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angolin"/>
      <p:regular r:id="rId44"/>
    </p:embeddedFont>
    <p:embeddedFont>
      <p:font typeface="Baloo 2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angolin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Baloo2-bold.fntdata"/><Relationship Id="rId23" Type="http://schemas.openxmlformats.org/officeDocument/2006/relationships/slide" Target="slides/slide18.xml"/><Relationship Id="rId45" Type="http://schemas.openxmlformats.org/officeDocument/2006/relationships/font" Target="fonts/Baloo2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1c7d10726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1c7d10726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d3d438ac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d3d438ac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d3d438a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d3d438a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d3d438ac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d3d438ac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d3d438ac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d3d438ac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d3d438ac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0d3d438ac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d3d438a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0d3d438a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d3d438ac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d3d438ac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0d3d438ac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0d3d438ac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0d3d438ac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0d3d438ac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0d3d438ac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0d3d438ac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c30da526c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c30da526c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d3d438ac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0d3d438ac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ad93b28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0ad93b28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ad93b28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ad93b28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ad93b282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0ad93b282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ad93b282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ad93b282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ad93b282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0ad93b282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ad93b282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ad93b282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ad93b282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0ad93b282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0ad93b282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0ad93b282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0ad93b282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0ad93b282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d1232f88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d1232f88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ad93b282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ad93b282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ad93b282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ad93b282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ad93b282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10ad93b282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ad93b282c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ad93b282c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d1232f88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d1232f88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0ad93b282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0ad93b282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d033f30a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d033f30a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0ad93b28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0ad93b28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d170f10c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d170f10c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c30da526c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c30da526c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c30da526c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c30da526c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 nay doc theo loi mo dau trong file bao cao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c30da526c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c30da526c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ea834136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ea83413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ad93b2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ad93b2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0ad93b28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0ad93b28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10800000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rect b="b" l="l" r="r" t="t"/>
              <a:pathLst>
                <a:path extrusionOk="0" h="14118" w="3285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 rot="5400000">
            <a:off x="3040209" y="-2879854"/>
            <a:ext cx="3066412" cy="9225819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3040216" y="-3040221"/>
            <a:ext cx="3066412" cy="9146855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608925" y="3442800"/>
            <a:ext cx="59253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83050" y="1228675"/>
            <a:ext cx="9309944" cy="3209964"/>
          </a:xfrm>
          <a:custGeom>
            <a:rect b="b" l="l" r="r" t="t"/>
            <a:pathLst>
              <a:path extrusionOk="0" h="17253" w="48078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78" name="Google Shape;78;p13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3" type="title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0800000">
            <a:off x="5576635" y="2928208"/>
            <a:ext cx="3574798" cy="222647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10800000">
            <a:off x="5673296" y="3007816"/>
            <a:ext cx="3498653" cy="2177609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14827" y="202077"/>
            <a:ext cx="2726143" cy="2726143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428550" y="3810350"/>
            <a:ext cx="228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2124450" y="1476175"/>
            <a:ext cx="48921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5400000">
            <a:off x="1738995" y="1962780"/>
            <a:ext cx="5239300" cy="1217889"/>
          </a:xfrm>
          <a:custGeom>
            <a:rect b="b" l="l" r="r" t="t"/>
            <a:pathLst>
              <a:path extrusionOk="0" h="17253" w="48078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102" name="Google Shape;102;p15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 flipH="1" rot="10800000">
            <a:off x="-5682" y="2928208"/>
            <a:ext cx="3574798" cy="222647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10800000">
            <a:off x="-65525" y="3156502"/>
            <a:ext cx="3394032" cy="2052523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hasCustomPrompt="1" idx="2" type="title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5"/>
          <p:cNvSpPr txBox="1"/>
          <p:nvPr>
            <p:ph hasCustomPrompt="1" idx="4" type="title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/>
          <p:nvPr>
            <p:ph idx="5" type="subTitle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2" name="Google Shape;112;p15"/>
          <p:cNvSpPr txBox="1"/>
          <p:nvPr>
            <p:ph idx="6" type="subTitle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5"/>
          <p:cNvSpPr txBox="1"/>
          <p:nvPr>
            <p:ph hasCustomPrompt="1" idx="7" type="title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/>
          <p:nvPr>
            <p:ph idx="8" type="subTitle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5" name="Google Shape;115;p15"/>
          <p:cNvSpPr txBox="1"/>
          <p:nvPr>
            <p:ph idx="9" type="subTitle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3908852" y="-6500"/>
            <a:ext cx="5238124" cy="5156400"/>
            <a:chOff x="4003316" y="-6500"/>
            <a:chExt cx="5143484" cy="5156400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4820950" y="824050"/>
              <a:ext cx="5156400" cy="3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10800000">
            <a:off x="-28247" y="-38940"/>
            <a:ext cx="2734828" cy="1457120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713100" y="1298229"/>
            <a:ext cx="2807100" cy="19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713100" y="3218572"/>
            <a:ext cx="2807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 flipH="1">
            <a:off x="-32" y="0"/>
            <a:ext cx="930058" cy="5143479"/>
          </a:xfrm>
          <a:custGeom>
            <a:rect b="b" l="l" r="r" t="t"/>
            <a:pathLst>
              <a:path extrusionOk="0" h="34874" w="34291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flipH="1" rot="10800000">
            <a:off x="8216068" y="0"/>
            <a:ext cx="930058" cy="5143479"/>
          </a:xfrm>
          <a:custGeom>
            <a:rect b="b" l="l" r="r" t="t"/>
            <a:pathLst>
              <a:path extrusionOk="0" h="34874" w="34291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722975" y="1639154"/>
            <a:ext cx="22860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135025" y="1639154"/>
            <a:ext cx="22860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17"/>
          <p:cNvSpPr txBox="1"/>
          <p:nvPr>
            <p:ph idx="5" type="subTitle"/>
          </p:nvPr>
        </p:nvSpPr>
        <p:spPr>
          <a:xfrm>
            <a:off x="1722975" y="3158775"/>
            <a:ext cx="2286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1722975" y="3517154"/>
            <a:ext cx="22860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7"/>
          <p:cNvSpPr txBox="1"/>
          <p:nvPr>
            <p:ph idx="7" type="subTitle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135025" y="3517154"/>
            <a:ext cx="22860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 rot="-5400000">
            <a:off x="3374330" y="-774600"/>
            <a:ext cx="2398120" cy="9251780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-5400000">
            <a:off x="3374368" y="-628988"/>
            <a:ext cx="2398120" cy="9146855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-5400000">
            <a:off x="4141099" y="-4140994"/>
            <a:ext cx="858319" cy="9140317"/>
          </a:xfrm>
          <a:custGeom>
            <a:rect b="b" l="l" r="r" t="t"/>
            <a:pathLst>
              <a:path extrusionOk="0" h="39911" w="17396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7131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1" name="Google Shape;141;p18"/>
          <p:cNvSpPr txBox="1"/>
          <p:nvPr>
            <p:ph idx="2" type="subTitle"/>
          </p:nvPr>
        </p:nvSpPr>
        <p:spPr>
          <a:xfrm>
            <a:off x="713100" y="21351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18"/>
          <p:cNvSpPr txBox="1"/>
          <p:nvPr>
            <p:ph idx="3" type="subTitle"/>
          </p:nvPr>
        </p:nvSpPr>
        <p:spPr>
          <a:xfrm>
            <a:off x="33558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3" name="Google Shape;143;p18"/>
          <p:cNvSpPr txBox="1"/>
          <p:nvPr>
            <p:ph idx="4" type="subTitle"/>
          </p:nvPr>
        </p:nvSpPr>
        <p:spPr>
          <a:xfrm>
            <a:off x="3355800" y="21351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18"/>
          <p:cNvSpPr txBox="1"/>
          <p:nvPr>
            <p:ph idx="5" type="subTitle"/>
          </p:nvPr>
        </p:nvSpPr>
        <p:spPr>
          <a:xfrm>
            <a:off x="59985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18"/>
          <p:cNvSpPr txBox="1"/>
          <p:nvPr>
            <p:ph idx="6" type="subTitle"/>
          </p:nvPr>
        </p:nvSpPr>
        <p:spPr>
          <a:xfrm>
            <a:off x="5998500" y="21351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18"/>
          <p:cNvSpPr txBox="1"/>
          <p:nvPr>
            <p:ph idx="7" type="subTitle"/>
          </p:nvPr>
        </p:nvSpPr>
        <p:spPr>
          <a:xfrm>
            <a:off x="713100" y="37288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18"/>
          <p:cNvSpPr txBox="1"/>
          <p:nvPr>
            <p:ph idx="8" type="subTitle"/>
          </p:nvPr>
        </p:nvSpPr>
        <p:spPr>
          <a:xfrm>
            <a:off x="713100" y="39840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18"/>
          <p:cNvSpPr txBox="1"/>
          <p:nvPr>
            <p:ph idx="9" type="subTitle"/>
          </p:nvPr>
        </p:nvSpPr>
        <p:spPr>
          <a:xfrm>
            <a:off x="3355800" y="37288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18"/>
          <p:cNvSpPr txBox="1"/>
          <p:nvPr>
            <p:ph idx="13" type="subTitle"/>
          </p:nvPr>
        </p:nvSpPr>
        <p:spPr>
          <a:xfrm>
            <a:off x="3355800" y="39840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8"/>
          <p:cNvSpPr txBox="1"/>
          <p:nvPr>
            <p:ph idx="14" type="subTitle"/>
          </p:nvPr>
        </p:nvSpPr>
        <p:spPr>
          <a:xfrm>
            <a:off x="5998500" y="37288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18"/>
          <p:cNvSpPr txBox="1"/>
          <p:nvPr>
            <p:ph idx="15" type="subTitle"/>
          </p:nvPr>
        </p:nvSpPr>
        <p:spPr>
          <a:xfrm>
            <a:off x="5998500" y="3984058"/>
            <a:ext cx="243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flipH="1">
            <a:off x="6295635" y="1"/>
            <a:ext cx="2848365" cy="234584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3840625" y="445025"/>
            <a:ext cx="45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3266013" y="140396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6" name="Google Shape;156;p19"/>
          <p:cNvSpPr txBox="1"/>
          <p:nvPr>
            <p:ph idx="2" type="subTitle"/>
          </p:nvPr>
        </p:nvSpPr>
        <p:spPr>
          <a:xfrm>
            <a:off x="3266013" y="1766592"/>
            <a:ext cx="1856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5720888" y="140396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subTitle"/>
          </p:nvPr>
        </p:nvSpPr>
        <p:spPr>
          <a:xfrm>
            <a:off x="5720888" y="1766592"/>
            <a:ext cx="1856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19"/>
          <p:cNvSpPr txBox="1"/>
          <p:nvPr>
            <p:ph idx="5" type="subTitle"/>
          </p:nvPr>
        </p:nvSpPr>
        <p:spPr>
          <a:xfrm>
            <a:off x="3980275" y="3221243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3980275" y="3579667"/>
            <a:ext cx="1856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6435150" y="3221243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6435150" y="3579667"/>
            <a:ext cx="1856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-197" y="-6500"/>
            <a:ext cx="5192916" cy="5156400"/>
            <a:chOff x="-202" y="-6500"/>
            <a:chExt cx="5558677" cy="5156400"/>
          </a:xfrm>
        </p:grpSpPr>
        <p:sp>
          <p:nvSpPr>
            <p:cNvPr id="165" name="Google Shape;165;p20"/>
            <p:cNvSpPr/>
            <p:nvPr/>
          </p:nvSpPr>
          <p:spPr>
            <a:xfrm flipH="1" rot="5400000">
              <a:off x="-235852" y="229150"/>
              <a:ext cx="5156400" cy="46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flipH="1">
              <a:off x="4628418" y="0"/>
              <a:ext cx="930058" cy="5143479"/>
            </a:xfrm>
            <a:custGeom>
              <a:rect b="b" l="l" r="r" t="t"/>
              <a:pathLst>
                <a:path extrusionOk="0" h="34874" w="34291">
                  <a:moveTo>
                    <a:pt x="24658" y="1"/>
                  </a:moveTo>
                  <a:cubicBezTo>
                    <a:pt x="24658" y="1"/>
                    <a:pt x="17669" y="715"/>
                    <a:pt x="15824" y="4715"/>
                  </a:cubicBezTo>
                  <a:cubicBezTo>
                    <a:pt x="13823" y="9073"/>
                    <a:pt x="16824" y="14550"/>
                    <a:pt x="16240" y="19110"/>
                  </a:cubicBezTo>
                  <a:cubicBezTo>
                    <a:pt x="15609" y="23944"/>
                    <a:pt x="4239" y="29957"/>
                    <a:pt x="2262" y="31754"/>
                  </a:cubicBezTo>
                  <a:cubicBezTo>
                    <a:pt x="286" y="33564"/>
                    <a:pt x="0" y="34874"/>
                    <a:pt x="0" y="34874"/>
                  </a:cubicBezTo>
                  <a:lnTo>
                    <a:pt x="34290" y="34874"/>
                  </a:lnTo>
                  <a:lnTo>
                    <a:pt x="34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hasCustomPrompt="1" type="title"/>
          </p:nvPr>
        </p:nvSpPr>
        <p:spPr>
          <a:xfrm>
            <a:off x="812436" y="145758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2015675" y="1224516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9" name="Google Shape;169;p20"/>
          <p:cNvSpPr txBox="1"/>
          <p:nvPr>
            <p:ph idx="2" type="subTitle"/>
          </p:nvPr>
        </p:nvSpPr>
        <p:spPr>
          <a:xfrm>
            <a:off x="2015675" y="1578840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0"/>
          <p:cNvSpPr txBox="1"/>
          <p:nvPr>
            <p:ph hasCustomPrompt="1" idx="3" type="title"/>
          </p:nvPr>
        </p:nvSpPr>
        <p:spPr>
          <a:xfrm>
            <a:off x="812436" y="2621763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1" name="Google Shape;171;p20"/>
          <p:cNvSpPr txBox="1"/>
          <p:nvPr>
            <p:ph idx="4" type="subTitle"/>
          </p:nvPr>
        </p:nvSpPr>
        <p:spPr>
          <a:xfrm>
            <a:off x="2015675" y="2390928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2" name="Google Shape;172;p20"/>
          <p:cNvSpPr txBox="1"/>
          <p:nvPr>
            <p:ph idx="5" type="subTitle"/>
          </p:nvPr>
        </p:nvSpPr>
        <p:spPr>
          <a:xfrm>
            <a:off x="2015675" y="2745252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0"/>
          <p:cNvSpPr txBox="1"/>
          <p:nvPr>
            <p:ph hasCustomPrompt="1" idx="6" type="title"/>
          </p:nvPr>
        </p:nvSpPr>
        <p:spPr>
          <a:xfrm>
            <a:off x="812436" y="3785938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4" name="Google Shape;174;p20"/>
          <p:cNvSpPr txBox="1"/>
          <p:nvPr>
            <p:ph idx="7" type="subTitle"/>
          </p:nvPr>
        </p:nvSpPr>
        <p:spPr>
          <a:xfrm>
            <a:off x="2015675" y="3555103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5" name="Google Shape;175;p20"/>
          <p:cNvSpPr txBox="1"/>
          <p:nvPr>
            <p:ph idx="8" type="subTitle"/>
          </p:nvPr>
        </p:nvSpPr>
        <p:spPr>
          <a:xfrm>
            <a:off x="2015675" y="3909427"/>
            <a:ext cx="242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20"/>
          <p:cNvSpPr txBox="1"/>
          <p:nvPr>
            <p:ph idx="9"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20" name="Google Shape;20;p3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885200" y="3258300"/>
            <a:ext cx="53766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85200" y="3836918"/>
            <a:ext cx="53766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10800000">
            <a:off x="7" y="-23"/>
            <a:ext cx="5896493" cy="310448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5623700" y="1337225"/>
            <a:ext cx="2807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5623700" y="2379745"/>
            <a:ext cx="28071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/>
          <p:nvPr/>
        </p:nvSpPr>
        <p:spPr>
          <a:xfrm rot="10800000">
            <a:off x="6576606" y="3556043"/>
            <a:ext cx="2580534" cy="1607191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 rot="10800000">
            <a:off x="6646432" y="3613517"/>
            <a:ext cx="2525518" cy="1571908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10800000">
            <a:off x="3704250" y="-8"/>
            <a:ext cx="5439749" cy="5143484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 rot="10800000">
            <a:off x="3908869" y="-28223"/>
            <a:ext cx="5291581" cy="5199948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5431875" y="445025"/>
            <a:ext cx="2999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5431275" y="3605850"/>
            <a:ext cx="30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1002625" y="1175971"/>
            <a:ext cx="2369644" cy="2369644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06350" y="849896"/>
            <a:ext cx="2369644" cy="2369644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 flipH="1">
            <a:off x="4419293" y="10313"/>
            <a:ext cx="4725535" cy="2943187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 flipH="1">
            <a:off x="4547056" y="-30325"/>
            <a:ext cx="4624894" cy="2878584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4"/>
          <p:cNvGrpSpPr/>
          <p:nvPr/>
        </p:nvGrpSpPr>
        <p:grpSpPr>
          <a:xfrm flipH="1" rot="10800000">
            <a:off x="10" y="1666970"/>
            <a:ext cx="10175022" cy="3480512"/>
            <a:chOff x="1367050" y="3059225"/>
            <a:chExt cx="1407100" cy="848450"/>
          </a:xfrm>
        </p:grpSpPr>
        <p:sp>
          <p:nvSpPr>
            <p:cNvPr id="197" name="Google Shape;197;p24"/>
            <p:cNvSpPr/>
            <p:nvPr/>
          </p:nvSpPr>
          <p:spPr>
            <a:xfrm>
              <a:off x="1367050" y="3059225"/>
              <a:ext cx="1001268" cy="430317"/>
            </a:xfrm>
            <a:custGeom>
              <a:rect b="b" l="l" r="r" t="t"/>
              <a:pathLst>
                <a:path extrusionOk="0" h="14118" w="3285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367050" y="3059925"/>
              <a:ext cx="1407100" cy="847750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4"/>
          <p:cNvSpPr txBox="1"/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 rot="10800000">
            <a:off x="7543794" y="4385848"/>
            <a:ext cx="1600206" cy="776702"/>
          </a:xfrm>
          <a:custGeom>
            <a:rect b="b" l="l" r="r" t="t"/>
            <a:pathLst>
              <a:path extrusionOk="0" h="14118" w="3285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 rot="10800000">
            <a:off x="7" y="5"/>
            <a:ext cx="2478918" cy="800095"/>
          </a:xfrm>
          <a:custGeom>
            <a:rect b="b" l="l" r="r" t="t"/>
            <a:pathLst>
              <a:path extrusionOk="0" h="11620" w="36002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rot="10800000">
            <a:off x="-19040" y="-38088"/>
            <a:ext cx="2421765" cy="736563"/>
          </a:xfrm>
          <a:custGeom>
            <a:rect b="b" l="l" r="r" t="t"/>
            <a:pathLst>
              <a:path extrusionOk="0" h="11620" w="36002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83050" y="1228675"/>
            <a:ext cx="9309944" cy="3209964"/>
          </a:xfrm>
          <a:custGeom>
            <a:rect b="b" l="l" r="r" t="t"/>
            <a:pathLst>
              <a:path extrusionOk="0" h="17253" w="48078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210" name="Google Shape;210;p26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2" type="title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15" name="Google Shape;215;p26"/>
          <p:cNvSpPr txBox="1"/>
          <p:nvPr>
            <p:ph idx="3" type="subTitle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6" name="Google Shape;216;p26"/>
          <p:cNvSpPr txBox="1"/>
          <p:nvPr>
            <p:ph idx="4" type="title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5" type="subTitle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18" name="Google Shape;218;p26"/>
          <p:cNvSpPr txBox="1"/>
          <p:nvPr>
            <p:ph idx="6" type="subTitle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6"/>
          <p:cNvSpPr txBox="1"/>
          <p:nvPr>
            <p:ph idx="7" type="title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8" type="subTitle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1" name="Google Shape;221;p26"/>
          <p:cNvSpPr txBox="1"/>
          <p:nvPr>
            <p:ph idx="9" type="subTitle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26"/>
          <p:cNvSpPr txBox="1"/>
          <p:nvPr>
            <p:ph idx="13" type="title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4" type="subTitle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4" name="Google Shape;224;p26"/>
          <p:cNvSpPr txBox="1"/>
          <p:nvPr>
            <p:ph idx="15" type="subTitle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 rot="-5400000">
            <a:off x="3374330" y="-774600"/>
            <a:ext cx="2398120" cy="9251780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 rot="-5400000">
            <a:off x="3374368" y="-628988"/>
            <a:ext cx="2398120" cy="9146855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 rot="-5400000">
            <a:off x="4141099" y="-4140994"/>
            <a:ext cx="858319" cy="9140317"/>
          </a:xfrm>
          <a:custGeom>
            <a:rect b="b" l="l" r="r" t="t"/>
            <a:pathLst>
              <a:path extrusionOk="0" h="39911" w="17396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713100" y="18799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1" name="Google Shape;231;p27"/>
          <p:cNvSpPr txBox="1"/>
          <p:nvPr>
            <p:ph idx="2" type="subTitle"/>
          </p:nvPr>
        </p:nvSpPr>
        <p:spPr>
          <a:xfrm>
            <a:off x="713100" y="21351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3355800" y="18799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3" name="Google Shape;233;p27"/>
          <p:cNvSpPr txBox="1"/>
          <p:nvPr>
            <p:ph idx="4" type="subTitle"/>
          </p:nvPr>
        </p:nvSpPr>
        <p:spPr>
          <a:xfrm>
            <a:off x="3355800" y="21351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27"/>
          <p:cNvSpPr txBox="1"/>
          <p:nvPr>
            <p:ph idx="5" type="subTitle"/>
          </p:nvPr>
        </p:nvSpPr>
        <p:spPr>
          <a:xfrm>
            <a:off x="5998500" y="18799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5" name="Google Shape;235;p27"/>
          <p:cNvSpPr txBox="1"/>
          <p:nvPr>
            <p:ph idx="6" type="subTitle"/>
          </p:nvPr>
        </p:nvSpPr>
        <p:spPr>
          <a:xfrm>
            <a:off x="5998500" y="21351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27"/>
          <p:cNvSpPr txBox="1"/>
          <p:nvPr>
            <p:ph idx="7" type="subTitle"/>
          </p:nvPr>
        </p:nvSpPr>
        <p:spPr>
          <a:xfrm>
            <a:off x="713100" y="37288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7" name="Google Shape;237;p27"/>
          <p:cNvSpPr txBox="1"/>
          <p:nvPr>
            <p:ph idx="8" type="subTitle"/>
          </p:nvPr>
        </p:nvSpPr>
        <p:spPr>
          <a:xfrm>
            <a:off x="713100" y="39840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8" name="Google Shape;238;p27"/>
          <p:cNvSpPr txBox="1"/>
          <p:nvPr>
            <p:ph idx="9" type="subTitle"/>
          </p:nvPr>
        </p:nvSpPr>
        <p:spPr>
          <a:xfrm>
            <a:off x="3355800" y="37288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9" name="Google Shape;239;p27"/>
          <p:cNvSpPr txBox="1"/>
          <p:nvPr>
            <p:ph idx="13" type="subTitle"/>
          </p:nvPr>
        </p:nvSpPr>
        <p:spPr>
          <a:xfrm>
            <a:off x="3355800" y="39840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0" name="Google Shape;240;p27"/>
          <p:cNvSpPr txBox="1"/>
          <p:nvPr>
            <p:ph idx="14" type="subTitle"/>
          </p:nvPr>
        </p:nvSpPr>
        <p:spPr>
          <a:xfrm>
            <a:off x="5998500" y="3728816"/>
            <a:ext cx="2432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41" name="Google Shape;241;p27"/>
          <p:cNvSpPr txBox="1"/>
          <p:nvPr>
            <p:ph idx="15" type="subTitle"/>
          </p:nvPr>
        </p:nvSpPr>
        <p:spPr>
          <a:xfrm>
            <a:off x="5998500" y="3984058"/>
            <a:ext cx="243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 flipH="1">
            <a:off x="-41" y="4264970"/>
            <a:ext cx="1668641" cy="87852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/>
          <p:nvPr/>
        </p:nvSpPr>
        <p:spPr>
          <a:xfrm flipH="1">
            <a:off x="7226297" y="4"/>
            <a:ext cx="1917691" cy="1194375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9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248" name="Google Shape;248;p29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9"/>
          <p:cNvSpPr txBox="1"/>
          <p:nvPr>
            <p:ph type="title"/>
          </p:nvPr>
        </p:nvSpPr>
        <p:spPr>
          <a:xfrm>
            <a:off x="1885200" y="3258300"/>
            <a:ext cx="5376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1885200" y="3836918"/>
            <a:ext cx="5376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29"/>
          <p:cNvSpPr txBox="1"/>
          <p:nvPr>
            <p:ph idx="2" type="title"/>
          </p:nvPr>
        </p:nvSpPr>
        <p:spPr>
          <a:xfrm>
            <a:off x="1824819" y="533375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/>
        </p:nvSpPr>
        <p:spPr>
          <a:xfrm rot="10800000">
            <a:off x="5576635" y="2928208"/>
            <a:ext cx="3574798" cy="222647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 rot="10800000">
            <a:off x="5673296" y="3007816"/>
            <a:ext cx="3498653" cy="2177609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14827" y="202077"/>
            <a:ext cx="2726143" cy="2726143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3428550" y="3810350"/>
            <a:ext cx="2286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2124450" y="1476175"/>
            <a:ext cx="4892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6981825" y="3445550"/>
            <a:ext cx="2162216" cy="1697977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 flipH="1">
            <a:off x="-44" y="0"/>
            <a:ext cx="1762171" cy="5143530"/>
          </a:xfrm>
          <a:custGeom>
            <a:rect b="b" l="l" r="r" t="t"/>
            <a:pathLst>
              <a:path extrusionOk="0" h="39911" w="17396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1" type="subTitle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7543794" y="4385848"/>
            <a:ext cx="1600206" cy="776702"/>
          </a:xfrm>
          <a:custGeom>
            <a:rect b="b" l="l" r="r" t="t"/>
            <a:pathLst>
              <a:path extrusionOk="0" h="14118" w="3285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7" y="5"/>
            <a:ext cx="2478918" cy="800095"/>
          </a:xfrm>
          <a:custGeom>
            <a:rect b="b" l="l" r="r" t="t"/>
            <a:pathLst>
              <a:path extrusionOk="0" h="11620" w="36002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-19040" y="-38088"/>
            <a:ext cx="2421765" cy="736563"/>
          </a:xfrm>
          <a:custGeom>
            <a:rect b="b" l="l" r="r" t="t"/>
            <a:pathLst>
              <a:path extrusionOk="0" h="11620" w="36002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 rot="-5400000">
            <a:off x="1738995" y="1962780"/>
            <a:ext cx="5239300" cy="1217889"/>
          </a:xfrm>
          <a:custGeom>
            <a:rect b="b" l="l" r="r" t="t"/>
            <a:pathLst>
              <a:path extrusionOk="0" h="17253" w="48078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2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267" name="Google Shape;267;p32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2"/>
          <p:cNvSpPr/>
          <p:nvPr/>
        </p:nvSpPr>
        <p:spPr>
          <a:xfrm flipH="1" rot="10800000">
            <a:off x="-5682" y="2928208"/>
            <a:ext cx="3574798" cy="222647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 flipH="1" rot="10800000">
            <a:off x="-65525" y="3156502"/>
            <a:ext cx="3394032" cy="2052523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32"/>
          <p:cNvSpPr txBox="1"/>
          <p:nvPr>
            <p:ph idx="2" type="title"/>
          </p:nvPr>
        </p:nvSpPr>
        <p:spPr>
          <a:xfrm>
            <a:off x="4804686" y="787313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74" name="Google Shape;274;p32"/>
          <p:cNvSpPr txBox="1"/>
          <p:nvPr>
            <p:ph idx="3" type="subTitle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5" name="Google Shape;275;p32"/>
          <p:cNvSpPr txBox="1"/>
          <p:nvPr>
            <p:ph idx="4" type="title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5" type="subTitle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77" name="Google Shape;277;p32"/>
          <p:cNvSpPr txBox="1"/>
          <p:nvPr>
            <p:ph idx="6" type="subTitle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8" name="Google Shape;278;p32"/>
          <p:cNvSpPr txBox="1"/>
          <p:nvPr>
            <p:ph idx="7" type="title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8" type="subTitle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0" name="Google Shape;280;p32"/>
          <p:cNvSpPr txBox="1"/>
          <p:nvPr>
            <p:ph idx="9" type="subTitle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283" name="Google Shape;283;p33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33"/>
          <p:cNvSpPr/>
          <p:nvPr/>
        </p:nvSpPr>
        <p:spPr>
          <a:xfrm rot="-688733">
            <a:off x="5453358" y="4569571"/>
            <a:ext cx="3692609" cy="351392"/>
          </a:xfrm>
          <a:custGeom>
            <a:rect b="b" l="l" r="r" t="t"/>
            <a:pathLst>
              <a:path extrusionOk="0" fill="none" h="1703" w="17896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1" type="subTitle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8" name="Google Shape;288;p33"/>
          <p:cNvSpPr txBox="1"/>
          <p:nvPr>
            <p:ph idx="2" type="subTitle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9" name="Google Shape;289;p33"/>
          <p:cNvSpPr txBox="1"/>
          <p:nvPr>
            <p:ph idx="3" type="subTitle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33"/>
          <p:cNvSpPr txBox="1"/>
          <p:nvPr>
            <p:ph idx="4" type="subTitle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4"/>
          <p:cNvGrpSpPr/>
          <p:nvPr/>
        </p:nvGrpSpPr>
        <p:grpSpPr>
          <a:xfrm flipH="1">
            <a:off x="2222282" y="-105"/>
            <a:ext cx="6921666" cy="3144780"/>
            <a:chOff x="1367050" y="3059225"/>
            <a:chExt cx="1407100" cy="848450"/>
          </a:xfrm>
        </p:grpSpPr>
        <p:sp>
          <p:nvSpPr>
            <p:cNvPr id="293" name="Google Shape;293;p34"/>
            <p:cNvSpPr/>
            <p:nvPr/>
          </p:nvSpPr>
          <p:spPr>
            <a:xfrm>
              <a:off x="1367050" y="3059225"/>
              <a:ext cx="1001268" cy="430317"/>
            </a:xfrm>
            <a:custGeom>
              <a:rect b="b" l="l" r="r" t="t"/>
              <a:pathLst>
                <a:path extrusionOk="0" h="14118" w="3285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7050" y="3059925"/>
              <a:ext cx="1407100" cy="847750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4"/>
          <p:cNvSpPr/>
          <p:nvPr/>
        </p:nvSpPr>
        <p:spPr>
          <a:xfrm flipH="1">
            <a:off x="37" y="4099275"/>
            <a:ext cx="2044566" cy="1044287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 txBox="1"/>
          <p:nvPr>
            <p:ph type="title"/>
          </p:nvPr>
        </p:nvSpPr>
        <p:spPr>
          <a:xfrm>
            <a:off x="5814700" y="448056"/>
            <a:ext cx="2560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5"/>
          <p:cNvGrpSpPr/>
          <p:nvPr/>
        </p:nvGrpSpPr>
        <p:grpSpPr>
          <a:xfrm>
            <a:off x="3908852" y="-6500"/>
            <a:ext cx="5238124" cy="5156400"/>
            <a:chOff x="4003316" y="-6500"/>
            <a:chExt cx="5143484" cy="5156400"/>
          </a:xfrm>
        </p:grpSpPr>
        <p:sp>
          <p:nvSpPr>
            <p:cNvPr id="299" name="Google Shape;299;p35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 rot="-5400000">
              <a:off x="4820950" y="824050"/>
              <a:ext cx="5156400" cy="3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5"/>
          <p:cNvSpPr/>
          <p:nvPr/>
        </p:nvSpPr>
        <p:spPr>
          <a:xfrm rot="10800000">
            <a:off x="-28247" y="-38940"/>
            <a:ext cx="2734828" cy="1457120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713100" y="1298229"/>
            <a:ext cx="2807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1" type="subTitle"/>
          </p:nvPr>
        </p:nvSpPr>
        <p:spPr>
          <a:xfrm>
            <a:off x="713100" y="3218572"/>
            <a:ext cx="2807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 flipH="1">
            <a:off x="-32" y="0"/>
            <a:ext cx="930058" cy="5143479"/>
          </a:xfrm>
          <a:custGeom>
            <a:rect b="b" l="l" r="r" t="t"/>
            <a:pathLst>
              <a:path extrusionOk="0" h="34874" w="34291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/>
          <p:nvPr/>
        </p:nvSpPr>
        <p:spPr>
          <a:xfrm flipH="1" rot="10800000">
            <a:off x="8216068" y="0"/>
            <a:ext cx="930058" cy="5143479"/>
          </a:xfrm>
          <a:custGeom>
            <a:rect b="b" l="l" r="r" t="t"/>
            <a:pathLst>
              <a:path extrusionOk="0" h="34874" w="34291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36"/>
          <p:cNvSpPr txBox="1"/>
          <p:nvPr>
            <p:ph idx="1" type="subTitle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9" name="Google Shape;309;p36"/>
          <p:cNvSpPr txBox="1"/>
          <p:nvPr>
            <p:ph idx="2" type="subTitle"/>
          </p:nvPr>
        </p:nvSpPr>
        <p:spPr>
          <a:xfrm>
            <a:off x="1722975" y="1639154"/>
            <a:ext cx="228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36"/>
          <p:cNvSpPr txBox="1"/>
          <p:nvPr>
            <p:ph idx="3" type="subTitle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1" name="Google Shape;311;p36"/>
          <p:cNvSpPr txBox="1"/>
          <p:nvPr>
            <p:ph idx="4" type="subTitle"/>
          </p:nvPr>
        </p:nvSpPr>
        <p:spPr>
          <a:xfrm>
            <a:off x="5135025" y="1639154"/>
            <a:ext cx="228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2" name="Google Shape;312;p36"/>
          <p:cNvSpPr txBox="1"/>
          <p:nvPr>
            <p:ph idx="5" type="subTitle"/>
          </p:nvPr>
        </p:nvSpPr>
        <p:spPr>
          <a:xfrm>
            <a:off x="1722975" y="3158775"/>
            <a:ext cx="2286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3" name="Google Shape;313;p36"/>
          <p:cNvSpPr txBox="1"/>
          <p:nvPr>
            <p:ph idx="6" type="subTitle"/>
          </p:nvPr>
        </p:nvSpPr>
        <p:spPr>
          <a:xfrm>
            <a:off x="1722975" y="3517154"/>
            <a:ext cx="228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4" name="Google Shape;314;p36"/>
          <p:cNvSpPr txBox="1"/>
          <p:nvPr>
            <p:ph idx="7" type="subTitle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15" name="Google Shape;315;p36"/>
          <p:cNvSpPr txBox="1"/>
          <p:nvPr>
            <p:ph idx="8" type="subTitle"/>
          </p:nvPr>
        </p:nvSpPr>
        <p:spPr>
          <a:xfrm>
            <a:off x="5135025" y="3517154"/>
            <a:ext cx="228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/>
          <p:nvPr/>
        </p:nvSpPr>
        <p:spPr>
          <a:xfrm flipH="1">
            <a:off x="6295635" y="1"/>
            <a:ext cx="2848365" cy="2345846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3840625" y="445025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37"/>
          <p:cNvSpPr txBox="1"/>
          <p:nvPr>
            <p:ph idx="1" type="subTitle"/>
          </p:nvPr>
        </p:nvSpPr>
        <p:spPr>
          <a:xfrm>
            <a:off x="3266013" y="140396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0" name="Google Shape;320;p37"/>
          <p:cNvSpPr txBox="1"/>
          <p:nvPr>
            <p:ph idx="2" type="subTitle"/>
          </p:nvPr>
        </p:nvSpPr>
        <p:spPr>
          <a:xfrm>
            <a:off x="3266013" y="1766592"/>
            <a:ext cx="1856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1" name="Google Shape;321;p37"/>
          <p:cNvSpPr txBox="1"/>
          <p:nvPr>
            <p:ph idx="3" type="subTitle"/>
          </p:nvPr>
        </p:nvSpPr>
        <p:spPr>
          <a:xfrm>
            <a:off x="5720888" y="140396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2" name="Google Shape;322;p37"/>
          <p:cNvSpPr txBox="1"/>
          <p:nvPr>
            <p:ph idx="4" type="subTitle"/>
          </p:nvPr>
        </p:nvSpPr>
        <p:spPr>
          <a:xfrm>
            <a:off x="5720888" y="1766592"/>
            <a:ext cx="1856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3" name="Google Shape;323;p37"/>
          <p:cNvSpPr txBox="1"/>
          <p:nvPr>
            <p:ph idx="5" type="subTitle"/>
          </p:nvPr>
        </p:nvSpPr>
        <p:spPr>
          <a:xfrm>
            <a:off x="3980275" y="3221243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4" name="Google Shape;324;p37"/>
          <p:cNvSpPr txBox="1"/>
          <p:nvPr>
            <p:ph idx="6" type="subTitle"/>
          </p:nvPr>
        </p:nvSpPr>
        <p:spPr>
          <a:xfrm>
            <a:off x="3980275" y="3579667"/>
            <a:ext cx="1856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5" name="Google Shape;325;p37"/>
          <p:cNvSpPr txBox="1"/>
          <p:nvPr>
            <p:ph idx="7" type="subTitle"/>
          </p:nvPr>
        </p:nvSpPr>
        <p:spPr>
          <a:xfrm>
            <a:off x="6435150" y="3221243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6" name="Google Shape;326;p37"/>
          <p:cNvSpPr txBox="1"/>
          <p:nvPr>
            <p:ph idx="8" type="subTitle"/>
          </p:nvPr>
        </p:nvSpPr>
        <p:spPr>
          <a:xfrm>
            <a:off x="6435150" y="3579667"/>
            <a:ext cx="1856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8"/>
          <p:cNvGrpSpPr/>
          <p:nvPr/>
        </p:nvGrpSpPr>
        <p:grpSpPr>
          <a:xfrm>
            <a:off x="-197" y="-6500"/>
            <a:ext cx="5192917" cy="5156400"/>
            <a:chOff x="-202" y="-6500"/>
            <a:chExt cx="5558678" cy="5156400"/>
          </a:xfrm>
        </p:grpSpPr>
        <p:sp>
          <p:nvSpPr>
            <p:cNvPr id="329" name="Google Shape;329;p38"/>
            <p:cNvSpPr/>
            <p:nvPr/>
          </p:nvSpPr>
          <p:spPr>
            <a:xfrm flipH="1" rot="5400000">
              <a:off x="-235852" y="229150"/>
              <a:ext cx="5156400" cy="46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4628419" y="0"/>
              <a:ext cx="930058" cy="5143479"/>
            </a:xfrm>
            <a:custGeom>
              <a:rect b="b" l="l" r="r" t="t"/>
              <a:pathLst>
                <a:path extrusionOk="0" h="34874" w="34291">
                  <a:moveTo>
                    <a:pt x="24658" y="1"/>
                  </a:moveTo>
                  <a:cubicBezTo>
                    <a:pt x="24658" y="1"/>
                    <a:pt x="17669" y="715"/>
                    <a:pt x="15824" y="4715"/>
                  </a:cubicBezTo>
                  <a:cubicBezTo>
                    <a:pt x="13823" y="9073"/>
                    <a:pt x="16824" y="14550"/>
                    <a:pt x="16240" y="19110"/>
                  </a:cubicBezTo>
                  <a:cubicBezTo>
                    <a:pt x="15609" y="23944"/>
                    <a:pt x="4239" y="29957"/>
                    <a:pt x="2262" y="31754"/>
                  </a:cubicBezTo>
                  <a:cubicBezTo>
                    <a:pt x="286" y="33564"/>
                    <a:pt x="0" y="34874"/>
                    <a:pt x="0" y="34874"/>
                  </a:cubicBezTo>
                  <a:lnTo>
                    <a:pt x="34290" y="34874"/>
                  </a:lnTo>
                  <a:lnTo>
                    <a:pt x="34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8"/>
          <p:cNvSpPr txBox="1"/>
          <p:nvPr>
            <p:ph type="title"/>
          </p:nvPr>
        </p:nvSpPr>
        <p:spPr>
          <a:xfrm>
            <a:off x="812436" y="14575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38"/>
          <p:cNvSpPr txBox="1"/>
          <p:nvPr>
            <p:ph idx="1" type="subTitle"/>
          </p:nvPr>
        </p:nvSpPr>
        <p:spPr>
          <a:xfrm>
            <a:off x="2015675" y="1224516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3" name="Google Shape;333;p38"/>
          <p:cNvSpPr txBox="1"/>
          <p:nvPr>
            <p:ph idx="2" type="subTitle"/>
          </p:nvPr>
        </p:nvSpPr>
        <p:spPr>
          <a:xfrm>
            <a:off x="2015675" y="1578840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4" name="Google Shape;334;p38"/>
          <p:cNvSpPr txBox="1"/>
          <p:nvPr>
            <p:ph idx="3" type="title"/>
          </p:nvPr>
        </p:nvSpPr>
        <p:spPr>
          <a:xfrm>
            <a:off x="812436" y="2621763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4" type="subTitle"/>
          </p:nvPr>
        </p:nvSpPr>
        <p:spPr>
          <a:xfrm>
            <a:off x="2015675" y="2390928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6" name="Google Shape;336;p38"/>
          <p:cNvSpPr txBox="1"/>
          <p:nvPr>
            <p:ph idx="5" type="subTitle"/>
          </p:nvPr>
        </p:nvSpPr>
        <p:spPr>
          <a:xfrm>
            <a:off x="2015675" y="2745252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7" name="Google Shape;337;p38"/>
          <p:cNvSpPr txBox="1"/>
          <p:nvPr>
            <p:ph idx="6" type="title"/>
          </p:nvPr>
        </p:nvSpPr>
        <p:spPr>
          <a:xfrm>
            <a:off x="812436" y="378593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38"/>
          <p:cNvSpPr txBox="1"/>
          <p:nvPr>
            <p:ph idx="7" type="subTitle"/>
          </p:nvPr>
        </p:nvSpPr>
        <p:spPr>
          <a:xfrm>
            <a:off x="2015675" y="3555103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9" name="Google Shape;339;p38"/>
          <p:cNvSpPr txBox="1"/>
          <p:nvPr>
            <p:ph idx="8" type="subTitle"/>
          </p:nvPr>
        </p:nvSpPr>
        <p:spPr>
          <a:xfrm>
            <a:off x="2015675" y="3909427"/>
            <a:ext cx="2423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0" name="Google Shape;340;p38"/>
          <p:cNvSpPr txBox="1"/>
          <p:nvPr>
            <p:ph idx="9"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/>
          <p:nvPr/>
        </p:nvSpPr>
        <p:spPr>
          <a:xfrm rot="10800000">
            <a:off x="4212134" y="2071548"/>
            <a:ext cx="4931512" cy="3071470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11" y="-7050"/>
            <a:ext cx="4768588" cy="2356541"/>
          </a:xfrm>
          <a:custGeom>
            <a:rect b="b" l="l" r="r" t="t"/>
            <a:pathLst>
              <a:path extrusionOk="0" h="14118" w="3285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/>
          <p:nvPr/>
        </p:nvSpPr>
        <p:spPr>
          <a:xfrm rot="10800000">
            <a:off x="4345570" y="2181385"/>
            <a:ext cx="4826380" cy="3004040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/>
          <p:nvPr/>
        </p:nvSpPr>
        <p:spPr>
          <a:xfrm rot="5400000">
            <a:off x="3040208" y="-2879854"/>
            <a:ext cx="3066412" cy="9225819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/>
          <p:nvPr/>
        </p:nvSpPr>
        <p:spPr>
          <a:xfrm rot="5400000">
            <a:off x="3040216" y="-3040221"/>
            <a:ext cx="3066412" cy="9146855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/>
          <p:nvPr>
            <p:ph hasCustomPrompt="1" type="title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1608925" y="3442800"/>
            <a:ext cx="59253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up">
  <p:cSld name="CUSTOM_7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 rot="10800000">
            <a:off x="7" y="-23"/>
            <a:ext cx="5896493" cy="310448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5623700" y="1337225"/>
            <a:ext cx="28071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5623700" y="2379745"/>
            <a:ext cx="28071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5" name="Google Shape;355;p41"/>
          <p:cNvSpPr/>
          <p:nvPr/>
        </p:nvSpPr>
        <p:spPr>
          <a:xfrm rot="10800000">
            <a:off x="6576606" y="3556043"/>
            <a:ext cx="2580534" cy="1607191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 rot="10800000">
            <a:off x="6646432" y="3613517"/>
            <a:ext cx="2525518" cy="1571908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rect b="b" l="l" r="r" t="t"/>
            <a:pathLst>
              <a:path extrusionOk="0" fill="none" h="1703" w="17896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b="1" sz="1800"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8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 rot="10800000">
            <a:off x="3704250" y="-7"/>
            <a:ext cx="5439749" cy="5143484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 rot="10800000">
            <a:off x="3908869" y="-28223"/>
            <a:ext cx="5291581" cy="5199948"/>
          </a:xfrm>
          <a:custGeom>
            <a:rect b="b" l="l" r="r" t="t"/>
            <a:pathLst>
              <a:path extrusionOk="0" h="43268" w="42364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2"/>
          <p:cNvSpPr txBox="1"/>
          <p:nvPr>
            <p:ph type="title"/>
          </p:nvPr>
        </p:nvSpPr>
        <p:spPr>
          <a:xfrm>
            <a:off x="5431875" y="445025"/>
            <a:ext cx="2999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42"/>
          <p:cNvSpPr txBox="1"/>
          <p:nvPr/>
        </p:nvSpPr>
        <p:spPr>
          <a:xfrm>
            <a:off x="5431275" y="3605850"/>
            <a:ext cx="30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3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8" cy="5156400"/>
          </a:xfrm>
        </p:grpSpPr>
        <p:sp>
          <p:nvSpPr>
            <p:cNvPr id="364" name="Google Shape;364;p43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43"/>
          <p:cNvSpPr txBox="1"/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8" name="Google Shape;368;p43"/>
          <p:cNvSpPr txBox="1"/>
          <p:nvPr>
            <p:ph idx="2" type="body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9" name="Google Shape;369;p43"/>
          <p:cNvSpPr/>
          <p:nvPr/>
        </p:nvSpPr>
        <p:spPr>
          <a:xfrm flipH="1" rot="10800000">
            <a:off x="7836575" y="-6"/>
            <a:ext cx="1307397" cy="68835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81825" y="3445550"/>
            <a:ext cx="2162216" cy="1697977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-44" y="0"/>
            <a:ext cx="1762171" cy="5143530"/>
          </a:xfrm>
          <a:custGeom>
            <a:rect b="b" l="l" r="r" t="t"/>
            <a:pathLst>
              <a:path extrusionOk="0" h="39911" w="17396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4212134" y="2071547"/>
            <a:ext cx="4931512" cy="3071470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1" y="-7050"/>
            <a:ext cx="4768588" cy="2356541"/>
          </a:xfrm>
          <a:custGeom>
            <a:rect b="b" l="l" r="r" t="t"/>
            <a:pathLst>
              <a:path extrusionOk="0" h="14118" w="3285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rot="10800000">
            <a:off x="4345570" y="2181385"/>
            <a:ext cx="4826380" cy="3004040"/>
          </a:xfrm>
          <a:custGeom>
            <a:rect b="b" l="l" r="r" t="t"/>
            <a:pathLst>
              <a:path extrusionOk="0" h="24587" w="40828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rect b="b" l="l" r="r" t="t"/>
              <a:pathLst>
                <a:path extrusionOk="0" h="17253" w="48078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flipH="1" rot="10800000">
            <a:off x="7836575" y="-6"/>
            <a:ext cx="1307397" cy="688355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 flipH="1">
            <a:off x="2222281" y="-105"/>
            <a:ext cx="6921666" cy="3144780"/>
            <a:chOff x="1367050" y="3059225"/>
            <a:chExt cx="1407100" cy="848450"/>
          </a:xfrm>
        </p:grpSpPr>
        <p:sp>
          <p:nvSpPr>
            <p:cNvPr id="65" name="Google Shape;65;p10"/>
            <p:cNvSpPr/>
            <p:nvPr/>
          </p:nvSpPr>
          <p:spPr>
            <a:xfrm>
              <a:off x="1367050" y="3059225"/>
              <a:ext cx="1001268" cy="430317"/>
            </a:xfrm>
            <a:custGeom>
              <a:rect b="b" l="l" r="r" t="t"/>
              <a:pathLst>
                <a:path extrusionOk="0" h="14118" w="3285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367050" y="3059925"/>
              <a:ext cx="1407100" cy="847750"/>
            </a:xfrm>
            <a:custGeom>
              <a:rect b="b" l="l" r="r" t="t"/>
              <a:pathLst>
                <a:path extrusionOk="0" h="33910" w="56284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 flipH="1">
            <a:off x="37" y="4099275"/>
            <a:ext cx="2044566" cy="1044287"/>
          </a:xfrm>
          <a:custGeom>
            <a:rect b="b" l="l" r="r" t="t"/>
            <a:pathLst>
              <a:path extrusionOk="0" h="29948" w="38136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5814700" y="448056"/>
            <a:ext cx="25602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b="1" i="0" sz="2800" u="none" cap="none" strike="noStrik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b="0" i="0" sz="16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/>
          <p:nvPr/>
        </p:nvSpPr>
        <p:spPr>
          <a:xfrm>
            <a:off x="4863600" y="444145"/>
            <a:ext cx="3168688" cy="3168688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/>
          <p:cNvSpPr txBox="1"/>
          <p:nvPr>
            <p:ph idx="1" type="subTitle"/>
          </p:nvPr>
        </p:nvSpPr>
        <p:spPr>
          <a:xfrm>
            <a:off x="742125" y="3916313"/>
            <a:ext cx="15519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02</a:t>
            </a:r>
            <a:endParaRPr/>
          </a:p>
        </p:txBody>
      </p:sp>
      <p:sp>
        <p:nvSpPr>
          <p:cNvPr id="377" name="Google Shape;377;p45"/>
          <p:cNvSpPr txBox="1"/>
          <p:nvPr>
            <p:ph type="ctrTitle"/>
          </p:nvPr>
        </p:nvSpPr>
        <p:spPr>
          <a:xfrm>
            <a:off x="511925" y="2047027"/>
            <a:ext cx="31686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Web học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Tiếng anh</a:t>
            </a:r>
            <a:endParaRPr sz="5000"/>
          </a:p>
        </p:txBody>
      </p:sp>
      <p:sp>
        <p:nvSpPr>
          <p:cNvPr id="378" name="Google Shape;378;p45"/>
          <p:cNvSpPr/>
          <p:nvPr/>
        </p:nvSpPr>
        <p:spPr>
          <a:xfrm>
            <a:off x="2294035" y="922469"/>
            <a:ext cx="589776" cy="566992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>
            <a:off x="2219250" y="4140975"/>
            <a:ext cx="1551855" cy="117673"/>
          </a:xfrm>
          <a:custGeom>
            <a:rect b="b" l="l" r="r" t="t"/>
            <a:pathLst>
              <a:path extrusionOk="0" fill="none" h="1727" w="1786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45"/>
          <p:cNvGrpSpPr/>
          <p:nvPr/>
        </p:nvGrpSpPr>
        <p:grpSpPr>
          <a:xfrm rot="870046">
            <a:off x="3799330" y="1222586"/>
            <a:ext cx="501149" cy="1012800"/>
            <a:chOff x="656025" y="2751350"/>
            <a:chExt cx="311375" cy="629275"/>
          </a:xfrm>
        </p:grpSpPr>
        <p:sp>
          <p:nvSpPr>
            <p:cNvPr id="381" name="Google Shape;381;p45"/>
            <p:cNvSpPr/>
            <p:nvPr/>
          </p:nvSpPr>
          <p:spPr>
            <a:xfrm>
              <a:off x="671800" y="2842750"/>
              <a:ext cx="278625" cy="389950"/>
            </a:xfrm>
            <a:custGeom>
              <a:rect b="b" l="l" r="r" t="t"/>
              <a:pathLst>
                <a:path extrusionOk="0" h="15598" w="11145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745325" y="3232075"/>
              <a:ext cx="156000" cy="130100"/>
            </a:xfrm>
            <a:custGeom>
              <a:rect b="b" l="l" r="r" t="t"/>
              <a:pathLst>
                <a:path extrusionOk="0" h="5204" w="624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787000" y="3269875"/>
              <a:ext cx="70250" cy="16400"/>
            </a:xfrm>
            <a:custGeom>
              <a:rect b="b" l="l" r="r" t="t"/>
              <a:pathLst>
                <a:path extrusionOk="0" h="656" w="281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785500" y="3314225"/>
              <a:ext cx="62225" cy="16700"/>
            </a:xfrm>
            <a:custGeom>
              <a:rect b="b" l="l" r="r" t="t"/>
              <a:pathLst>
                <a:path extrusionOk="0" h="668" w="2489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777175" y="3019250"/>
              <a:ext cx="81575" cy="76225"/>
            </a:xfrm>
            <a:custGeom>
              <a:rect b="b" l="l" r="r" t="t"/>
              <a:pathLst>
                <a:path extrusionOk="0" h="3049" w="3263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656025" y="2832325"/>
              <a:ext cx="311375" cy="548300"/>
            </a:xfrm>
            <a:custGeom>
              <a:rect b="b" l="l" r="r" t="t"/>
              <a:pathLst>
                <a:path extrusionOk="0" h="21932" w="12455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921225" y="2777550"/>
              <a:ext cx="31000" cy="55100"/>
            </a:xfrm>
            <a:custGeom>
              <a:rect b="b" l="l" r="r" t="t"/>
              <a:pathLst>
                <a:path extrusionOk="0" h="2204" w="124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692325" y="2793625"/>
              <a:ext cx="38725" cy="35450"/>
            </a:xfrm>
            <a:custGeom>
              <a:rect b="b" l="l" r="r" t="t"/>
              <a:pathLst>
                <a:path extrusionOk="0" h="1418" w="1549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825675" y="2751350"/>
              <a:ext cx="18500" cy="61650"/>
            </a:xfrm>
            <a:custGeom>
              <a:rect b="b" l="l" r="r" t="t"/>
              <a:pathLst>
                <a:path extrusionOk="0" h="2466" w="74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753350" y="2945425"/>
              <a:ext cx="123550" cy="159875"/>
            </a:xfrm>
            <a:custGeom>
              <a:rect b="b" l="l" r="r" t="t"/>
              <a:pathLst>
                <a:path extrusionOk="0" h="6395" w="4942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5"/>
          <p:cNvGrpSpPr/>
          <p:nvPr/>
        </p:nvGrpSpPr>
        <p:grpSpPr>
          <a:xfrm rot="-668250">
            <a:off x="4957115" y="4019944"/>
            <a:ext cx="849903" cy="571578"/>
            <a:chOff x="6429375" y="2405775"/>
            <a:chExt cx="528050" cy="355125"/>
          </a:xfrm>
        </p:grpSpPr>
        <p:sp>
          <p:nvSpPr>
            <p:cNvPr id="392" name="Google Shape;392;p45"/>
            <p:cNvSpPr/>
            <p:nvPr/>
          </p:nvSpPr>
          <p:spPr>
            <a:xfrm>
              <a:off x="6499025" y="2449250"/>
              <a:ext cx="219100" cy="294700"/>
            </a:xfrm>
            <a:custGeom>
              <a:rect b="b" l="l" r="r" t="t"/>
              <a:pathLst>
                <a:path extrusionOk="0" h="11788" w="8764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6440675" y="2537350"/>
              <a:ext cx="48550" cy="146175"/>
            </a:xfrm>
            <a:custGeom>
              <a:rect b="b" l="l" r="r" t="t"/>
              <a:pathLst>
                <a:path extrusionOk="0" h="5847" w="1942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6837450" y="2423950"/>
              <a:ext cx="104800" cy="314350"/>
            </a:xfrm>
            <a:custGeom>
              <a:rect b="b" l="l" r="r" t="t"/>
              <a:pathLst>
                <a:path extrusionOk="0" h="12574" w="4192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6760950" y="2507875"/>
              <a:ext cx="71750" cy="185775"/>
            </a:xfrm>
            <a:custGeom>
              <a:rect b="b" l="l" r="r" t="t"/>
              <a:pathLst>
                <a:path extrusionOk="0" h="7431" w="287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6429375" y="2433475"/>
              <a:ext cx="300950" cy="327425"/>
            </a:xfrm>
            <a:custGeom>
              <a:rect b="b" l="l" r="r" t="t"/>
              <a:pathLst>
                <a:path extrusionOk="0" h="13097" w="12038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6821075" y="2405775"/>
              <a:ext cx="136350" cy="354250"/>
            </a:xfrm>
            <a:custGeom>
              <a:rect b="b" l="l" r="r" t="t"/>
              <a:pathLst>
                <a:path extrusionOk="0" h="14170" w="5454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6747550" y="2489125"/>
              <a:ext cx="89325" cy="228325"/>
            </a:xfrm>
            <a:custGeom>
              <a:rect b="b" l="l" r="r" t="t"/>
              <a:pathLst>
                <a:path extrusionOk="0" h="9133" w="3573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45"/>
          <p:cNvSpPr/>
          <p:nvPr/>
        </p:nvSpPr>
        <p:spPr>
          <a:xfrm rot="1722646">
            <a:off x="6676143" y="828501"/>
            <a:ext cx="431902" cy="41521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45"/>
          <p:cNvGrpSpPr/>
          <p:nvPr/>
        </p:nvGrpSpPr>
        <p:grpSpPr>
          <a:xfrm>
            <a:off x="5466890" y="1361140"/>
            <a:ext cx="2219111" cy="1592274"/>
            <a:chOff x="4582100" y="3095150"/>
            <a:chExt cx="581650" cy="417350"/>
          </a:xfrm>
        </p:grpSpPr>
        <p:sp>
          <p:nvSpPr>
            <p:cNvPr id="401" name="Google Shape;401;p45"/>
            <p:cNvSpPr/>
            <p:nvPr/>
          </p:nvSpPr>
          <p:spPr>
            <a:xfrm>
              <a:off x="4858025" y="3105275"/>
              <a:ext cx="263750" cy="382500"/>
            </a:xfrm>
            <a:custGeom>
              <a:rect b="b" l="l" r="r" t="t"/>
              <a:pathLst>
                <a:path extrusionOk="0" h="15300" w="10550">
                  <a:moveTo>
                    <a:pt x="275" y="15300"/>
                  </a:moveTo>
                  <a:cubicBezTo>
                    <a:pt x="25" y="15193"/>
                    <a:pt x="1" y="15002"/>
                    <a:pt x="25" y="14800"/>
                  </a:cubicBezTo>
                  <a:cubicBezTo>
                    <a:pt x="96" y="13407"/>
                    <a:pt x="180" y="12002"/>
                    <a:pt x="227" y="10609"/>
                  </a:cubicBezTo>
                  <a:cubicBezTo>
                    <a:pt x="275" y="9347"/>
                    <a:pt x="239" y="8061"/>
                    <a:pt x="263" y="6799"/>
                  </a:cubicBezTo>
                  <a:cubicBezTo>
                    <a:pt x="263" y="5715"/>
                    <a:pt x="275" y="4608"/>
                    <a:pt x="275" y="3525"/>
                  </a:cubicBezTo>
                  <a:cubicBezTo>
                    <a:pt x="275" y="3203"/>
                    <a:pt x="418" y="2965"/>
                    <a:pt x="656" y="2810"/>
                  </a:cubicBezTo>
                  <a:cubicBezTo>
                    <a:pt x="1227" y="2417"/>
                    <a:pt x="1811" y="2024"/>
                    <a:pt x="2406" y="1691"/>
                  </a:cubicBezTo>
                  <a:cubicBezTo>
                    <a:pt x="3680" y="977"/>
                    <a:pt x="5061" y="500"/>
                    <a:pt x="6502" y="239"/>
                  </a:cubicBezTo>
                  <a:cubicBezTo>
                    <a:pt x="7633" y="24"/>
                    <a:pt x="8764" y="0"/>
                    <a:pt x="9895" y="191"/>
                  </a:cubicBezTo>
                  <a:cubicBezTo>
                    <a:pt x="10347" y="262"/>
                    <a:pt x="10347" y="298"/>
                    <a:pt x="10395" y="727"/>
                  </a:cubicBezTo>
                  <a:cubicBezTo>
                    <a:pt x="10550" y="2286"/>
                    <a:pt x="10419" y="3846"/>
                    <a:pt x="10347" y="5418"/>
                  </a:cubicBezTo>
                  <a:cubicBezTo>
                    <a:pt x="10300" y="6335"/>
                    <a:pt x="10300" y="7275"/>
                    <a:pt x="10276" y="8192"/>
                  </a:cubicBezTo>
                  <a:cubicBezTo>
                    <a:pt x="10252" y="8787"/>
                    <a:pt x="10181" y="9371"/>
                    <a:pt x="10169" y="9966"/>
                  </a:cubicBezTo>
                  <a:cubicBezTo>
                    <a:pt x="10157" y="10454"/>
                    <a:pt x="10157" y="10930"/>
                    <a:pt x="10157" y="11430"/>
                  </a:cubicBezTo>
                  <a:cubicBezTo>
                    <a:pt x="10157" y="11704"/>
                    <a:pt x="10121" y="11990"/>
                    <a:pt x="10097" y="12264"/>
                  </a:cubicBezTo>
                  <a:cubicBezTo>
                    <a:pt x="10038" y="12740"/>
                    <a:pt x="9895" y="12871"/>
                    <a:pt x="9419" y="12919"/>
                  </a:cubicBezTo>
                  <a:cubicBezTo>
                    <a:pt x="8919" y="12954"/>
                    <a:pt x="8431" y="12990"/>
                    <a:pt x="7919" y="13038"/>
                  </a:cubicBezTo>
                  <a:cubicBezTo>
                    <a:pt x="6645" y="13157"/>
                    <a:pt x="5394" y="13419"/>
                    <a:pt x="4144" y="13752"/>
                  </a:cubicBezTo>
                  <a:cubicBezTo>
                    <a:pt x="3287" y="13955"/>
                    <a:pt x="2442" y="14145"/>
                    <a:pt x="1668" y="14550"/>
                  </a:cubicBezTo>
                  <a:cubicBezTo>
                    <a:pt x="1180" y="14776"/>
                    <a:pt x="727" y="15038"/>
                    <a:pt x="275" y="15300"/>
                  </a:cubicBezTo>
                  <a:close/>
                  <a:moveTo>
                    <a:pt x="1775" y="3548"/>
                  </a:moveTo>
                  <a:cubicBezTo>
                    <a:pt x="1906" y="3537"/>
                    <a:pt x="2001" y="3548"/>
                    <a:pt x="2073" y="3513"/>
                  </a:cubicBezTo>
                  <a:cubicBezTo>
                    <a:pt x="3228" y="3001"/>
                    <a:pt x="4418" y="2560"/>
                    <a:pt x="5633" y="2167"/>
                  </a:cubicBezTo>
                  <a:cubicBezTo>
                    <a:pt x="6490" y="1882"/>
                    <a:pt x="7359" y="1679"/>
                    <a:pt x="8276" y="1739"/>
                  </a:cubicBezTo>
                  <a:cubicBezTo>
                    <a:pt x="8431" y="1751"/>
                    <a:pt x="8669" y="1810"/>
                    <a:pt x="8657" y="1572"/>
                  </a:cubicBezTo>
                  <a:cubicBezTo>
                    <a:pt x="8657" y="1370"/>
                    <a:pt x="8419" y="1382"/>
                    <a:pt x="8264" y="1382"/>
                  </a:cubicBezTo>
                  <a:cubicBezTo>
                    <a:pt x="7299" y="1429"/>
                    <a:pt x="6359" y="1524"/>
                    <a:pt x="5454" y="1882"/>
                  </a:cubicBezTo>
                  <a:cubicBezTo>
                    <a:pt x="4347" y="2322"/>
                    <a:pt x="3251" y="2715"/>
                    <a:pt x="2132" y="3120"/>
                  </a:cubicBezTo>
                  <a:cubicBezTo>
                    <a:pt x="1954" y="3191"/>
                    <a:pt x="1811" y="3251"/>
                    <a:pt x="1775" y="3548"/>
                  </a:cubicBezTo>
                  <a:close/>
                  <a:moveTo>
                    <a:pt x="2954" y="8371"/>
                  </a:moveTo>
                  <a:cubicBezTo>
                    <a:pt x="3085" y="8228"/>
                    <a:pt x="3204" y="8109"/>
                    <a:pt x="3299" y="7966"/>
                  </a:cubicBezTo>
                  <a:cubicBezTo>
                    <a:pt x="3561" y="7597"/>
                    <a:pt x="3478" y="7299"/>
                    <a:pt x="3013" y="7180"/>
                  </a:cubicBezTo>
                  <a:cubicBezTo>
                    <a:pt x="2739" y="7108"/>
                    <a:pt x="2454" y="7073"/>
                    <a:pt x="2192" y="7037"/>
                  </a:cubicBezTo>
                  <a:cubicBezTo>
                    <a:pt x="1954" y="7001"/>
                    <a:pt x="1846" y="7073"/>
                    <a:pt x="1894" y="7335"/>
                  </a:cubicBezTo>
                  <a:cubicBezTo>
                    <a:pt x="2001" y="8001"/>
                    <a:pt x="1894" y="8656"/>
                    <a:pt x="1775" y="9299"/>
                  </a:cubicBezTo>
                  <a:cubicBezTo>
                    <a:pt x="1727" y="9537"/>
                    <a:pt x="1834" y="9740"/>
                    <a:pt x="2061" y="9740"/>
                  </a:cubicBezTo>
                  <a:cubicBezTo>
                    <a:pt x="2370" y="9740"/>
                    <a:pt x="2727" y="9764"/>
                    <a:pt x="3013" y="9644"/>
                  </a:cubicBezTo>
                  <a:cubicBezTo>
                    <a:pt x="3430" y="9454"/>
                    <a:pt x="3632" y="9013"/>
                    <a:pt x="3204" y="8561"/>
                  </a:cubicBezTo>
                  <a:cubicBezTo>
                    <a:pt x="3108" y="8525"/>
                    <a:pt x="3061" y="8466"/>
                    <a:pt x="2954" y="8371"/>
                  </a:cubicBezTo>
                  <a:close/>
                  <a:moveTo>
                    <a:pt x="8300" y="10990"/>
                  </a:moveTo>
                  <a:cubicBezTo>
                    <a:pt x="8097" y="10966"/>
                    <a:pt x="7942" y="10907"/>
                    <a:pt x="7776" y="10907"/>
                  </a:cubicBezTo>
                  <a:cubicBezTo>
                    <a:pt x="7002" y="10942"/>
                    <a:pt x="6216" y="10990"/>
                    <a:pt x="5442" y="11073"/>
                  </a:cubicBezTo>
                  <a:cubicBezTo>
                    <a:pt x="4990" y="11109"/>
                    <a:pt x="4525" y="11216"/>
                    <a:pt x="4097" y="11323"/>
                  </a:cubicBezTo>
                  <a:cubicBezTo>
                    <a:pt x="3442" y="11490"/>
                    <a:pt x="2787" y="11692"/>
                    <a:pt x="2132" y="11883"/>
                  </a:cubicBezTo>
                  <a:cubicBezTo>
                    <a:pt x="2025" y="11919"/>
                    <a:pt x="1918" y="11942"/>
                    <a:pt x="1846" y="11990"/>
                  </a:cubicBezTo>
                  <a:cubicBezTo>
                    <a:pt x="1811" y="12002"/>
                    <a:pt x="1775" y="12097"/>
                    <a:pt x="1787" y="12145"/>
                  </a:cubicBezTo>
                  <a:cubicBezTo>
                    <a:pt x="1823" y="12204"/>
                    <a:pt x="1882" y="12264"/>
                    <a:pt x="1942" y="12276"/>
                  </a:cubicBezTo>
                  <a:cubicBezTo>
                    <a:pt x="1977" y="12288"/>
                    <a:pt x="2061" y="12264"/>
                    <a:pt x="2096" y="12240"/>
                  </a:cubicBezTo>
                  <a:cubicBezTo>
                    <a:pt x="2775" y="12050"/>
                    <a:pt x="3430" y="11835"/>
                    <a:pt x="4097" y="11645"/>
                  </a:cubicBezTo>
                  <a:cubicBezTo>
                    <a:pt x="4323" y="11585"/>
                    <a:pt x="4561" y="11526"/>
                    <a:pt x="4775" y="11490"/>
                  </a:cubicBezTo>
                  <a:cubicBezTo>
                    <a:pt x="5823" y="11323"/>
                    <a:pt x="6847" y="11133"/>
                    <a:pt x="7907" y="11276"/>
                  </a:cubicBezTo>
                  <a:cubicBezTo>
                    <a:pt x="8073" y="11335"/>
                    <a:pt x="8240" y="11288"/>
                    <a:pt x="8300" y="10990"/>
                  </a:cubicBezTo>
                  <a:close/>
                  <a:moveTo>
                    <a:pt x="8240" y="9502"/>
                  </a:moveTo>
                  <a:cubicBezTo>
                    <a:pt x="7907" y="9478"/>
                    <a:pt x="7597" y="9418"/>
                    <a:pt x="7264" y="9418"/>
                  </a:cubicBezTo>
                  <a:cubicBezTo>
                    <a:pt x="6430" y="9406"/>
                    <a:pt x="5585" y="9383"/>
                    <a:pt x="4787" y="9680"/>
                  </a:cubicBezTo>
                  <a:cubicBezTo>
                    <a:pt x="4323" y="9847"/>
                    <a:pt x="3859" y="9966"/>
                    <a:pt x="3382" y="10097"/>
                  </a:cubicBezTo>
                  <a:cubicBezTo>
                    <a:pt x="2918" y="10228"/>
                    <a:pt x="2442" y="10347"/>
                    <a:pt x="1977" y="10490"/>
                  </a:cubicBezTo>
                  <a:cubicBezTo>
                    <a:pt x="1894" y="10514"/>
                    <a:pt x="1799" y="10526"/>
                    <a:pt x="1739" y="10597"/>
                  </a:cubicBezTo>
                  <a:cubicBezTo>
                    <a:pt x="1715" y="10621"/>
                    <a:pt x="1668" y="10692"/>
                    <a:pt x="1680" y="10740"/>
                  </a:cubicBezTo>
                  <a:cubicBezTo>
                    <a:pt x="1704" y="10787"/>
                    <a:pt x="1763" y="10835"/>
                    <a:pt x="1799" y="10847"/>
                  </a:cubicBezTo>
                  <a:cubicBezTo>
                    <a:pt x="1882" y="10859"/>
                    <a:pt x="1954" y="10847"/>
                    <a:pt x="2013" y="10811"/>
                  </a:cubicBezTo>
                  <a:cubicBezTo>
                    <a:pt x="2513" y="10645"/>
                    <a:pt x="3025" y="10502"/>
                    <a:pt x="3525" y="10335"/>
                  </a:cubicBezTo>
                  <a:cubicBezTo>
                    <a:pt x="4978" y="9859"/>
                    <a:pt x="6430" y="9549"/>
                    <a:pt x="7954" y="9847"/>
                  </a:cubicBezTo>
                  <a:cubicBezTo>
                    <a:pt x="8204" y="9883"/>
                    <a:pt x="8252" y="9740"/>
                    <a:pt x="8240" y="9502"/>
                  </a:cubicBezTo>
                  <a:close/>
                  <a:moveTo>
                    <a:pt x="2132" y="4525"/>
                  </a:moveTo>
                  <a:cubicBezTo>
                    <a:pt x="2239" y="4537"/>
                    <a:pt x="2346" y="4572"/>
                    <a:pt x="2418" y="4561"/>
                  </a:cubicBezTo>
                  <a:cubicBezTo>
                    <a:pt x="2847" y="4441"/>
                    <a:pt x="3275" y="4358"/>
                    <a:pt x="3692" y="4191"/>
                  </a:cubicBezTo>
                  <a:cubicBezTo>
                    <a:pt x="4990" y="3656"/>
                    <a:pt x="6335" y="3441"/>
                    <a:pt x="7728" y="3537"/>
                  </a:cubicBezTo>
                  <a:lnTo>
                    <a:pt x="8038" y="3537"/>
                  </a:lnTo>
                  <a:cubicBezTo>
                    <a:pt x="8228" y="3525"/>
                    <a:pt x="8276" y="3418"/>
                    <a:pt x="8228" y="3239"/>
                  </a:cubicBezTo>
                  <a:cubicBezTo>
                    <a:pt x="8157" y="3227"/>
                    <a:pt x="8097" y="3191"/>
                    <a:pt x="8038" y="3191"/>
                  </a:cubicBezTo>
                  <a:cubicBezTo>
                    <a:pt x="7180" y="3108"/>
                    <a:pt x="6323" y="3239"/>
                    <a:pt x="5478" y="3358"/>
                  </a:cubicBezTo>
                  <a:cubicBezTo>
                    <a:pt x="4740" y="3465"/>
                    <a:pt x="4061" y="3787"/>
                    <a:pt x="3370" y="3965"/>
                  </a:cubicBezTo>
                  <a:cubicBezTo>
                    <a:pt x="3144" y="4025"/>
                    <a:pt x="2906" y="4060"/>
                    <a:pt x="2680" y="4132"/>
                  </a:cubicBezTo>
                  <a:cubicBezTo>
                    <a:pt x="2477" y="4203"/>
                    <a:pt x="2239" y="4203"/>
                    <a:pt x="2132" y="4525"/>
                  </a:cubicBezTo>
                  <a:close/>
                  <a:moveTo>
                    <a:pt x="1846" y="6013"/>
                  </a:moveTo>
                  <a:cubicBezTo>
                    <a:pt x="1989" y="6013"/>
                    <a:pt x="2085" y="6025"/>
                    <a:pt x="2180" y="6013"/>
                  </a:cubicBezTo>
                  <a:cubicBezTo>
                    <a:pt x="3513" y="5680"/>
                    <a:pt x="4847" y="5358"/>
                    <a:pt x="6228" y="5263"/>
                  </a:cubicBezTo>
                  <a:cubicBezTo>
                    <a:pt x="6430" y="5251"/>
                    <a:pt x="6490" y="5132"/>
                    <a:pt x="6490" y="4894"/>
                  </a:cubicBezTo>
                  <a:cubicBezTo>
                    <a:pt x="6180" y="4918"/>
                    <a:pt x="5883" y="4930"/>
                    <a:pt x="5597" y="5001"/>
                  </a:cubicBezTo>
                  <a:cubicBezTo>
                    <a:pt x="4466" y="5215"/>
                    <a:pt x="3335" y="5453"/>
                    <a:pt x="2215" y="5680"/>
                  </a:cubicBezTo>
                  <a:cubicBezTo>
                    <a:pt x="2073" y="5715"/>
                    <a:pt x="1894" y="5739"/>
                    <a:pt x="1846" y="6013"/>
                  </a:cubicBezTo>
                  <a:close/>
                  <a:moveTo>
                    <a:pt x="7299" y="7632"/>
                  </a:moveTo>
                  <a:cubicBezTo>
                    <a:pt x="7026" y="7668"/>
                    <a:pt x="6764" y="7716"/>
                    <a:pt x="6514" y="7751"/>
                  </a:cubicBezTo>
                  <a:cubicBezTo>
                    <a:pt x="5883" y="7811"/>
                    <a:pt x="5240" y="7859"/>
                    <a:pt x="4621" y="7894"/>
                  </a:cubicBezTo>
                  <a:cubicBezTo>
                    <a:pt x="4490" y="7918"/>
                    <a:pt x="4275" y="7882"/>
                    <a:pt x="4287" y="8085"/>
                  </a:cubicBezTo>
                  <a:cubicBezTo>
                    <a:pt x="4299" y="8299"/>
                    <a:pt x="4501" y="8240"/>
                    <a:pt x="4644" y="8228"/>
                  </a:cubicBezTo>
                  <a:cubicBezTo>
                    <a:pt x="5454" y="8168"/>
                    <a:pt x="6252" y="8109"/>
                    <a:pt x="7073" y="8049"/>
                  </a:cubicBezTo>
                  <a:cubicBezTo>
                    <a:pt x="7323" y="8037"/>
                    <a:pt x="7323" y="7882"/>
                    <a:pt x="7299" y="7632"/>
                  </a:cubicBezTo>
                  <a:close/>
                  <a:moveTo>
                    <a:pt x="2144" y="13109"/>
                  </a:moveTo>
                  <a:cubicBezTo>
                    <a:pt x="2323" y="13097"/>
                    <a:pt x="2489" y="13109"/>
                    <a:pt x="2632" y="13073"/>
                  </a:cubicBezTo>
                  <a:cubicBezTo>
                    <a:pt x="3251" y="12943"/>
                    <a:pt x="3870" y="12800"/>
                    <a:pt x="4490" y="12645"/>
                  </a:cubicBezTo>
                  <a:cubicBezTo>
                    <a:pt x="4597" y="12621"/>
                    <a:pt x="4787" y="12585"/>
                    <a:pt x="4752" y="12407"/>
                  </a:cubicBezTo>
                  <a:cubicBezTo>
                    <a:pt x="4716" y="12228"/>
                    <a:pt x="4561" y="12264"/>
                    <a:pt x="4418" y="12276"/>
                  </a:cubicBezTo>
                  <a:cubicBezTo>
                    <a:pt x="4394" y="12276"/>
                    <a:pt x="4359" y="12288"/>
                    <a:pt x="4335" y="12288"/>
                  </a:cubicBezTo>
                  <a:cubicBezTo>
                    <a:pt x="3704" y="12454"/>
                    <a:pt x="3085" y="12597"/>
                    <a:pt x="2466" y="12764"/>
                  </a:cubicBezTo>
                  <a:cubicBezTo>
                    <a:pt x="2323" y="12812"/>
                    <a:pt x="2144" y="12812"/>
                    <a:pt x="2144" y="13109"/>
                  </a:cubicBezTo>
                  <a:close/>
                  <a:moveTo>
                    <a:pt x="6299" y="12204"/>
                  </a:moveTo>
                  <a:cubicBezTo>
                    <a:pt x="6192" y="12157"/>
                    <a:pt x="6133" y="12097"/>
                    <a:pt x="6085" y="12097"/>
                  </a:cubicBezTo>
                  <a:cubicBezTo>
                    <a:pt x="6025" y="12109"/>
                    <a:pt x="5978" y="12181"/>
                    <a:pt x="5978" y="12228"/>
                  </a:cubicBezTo>
                  <a:cubicBezTo>
                    <a:pt x="5978" y="12276"/>
                    <a:pt x="6061" y="12359"/>
                    <a:pt x="6085" y="12359"/>
                  </a:cubicBezTo>
                  <a:cubicBezTo>
                    <a:pt x="6156" y="12347"/>
                    <a:pt x="6216" y="12276"/>
                    <a:pt x="6299" y="12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4624075" y="3114500"/>
              <a:ext cx="234875" cy="359000"/>
            </a:xfrm>
            <a:custGeom>
              <a:rect b="b" l="l" r="r" t="t"/>
              <a:pathLst>
                <a:path extrusionOk="0" h="14360" w="9395">
                  <a:moveTo>
                    <a:pt x="9109" y="14359"/>
                  </a:moveTo>
                  <a:cubicBezTo>
                    <a:pt x="8704" y="14157"/>
                    <a:pt x="8335" y="14002"/>
                    <a:pt x="7990" y="13812"/>
                  </a:cubicBezTo>
                  <a:cubicBezTo>
                    <a:pt x="7263" y="13407"/>
                    <a:pt x="6501" y="13181"/>
                    <a:pt x="5692" y="13109"/>
                  </a:cubicBezTo>
                  <a:cubicBezTo>
                    <a:pt x="4704" y="13014"/>
                    <a:pt x="3727" y="12883"/>
                    <a:pt x="2739" y="12824"/>
                  </a:cubicBezTo>
                  <a:cubicBezTo>
                    <a:pt x="2191" y="12800"/>
                    <a:pt x="1620" y="12859"/>
                    <a:pt x="1060" y="12883"/>
                  </a:cubicBezTo>
                  <a:cubicBezTo>
                    <a:pt x="834" y="12907"/>
                    <a:pt x="608" y="12919"/>
                    <a:pt x="346" y="12931"/>
                  </a:cubicBezTo>
                  <a:cubicBezTo>
                    <a:pt x="310" y="12764"/>
                    <a:pt x="286" y="12597"/>
                    <a:pt x="274" y="12454"/>
                  </a:cubicBezTo>
                  <a:cubicBezTo>
                    <a:pt x="227" y="11335"/>
                    <a:pt x="191" y="10204"/>
                    <a:pt x="155" y="9085"/>
                  </a:cubicBezTo>
                  <a:cubicBezTo>
                    <a:pt x="108" y="8121"/>
                    <a:pt x="13" y="7144"/>
                    <a:pt x="13" y="6168"/>
                  </a:cubicBezTo>
                  <a:cubicBezTo>
                    <a:pt x="1" y="5144"/>
                    <a:pt x="72" y="4108"/>
                    <a:pt x="96" y="3072"/>
                  </a:cubicBezTo>
                  <a:cubicBezTo>
                    <a:pt x="96" y="2322"/>
                    <a:pt x="36" y="1572"/>
                    <a:pt x="13" y="810"/>
                  </a:cubicBezTo>
                  <a:lnTo>
                    <a:pt x="13" y="155"/>
                  </a:lnTo>
                  <a:cubicBezTo>
                    <a:pt x="274" y="96"/>
                    <a:pt x="489" y="1"/>
                    <a:pt x="715" y="1"/>
                  </a:cubicBezTo>
                  <a:cubicBezTo>
                    <a:pt x="2382" y="24"/>
                    <a:pt x="4049" y="155"/>
                    <a:pt x="5644" y="715"/>
                  </a:cubicBezTo>
                  <a:cubicBezTo>
                    <a:pt x="5751" y="739"/>
                    <a:pt x="5835" y="774"/>
                    <a:pt x="5942" y="810"/>
                  </a:cubicBezTo>
                  <a:cubicBezTo>
                    <a:pt x="6847" y="1286"/>
                    <a:pt x="7775" y="1763"/>
                    <a:pt x="8680" y="2263"/>
                  </a:cubicBezTo>
                  <a:cubicBezTo>
                    <a:pt x="9157" y="2513"/>
                    <a:pt x="9395" y="2894"/>
                    <a:pt x="9395" y="3477"/>
                  </a:cubicBezTo>
                  <a:cubicBezTo>
                    <a:pt x="9359" y="5751"/>
                    <a:pt x="9383" y="8037"/>
                    <a:pt x="9347" y="10299"/>
                  </a:cubicBezTo>
                  <a:cubicBezTo>
                    <a:pt x="9347" y="10680"/>
                    <a:pt x="9287" y="11050"/>
                    <a:pt x="9276" y="11442"/>
                  </a:cubicBezTo>
                  <a:cubicBezTo>
                    <a:pt x="9240" y="12204"/>
                    <a:pt x="9228" y="12978"/>
                    <a:pt x="9204" y="13728"/>
                  </a:cubicBezTo>
                  <a:cubicBezTo>
                    <a:pt x="9180" y="13931"/>
                    <a:pt x="9145" y="14121"/>
                    <a:pt x="9109" y="14359"/>
                  </a:cubicBezTo>
                  <a:close/>
                  <a:moveTo>
                    <a:pt x="1596" y="4430"/>
                  </a:moveTo>
                  <a:cubicBezTo>
                    <a:pt x="1584" y="4477"/>
                    <a:pt x="1548" y="4525"/>
                    <a:pt x="1537" y="4584"/>
                  </a:cubicBezTo>
                  <a:cubicBezTo>
                    <a:pt x="1608" y="4644"/>
                    <a:pt x="1679" y="4727"/>
                    <a:pt x="1775" y="4763"/>
                  </a:cubicBezTo>
                  <a:cubicBezTo>
                    <a:pt x="1918" y="4799"/>
                    <a:pt x="2084" y="4823"/>
                    <a:pt x="2251" y="4834"/>
                  </a:cubicBezTo>
                  <a:cubicBezTo>
                    <a:pt x="3299" y="4942"/>
                    <a:pt x="4358" y="5013"/>
                    <a:pt x="5382" y="5287"/>
                  </a:cubicBezTo>
                  <a:cubicBezTo>
                    <a:pt x="5823" y="5382"/>
                    <a:pt x="6239" y="5525"/>
                    <a:pt x="6668" y="5644"/>
                  </a:cubicBezTo>
                  <a:cubicBezTo>
                    <a:pt x="6930" y="5716"/>
                    <a:pt x="6930" y="5716"/>
                    <a:pt x="7049" y="5382"/>
                  </a:cubicBezTo>
                  <a:cubicBezTo>
                    <a:pt x="6966" y="5346"/>
                    <a:pt x="6871" y="5275"/>
                    <a:pt x="6787" y="5263"/>
                  </a:cubicBezTo>
                  <a:cubicBezTo>
                    <a:pt x="6323" y="5144"/>
                    <a:pt x="5882" y="5001"/>
                    <a:pt x="5418" y="4930"/>
                  </a:cubicBezTo>
                  <a:cubicBezTo>
                    <a:pt x="4287" y="4751"/>
                    <a:pt x="3144" y="4608"/>
                    <a:pt x="2013" y="4465"/>
                  </a:cubicBezTo>
                  <a:cubicBezTo>
                    <a:pt x="1882" y="4418"/>
                    <a:pt x="1727" y="4430"/>
                    <a:pt x="1596" y="4430"/>
                  </a:cubicBezTo>
                  <a:close/>
                  <a:moveTo>
                    <a:pt x="7502" y="9121"/>
                  </a:moveTo>
                  <a:cubicBezTo>
                    <a:pt x="7609" y="8883"/>
                    <a:pt x="7597" y="8752"/>
                    <a:pt x="7335" y="8704"/>
                  </a:cubicBezTo>
                  <a:cubicBezTo>
                    <a:pt x="6466" y="8561"/>
                    <a:pt x="5573" y="8383"/>
                    <a:pt x="4692" y="8240"/>
                  </a:cubicBezTo>
                  <a:cubicBezTo>
                    <a:pt x="3858" y="8121"/>
                    <a:pt x="3025" y="8037"/>
                    <a:pt x="2191" y="7930"/>
                  </a:cubicBezTo>
                  <a:cubicBezTo>
                    <a:pt x="2060" y="7918"/>
                    <a:pt x="1918" y="7930"/>
                    <a:pt x="1894" y="8109"/>
                  </a:cubicBezTo>
                  <a:cubicBezTo>
                    <a:pt x="1918" y="8144"/>
                    <a:pt x="1941" y="8204"/>
                    <a:pt x="1965" y="8204"/>
                  </a:cubicBezTo>
                  <a:cubicBezTo>
                    <a:pt x="3811" y="8394"/>
                    <a:pt x="5656" y="8633"/>
                    <a:pt x="7502" y="9121"/>
                  </a:cubicBezTo>
                  <a:close/>
                  <a:moveTo>
                    <a:pt x="7311" y="6620"/>
                  </a:moveTo>
                  <a:cubicBezTo>
                    <a:pt x="7073" y="6549"/>
                    <a:pt x="6859" y="6454"/>
                    <a:pt x="6644" y="6394"/>
                  </a:cubicBezTo>
                  <a:cubicBezTo>
                    <a:pt x="5096" y="5989"/>
                    <a:pt x="3501" y="5918"/>
                    <a:pt x="1918" y="5680"/>
                  </a:cubicBezTo>
                  <a:cubicBezTo>
                    <a:pt x="1858" y="5668"/>
                    <a:pt x="1798" y="5704"/>
                    <a:pt x="1739" y="5704"/>
                  </a:cubicBezTo>
                  <a:cubicBezTo>
                    <a:pt x="1727" y="5704"/>
                    <a:pt x="1715" y="5716"/>
                    <a:pt x="1715" y="5727"/>
                  </a:cubicBezTo>
                  <a:cubicBezTo>
                    <a:pt x="1703" y="5739"/>
                    <a:pt x="1703" y="5763"/>
                    <a:pt x="1679" y="5835"/>
                  </a:cubicBezTo>
                  <a:cubicBezTo>
                    <a:pt x="1775" y="5894"/>
                    <a:pt x="1870" y="5977"/>
                    <a:pt x="1977" y="6001"/>
                  </a:cubicBezTo>
                  <a:cubicBezTo>
                    <a:pt x="2394" y="6073"/>
                    <a:pt x="2834" y="6132"/>
                    <a:pt x="3239" y="6180"/>
                  </a:cubicBezTo>
                  <a:cubicBezTo>
                    <a:pt x="4215" y="6275"/>
                    <a:pt x="5180" y="6382"/>
                    <a:pt x="6120" y="6656"/>
                  </a:cubicBezTo>
                  <a:cubicBezTo>
                    <a:pt x="6418" y="6739"/>
                    <a:pt x="6704" y="6859"/>
                    <a:pt x="7001" y="6966"/>
                  </a:cubicBezTo>
                  <a:cubicBezTo>
                    <a:pt x="7061" y="6978"/>
                    <a:pt x="7132" y="6978"/>
                    <a:pt x="7204" y="6978"/>
                  </a:cubicBezTo>
                  <a:cubicBezTo>
                    <a:pt x="7240" y="6859"/>
                    <a:pt x="7263" y="6751"/>
                    <a:pt x="7311" y="6620"/>
                  </a:cubicBezTo>
                  <a:close/>
                  <a:moveTo>
                    <a:pt x="2715" y="3882"/>
                  </a:moveTo>
                  <a:cubicBezTo>
                    <a:pt x="2977" y="3656"/>
                    <a:pt x="2965" y="3477"/>
                    <a:pt x="2906" y="3287"/>
                  </a:cubicBezTo>
                  <a:cubicBezTo>
                    <a:pt x="2834" y="3025"/>
                    <a:pt x="2763" y="2739"/>
                    <a:pt x="2691" y="2465"/>
                  </a:cubicBezTo>
                  <a:cubicBezTo>
                    <a:pt x="2560" y="2025"/>
                    <a:pt x="2429" y="1572"/>
                    <a:pt x="2263" y="1132"/>
                  </a:cubicBezTo>
                  <a:cubicBezTo>
                    <a:pt x="2227" y="1036"/>
                    <a:pt x="2132" y="917"/>
                    <a:pt x="2037" y="905"/>
                  </a:cubicBezTo>
                  <a:cubicBezTo>
                    <a:pt x="1870" y="882"/>
                    <a:pt x="1834" y="1024"/>
                    <a:pt x="1787" y="1155"/>
                  </a:cubicBezTo>
                  <a:cubicBezTo>
                    <a:pt x="1548" y="1917"/>
                    <a:pt x="1322" y="2679"/>
                    <a:pt x="1072" y="3418"/>
                  </a:cubicBezTo>
                  <a:cubicBezTo>
                    <a:pt x="1025" y="3572"/>
                    <a:pt x="1025" y="3680"/>
                    <a:pt x="1215" y="3739"/>
                  </a:cubicBezTo>
                  <a:cubicBezTo>
                    <a:pt x="1251" y="3691"/>
                    <a:pt x="1298" y="3644"/>
                    <a:pt x="1310" y="3596"/>
                  </a:cubicBezTo>
                  <a:cubicBezTo>
                    <a:pt x="1358" y="3406"/>
                    <a:pt x="1394" y="3203"/>
                    <a:pt x="1429" y="2989"/>
                  </a:cubicBezTo>
                  <a:cubicBezTo>
                    <a:pt x="1453" y="2787"/>
                    <a:pt x="1572" y="2679"/>
                    <a:pt x="1787" y="2691"/>
                  </a:cubicBezTo>
                  <a:lnTo>
                    <a:pt x="2394" y="2691"/>
                  </a:lnTo>
                  <a:cubicBezTo>
                    <a:pt x="2501" y="3060"/>
                    <a:pt x="2608" y="3441"/>
                    <a:pt x="2715" y="3882"/>
                  </a:cubicBezTo>
                  <a:close/>
                  <a:moveTo>
                    <a:pt x="7311" y="10085"/>
                  </a:moveTo>
                  <a:cubicBezTo>
                    <a:pt x="6978" y="10002"/>
                    <a:pt x="6668" y="9930"/>
                    <a:pt x="6382" y="9823"/>
                  </a:cubicBezTo>
                  <a:cubicBezTo>
                    <a:pt x="5013" y="9371"/>
                    <a:pt x="3620" y="9418"/>
                    <a:pt x="2215" y="9573"/>
                  </a:cubicBezTo>
                  <a:cubicBezTo>
                    <a:pt x="2144" y="9585"/>
                    <a:pt x="2025" y="9668"/>
                    <a:pt x="2025" y="9752"/>
                  </a:cubicBezTo>
                  <a:cubicBezTo>
                    <a:pt x="2013" y="9907"/>
                    <a:pt x="2156" y="9907"/>
                    <a:pt x="2275" y="9895"/>
                  </a:cubicBezTo>
                  <a:cubicBezTo>
                    <a:pt x="2322" y="9895"/>
                    <a:pt x="2370" y="9883"/>
                    <a:pt x="2418" y="9883"/>
                  </a:cubicBezTo>
                  <a:cubicBezTo>
                    <a:pt x="3811" y="9585"/>
                    <a:pt x="5168" y="9764"/>
                    <a:pt x="6501" y="10228"/>
                  </a:cubicBezTo>
                  <a:lnTo>
                    <a:pt x="7216" y="10442"/>
                  </a:lnTo>
                  <a:cubicBezTo>
                    <a:pt x="7252" y="10383"/>
                    <a:pt x="7275" y="10335"/>
                    <a:pt x="7299" y="10311"/>
                  </a:cubicBezTo>
                  <a:cubicBezTo>
                    <a:pt x="7299" y="10252"/>
                    <a:pt x="7299" y="10192"/>
                    <a:pt x="7311" y="10085"/>
                  </a:cubicBezTo>
                  <a:close/>
                  <a:moveTo>
                    <a:pt x="7406" y="11609"/>
                  </a:moveTo>
                  <a:cubicBezTo>
                    <a:pt x="7371" y="11573"/>
                    <a:pt x="7335" y="11550"/>
                    <a:pt x="7311" y="11550"/>
                  </a:cubicBezTo>
                  <a:cubicBezTo>
                    <a:pt x="5894" y="11192"/>
                    <a:pt x="4454" y="10954"/>
                    <a:pt x="2989" y="10847"/>
                  </a:cubicBezTo>
                  <a:cubicBezTo>
                    <a:pt x="2834" y="10835"/>
                    <a:pt x="2668" y="10823"/>
                    <a:pt x="2501" y="10847"/>
                  </a:cubicBezTo>
                  <a:cubicBezTo>
                    <a:pt x="2441" y="10847"/>
                    <a:pt x="2394" y="10954"/>
                    <a:pt x="2334" y="11014"/>
                  </a:cubicBezTo>
                  <a:cubicBezTo>
                    <a:pt x="2382" y="11061"/>
                    <a:pt x="2441" y="11121"/>
                    <a:pt x="2489" y="11133"/>
                  </a:cubicBezTo>
                  <a:cubicBezTo>
                    <a:pt x="2596" y="11157"/>
                    <a:pt x="2691" y="11133"/>
                    <a:pt x="2799" y="11145"/>
                  </a:cubicBezTo>
                  <a:cubicBezTo>
                    <a:pt x="3442" y="11192"/>
                    <a:pt x="4096" y="11192"/>
                    <a:pt x="4727" y="11311"/>
                  </a:cubicBezTo>
                  <a:cubicBezTo>
                    <a:pt x="5549" y="11454"/>
                    <a:pt x="6359" y="11716"/>
                    <a:pt x="7180" y="11907"/>
                  </a:cubicBezTo>
                  <a:cubicBezTo>
                    <a:pt x="7216" y="11919"/>
                    <a:pt x="7263" y="11907"/>
                    <a:pt x="7323" y="11907"/>
                  </a:cubicBezTo>
                  <a:cubicBezTo>
                    <a:pt x="7382" y="11812"/>
                    <a:pt x="7394" y="11716"/>
                    <a:pt x="7406" y="11609"/>
                  </a:cubicBezTo>
                  <a:close/>
                  <a:moveTo>
                    <a:pt x="3918" y="3037"/>
                  </a:moveTo>
                  <a:cubicBezTo>
                    <a:pt x="3882" y="3060"/>
                    <a:pt x="3775" y="3108"/>
                    <a:pt x="3775" y="3156"/>
                  </a:cubicBezTo>
                  <a:cubicBezTo>
                    <a:pt x="3775" y="3227"/>
                    <a:pt x="3823" y="3334"/>
                    <a:pt x="3870" y="3358"/>
                  </a:cubicBezTo>
                  <a:cubicBezTo>
                    <a:pt x="3977" y="3406"/>
                    <a:pt x="4096" y="3418"/>
                    <a:pt x="4215" y="3430"/>
                  </a:cubicBezTo>
                  <a:cubicBezTo>
                    <a:pt x="5251" y="3656"/>
                    <a:pt x="6311" y="3763"/>
                    <a:pt x="7311" y="4144"/>
                  </a:cubicBezTo>
                  <a:cubicBezTo>
                    <a:pt x="7371" y="4168"/>
                    <a:pt x="7430" y="4203"/>
                    <a:pt x="7466" y="4203"/>
                  </a:cubicBezTo>
                  <a:cubicBezTo>
                    <a:pt x="7561" y="4180"/>
                    <a:pt x="7680" y="4132"/>
                    <a:pt x="7704" y="4072"/>
                  </a:cubicBezTo>
                  <a:cubicBezTo>
                    <a:pt x="7728" y="4001"/>
                    <a:pt x="7668" y="3882"/>
                    <a:pt x="7609" y="3822"/>
                  </a:cubicBezTo>
                  <a:cubicBezTo>
                    <a:pt x="7513" y="3751"/>
                    <a:pt x="7394" y="3727"/>
                    <a:pt x="7275" y="3703"/>
                  </a:cubicBezTo>
                  <a:cubicBezTo>
                    <a:pt x="6311" y="3513"/>
                    <a:pt x="5347" y="3310"/>
                    <a:pt x="4370" y="3132"/>
                  </a:cubicBezTo>
                  <a:cubicBezTo>
                    <a:pt x="4227" y="3096"/>
                    <a:pt x="4096" y="3060"/>
                    <a:pt x="3918" y="3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4592525" y="3147550"/>
              <a:ext cx="255700" cy="352725"/>
            </a:xfrm>
            <a:custGeom>
              <a:rect b="b" l="l" r="r" t="t"/>
              <a:pathLst>
                <a:path extrusionOk="0" h="14109" w="10228">
                  <a:moveTo>
                    <a:pt x="1001" y="119"/>
                  </a:moveTo>
                  <a:lnTo>
                    <a:pt x="1036" y="750"/>
                  </a:lnTo>
                  <a:cubicBezTo>
                    <a:pt x="1048" y="2453"/>
                    <a:pt x="1036" y="4167"/>
                    <a:pt x="1072" y="5882"/>
                  </a:cubicBezTo>
                  <a:cubicBezTo>
                    <a:pt x="1084" y="6822"/>
                    <a:pt x="1191" y="7775"/>
                    <a:pt x="1215" y="8704"/>
                  </a:cubicBezTo>
                  <a:cubicBezTo>
                    <a:pt x="1251" y="9716"/>
                    <a:pt x="1227" y="10751"/>
                    <a:pt x="1227" y="11763"/>
                  </a:cubicBezTo>
                  <a:cubicBezTo>
                    <a:pt x="1227" y="11954"/>
                    <a:pt x="1322" y="12025"/>
                    <a:pt x="1489" y="12037"/>
                  </a:cubicBezTo>
                  <a:cubicBezTo>
                    <a:pt x="1548" y="12037"/>
                    <a:pt x="1608" y="12037"/>
                    <a:pt x="1667" y="12025"/>
                  </a:cubicBezTo>
                  <a:cubicBezTo>
                    <a:pt x="3096" y="11716"/>
                    <a:pt x="4501" y="11835"/>
                    <a:pt x="5942" y="12014"/>
                  </a:cubicBezTo>
                  <a:cubicBezTo>
                    <a:pt x="6632" y="12097"/>
                    <a:pt x="7335" y="12204"/>
                    <a:pt x="8037" y="12335"/>
                  </a:cubicBezTo>
                  <a:cubicBezTo>
                    <a:pt x="8335" y="12395"/>
                    <a:pt x="8621" y="12549"/>
                    <a:pt x="8895" y="12668"/>
                  </a:cubicBezTo>
                  <a:cubicBezTo>
                    <a:pt x="9156" y="12787"/>
                    <a:pt x="9383" y="12918"/>
                    <a:pt x="9645" y="13049"/>
                  </a:cubicBezTo>
                  <a:cubicBezTo>
                    <a:pt x="9859" y="13168"/>
                    <a:pt x="10121" y="13276"/>
                    <a:pt x="10228" y="13549"/>
                  </a:cubicBezTo>
                  <a:cubicBezTo>
                    <a:pt x="10180" y="13585"/>
                    <a:pt x="10145" y="13621"/>
                    <a:pt x="10133" y="13621"/>
                  </a:cubicBezTo>
                  <a:cubicBezTo>
                    <a:pt x="8752" y="13668"/>
                    <a:pt x="7371" y="13692"/>
                    <a:pt x="5977" y="13752"/>
                  </a:cubicBezTo>
                  <a:cubicBezTo>
                    <a:pt x="5204" y="13788"/>
                    <a:pt x="4418" y="13871"/>
                    <a:pt x="3644" y="13930"/>
                  </a:cubicBezTo>
                  <a:cubicBezTo>
                    <a:pt x="3132" y="13966"/>
                    <a:pt x="2644" y="13990"/>
                    <a:pt x="2144" y="14026"/>
                  </a:cubicBezTo>
                  <a:cubicBezTo>
                    <a:pt x="1727" y="14038"/>
                    <a:pt x="1322" y="14061"/>
                    <a:pt x="905" y="14097"/>
                  </a:cubicBezTo>
                  <a:cubicBezTo>
                    <a:pt x="715" y="14109"/>
                    <a:pt x="536" y="14097"/>
                    <a:pt x="310" y="14097"/>
                  </a:cubicBezTo>
                  <a:cubicBezTo>
                    <a:pt x="286" y="13811"/>
                    <a:pt x="251" y="13573"/>
                    <a:pt x="239" y="13335"/>
                  </a:cubicBezTo>
                  <a:cubicBezTo>
                    <a:pt x="191" y="12430"/>
                    <a:pt x="143" y="11502"/>
                    <a:pt x="132" y="10597"/>
                  </a:cubicBezTo>
                  <a:cubicBezTo>
                    <a:pt x="120" y="9180"/>
                    <a:pt x="132" y="7751"/>
                    <a:pt x="120" y="6346"/>
                  </a:cubicBezTo>
                  <a:cubicBezTo>
                    <a:pt x="84" y="4501"/>
                    <a:pt x="48" y="2655"/>
                    <a:pt x="12" y="810"/>
                  </a:cubicBezTo>
                  <a:cubicBezTo>
                    <a:pt x="1" y="12"/>
                    <a:pt x="12" y="0"/>
                    <a:pt x="798" y="60"/>
                  </a:cubicBezTo>
                  <a:cubicBezTo>
                    <a:pt x="846" y="95"/>
                    <a:pt x="882" y="107"/>
                    <a:pt x="1001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4880350" y="3133550"/>
              <a:ext cx="270600" cy="356025"/>
            </a:xfrm>
            <a:custGeom>
              <a:rect b="b" l="l" r="r" t="t"/>
              <a:pathLst>
                <a:path extrusionOk="0" h="14241" w="10824">
                  <a:moveTo>
                    <a:pt x="9966" y="1"/>
                  </a:moveTo>
                  <a:cubicBezTo>
                    <a:pt x="10240" y="12"/>
                    <a:pt x="10490" y="24"/>
                    <a:pt x="10776" y="60"/>
                  </a:cubicBezTo>
                  <a:cubicBezTo>
                    <a:pt x="10788" y="203"/>
                    <a:pt x="10824" y="322"/>
                    <a:pt x="10824" y="441"/>
                  </a:cubicBezTo>
                  <a:cubicBezTo>
                    <a:pt x="10812" y="1310"/>
                    <a:pt x="10776" y="2179"/>
                    <a:pt x="10752" y="3049"/>
                  </a:cubicBezTo>
                  <a:cubicBezTo>
                    <a:pt x="10705" y="4120"/>
                    <a:pt x="10633" y="5204"/>
                    <a:pt x="10586" y="6275"/>
                  </a:cubicBezTo>
                  <a:cubicBezTo>
                    <a:pt x="10574" y="6549"/>
                    <a:pt x="10621" y="6811"/>
                    <a:pt x="10621" y="7061"/>
                  </a:cubicBezTo>
                  <a:cubicBezTo>
                    <a:pt x="10597" y="9359"/>
                    <a:pt x="10574" y="11645"/>
                    <a:pt x="10562" y="13931"/>
                  </a:cubicBezTo>
                  <a:cubicBezTo>
                    <a:pt x="10562" y="14002"/>
                    <a:pt x="10538" y="14062"/>
                    <a:pt x="10526" y="14169"/>
                  </a:cubicBezTo>
                  <a:cubicBezTo>
                    <a:pt x="10419" y="14181"/>
                    <a:pt x="10336" y="14193"/>
                    <a:pt x="10264" y="14181"/>
                  </a:cubicBezTo>
                  <a:cubicBezTo>
                    <a:pt x="8216" y="14050"/>
                    <a:pt x="6192" y="14002"/>
                    <a:pt x="4156" y="14074"/>
                  </a:cubicBezTo>
                  <a:cubicBezTo>
                    <a:pt x="3978" y="14074"/>
                    <a:pt x="3799" y="14133"/>
                    <a:pt x="3632" y="14133"/>
                  </a:cubicBezTo>
                  <a:cubicBezTo>
                    <a:pt x="2513" y="14181"/>
                    <a:pt x="1394" y="14205"/>
                    <a:pt x="275" y="14240"/>
                  </a:cubicBezTo>
                  <a:cubicBezTo>
                    <a:pt x="203" y="14240"/>
                    <a:pt x="132" y="14228"/>
                    <a:pt x="1" y="14193"/>
                  </a:cubicBezTo>
                  <a:cubicBezTo>
                    <a:pt x="299" y="13931"/>
                    <a:pt x="596" y="13788"/>
                    <a:pt x="894" y="13657"/>
                  </a:cubicBezTo>
                  <a:cubicBezTo>
                    <a:pt x="2144" y="13109"/>
                    <a:pt x="3489" y="12835"/>
                    <a:pt x="4811" y="12538"/>
                  </a:cubicBezTo>
                  <a:cubicBezTo>
                    <a:pt x="6037" y="12276"/>
                    <a:pt x="7276" y="12121"/>
                    <a:pt x="8550" y="12109"/>
                  </a:cubicBezTo>
                  <a:cubicBezTo>
                    <a:pt x="8788" y="12109"/>
                    <a:pt x="9038" y="12002"/>
                    <a:pt x="9276" y="11931"/>
                  </a:cubicBezTo>
                  <a:cubicBezTo>
                    <a:pt x="9454" y="11871"/>
                    <a:pt x="9502" y="11704"/>
                    <a:pt x="9514" y="11550"/>
                  </a:cubicBezTo>
                  <a:cubicBezTo>
                    <a:pt x="9562" y="10919"/>
                    <a:pt x="9597" y="10311"/>
                    <a:pt x="9633" y="9680"/>
                  </a:cubicBezTo>
                  <a:cubicBezTo>
                    <a:pt x="9669" y="9049"/>
                    <a:pt x="9669" y="8394"/>
                    <a:pt x="9693" y="7740"/>
                  </a:cubicBezTo>
                  <a:cubicBezTo>
                    <a:pt x="9728" y="6799"/>
                    <a:pt x="9752" y="5846"/>
                    <a:pt x="9800" y="4906"/>
                  </a:cubicBezTo>
                  <a:cubicBezTo>
                    <a:pt x="9812" y="4322"/>
                    <a:pt x="9859" y="3763"/>
                    <a:pt x="9871" y="3179"/>
                  </a:cubicBezTo>
                  <a:cubicBezTo>
                    <a:pt x="9907" y="2275"/>
                    <a:pt x="9919" y="1346"/>
                    <a:pt x="9943" y="441"/>
                  </a:cubicBezTo>
                  <a:cubicBezTo>
                    <a:pt x="9919" y="310"/>
                    <a:pt x="9943" y="19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5007450" y="3407700"/>
              <a:ext cx="8075" cy="7150"/>
            </a:xfrm>
            <a:custGeom>
              <a:rect b="b" l="l" r="r" t="t"/>
              <a:pathLst>
                <a:path extrusionOk="0" h="286" w="323">
                  <a:moveTo>
                    <a:pt x="322" y="107"/>
                  </a:moveTo>
                  <a:cubicBezTo>
                    <a:pt x="239" y="179"/>
                    <a:pt x="179" y="250"/>
                    <a:pt x="108" y="262"/>
                  </a:cubicBezTo>
                  <a:cubicBezTo>
                    <a:pt x="84" y="286"/>
                    <a:pt x="1" y="179"/>
                    <a:pt x="1" y="131"/>
                  </a:cubicBezTo>
                  <a:cubicBezTo>
                    <a:pt x="1" y="84"/>
                    <a:pt x="72" y="12"/>
                    <a:pt x="108" y="0"/>
                  </a:cubicBezTo>
                  <a:cubicBezTo>
                    <a:pt x="156" y="0"/>
                    <a:pt x="239" y="60"/>
                    <a:pt x="322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4906550" y="3321675"/>
              <a:ext cx="30975" cy="23825"/>
            </a:xfrm>
            <a:custGeom>
              <a:rect b="b" l="l" r="r" t="t"/>
              <a:pathLst>
                <a:path extrusionOk="0" h="953" w="1239">
                  <a:moveTo>
                    <a:pt x="251" y="0"/>
                  </a:moveTo>
                  <a:cubicBezTo>
                    <a:pt x="489" y="60"/>
                    <a:pt x="763" y="72"/>
                    <a:pt x="965" y="167"/>
                  </a:cubicBezTo>
                  <a:cubicBezTo>
                    <a:pt x="1239" y="286"/>
                    <a:pt x="1215" y="548"/>
                    <a:pt x="965" y="703"/>
                  </a:cubicBezTo>
                  <a:cubicBezTo>
                    <a:pt x="917" y="715"/>
                    <a:pt x="894" y="750"/>
                    <a:pt x="846" y="750"/>
                  </a:cubicBezTo>
                  <a:cubicBezTo>
                    <a:pt x="608" y="810"/>
                    <a:pt x="322" y="953"/>
                    <a:pt x="144" y="727"/>
                  </a:cubicBezTo>
                  <a:cubicBezTo>
                    <a:pt x="1" y="536"/>
                    <a:pt x="120" y="27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4910725" y="3290125"/>
              <a:ext cx="26800" cy="23825"/>
            </a:xfrm>
            <a:custGeom>
              <a:rect b="b" l="l" r="r" t="t"/>
              <a:pathLst>
                <a:path extrusionOk="0" h="953" w="1072">
                  <a:moveTo>
                    <a:pt x="0" y="60"/>
                  </a:moveTo>
                  <a:cubicBezTo>
                    <a:pt x="405" y="0"/>
                    <a:pt x="739" y="12"/>
                    <a:pt x="1072" y="262"/>
                  </a:cubicBezTo>
                  <a:cubicBezTo>
                    <a:pt x="917" y="726"/>
                    <a:pt x="512" y="786"/>
                    <a:pt x="96" y="953"/>
                  </a:cubicBezTo>
                  <a:cubicBezTo>
                    <a:pt x="72" y="619"/>
                    <a:pt x="36" y="357"/>
                    <a:pt x="0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4667525" y="3153500"/>
              <a:ext cx="13425" cy="19075"/>
            </a:xfrm>
            <a:custGeom>
              <a:rect b="b" l="l" r="r" t="t"/>
              <a:pathLst>
                <a:path extrusionOk="0" h="763" w="537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4582100" y="3095150"/>
              <a:ext cx="581650" cy="417350"/>
            </a:xfrm>
            <a:custGeom>
              <a:rect b="b" l="l" r="r" t="t"/>
              <a:pathLst>
                <a:path extrusionOk="0" h="16694" w="23266">
                  <a:moveTo>
                    <a:pt x="22742" y="1060"/>
                  </a:moveTo>
                  <a:cubicBezTo>
                    <a:pt x="22551" y="1025"/>
                    <a:pt x="22373" y="1013"/>
                    <a:pt x="22158" y="1001"/>
                  </a:cubicBezTo>
                  <a:cubicBezTo>
                    <a:pt x="22099" y="1001"/>
                    <a:pt x="22027" y="977"/>
                    <a:pt x="21968" y="977"/>
                  </a:cubicBezTo>
                  <a:cubicBezTo>
                    <a:pt x="21956" y="953"/>
                    <a:pt x="21956" y="917"/>
                    <a:pt x="21932" y="905"/>
                  </a:cubicBezTo>
                  <a:lnTo>
                    <a:pt x="21932" y="739"/>
                  </a:lnTo>
                  <a:cubicBezTo>
                    <a:pt x="21932" y="572"/>
                    <a:pt x="21932" y="417"/>
                    <a:pt x="21825" y="310"/>
                  </a:cubicBezTo>
                  <a:cubicBezTo>
                    <a:pt x="21718" y="191"/>
                    <a:pt x="21515" y="167"/>
                    <a:pt x="21349" y="143"/>
                  </a:cubicBezTo>
                  <a:cubicBezTo>
                    <a:pt x="21313" y="143"/>
                    <a:pt x="21265" y="132"/>
                    <a:pt x="21218" y="132"/>
                  </a:cubicBezTo>
                  <a:cubicBezTo>
                    <a:pt x="20730" y="36"/>
                    <a:pt x="20194" y="1"/>
                    <a:pt x="19610" y="1"/>
                  </a:cubicBezTo>
                  <a:cubicBezTo>
                    <a:pt x="18753" y="1"/>
                    <a:pt x="17884" y="84"/>
                    <a:pt x="17051" y="179"/>
                  </a:cubicBezTo>
                  <a:lnTo>
                    <a:pt x="16860" y="191"/>
                  </a:lnTo>
                  <a:cubicBezTo>
                    <a:pt x="16693" y="203"/>
                    <a:pt x="16551" y="286"/>
                    <a:pt x="16408" y="358"/>
                  </a:cubicBezTo>
                  <a:cubicBezTo>
                    <a:pt x="16324" y="405"/>
                    <a:pt x="16229" y="441"/>
                    <a:pt x="16158" y="465"/>
                  </a:cubicBezTo>
                  <a:cubicBezTo>
                    <a:pt x="15038" y="798"/>
                    <a:pt x="13967" y="1156"/>
                    <a:pt x="12991" y="1775"/>
                  </a:cubicBezTo>
                  <a:cubicBezTo>
                    <a:pt x="12538" y="2037"/>
                    <a:pt x="12109" y="2334"/>
                    <a:pt x="11681" y="2608"/>
                  </a:cubicBezTo>
                  <a:lnTo>
                    <a:pt x="11193" y="2918"/>
                  </a:lnTo>
                  <a:cubicBezTo>
                    <a:pt x="11086" y="2858"/>
                    <a:pt x="10990" y="2799"/>
                    <a:pt x="10895" y="2739"/>
                  </a:cubicBezTo>
                  <a:cubicBezTo>
                    <a:pt x="10609" y="2572"/>
                    <a:pt x="10312" y="2394"/>
                    <a:pt x="10014" y="2251"/>
                  </a:cubicBezTo>
                  <a:cubicBezTo>
                    <a:pt x="9776" y="2132"/>
                    <a:pt x="9526" y="2025"/>
                    <a:pt x="9288" y="1918"/>
                  </a:cubicBezTo>
                  <a:cubicBezTo>
                    <a:pt x="8907" y="1751"/>
                    <a:pt x="8526" y="1608"/>
                    <a:pt x="8180" y="1394"/>
                  </a:cubicBezTo>
                  <a:cubicBezTo>
                    <a:pt x="7347" y="905"/>
                    <a:pt x="6454" y="739"/>
                    <a:pt x="5609" y="608"/>
                  </a:cubicBezTo>
                  <a:cubicBezTo>
                    <a:pt x="4287" y="417"/>
                    <a:pt x="3251" y="310"/>
                    <a:pt x="2287" y="298"/>
                  </a:cubicBezTo>
                  <a:lnTo>
                    <a:pt x="2239" y="298"/>
                  </a:lnTo>
                  <a:cubicBezTo>
                    <a:pt x="1930" y="298"/>
                    <a:pt x="1668" y="370"/>
                    <a:pt x="1465" y="429"/>
                  </a:cubicBezTo>
                  <a:cubicBezTo>
                    <a:pt x="1311" y="477"/>
                    <a:pt x="1108" y="608"/>
                    <a:pt x="1168" y="941"/>
                  </a:cubicBezTo>
                  <a:cubicBezTo>
                    <a:pt x="1203" y="1096"/>
                    <a:pt x="1227" y="1275"/>
                    <a:pt x="1251" y="1441"/>
                  </a:cubicBezTo>
                  <a:cubicBezTo>
                    <a:pt x="1263" y="1656"/>
                    <a:pt x="1263" y="1656"/>
                    <a:pt x="1084" y="1667"/>
                  </a:cubicBezTo>
                  <a:cubicBezTo>
                    <a:pt x="1013" y="1679"/>
                    <a:pt x="930" y="1679"/>
                    <a:pt x="834" y="1679"/>
                  </a:cubicBezTo>
                  <a:lnTo>
                    <a:pt x="691" y="1679"/>
                  </a:lnTo>
                  <a:lnTo>
                    <a:pt x="560" y="1679"/>
                  </a:lnTo>
                  <a:cubicBezTo>
                    <a:pt x="275" y="1679"/>
                    <a:pt x="84" y="1751"/>
                    <a:pt x="25" y="2108"/>
                  </a:cubicBezTo>
                  <a:cubicBezTo>
                    <a:pt x="1" y="2287"/>
                    <a:pt x="1" y="2465"/>
                    <a:pt x="13" y="2584"/>
                  </a:cubicBezTo>
                  <a:cubicBezTo>
                    <a:pt x="25" y="2787"/>
                    <a:pt x="37" y="2965"/>
                    <a:pt x="60" y="3156"/>
                  </a:cubicBezTo>
                  <a:cubicBezTo>
                    <a:pt x="84" y="3453"/>
                    <a:pt x="96" y="3751"/>
                    <a:pt x="96" y="4049"/>
                  </a:cubicBezTo>
                  <a:cubicBezTo>
                    <a:pt x="120" y="5013"/>
                    <a:pt x="132" y="5966"/>
                    <a:pt x="144" y="6930"/>
                  </a:cubicBezTo>
                  <a:cubicBezTo>
                    <a:pt x="156" y="7609"/>
                    <a:pt x="156" y="8264"/>
                    <a:pt x="179" y="8930"/>
                  </a:cubicBezTo>
                  <a:cubicBezTo>
                    <a:pt x="191" y="10323"/>
                    <a:pt x="215" y="11716"/>
                    <a:pt x="251" y="13109"/>
                  </a:cubicBezTo>
                  <a:lnTo>
                    <a:pt x="263" y="14133"/>
                  </a:lnTo>
                  <a:cubicBezTo>
                    <a:pt x="275" y="14812"/>
                    <a:pt x="298" y="15503"/>
                    <a:pt x="310" y="16205"/>
                  </a:cubicBezTo>
                  <a:cubicBezTo>
                    <a:pt x="322" y="16562"/>
                    <a:pt x="429" y="16669"/>
                    <a:pt x="787" y="16693"/>
                  </a:cubicBezTo>
                  <a:lnTo>
                    <a:pt x="870" y="16693"/>
                  </a:lnTo>
                  <a:cubicBezTo>
                    <a:pt x="930" y="16693"/>
                    <a:pt x="1013" y="16693"/>
                    <a:pt x="1072" y="16681"/>
                  </a:cubicBezTo>
                  <a:cubicBezTo>
                    <a:pt x="1525" y="16646"/>
                    <a:pt x="1977" y="16622"/>
                    <a:pt x="2442" y="16586"/>
                  </a:cubicBezTo>
                  <a:cubicBezTo>
                    <a:pt x="3394" y="16515"/>
                    <a:pt x="4382" y="16455"/>
                    <a:pt x="5359" y="16395"/>
                  </a:cubicBezTo>
                  <a:cubicBezTo>
                    <a:pt x="6573" y="16336"/>
                    <a:pt x="7954" y="16265"/>
                    <a:pt x="9300" y="16265"/>
                  </a:cubicBezTo>
                  <a:cubicBezTo>
                    <a:pt x="9919" y="16265"/>
                    <a:pt x="10490" y="16276"/>
                    <a:pt x="11038" y="16312"/>
                  </a:cubicBezTo>
                  <a:lnTo>
                    <a:pt x="11050" y="16312"/>
                  </a:lnTo>
                  <a:cubicBezTo>
                    <a:pt x="11097" y="16312"/>
                    <a:pt x="11157" y="16288"/>
                    <a:pt x="11193" y="16288"/>
                  </a:cubicBezTo>
                  <a:cubicBezTo>
                    <a:pt x="11217" y="16288"/>
                    <a:pt x="11228" y="16276"/>
                    <a:pt x="11264" y="16276"/>
                  </a:cubicBezTo>
                  <a:lnTo>
                    <a:pt x="11740" y="16253"/>
                  </a:lnTo>
                  <a:cubicBezTo>
                    <a:pt x="12240" y="16217"/>
                    <a:pt x="12776" y="16205"/>
                    <a:pt x="13288" y="16193"/>
                  </a:cubicBezTo>
                  <a:lnTo>
                    <a:pt x="13395" y="16193"/>
                  </a:lnTo>
                  <a:cubicBezTo>
                    <a:pt x="13526" y="16193"/>
                    <a:pt x="13657" y="16193"/>
                    <a:pt x="13788" y="16205"/>
                  </a:cubicBezTo>
                  <a:cubicBezTo>
                    <a:pt x="13931" y="16205"/>
                    <a:pt x="14074" y="16217"/>
                    <a:pt x="14205" y="16217"/>
                  </a:cubicBezTo>
                  <a:lnTo>
                    <a:pt x="14431" y="16217"/>
                  </a:lnTo>
                  <a:cubicBezTo>
                    <a:pt x="14907" y="16193"/>
                    <a:pt x="15396" y="16157"/>
                    <a:pt x="15872" y="16110"/>
                  </a:cubicBezTo>
                  <a:cubicBezTo>
                    <a:pt x="16634" y="16050"/>
                    <a:pt x="17408" y="15991"/>
                    <a:pt x="18182" y="15979"/>
                  </a:cubicBezTo>
                  <a:lnTo>
                    <a:pt x="18717" y="15979"/>
                  </a:lnTo>
                  <a:cubicBezTo>
                    <a:pt x="20122" y="15979"/>
                    <a:pt x="21527" y="16134"/>
                    <a:pt x="22754" y="16265"/>
                  </a:cubicBezTo>
                  <a:lnTo>
                    <a:pt x="22897" y="16276"/>
                  </a:lnTo>
                  <a:lnTo>
                    <a:pt x="22920" y="16110"/>
                  </a:lnTo>
                  <a:cubicBezTo>
                    <a:pt x="22920" y="16074"/>
                    <a:pt x="22920" y="16015"/>
                    <a:pt x="22932" y="15967"/>
                  </a:cubicBezTo>
                  <a:cubicBezTo>
                    <a:pt x="22944" y="15860"/>
                    <a:pt x="22944" y="15741"/>
                    <a:pt x="22944" y="15634"/>
                  </a:cubicBezTo>
                  <a:cubicBezTo>
                    <a:pt x="22944" y="15372"/>
                    <a:pt x="22932" y="15086"/>
                    <a:pt x="22932" y="14824"/>
                  </a:cubicBezTo>
                  <a:cubicBezTo>
                    <a:pt x="22920" y="14360"/>
                    <a:pt x="22920" y="13895"/>
                    <a:pt x="22920" y="13419"/>
                  </a:cubicBezTo>
                  <a:cubicBezTo>
                    <a:pt x="22932" y="12050"/>
                    <a:pt x="22944" y="10621"/>
                    <a:pt x="22992" y="9073"/>
                  </a:cubicBezTo>
                  <a:cubicBezTo>
                    <a:pt x="23016" y="7585"/>
                    <a:pt x="23063" y="6216"/>
                    <a:pt x="23111" y="4918"/>
                  </a:cubicBezTo>
                  <a:cubicBezTo>
                    <a:pt x="23135" y="4287"/>
                    <a:pt x="23170" y="3644"/>
                    <a:pt x="23194" y="3013"/>
                  </a:cubicBezTo>
                  <a:cubicBezTo>
                    <a:pt x="23230" y="2560"/>
                    <a:pt x="23242" y="2108"/>
                    <a:pt x="23254" y="1644"/>
                  </a:cubicBezTo>
                  <a:cubicBezTo>
                    <a:pt x="23266" y="1215"/>
                    <a:pt x="23182" y="1132"/>
                    <a:pt x="22742" y="1060"/>
                  </a:cubicBezTo>
                  <a:close/>
                  <a:moveTo>
                    <a:pt x="3049" y="15955"/>
                  </a:moveTo>
                  <a:cubicBezTo>
                    <a:pt x="2882" y="15967"/>
                    <a:pt x="2727" y="15967"/>
                    <a:pt x="2561" y="15979"/>
                  </a:cubicBezTo>
                  <a:cubicBezTo>
                    <a:pt x="2430" y="16003"/>
                    <a:pt x="2275" y="16003"/>
                    <a:pt x="2144" y="16015"/>
                  </a:cubicBezTo>
                  <a:cubicBezTo>
                    <a:pt x="1870" y="16026"/>
                    <a:pt x="1608" y="16038"/>
                    <a:pt x="1322" y="16062"/>
                  </a:cubicBezTo>
                  <a:lnTo>
                    <a:pt x="1120" y="16062"/>
                  </a:lnTo>
                  <a:lnTo>
                    <a:pt x="882" y="16062"/>
                  </a:lnTo>
                  <a:cubicBezTo>
                    <a:pt x="882" y="16015"/>
                    <a:pt x="858" y="15967"/>
                    <a:pt x="858" y="15919"/>
                  </a:cubicBezTo>
                  <a:cubicBezTo>
                    <a:pt x="846" y="15741"/>
                    <a:pt x="822" y="15598"/>
                    <a:pt x="822" y="15443"/>
                  </a:cubicBezTo>
                  <a:lnTo>
                    <a:pt x="787" y="14872"/>
                  </a:lnTo>
                  <a:cubicBezTo>
                    <a:pt x="763" y="14157"/>
                    <a:pt x="727" y="13419"/>
                    <a:pt x="715" y="12705"/>
                  </a:cubicBezTo>
                  <a:cubicBezTo>
                    <a:pt x="703" y="11990"/>
                    <a:pt x="703" y="11264"/>
                    <a:pt x="703" y="10561"/>
                  </a:cubicBezTo>
                  <a:lnTo>
                    <a:pt x="703" y="8454"/>
                  </a:lnTo>
                  <a:cubicBezTo>
                    <a:pt x="679" y="7287"/>
                    <a:pt x="656" y="6097"/>
                    <a:pt x="644" y="4954"/>
                  </a:cubicBezTo>
                  <a:cubicBezTo>
                    <a:pt x="620" y="4275"/>
                    <a:pt x="608" y="3596"/>
                    <a:pt x="596" y="2918"/>
                  </a:cubicBezTo>
                  <a:cubicBezTo>
                    <a:pt x="596" y="2656"/>
                    <a:pt x="584" y="2394"/>
                    <a:pt x="644" y="2334"/>
                  </a:cubicBezTo>
                  <a:cubicBezTo>
                    <a:pt x="668" y="2299"/>
                    <a:pt x="727" y="2299"/>
                    <a:pt x="846" y="2299"/>
                  </a:cubicBezTo>
                  <a:cubicBezTo>
                    <a:pt x="941" y="2299"/>
                    <a:pt x="1072" y="2322"/>
                    <a:pt x="1215" y="2322"/>
                  </a:cubicBezTo>
                  <a:cubicBezTo>
                    <a:pt x="1239" y="2322"/>
                    <a:pt x="1263" y="2322"/>
                    <a:pt x="1299" y="2334"/>
                  </a:cubicBezTo>
                  <a:cubicBezTo>
                    <a:pt x="1299" y="2370"/>
                    <a:pt x="1299" y="2394"/>
                    <a:pt x="1311" y="2429"/>
                  </a:cubicBezTo>
                  <a:cubicBezTo>
                    <a:pt x="1322" y="2560"/>
                    <a:pt x="1322" y="2691"/>
                    <a:pt x="1322" y="2822"/>
                  </a:cubicBezTo>
                  <a:lnTo>
                    <a:pt x="1322" y="4549"/>
                  </a:lnTo>
                  <a:cubicBezTo>
                    <a:pt x="1322" y="5668"/>
                    <a:pt x="1322" y="6835"/>
                    <a:pt x="1334" y="7978"/>
                  </a:cubicBezTo>
                  <a:cubicBezTo>
                    <a:pt x="1346" y="8478"/>
                    <a:pt x="1382" y="9002"/>
                    <a:pt x="1418" y="9490"/>
                  </a:cubicBezTo>
                  <a:cubicBezTo>
                    <a:pt x="1441" y="9930"/>
                    <a:pt x="1477" y="10371"/>
                    <a:pt x="1489" y="10800"/>
                  </a:cubicBezTo>
                  <a:cubicBezTo>
                    <a:pt x="1513" y="11633"/>
                    <a:pt x="1501" y="12490"/>
                    <a:pt x="1501" y="13300"/>
                  </a:cubicBezTo>
                  <a:lnTo>
                    <a:pt x="1501" y="13859"/>
                  </a:lnTo>
                  <a:cubicBezTo>
                    <a:pt x="1501" y="14121"/>
                    <a:pt x="1632" y="14276"/>
                    <a:pt x="1906" y="14288"/>
                  </a:cubicBezTo>
                  <a:lnTo>
                    <a:pt x="1942" y="14288"/>
                  </a:lnTo>
                  <a:cubicBezTo>
                    <a:pt x="2013" y="14288"/>
                    <a:pt x="2061" y="14288"/>
                    <a:pt x="2132" y="14276"/>
                  </a:cubicBezTo>
                  <a:cubicBezTo>
                    <a:pt x="2704" y="14133"/>
                    <a:pt x="3335" y="14074"/>
                    <a:pt x="4013" y="14074"/>
                  </a:cubicBezTo>
                  <a:cubicBezTo>
                    <a:pt x="4835" y="14074"/>
                    <a:pt x="5656" y="14169"/>
                    <a:pt x="6335" y="14252"/>
                  </a:cubicBezTo>
                  <a:cubicBezTo>
                    <a:pt x="7121" y="14360"/>
                    <a:pt x="7799" y="14467"/>
                    <a:pt x="8419" y="14586"/>
                  </a:cubicBezTo>
                  <a:cubicBezTo>
                    <a:pt x="8657" y="14633"/>
                    <a:pt x="8895" y="14752"/>
                    <a:pt x="9133" y="14848"/>
                  </a:cubicBezTo>
                  <a:lnTo>
                    <a:pt x="9252" y="14907"/>
                  </a:lnTo>
                  <a:cubicBezTo>
                    <a:pt x="9466" y="15002"/>
                    <a:pt x="9669" y="15122"/>
                    <a:pt x="9859" y="15241"/>
                  </a:cubicBezTo>
                  <a:lnTo>
                    <a:pt x="9978" y="15300"/>
                  </a:lnTo>
                  <a:lnTo>
                    <a:pt x="10074" y="15348"/>
                  </a:lnTo>
                  <a:cubicBezTo>
                    <a:pt x="10204" y="15419"/>
                    <a:pt x="10324" y="15479"/>
                    <a:pt x="10419" y="15586"/>
                  </a:cubicBezTo>
                  <a:cubicBezTo>
                    <a:pt x="10002" y="15598"/>
                    <a:pt x="9562" y="15610"/>
                    <a:pt x="9145" y="15610"/>
                  </a:cubicBezTo>
                  <a:cubicBezTo>
                    <a:pt x="8240" y="15645"/>
                    <a:pt x="7299" y="15657"/>
                    <a:pt x="6394" y="15705"/>
                  </a:cubicBezTo>
                  <a:cubicBezTo>
                    <a:pt x="5906" y="15717"/>
                    <a:pt x="5418" y="15764"/>
                    <a:pt x="4942" y="15800"/>
                  </a:cubicBezTo>
                  <a:cubicBezTo>
                    <a:pt x="4644" y="15836"/>
                    <a:pt x="4347" y="15860"/>
                    <a:pt x="4061" y="15884"/>
                  </a:cubicBezTo>
                  <a:cubicBezTo>
                    <a:pt x="3716" y="15919"/>
                    <a:pt x="3382" y="15943"/>
                    <a:pt x="3049" y="15955"/>
                  </a:cubicBezTo>
                  <a:close/>
                  <a:moveTo>
                    <a:pt x="7526" y="1703"/>
                  </a:moveTo>
                  <a:lnTo>
                    <a:pt x="7645" y="1763"/>
                  </a:lnTo>
                  <a:cubicBezTo>
                    <a:pt x="8514" y="2215"/>
                    <a:pt x="9383" y="2680"/>
                    <a:pt x="10264" y="3144"/>
                  </a:cubicBezTo>
                  <a:cubicBezTo>
                    <a:pt x="10716" y="3382"/>
                    <a:pt x="10907" y="3703"/>
                    <a:pt x="10895" y="4227"/>
                  </a:cubicBezTo>
                  <a:cubicBezTo>
                    <a:pt x="10871" y="5608"/>
                    <a:pt x="10871" y="7025"/>
                    <a:pt x="10859" y="8395"/>
                  </a:cubicBezTo>
                  <a:cubicBezTo>
                    <a:pt x="10859" y="9264"/>
                    <a:pt x="10859" y="10157"/>
                    <a:pt x="10847" y="11038"/>
                  </a:cubicBezTo>
                  <a:cubicBezTo>
                    <a:pt x="10847" y="11252"/>
                    <a:pt x="10836" y="11466"/>
                    <a:pt x="10800" y="11681"/>
                  </a:cubicBezTo>
                  <a:cubicBezTo>
                    <a:pt x="10788" y="11847"/>
                    <a:pt x="10776" y="12026"/>
                    <a:pt x="10776" y="12181"/>
                  </a:cubicBezTo>
                  <a:lnTo>
                    <a:pt x="10728" y="13395"/>
                  </a:lnTo>
                  <a:cubicBezTo>
                    <a:pt x="10716" y="13752"/>
                    <a:pt x="10693" y="14121"/>
                    <a:pt x="10693" y="14479"/>
                  </a:cubicBezTo>
                  <a:cubicBezTo>
                    <a:pt x="10693" y="14610"/>
                    <a:pt x="10669" y="14729"/>
                    <a:pt x="10657" y="14883"/>
                  </a:cubicBezTo>
                  <a:lnTo>
                    <a:pt x="10657" y="14895"/>
                  </a:lnTo>
                  <a:cubicBezTo>
                    <a:pt x="10597" y="14860"/>
                    <a:pt x="10514" y="14836"/>
                    <a:pt x="10466" y="14800"/>
                  </a:cubicBezTo>
                  <a:cubicBezTo>
                    <a:pt x="10204" y="14681"/>
                    <a:pt x="9966" y="14562"/>
                    <a:pt x="9728" y="14431"/>
                  </a:cubicBezTo>
                  <a:cubicBezTo>
                    <a:pt x="9014" y="14026"/>
                    <a:pt x="8216" y="13788"/>
                    <a:pt x="7359" y="13717"/>
                  </a:cubicBezTo>
                  <a:cubicBezTo>
                    <a:pt x="7026" y="13693"/>
                    <a:pt x="6680" y="13645"/>
                    <a:pt x="6335" y="13609"/>
                  </a:cubicBezTo>
                  <a:cubicBezTo>
                    <a:pt x="5692" y="13538"/>
                    <a:pt x="5061" y="13478"/>
                    <a:pt x="4406" y="13431"/>
                  </a:cubicBezTo>
                  <a:cubicBezTo>
                    <a:pt x="4299" y="13431"/>
                    <a:pt x="4192" y="13419"/>
                    <a:pt x="4073" y="13419"/>
                  </a:cubicBezTo>
                  <a:cubicBezTo>
                    <a:pt x="3787" y="13419"/>
                    <a:pt x="3489" y="13431"/>
                    <a:pt x="3216" y="13467"/>
                  </a:cubicBezTo>
                  <a:cubicBezTo>
                    <a:pt x="3049" y="13478"/>
                    <a:pt x="2882" y="13490"/>
                    <a:pt x="2704" y="13490"/>
                  </a:cubicBezTo>
                  <a:cubicBezTo>
                    <a:pt x="2561" y="13490"/>
                    <a:pt x="2418" y="13514"/>
                    <a:pt x="2263" y="13526"/>
                  </a:cubicBezTo>
                  <a:lnTo>
                    <a:pt x="2120" y="13538"/>
                  </a:lnTo>
                  <a:lnTo>
                    <a:pt x="2120" y="13514"/>
                  </a:lnTo>
                  <a:cubicBezTo>
                    <a:pt x="2108" y="13407"/>
                    <a:pt x="2096" y="13312"/>
                    <a:pt x="2084" y="13217"/>
                  </a:cubicBezTo>
                  <a:cubicBezTo>
                    <a:pt x="2061" y="12716"/>
                    <a:pt x="2049" y="12228"/>
                    <a:pt x="2025" y="11740"/>
                  </a:cubicBezTo>
                  <a:cubicBezTo>
                    <a:pt x="2001" y="11109"/>
                    <a:pt x="1977" y="10490"/>
                    <a:pt x="1942" y="9847"/>
                  </a:cubicBezTo>
                  <a:cubicBezTo>
                    <a:pt x="1930" y="9490"/>
                    <a:pt x="1918" y="9121"/>
                    <a:pt x="1882" y="8764"/>
                  </a:cubicBezTo>
                  <a:cubicBezTo>
                    <a:pt x="1858" y="8168"/>
                    <a:pt x="1811" y="7537"/>
                    <a:pt x="1811" y="6942"/>
                  </a:cubicBezTo>
                  <a:cubicBezTo>
                    <a:pt x="1811" y="6394"/>
                    <a:pt x="1822" y="5835"/>
                    <a:pt x="1846" y="5275"/>
                  </a:cubicBezTo>
                  <a:cubicBezTo>
                    <a:pt x="1858" y="4823"/>
                    <a:pt x="1870" y="4323"/>
                    <a:pt x="1870" y="3846"/>
                  </a:cubicBezTo>
                  <a:cubicBezTo>
                    <a:pt x="1870" y="3346"/>
                    <a:pt x="1846" y="2834"/>
                    <a:pt x="1822" y="2346"/>
                  </a:cubicBezTo>
                  <a:cubicBezTo>
                    <a:pt x="1811" y="2096"/>
                    <a:pt x="1799" y="1846"/>
                    <a:pt x="1799" y="1584"/>
                  </a:cubicBezTo>
                  <a:lnTo>
                    <a:pt x="1799" y="1167"/>
                  </a:lnTo>
                  <a:lnTo>
                    <a:pt x="1799" y="1048"/>
                  </a:lnTo>
                  <a:lnTo>
                    <a:pt x="1930" y="1013"/>
                  </a:lnTo>
                  <a:cubicBezTo>
                    <a:pt x="2084" y="965"/>
                    <a:pt x="2215" y="917"/>
                    <a:pt x="2346" y="917"/>
                  </a:cubicBezTo>
                  <a:lnTo>
                    <a:pt x="2346" y="917"/>
                  </a:lnTo>
                  <a:cubicBezTo>
                    <a:pt x="3811" y="929"/>
                    <a:pt x="5537" y="1036"/>
                    <a:pt x="7228" y="1620"/>
                  </a:cubicBezTo>
                  <a:cubicBezTo>
                    <a:pt x="7264" y="1632"/>
                    <a:pt x="7287" y="1632"/>
                    <a:pt x="7323" y="1644"/>
                  </a:cubicBezTo>
                  <a:cubicBezTo>
                    <a:pt x="7430" y="1656"/>
                    <a:pt x="7490" y="1679"/>
                    <a:pt x="7526" y="1703"/>
                  </a:cubicBezTo>
                  <a:close/>
                  <a:moveTo>
                    <a:pt x="15789" y="15503"/>
                  </a:moveTo>
                  <a:cubicBezTo>
                    <a:pt x="15705" y="15526"/>
                    <a:pt x="15622" y="15538"/>
                    <a:pt x="15550" y="15538"/>
                  </a:cubicBezTo>
                  <a:cubicBezTo>
                    <a:pt x="14431" y="15586"/>
                    <a:pt x="13288" y="15610"/>
                    <a:pt x="12312" y="15622"/>
                  </a:cubicBezTo>
                  <a:cubicBezTo>
                    <a:pt x="12502" y="15491"/>
                    <a:pt x="12693" y="15419"/>
                    <a:pt x="12883" y="15324"/>
                  </a:cubicBezTo>
                  <a:cubicBezTo>
                    <a:pt x="14014" y="14836"/>
                    <a:pt x="15241" y="14550"/>
                    <a:pt x="16431" y="14288"/>
                  </a:cubicBezTo>
                  <a:lnTo>
                    <a:pt x="16777" y="14217"/>
                  </a:lnTo>
                  <a:cubicBezTo>
                    <a:pt x="17944" y="13943"/>
                    <a:pt x="19194" y="13800"/>
                    <a:pt x="20480" y="13776"/>
                  </a:cubicBezTo>
                  <a:cubicBezTo>
                    <a:pt x="20706" y="13776"/>
                    <a:pt x="20920" y="13705"/>
                    <a:pt x="21134" y="13633"/>
                  </a:cubicBezTo>
                  <a:lnTo>
                    <a:pt x="21253" y="13586"/>
                  </a:lnTo>
                  <a:cubicBezTo>
                    <a:pt x="21456" y="13526"/>
                    <a:pt x="21575" y="13348"/>
                    <a:pt x="21599" y="13062"/>
                  </a:cubicBezTo>
                  <a:cubicBezTo>
                    <a:pt x="21611" y="12883"/>
                    <a:pt x="21623" y="12705"/>
                    <a:pt x="21623" y="12526"/>
                  </a:cubicBezTo>
                  <a:cubicBezTo>
                    <a:pt x="21658" y="12097"/>
                    <a:pt x="21682" y="11657"/>
                    <a:pt x="21718" y="11204"/>
                  </a:cubicBezTo>
                  <a:cubicBezTo>
                    <a:pt x="21730" y="10823"/>
                    <a:pt x="21742" y="10442"/>
                    <a:pt x="21742" y="10061"/>
                  </a:cubicBezTo>
                  <a:cubicBezTo>
                    <a:pt x="21742" y="9788"/>
                    <a:pt x="21754" y="9526"/>
                    <a:pt x="21754" y="9252"/>
                  </a:cubicBezTo>
                  <a:cubicBezTo>
                    <a:pt x="21789" y="8323"/>
                    <a:pt x="21813" y="7371"/>
                    <a:pt x="21861" y="6430"/>
                  </a:cubicBezTo>
                  <a:cubicBezTo>
                    <a:pt x="21873" y="6192"/>
                    <a:pt x="21873" y="5954"/>
                    <a:pt x="21896" y="5716"/>
                  </a:cubicBezTo>
                  <a:cubicBezTo>
                    <a:pt x="21908" y="5370"/>
                    <a:pt x="21920" y="5049"/>
                    <a:pt x="21932" y="4704"/>
                  </a:cubicBezTo>
                  <a:lnTo>
                    <a:pt x="21980" y="3180"/>
                  </a:lnTo>
                  <a:cubicBezTo>
                    <a:pt x="21992" y="2763"/>
                    <a:pt x="21992" y="2370"/>
                    <a:pt x="22015" y="1953"/>
                  </a:cubicBezTo>
                  <a:cubicBezTo>
                    <a:pt x="22015" y="1870"/>
                    <a:pt x="22027" y="1798"/>
                    <a:pt x="22039" y="1691"/>
                  </a:cubicBezTo>
                  <a:lnTo>
                    <a:pt x="22039" y="1667"/>
                  </a:lnTo>
                  <a:lnTo>
                    <a:pt x="22611" y="1691"/>
                  </a:lnTo>
                  <a:lnTo>
                    <a:pt x="22611" y="1727"/>
                  </a:lnTo>
                  <a:cubicBezTo>
                    <a:pt x="22623" y="1810"/>
                    <a:pt x="22635" y="1870"/>
                    <a:pt x="22635" y="1929"/>
                  </a:cubicBezTo>
                  <a:lnTo>
                    <a:pt x="22623" y="2287"/>
                  </a:lnTo>
                  <a:cubicBezTo>
                    <a:pt x="22611" y="3025"/>
                    <a:pt x="22575" y="3799"/>
                    <a:pt x="22551" y="4537"/>
                  </a:cubicBezTo>
                  <a:cubicBezTo>
                    <a:pt x="22516" y="5085"/>
                    <a:pt x="22492" y="5620"/>
                    <a:pt x="22468" y="6180"/>
                  </a:cubicBezTo>
                  <a:cubicBezTo>
                    <a:pt x="22444" y="6716"/>
                    <a:pt x="22408" y="7252"/>
                    <a:pt x="22396" y="7763"/>
                  </a:cubicBezTo>
                  <a:cubicBezTo>
                    <a:pt x="22396" y="7918"/>
                    <a:pt x="22396" y="8085"/>
                    <a:pt x="22408" y="8216"/>
                  </a:cubicBezTo>
                  <a:cubicBezTo>
                    <a:pt x="22432" y="8335"/>
                    <a:pt x="22432" y="8454"/>
                    <a:pt x="22432" y="8561"/>
                  </a:cubicBezTo>
                  <a:cubicBezTo>
                    <a:pt x="22408" y="10847"/>
                    <a:pt x="22385" y="13145"/>
                    <a:pt x="22373" y="15419"/>
                  </a:cubicBezTo>
                  <a:cubicBezTo>
                    <a:pt x="22373" y="15443"/>
                    <a:pt x="22373" y="15479"/>
                    <a:pt x="22349" y="15526"/>
                  </a:cubicBezTo>
                  <a:cubicBezTo>
                    <a:pt x="22313" y="15526"/>
                    <a:pt x="22277" y="15538"/>
                    <a:pt x="22254" y="15538"/>
                  </a:cubicBezTo>
                  <a:lnTo>
                    <a:pt x="22218" y="15538"/>
                  </a:lnTo>
                  <a:cubicBezTo>
                    <a:pt x="20849" y="15443"/>
                    <a:pt x="19479" y="15407"/>
                    <a:pt x="18158" y="15407"/>
                  </a:cubicBezTo>
                  <a:cubicBezTo>
                    <a:pt x="17467" y="15407"/>
                    <a:pt x="16777" y="15419"/>
                    <a:pt x="16098" y="15443"/>
                  </a:cubicBezTo>
                  <a:cubicBezTo>
                    <a:pt x="15967" y="15479"/>
                    <a:pt x="15884" y="15491"/>
                    <a:pt x="15789" y="15503"/>
                  </a:cubicBezTo>
                  <a:close/>
                  <a:moveTo>
                    <a:pt x="11395" y="11014"/>
                  </a:moveTo>
                  <a:cubicBezTo>
                    <a:pt x="11431" y="10133"/>
                    <a:pt x="11431" y="9240"/>
                    <a:pt x="11431" y="8371"/>
                  </a:cubicBezTo>
                  <a:lnTo>
                    <a:pt x="11431" y="7180"/>
                  </a:lnTo>
                  <a:lnTo>
                    <a:pt x="11431" y="6109"/>
                  </a:lnTo>
                  <a:cubicBezTo>
                    <a:pt x="11431" y="5382"/>
                    <a:pt x="11443" y="4644"/>
                    <a:pt x="11443" y="3906"/>
                  </a:cubicBezTo>
                  <a:cubicBezTo>
                    <a:pt x="11443" y="3596"/>
                    <a:pt x="11621" y="3418"/>
                    <a:pt x="11752" y="3311"/>
                  </a:cubicBezTo>
                  <a:cubicBezTo>
                    <a:pt x="12276" y="2953"/>
                    <a:pt x="12883" y="2537"/>
                    <a:pt x="13491" y="2203"/>
                  </a:cubicBezTo>
                  <a:cubicBezTo>
                    <a:pt x="14729" y="1513"/>
                    <a:pt x="16098" y="1025"/>
                    <a:pt x="17563" y="751"/>
                  </a:cubicBezTo>
                  <a:cubicBezTo>
                    <a:pt x="18182" y="632"/>
                    <a:pt x="18789" y="572"/>
                    <a:pt x="19408" y="572"/>
                  </a:cubicBezTo>
                  <a:cubicBezTo>
                    <a:pt x="19908" y="572"/>
                    <a:pt x="20420" y="620"/>
                    <a:pt x="20908" y="691"/>
                  </a:cubicBezTo>
                  <a:cubicBezTo>
                    <a:pt x="21230" y="751"/>
                    <a:pt x="21230" y="751"/>
                    <a:pt x="21277" y="1096"/>
                  </a:cubicBezTo>
                  <a:cubicBezTo>
                    <a:pt x="21420" y="2382"/>
                    <a:pt x="21337" y="3668"/>
                    <a:pt x="21265" y="4942"/>
                  </a:cubicBezTo>
                  <a:cubicBezTo>
                    <a:pt x="21253" y="5216"/>
                    <a:pt x="21230" y="5489"/>
                    <a:pt x="21218" y="5775"/>
                  </a:cubicBezTo>
                  <a:cubicBezTo>
                    <a:pt x="21194" y="6287"/>
                    <a:pt x="21194" y="6811"/>
                    <a:pt x="21182" y="7335"/>
                  </a:cubicBezTo>
                  <a:cubicBezTo>
                    <a:pt x="21158" y="7740"/>
                    <a:pt x="21158" y="8156"/>
                    <a:pt x="21146" y="8573"/>
                  </a:cubicBezTo>
                  <a:cubicBezTo>
                    <a:pt x="21134" y="8871"/>
                    <a:pt x="21111" y="9180"/>
                    <a:pt x="21087" y="9478"/>
                  </a:cubicBezTo>
                  <a:cubicBezTo>
                    <a:pt x="21075" y="9764"/>
                    <a:pt x="21039" y="10038"/>
                    <a:pt x="21027" y="10335"/>
                  </a:cubicBezTo>
                  <a:cubicBezTo>
                    <a:pt x="21015" y="10621"/>
                    <a:pt x="21015" y="10907"/>
                    <a:pt x="21015" y="11169"/>
                  </a:cubicBezTo>
                  <a:lnTo>
                    <a:pt x="21015" y="11800"/>
                  </a:lnTo>
                  <a:cubicBezTo>
                    <a:pt x="20992" y="12109"/>
                    <a:pt x="20980" y="12383"/>
                    <a:pt x="20956" y="12621"/>
                  </a:cubicBezTo>
                  <a:cubicBezTo>
                    <a:pt x="20908" y="13038"/>
                    <a:pt x="20837" y="13097"/>
                    <a:pt x="20420" y="13133"/>
                  </a:cubicBezTo>
                  <a:cubicBezTo>
                    <a:pt x="20206" y="13157"/>
                    <a:pt x="19980" y="13169"/>
                    <a:pt x="19777" y="13193"/>
                  </a:cubicBezTo>
                  <a:cubicBezTo>
                    <a:pt x="19491" y="13217"/>
                    <a:pt x="19206" y="13240"/>
                    <a:pt x="18908" y="13276"/>
                  </a:cubicBezTo>
                  <a:cubicBezTo>
                    <a:pt x="17801" y="13371"/>
                    <a:pt x="16622" y="13598"/>
                    <a:pt x="15110" y="13990"/>
                  </a:cubicBezTo>
                  <a:lnTo>
                    <a:pt x="14812" y="14062"/>
                  </a:lnTo>
                  <a:cubicBezTo>
                    <a:pt x="14062" y="14240"/>
                    <a:pt x="13300" y="14431"/>
                    <a:pt x="12610" y="14800"/>
                  </a:cubicBezTo>
                  <a:cubicBezTo>
                    <a:pt x="12276" y="14967"/>
                    <a:pt x="11979" y="15145"/>
                    <a:pt x="11657" y="15324"/>
                  </a:cubicBezTo>
                  <a:cubicBezTo>
                    <a:pt x="11538" y="15383"/>
                    <a:pt x="11431" y="15455"/>
                    <a:pt x="11312" y="15514"/>
                  </a:cubicBezTo>
                  <a:cubicBezTo>
                    <a:pt x="11205" y="15455"/>
                    <a:pt x="11193" y="15360"/>
                    <a:pt x="11205" y="15205"/>
                  </a:cubicBezTo>
                  <a:cubicBezTo>
                    <a:pt x="11217" y="14776"/>
                    <a:pt x="11252" y="14348"/>
                    <a:pt x="11276" y="13895"/>
                  </a:cubicBezTo>
                  <a:cubicBezTo>
                    <a:pt x="11324" y="12967"/>
                    <a:pt x="11371" y="11978"/>
                    <a:pt x="11395" y="1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4900900" y="3280600"/>
              <a:ext cx="47950" cy="69075"/>
            </a:xfrm>
            <a:custGeom>
              <a:rect b="b" l="l" r="r" t="t"/>
              <a:pathLst>
                <a:path extrusionOk="0" h="2763" w="1918">
                  <a:moveTo>
                    <a:pt x="1239" y="1358"/>
                  </a:moveTo>
                  <a:cubicBezTo>
                    <a:pt x="1346" y="1453"/>
                    <a:pt x="1393" y="1512"/>
                    <a:pt x="1477" y="1572"/>
                  </a:cubicBezTo>
                  <a:cubicBezTo>
                    <a:pt x="1917" y="2012"/>
                    <a:pt x="1715" y="2465"/>
                    <a:pt x="1286" y="2643"/>
                  </a:cubicBezTo>
                  <a:cubicBezTo>
                    <a:pt x="1001" y="2762"/>
                    <a:pt x="655" y="2762"/>
                    <a:pt x="322" y="2751"/>
                  </a:cubicBezTo>
                  <a:cubicBezTo>
                    <a:pt x="108" y="2751"/>
                    <a:pt x="0" y="2536"/>
                    <a:pt x="48" y="2298"/>
                  </a:cubicBezTo>
                  <a:cubicBezTo>
                    <a:pt x="179" y="1643"/>
                    <a:pt x="262" y="1000"/>
                    <a:pt x="167" y="334"/>
                  </a:cubicBezTo>
                  <a:cubicBezTo>
                    <a:pt x="119" y="84"/>
                    <a:pt x="227" y="0"/>
                    <a:pt x="465" y="36"/>
                  </a:cubicBezTo>
                  <a:cubicBezTo>
                    <a:pt x="739" y="72"/>
                    <a:pt x="1012" y="107"/>
                    <a:pt x="1274" y="191"/>
                  </a:cubicBezTo>
                  <a:cubicBezTo>
                    <a:pt x="1727" y="310"/>
                    <a:pt x="1834" y="607"/>
                    <a:pt x="1560" y="977"/>
                  </a:cubicBezTo>
                  <a:cubicBezTo>
                    <a:pt x="1477" y="1096"/>
                    <a:pt x="1370" y="1203"/>
                    <a:pt x="1239" y="1358"/>
                  </a:cubicBezTo>
                  <a:close/>
                  <a:moveTo>
                    <a:pt x="477" y="1643"/>
                  </a:moveTo>
                  <a:cubicBezTo>
                    <a:pt x="334" y="1917"/>
                    <a:pt x="227" y="2179"/>
                    <a:pt x="370" y="2393"/>
                  </a:cubicBezTo>
                  <a:cubicBezTo>
                    <a:pt x="548" y="2608"/>
                    <a:pt x="834" y="2465"/>
                    <a:pt x="1072" y="2405"/>
                  </a:cubicBezTo>
                  <a:cubicBezTo>
                    <a:pt x="1120" y="2393"/>
                    <a:pt x="1167" y="2370"/>
                    <a:pt x="1191" y="2358"/>
                  </a:cubicBezTo>
                  <a:cubicBezTo>
                    <a:pt x="1441" y="2215"/>
                    <a:pt x="1465" y="1941"/>
                    <a:pt x="1191" y="1822"/>
                  </a:cubicBezTo>
                  <a:cubicBezTo>
                    <a:pt x="989" y="1715"/>
                    <a:pt x="727" y="1691"/>
                    <a:pt x="477" y="1643"/>
                  </a:cubicBezTo>
                  <a:close/>
                  <a:moveTo>
                    <a:pt x="393" y="441"/>
                  </a:moveTo>
                  <a:cubicBezTo>
                    <a:pt x="417" y="738"/>
                    <a:pt x="453" y="1024"/>
                    <a:pt x="489" y="1334"/>
                  </a:cubicBezTo>
                  <a:cubicBezTo>
                    <a:pt x="905" y="1167"/>
                    <a:pt x="1322" y="1107"/>
                    <a:pt x="1465" y="643"/>
                  </a:cubicBezTo>
                  <a:cubicBezTo>
                    <a:pt x="1132" y="393"/>
                    <a:pt x="798" y="369"/>
                    <a:pt x="39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4649675" y="3136525"/>
              <a:ext cx="48850" cy="75025"/>
            </a:xfrm>
            <a:custGeom>
              <a:rect b="b" l="l" r="r" t="t"/>
              <a:pathLst>
                <a:path extrusionOk="0" h="3001" w="1954">
                  <a:moveTo>
                    <a:pt x="1691" y="3001"/>
                  </a:moveTo>
                  <a:cubicBezTo>
                    <a:pt x="1572" y="2560"/>
                    <a:pt x="1477" y="2179"/>
                    <a:pt x="1370" y="1810"/>
                  </a:cubicBezTo>
                  <a:lnTo>
                    <a:pt x="763" y="1810"/>
                  </a:lnTo>
                  <a:cubicBezTo>
                    <a:pt x="560" y="1810"/>
                    <a:pt x="441" y="1917"/>
                    <a:pt x="405" y="2108"/>
                  </a:cubicBezTo>
                  <a:cubicBezTo>
                    <a:pt x="382" y="2322"/>
                    <a:pt x="334" y="2513"/>
                    <a:pt x="286" y="2715"/>
                  </a:cubicBezTo>
                  <a:cubicBezTo>
                    <a:pt x="274" y="2763"/>
                    <a:pt x="227" y="2810"/>
                    <a:pt x="203" y="2858"/>
                  </a:cubicBezTo>
                  <a:cubicBezTo>
                    <a:pt x="1" y="2799"/>
                    <a:pt x="1" y="2691"/>
                    <a:pt x="48" y="2537"/>
                  </a:cubicBezTo>
                  <a:cubicBezTo>
                    <a:pt x="286" y="1787"/>
                    <a:pt x="524" y="1036"/>
                    <a:pt x="763" y="274"/>
                  </a:cubicBezTo>
                  <a:cubicBezTo>
                    <a:pt x="810" y="143"/>
                    <a:pt x="858" y="1"/>
                    <a:pt x="1013" y="24"/>
                  </a:cubicBezTo>
                  <a:cubicBezTo>
                    <a:pt x="1108" y="36"/>
                    <a:pt x="1191" y="155"/>
                    <a:pt x="1239" y="251"/>
                  </a:cubicBezTo>
                  <a:cubicBezTo>
                    <a:pt x="1394" y="691"/>
                    <a:pt x="1536" y="1144"/>
                    <a:pt x="1667" y="1584"/>
                  </a:cubicBezTo>
                  <a:cubicBezTo>
                    <a:pt x="1751" y="1858"/>
                    <a:pt x="1810" y="2120"/>
                    <a:pt x="1882" y="2406"/>
                  </a:cubicBezTo>
                  <a:cubicBezTo>
                    <a:pt x="1941" y="2596"/>
                    <a:pt x="1953" y="2775"/>
                    <a:pt x="1691" y="3001"/>
                  </a:cubicBezTo>
                  <a:close/>
                  <a:moveTo>
                    <a:pt x="774" y="1441"/>
                  </a:moveTo>
                  <a:cubicBezTo>
                    <a:pt x="953" y="1406"/>
                    <a:pt x="1108" y="1382"/>
                    <a:pt x="1251" y="1346"/>
                  </a:cubicBezTo>
                  <a:cubicBezTo>
                    <a:pt x="1251" y="1048"/>
                    <a:pt x="1179" y="858"/>
                    <a:pt x="989" y="679"/>
                  </a:cubicBezTo>
                  <a:cubicBezTo>
                    <a:pt x="763" y="870"/>
                    <a:pt x="715" y="1108"/>
                    <a:pt x="774" y="1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4897925" y="3135925"/>
              <a:ext cx="180100" cy="62250"/>
            </a:xfrm>
            <a:custGeom>
              <a:rect b="b" l="l" r="r" t="t"/>
              <a:pathLst>
                <a:path extrusionOk="0" h="2490" w="7204">
                  <a:moveTo>
                    <a:pt x="6763" y="1"/>
                  </a:moveTo>
                  <a:lnTo>
                    <a:pt x="6656" y="1"/>
                  </a:lnTo>
                  <a:cubicBezTo>
                    <a:pt x="5787" y="36"/>
                    <a:pt x="4775" y="120"/>
                    <a:pt x="3787" y="525"/>
                  </a:cubicBezTo>
                  <a:cubicBezTo>
                    <a:pt x="2989" y="834"/>
                    <a:pt x="2191" y="1132"/>
                    <a:pt x="1405" y="1418"/>
                  </a:cubicBezTo>
                  <a:cubicBezTo>
                    <a:pt x="1084" y="1537"/>
                    <a:pt x="774" y="1644"/>
                    <a:pt x="465" y="1763"/>
                  </a:cubicBezTo>
                  <a:cubicBezTo>
                    <a:pt x="298" y="1822"/>
                    <a:pt x="48" y="1918"/>
                    <a:pt x="12" y="2311"/>
                  </a:cubicBezTo>
                  <a:lnTo>
                    <a:pt x="0" y="2489"/>
                  </a:lnTo>
                  <a:lnTo>
                    <a:pt x="179" y="2477"/>
                  </a:lnTo>
                  <a:cubicBezTo>
                    <a:pt x="227" y="2477"/>
                    <a:pt x="250" y="2477"/>
                    <a:pt x="298" y="2453"/>
                  </a:cubicBezTo>
                  <a:cubicBezTo>
                    <a:pt x="369" y="2453"/>
                    <a:pt x="453" y="2442"/>
                    <a:pt x="524" y="2418"/>
                  </a:cubicBezTo>
                  <a:cubicBezTo>
                    <a:pt x="1584" y="1953"/>
                    <a:pt x="2739" y="1513"/>
                    <a:pt x="4060" y="1072"/>
                  </a:cubicBezTo>
                  <a:cubicBezTo>
                    <a:pt x="4715" y="870"/>
                    <a:pt x="5513" y="644"/>
                    <a:pt x="6346" y="644"/>
                  </a:cubicBezTo>
                  <a:cubicBezTo>
                    <a:pt x="6442" y="644"/>
                    <a:pt x="6561" y="644"/>
                    <a:pt x="6668" y="656"/>
                  </a:cubicBezTo>
                  <a:lnTo>
                    <a:pt x="6727" y="656"/>
                  </a:lnTo>
                  <a:cubicBezTo>
                    <a:pt x="6775" y="656"/>
                    <a:pt x="6823" y="679"/>
                    <a:pt x="6858" y="679"/>
                  </a:cubicBezTo>
                  <a:cubicBezTo>
                    <a:pt x="6906" y="679"/>
                    <a:pt x="7025" y="679"/>
                    <a:pt x="7120" y="584"/>
                  </a:cubicBezTo>
                  <a:cubicBezTo>
                    <a:pt x="7180" y="525"/>
                    <a:pt x="7204" y="441"/>
                    <a:pt x="7204" y="334"/>
                  </a:cubicBezTo>
                  <a:cubicBezTo>
                    <a:pt x="7204" y="215"/>
                    <a:pt x="7144" y="1"/>
                    <a:pt x="6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4897925" y="3374050"/>
              <a:ext cx="171475" cy="42300"/>
            </a:xfrm>
            <a:custGeom>
              <a:rect b="b" l="l" r="r" t="t"/>
              <a:pathLst>
                <a:path extrusionOk="0" h="1692" w="6859">
                  <a:moveTo>
                    <a:pt x="6561" y="60"/>
                  </a:moveTo>
                  <a:cubicBezTo>
                    <a:pt x="6442" y="36"/>
                    <a:pt x="6346" y="1"/>
                    <a:pt x="6227" y="1"/>
                  </a:cubicBezTo>
                  <a:lnTo>
                    <a:pt x="6180" y="1"/>
                  </a:lnTo>
                  <a:cubicBezTo>
                    <a:pt x="5346" y="48"/>
                    <a:pt x="4584" y="96"/>
                    <a:pt x="3822" y="167"/>
                  </a:cubicBezTo>
                  <a:cubicBezTo>
                    <a:pt x="3406" y="215"/>
                    <a:pt x="2977" y="287"/>
                    <a:pt x="2453" y="441"/>
                  </a:cubicBezTo>
                  <a:cubicBezTo>
                    <a:pt x="1977" y="560"/>
                    <a:pt x="1501" y="703"/>
                    <a:pt x="1048" y="834"/>
                  </a:cubicBezTo>
                  <a:cubicBezTo>
                    <a:pt x="870" y="894"/>
                    <a:pt x="667" y="941"/>
                    <a:pt x="489" y="1001"/>
                  </a:cubicBezTo>
                  <a:lnTo>
                    <a:pt x="453" y="1013"/>
                  </a:lnTo>
                  <a:cubicBezTo>
                    <a:pt x="358" y="1049"/>
                    <a:pt x="274" y="1072"/>
                    <a:pt x="179" y="1120"/>
                  </a:cubicBezTo>
                  <a:cubicBezTo>
                    <a:pt x="72" y="1179"/>
                    <a:pt x="0" y="1346"/>
                    <a:pt x="48" y="1453"/>
                  </a:cubicBezTo>
                  <a:cubicBezTo>
                    <a:pt x="96" y="1537"/>
                    <a:pt x="179" y="1632"/>
                    <a:pt x="274" y="1668"/>
                  </a:cubicBezTo>
                  <a:cubicBezTo>
                    <a:pt x="298" y="1691"/>
                    <a:pt x="334" y="1691"/>
                    <a:pt x="358" y="1691"/>
                  </a:cubicBezTo>
                  <a:cubicBezTo>
                    <a:pt x="417" y="1691"/>
                    <a:pt x="465" y="1668"/>
                    <a:pt x="512" y="1656"/>
                  </a:cubicBezTo>
                  <a:lnTo>
                    <a:pt x="536" y="1644"/>
                  </a:lnTo>
                  <a:cubicBezTo>
                    <a:pt x="774" y="1572"/>
                    <a:pt x="1012" y="1513"/>
                    <a:pt x="1251" y="1430"/>
                  </a:cubicBezTo>
                  <a:cubicBezTo>
                    <a:pt x="1679" y="1299"/>
                    <a:pt x="2096" y="1179"/>
                    <a:pt x="2524" y="1060"/>
                  </a:cubicBezTo>
                  <a:cubicBezTo>
                    <a:pt x="2739" y="1001"/>
                    <a:pt x="2977" y="941"/>
                    <a:pt x="3203" y="894"/>
                  </a:cubicBezTo>
                  <a:lnTo>
                    <a:pt x="3489" y="858"/>
                  </a:lnTo>
                  <a:cubicBezTo>
                    <a:pt x="4156" y="751"/>
                    <a:pt x="4834" y="644"/>
                    <a:pt x="5501" y="644"/>
                  </a:cubicBezTo>
                  <a:cubicBezTo>
                    <a:pt x="5775" y="644"/>
                    <a:pt x="6025" y="656"/>
                    <a:pt x="6275" y="691"/>
                  </a:cubicBezTo>
                  <a:lnTo>
                    <a:pt x="6370" y="691"/>
                  </a:lnTo>
                  <a:cubicBezTo>
                    <a:pt x="6537" y="691"/>
                    <a:pt x="6751" y="620"/>
                    <a:pt x="6835" y="263"/>
                  </a:cubicBezTo>
                  <a:lnTo>
                    <a:pt x="6858" y="108"/>
                  </a:lnTo>
                  <a:lnTo>
                    <a:pt x="6715" y="84"/>
                  </a:lnTo>
                  <a:cubicBezTo>
                    <a:pt x="6668" y="96"/>
                    <a:pt x="6608" y="84"/>
                    <a:pt x="656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896125" y="3336850"/>
              <a:ext cx="171775" cy="43175"/>
            </a:xfrm>
            <a:custGeom>
              <a:rect b="b" l="l" r="r" t="t"/>
              <a:pathLst>
                <a:path extrusionOk="0" h="1727" w="6871">
                  <a:moveTo>
                    <a:pt x="322" y="1715"/>
                  </a:moveTo>
                  <a:cubicBezTo>
                    <a:pt x="382" y="1715"/>
                    <a:pt x="465" y="1703"/>
                    <a:pt x="537" y="1679"/>
                  </a:cubicBezTo>
                  <a:lnTo>
                    <a:pt x="787" y="1608"/>
                  </a:lnTo>
                  <a:cubicBezTo>
                    <a:pt x="1203" y="1477"/>
                    <a:pt x="1632" y="1346"/>
                    <a:pt x="2049" y="1203"/>
                  </a:cubicBezTo>
                  <a:cubicBezTo>
                    <a:pt x="3323" y="786"/>
                    <a:pt x="4287" y="596"/>
                    <a:pt x="5204" y="596"/>
                  </a:cubicBezTo>
                  <a:cubicBezTo>
                    <a:pt x="5609" y="596"/>
                    <a:pt x="6014" y="643"/>
                    <a:pt x="6395" y="715"/>
                  </a:cubicBezTo>
                  <a:cubicBezTo>
                    <a:pt x="6442" y="727"/>
                    <a:pt x="6490" y="727"/>
                    <a:pt x="6537" y="727"/>
                  </a:cubicBezTo>
                  <a:cubicBezTo>
                    <a:pt x="6633" y="727"/>
                    <a:pt x="6728" y="703"/>
                    <a:pt x="6787" y="632"/>
                  </a:cubicBezTo>
                  <a:cubicBezTo>
                    <a:pt x="6871" y="524"/>
                    <a:pt x="6871" y="358"/>
                    <a:pt x="6871" y="227"/>
                  </a:cubicBezTo>
                  <a:lnTo>
                    <a:pt x="6859" y="108"/>
                  </a:lnTo>
                  <a:lnTo>
                    <a:pt x="6740" y="96"/>
                  </a:lnTo>
                  <a:cubicBezTo>
                    <a:pt x="6633" y="72"/>
                    <a:pt x="6537" y="72"/>
                    <a:pt x="6442" y="60"/>
                  </a:cubicBezTo>
                  <a:cubicBezTo>
                    <a:pt x="6216" y="36"/>
                    <a:pt x="6002" y="0"/>
                    <a:pt x="5764" y="0"/>
                  </a:cubicBezTo>
                  <a:lnTo>
                    <a:pt x="5252" y="0"/>
                  </a:lnTo>
                  <a:cubicBezTo>
                    <a:pt x="4597" y="0"/>
                    <a:pt x="3918" y="36"/>
                    <a:pt x="3216" y="286"/>
                  </a:cubicBezTo>
                  <a:cubicBezTo>
                    <a:pt x="2882" y="405"/>
                    <a:pt x="2525" y="512"/>
                    <a:pt x="2192" y="596"/>
                  </a:cubicBezTo>
                  <a:cubicBezTo>
                    <a:pt x="2073" y="632"/>
                    <a:pt x="1954" y="655"/>
                    <a:pt x="1834" y="703"/>
                  </a:cubicBezTo>
                  <a:cubicBezTo>
                    <a:pt x="1573" y="774"/>
                    <a:pt x="1323" y="834"/>
                    <a:pt x="1072" y="905"/>
                  </a:cubicBezTo>
                  <a:cubicBezTo>
                    <a:pt x="858" y="965"/>
                    <a:pt x="644" y="1024"/>
                    <a:pt x="430" y="1084"/>
                  </a:cubicBezTo>
                  <a:cubicBezTo>
                    <a:pt x="346" y="1120"/>
                    <a:pt x="239" y="1143"/>
                    <a:pt x="144" y="1203"/>
                  </a:cubicBezTo>
                  <a:cubicBezTo>
                    <a:pt x="60" y="1263"/>
                    <a:pt x="1" y="1417"/>
                    <a:pt x="25" y="1524"/>
                  </a:cubicBezTo>
                  <a:cubicBezTo>
                    <a:pt x="60" y="1620"/>
                    <a:pt x="168" y="1715"/>
                    <a:pt x="263" y="1727"/>
                  </a:cubicBezTo>
                  <a:cubicBezTo>
                    <a:pt x="263" y="1715"/>
                    <a:pt x="299" y="1715"/>
                    <a:pt x="322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4906550" y="3180575"/>
              <a:ext cx="162250" cy="42300"/>
            </a:xfrm>
            <a:custGeom>
              <a:rect b="b" l="l" r="r" t="t"/>
              <a:pathLst>
                <a:path extrusionOk="0" h="1692" w="6490">
                  <a:moveTo>
                    <a:pt x="5954" y="667"/>
                  </a:moveTo>
                  <a:lnTo>
                    <a:pt x="6097" y="667"/>
                  </a:lnTo>
                  <a:cubicBezTo>
                    <a:pt x="6240" y="667"/>
                    <a:pt x="6323" y="632"/>
                    <a:pt x="6382" y="536"/>
                  </a:cubicBezTo>
                  <a:cubicBezTo>
                    <a:pt x="6490" y="417"/>
                    <a:pt x="6442" y="239"/>
                    <a:pt x="6430" y="179"/>
                  </a:cubicBezTo>
                  <a:lnTo>
                    <a:pt x="6418" y="96"/>
                  </a:lnTo>
                  <a:lnTo>
                    <a:pt x="6323" y="72"/>
                  </a:lnTo>
                  <a:cubicBezTo>
                    <a:pt x="6299" y="72"/>
                    <a:pt x="6275" y="60"/>
                    <a:pt x="6263" y="60"/>
                  </a:cubicBezTo>
                  <a:cubicBezTo>
                    <a:pt x="6216" y="48"/>
                    <a:pt x="6180" y="36"/>
                    <a:pt x="6132" y="36"/>
                  </a:cubicBezTo>
                  <a:cubicBezTo>
                    <a:pt x="5942" y="13"/>
                    <a:pt x="5763" y="1"/>
                    <a:pt x="5549" y="1"/>
                  </a:cubicBezTo>
                  <a:cubicBezTo>
                    <a:pt x="4966" y="1"/>
                    <a:pt x="4370" y="72"/>
                    <a:pt x="3811" y="155"/>
                  </a:cubicBezTo>
                  <a:lnTo>
                    <a:pt x="3537" y="179"/>
                  </a:lnTo>
                  <a:cubicBezTo>
                    <a:pt x="3084" y="239"/>
                    <a:pt x="2644" y="394"/>
                    <a:pt x="2227" y="536"/>
                  </a:cubicBezTo>
                  <a:cubicBezTo>
                    <a:pt x="1965" y="632"/>
                    <a:pt x="1679" y="727"/>
                    <a:pt x="1417" y="787"/>
                  </a:cubicBezTo>
                  <a:cubicBezTo>
                    <a:pt x="1334" y="810"/>
                    <a:pt x="1263" y="822"/>
                    <a:pt x="1179" y="846"/>
                  </a:cubicBezTo>
                  <a:cubicBezTo>
                    <a:pt x="1025" y="882"/>
                    <a:pt x="858" y="929"/>
                    <a:pt x="715" y="965"/>
                  </a:cubicBezTo>
                  <a:cubicBezTo>
                    <a:pt x="679" y="989"/>
                    <a:pt x="655" y="989"/>
                    <a:pt x="608" y="1001"/>
                  </a:cubicBezTo>
                  <a:cubicBezTo>
                    <a:pt x="429" y="1048"/>
                    <a:pt x="179" y="1120"/>
                    <a:pt x="60" y="1441"/>
                  </a:cubicBezTo>
                  <a:lnTo>
                    <a:pt x="1" y="1608"/>
                  </a:lnTo>
                  <a:lnTo>
                    <a:pt x="179" y="1644"/>
                  </a:lnTo>
                  <a:cubicBezTo>
                    <a:pt x="203" y="1644"/>
                    <a:pt x="239" y="1656"/>
                    <a:pt x="263" y="1656"/>
                  </a:cubicBezTo>
                  <a:cubicBezTo>
                    <a:pt x="322" y="1668"/>
                    <a:pt x="382" y="1691"/>
                    <a:pt x="441" y="1691"/>
                  </a:cubicBezTo>
                  <a:cubicBezTo>
                    <a:pt x="477" y="1691"/>
                    <a:pt x="501" y="1691"/>
                    <a:pt x="525" y="1668"/>
                  </a:cubicBezTo>
                  <a:cubicBezTo>
                    <a:pt x="608" y="1644"/>
                    <a:pt x="703" y="1632"/>
                    <a:pt x="798" y="1596"/>
                  </a:cubicBezTo>
                  <a:cubicBezTo>
                    <a:pt x="1144" y="1513"/>
                    <a:pt x="1489" y="1418"/>
                    <a:pt x="1810" y="1287"/>
                  </a:cubicBezTo>
                  <a:cubicBezTo>
                    <a:pt x="2882" y="834"/>
                    <a:pt x="4013" y="620"/>
                    <a:pt x="5180" y="620"/>
                  </a:cubicBezTo>
                  <a:cubicBezTo>
                    <a:pt x="5370" y="620"/>
                    <a:pt x="5585" y="620"/>
                    <a:pt x="5787" y="632"/>
                  </a:cubicBezTo>
                  <a:cubicBezTo>
                    <a:pt x="5835" y="667"/>
                    <a:pt x="5894" y="667"/>
                    <a:pt x="5954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4900300" y="3223150"/>
              <a:ext cx="124150" cy="36025"/>
            </a:xfrm>
            <a:custGeom>
              <a:rect b="b" l="l" r="r" t="t"/>
              <a:pathLst>
                <a:path extrusionOk="0" h="1441" w="4966">
                  <a:moveTo>
                    <a:pt x="24" y="1274"/>
                  </a:moveTo>
                  <a:lnTo>
                    <a:pt x="1" y="1441"/>
                  </a:lnTo>
                  <a:lnTo>
                    <a:pt x="179" y="1441"/>
                  </a:lnTo>
                  <a:lnTo>
                    <a:pt x="298" y="1441"/>
                  </a:lnTo>
                  <a:lnTo>
                    <a:pt x="394" y="1441"/>
                  </a:lnTo>
                  <a:cubicBezTo>
                    <a:pt x="453" y="1441"/>
                    <a:pt x="501" y="1441"/>
                    <a:pt x="548" y="1429"/>
                  </a:cubicBezTo>
                  <a:cubicBezTo>
                    <a:pt x="1965" y="1072"/>
                    <a:pt x="3227" y="774"/>
                    <a:pt x="4561" y="679"/>
                  </a:cubicBezTo>
                  <a:cubicBezTo>
                    <a:pt x="4966" y="655"/>
                    <a:pt x="4966" y="298"/>
                    <a:pt x="4966" y="155"/>
                  </a:cubicBezTo>
                  <a:lnTo>
                    <a:pt x="4966" y="0"/>
                  </a:lnTo>
                  <a:lnTo>
                    <a:pt x="4799" y="12"/>
                  </a:lnTo>
                  <a:cubicBezTo>
                    <a:pt x="4704" y="24"/>
                    <a:pt x="4608" y="24"/>
                    <a:pt x="4525" y="48"/>
                  </a:cubicBezTo>
                  <a:cubicBezTo>
                    <a:pt x="4311" y="60"/>
                    <a:pt x="4108" y="72"/>
                    <a:pt x="3906" y="119"/>
                  </a:cubicBezTo>
                  <a:cubicBezTo>
                    <a:pt x="2775" y="346"/>
                    <a:pt x="1667" y="560"/>
                    <a:pt x="513" y="822"/>
                  </a:cubicBezTo>
                  <a:cubicBezTo>
                    <a:pt x="334" y="846"/>
                    <a:pt x="72" y="905"/>
                    <a:pt x="24" y="1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4960725" y="3291600"/>
              <a:ext cx="83375" cy="23250"/>
            </a:xfrm>
            <a:custGeom>
              <a:rect b="b" l="l" r="r" t="t"/>
              <a:pathLst>
                <a:path extrusionOk="0" h="930" w="3335">
                  <a:moveTo>
                    <a:pt x="3156" y="25"/>
                  </a:moveTo>
                  <a:lnTo>
                    <a:pt x="2894" y="72"/>
                  </a:lnTo>
                  <a:cubicBezTo>
                    <a:pt x="2715" y="108"/>
                    <a:pt x="2549" y="132"/>
                    <a:pt x="2370" y="144"/>
                  </a:cubicBezTo>
                  <a:cubicBezTo>
                    <a:pt x="2001" y="179"/>
                    <a:pt x="1632" y="203"/>
                    <a:pt x="1275" y="239"/>
                  </a:cubicBezTo>
                  <a:cubicBezTo>
                    <a:pt x="1001" y="251"/>
                    <a:pt x="751" y="275"/>
                    <a:pt x="477" y="298"/>
                  </a:cubicBezTo>
                  <a:lnTo>
                    <a:pt x="417" y="298"/>
                  </a:lnTo>
                  <a:cubicBezTo>
                    <a:pt x="310" y="298"/>
                    <a:pt x="179" y="310"/>
                    <a:pt x="84" y="417"/>
                  </a:cubicBezTo>
                  <a:cubicBezTo>
                    <a:pt x="12" y="477"/>
                    <a:pt x="1" y="560"/>
                    <a:pt x="1" y="656"/>
                  </a:cubicBezTo>
                  <a:cubicBezTo>
                    <a:pt x="12" y="834"/>
                    <a:pt x="143" y="929"/>
                    <a:pt x="310" y="929"/>
                  </a:cubicBezTo>
                  <a:cubicBezTo>
                    <a:pt x="358" y="929"/>
                    <a:pt x="405" y="929"/>
                    <a:pt x="453" y="918"/>
                  </a:cubicBezTo>
                  <a:cubicBezTo>
                    <a:pt x="465" y="918"/>
                    <a:pt x="489" y="918"/>
                    <a:pt x="513" y="906"/>
                  </a:cubicBezTo>
                  <a:lnTo>
                    <a:pt x="1298" y="846"/>
                  </a:lnTo>
                  <a:cubicBezTo>
                    <a:pt x="1846" y="798"/>
                    <a:pt x="2382" y="751"/>
                    <a:pt x="2941" y="727"/>
                  </a:cubicBezTo>
                  <a:cubicBezTo>
                    <a:pt x="3072" y="715"/>
                    <a:pt x="3168" y="667"/>
                    <a:pt x="3239" y="596"/>
                  </a:cubicBezTo>
                  <a:cubicBezTo>
                    <a:pt x="3334" y="477"/>
                    <a:pt x="3322" y="310"/>
                    <a:pt x="3299" y="14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4907750" y="3408000"/>
              <a:ext cx="73550" cy="28600"/>
            </a:xfrm>
            <a:custGeom>
              <a:rect b="b" l="l" r="r" t="t"/>
              <a:pathLst>
                <a:path extrusionOk="0" h="1144" w="2942">
                  <a:moveTo>
                    <a:pt x="2572" y="0"/>
                  </a:moveTo>
                  <a:cubicBezTo>
                    <a:pt x="2524" y="0"/>
                    <a:pt x="2477" y="0"/>
                    <a:pt x="2429" y="12"/>
                  </a:cubicBezTo>
                  <a:lnTo>
                    <a:pt x="2417" y="12"/>
                  </a:lnTo>
                  <a:cubicBezTo>
                    <a:pt x="2393" y="12"/>
                    <a:pt x="2358" y="36"/>
                    <a:pt x="2334" y="36"/>
                  </a:cubicBezTo>
                  <a:lnTo>
                    <a:pt x="1786" y="167"/>
                  </a:lnTo>
                  <a:cubicBezTo>
                    <a:pt x="1334" y="286"/>
                    <a:pt x="869" y="393"/>
                    <a:pt x="429" y="512"/>
                  </a:cubicBezTo>
                  <a:lnTo>
                    <a:pt x="381" y="524"/>
                  </a:lnTo>
                  <a:cubicBezTo>
                    <a:pt x="262" y="548"/>
                    <a:pt x="0" y="607"/>
                    <a:pt x="12" y="1000"/>
                  </a:cubicBezTo>
                  <a:lnTo>
                    <a:pt x="12" y="1143"/>
                  </a:lnTo>
                  <a:lnTo>
                    <a:pt x="155" y="1131"/>
                  </a:lnTo>
                  <a:lnTo>
                    <a:pt x="322" y="1131"/>
                  </a:lnTo>
                  <a:cubicBezTo>
                    <a:pt x="441" y="1131"/>
                    <a:pt x="560" y="1131"/>
                    <a:pt x="667" y="1107"/>
                  </a:cubicBezTo>
                  <a:cubicBezTo>
                    <a:pt x="1274" y="964"/>
                    <a:pt x="1881" y="822"/>
                    <a:pt x="2512" y="667"/>
                  </a:cubicBezTo>
                  <a:lnTo>
                    <a:pt x="2536" y="667"/>
                  </a:lnTo>
                  <a:cubicBezTo>
                    <a:pt x="2643" y="643"/>
                    <a:pt x="2941" y="583"/>
                    <a:pt x="2882" y="274"/>
                  </a:cubicBezTo>
                  <a:cubicBezTo>
                    <a:pt x="2893" y="191"/>
                    <a:pt x="2822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4657425" y="3220475"/>
              <a:ext cx="147950" cy="39000"/>
            </a:xfrm>
            <a:custGeom>
              <a:rect b="b" l="l" r="r" t="t"/>
              <a:pathLst>
                <a:path extrusionOk="0" h="1560" w="5918">
                  <a:moveTo>
                    <a:pt x="405" y="667"/>
                  </a:moveTo>
                  <a:cubicBezTo>
                    <a:pt x="548" y="715"/>
                    <a:pt x="691" y="726"/>
                    <a:pt x="822" y="726"/>
                  </a:cubicBezTo>
                  <a:lnTo>
                    <a:pt x="917" y="750"/>
                  </a:lnTo>
                  <a:cubicBezTo>
                    <a:pt x="1072" y="762"/>
                    <a:pt x="1250" y="774"/>
                    <a:pt x="1417" y="786"/>
                  </a:cubicBezTo>
                  <a:cubicBezTo>
                    <a:pt x="2286" y="881"/>
                    <a:pt x="3179" y="965"/>
                    <a:pt x="4036" y="1179"/>
                  </a:cubicBezTo>
                  <a:cubicBezTo>
                    <a:pt x="4310" y="1250"/>
                    <a:pt x="4584" y="1322"/>
                    <a:pt x="4858" y="1405"/>
                  </a:cubicBezTo>
                  <a:cubicBezTo>
                    <a:pt x="5001" y="1441"/>
                    <a:pt x="5156" y="1488"/>
                    <a:pt x="5298" y="1512"/>
                  </a:cubicBezTo>
                  <a:cubicBezTo>
                    <a:pt x="5394" y="1548"/>
                    <a:pt x="5465" y="1560"/>
                    <a:pt x="5525" y="1560"/>
                  </a:cubicBezTo>
                  <a:cubicBezTo>
                    <a:pt x="5715" y="1560"/>
                    <a:pt x="5775" y="1417"/>
                    <a:pt x="5870" y="1179"/>
                  </a:cubicBezTo>
                  <a:lnTo>
                    <a:pt x="5918" y="1036"/>
                  </a:lnTo>
                  <a:lnTo>
                    <a:pt x="5798" y="976"/>
                  </a:lnTo>
                  <a:cubicBezTo>
                    <a:pt x="5763" y="965"/>
                    <a:pt x="5751" y="953"/>
                    <a:pt x="5715" y="941"/>
                  </a:cubicBezTo>
                  <a:cubicBezTo>
                    <a:pt x="5656" y="905"/>
                    <a:pt x="5584" y="857"/>
                    <a:pt x="5501" y="845"/>
                  </a:cubicBezTo>
                  <a:cubicBezTo>
                    <a:pt x="5382" y="822"/>
                    <a:pt x="5263" y="786"/>
                    <a:pt x="5144" y="738"/>
                  </a:cubicBezTo>
                  <a:cubicBezTo>
                    <a:pt x="4798" y="655"/>
                    <a:pt x="4453" y="548"/>
                    <a:pt x="4108" y="488"/>
                  </a:cubicBezTo>
                  <a:cubicBezTo>
                    <a:pt x="3191" y="345"/>
                    <a:pt x="2250" y="226"/>
                    <a:pt x="1334" y="107"/>
                  </a:cubicBezTo>
                  <a:lnTo>
                    <a:pt x="691" y="12"/>
                  </a:lnTo>
                  <a:cubicBezTo>
                    <a:pt x="631" y="12"/>
                    <a:pt x="584" y="0"/>
                    <a:pt x="512" y="0"/>
                  </a:cubicBezTo>
                  <a:lnTo>
                    <a:pt x="381" y="0"/>
                  </a:lnTo>
                  <a:lnTo>
                    <a:pt x="238" y="0"/>
                  </a:lnTo>
                  <a:lnTo>
                    <a:pt x="143" y="0"/>
                  </a:lnTo>
                  <a:lnTo>
                    <a:pt x="0" y="345"/>
                  </a:lnTo>
                  <a:lnTo>
                    <a:pt x="95" y="417"/>
                  </a:lnTo>
                  <a:cubicBezTo>
                    <a:pt x="107" y="429"/>
                    <a:pt x="143" y="441"/>
                    <a:pt x="155" y="476"/>
                  </a:cubicBezTo>
                  <a:cubicBezTo>
                    <a:pt x="226" y="560"/>
                    <a:pt x="310" y="643"/>
                    <a:pt x="405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4667250" y="3309475"/>
              <a:ext cx="150025" cy="37525"/>
            </a:xfrm>
            <a:custGeom>
              <a:rect b="b" l="l" r="r" t="t"/>
              <a:pathLst>
                <a:path extrusionOk="0" h="1501" w="6001">
                  <a:moveTo>
                    <a:pt x="5632" y="762"/>
                  </a:moveTo>
                  <a:cubicBezTo>
                    <a:pt x="5251" y="703"/>
                    <a:pt x="4893" y="619"/>
                    <a:pt x="4536" y="560"/>
                  </a:cubicBezTo>
                  <a:cubicBezTo>
                    <a:pt x="4036" y="476"/>
                    <a:pt x="3500" y="369"/>
                    <a:pt x="2977" y="298"/>
                  </a:cubicBezTo>
                  <a:cubicBezTo>
                    <a:pt x="2381" y="203"/>
                    <a:pt x="1774" y="131"/>
                    <a:pt x="1191" y="72"/>
                  </a:cubicBezTo>
                  <a:cubicBezTo>
                    <a:pt x="953" y="48"/>
                    <a:pt x="714" y="12"/>
                    <a:pt x="476" y="0"/>
                  </a:cubicBezTo>
                  <a:lnTo>
                    <a:pt x="393" y="0"/>
                  </a:lnTo>
                  <a:cubicBezTo>
                    <a:pt x="119" y="0"/>
                    <a:pt x="48" y="191"/>
                    <a:pt x="12" y="310"/>
                  </a:cubicBezTo>
                  <a:lnTo>
                    <a:pt x="0" y="369"/>
                  </a:lnTo>
                  <a:lnTo>
                    <a:pt x="36" y="417"/>
                  </a:lnTo>
                  <a:lnTo>
                    <a:pt x="48" y="429"/>
                  </a:lnTo>
                  <a:cubicBezTo>
                    <a:pt x="71" y="476"/>
                    <a:pt x="119" y="560"/>
                    <a:pt x="214" y="560"/>
                  </a:cubicBezTo>
                  <a:cubicBezTo>
                    <a:pt x="1845" y="726"/>
                    <a:pt x="3786" y="953"/>
                    <a:pt x="5727" y="1476"/>
                  </a:cubicBezTo>
                  <a:lnTo>
                    <a:pt x="5846" y="1500"/>
                  </a:lnTo>
                  <a:lnTo>
                    <a:pt x="5894" y="1381"/>
                  </a:lnTo>
                  <a:cubicBezTo>
                    <a:pt x="5953" y="1250"/>
                    <a:pt x="6001" y="1084"/>
                    <a:pt x="5929" y="941"/>
                  </a:cubicBezTo>
                  <a:cubicBezTo>
                    <a:pt x="5870" y="798"/>
                    <a:pt x="5679" y="762"/>
                    <a:pt x="5632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4661275" y="3253500"/>
              <a:ext cx="149750" cy="39925"/>
            </a:xfrm>
            <a:custGeom>
              <a:rect b="b" l="l" r="r" t="t"/>
              <a:pathLst>
                <a:path extrusionOk="0" h="1597" w="5990">
                  <a:moveTo>
                    <a:pt x="1739" y="763"/>
                  </a:moveTo>
                  <a:lnTo>
                    <a:pt x="1882" y="775"/>
                  </a:lnTo>
                  <a:cubicBezTo>
                    <a:pt x="2787" y="882"/>
                    <a:pt x="3704" y="989"/>
                    <a:pt x="4597" y="1239"/>
                  </a:cubicBezTo>
                  <a:cubicBezTo>
                    <a:pt x="4763" y="1287"/>
                    <a:pt x="4942" y="1358"/>
                    <a:pt x="5109" y="1418"/>
                  </a:cubicBezTo>
                  <a:lnTo>
                    <a:pt x="5466" y="1549"/>
                  </a:lnTo>
                  <a:cubicBezTo>
                    <a:pt x="5525" y="1572"/>
                    <a:pt x="5585" y="1584"/>
                    <a:pt x="5633" y="1584"/>
                  </a:cubicBezTo>
                  <a:lnTo>
                    <a:pt x="5644" y="1584"/>
                  </a:lnTo>
                  <a:lnTo>
                    <a:pt x="5704" y="1584"/>
                  </a:lnTo>
                  <a:lnTo>
                    <a:pt x="5823" y="1596"/>
                  </a:lnTo>
                  <a:lnTo>
                    <a:pt x="5990" y="989"/>
                  </a:lnTo>
                  <a:lnTo>
                    <a:pt x="5847" y="941"/>
                  </a:lnTo>
                  <a:cubicBezTo>
                    <a:pt x="5775" y="918"/>
                    <a:pt x="5704" y="882"/>
                    <a:pt x="5621" y="870"/>
                  </a:cubicBezTo>
                  <a:cubicBezTo>
                    <a:pt x="5478" y="810"/>
                    <a:pt x="5323" y="763"/>
                    <a:pt x="5180" y="739"/>
                  </a:cubicBezTo>
                  <a:cubicBezTo>
                    <a:pt x="4156" y="465"/>
                    <a:pt x="3085" y="334"/>
                    <a:pt x="2049" y="215"/>
                  </a:cubicBezTo>
                  <a:cubicBezTo>
                    <a:pt x="1537" y="156"/>
                    <a:pt x="977" y="96"/>
                    <a:pt x="453" y="1"/>
                  </a:cubicBezTo>
                  <a:lnTo>
                    <a:pt x="382" y="1"/>
                  </a:lnTo>
                  <a:cubicBezTo>
                    <a:pt x="346" y="1"/>
                    <a:pt x="299" y="1"/>
                    <a:pt x="263" y="25"/>
                  </a:cubicBezTo>
                  <a:lnTo>
                    <a:pt x="239" y="25"/>
                  </a:lnTo>
                  <a:cubicBezTo>
                    <a:pt x="179" y="25"/>
                    <a:pt x="132" y="48"/>
                    <a:pt x="108" y="96"/>
                  </a:cubicBezTo>
                  <a:lnTo>
                    <a:pt x="60" y="179"/>
                  </a:lnTo>
                  <a:cubicBezTo>
                    <a:pt x="60" y="203"/>
                    <a:pt x="49" y="215"/>
                    <a:pt x="49" y="239"/>
                  </a:cubicBezTo>
                  <a:lnTo>
                    <a:pt x="1" y="358"/>
                  </a:lnTo>
                  <a:lnTo>
                    <a:pt x="108" y="417"/>
                  </a:lnTo>
                  <a:cubicBezTo>
                    <a:pt x="132" y="441"/>
                    <a:pt x="156" y="453"/>
                    <a:pt x="179" y="465"/>
                  </a:cubicBezTo>
                  <a:cubicBezTo>
                    <a:pt x="251" y="513"/>
                    <a:pt x="346" y="584"/>
                    <a:pt x="453" y="596"/>
                  </a:cubicBezTo>
                  <a:cubicBezTo>
                    <a:pt x="894" y="656"/>
                    <a:pt x="1322" y="715"/>
                    <a:pt x="1739" y="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4671100" y="3347275"/>
              <a:ext cx="140225" cy="32450"/>
            </a:xfrm>
            <a:custGeom>
              <a:rect b="b" l="l" r="r" t="t"/>
              <a:pathLst>
                <a:path extrusionOk="0" h="1298" w="5609">
                  <a:moveTo>
                    <a:pt x="394" y="750"/>
                  </a:moveTo>
                  <a:cubicBezTo>
                    <a:pt x="453" y="750"/>
                    <a:pt x="501" y="738"/>
                    <a:pt x="548" y="715"/>
                  </a:cubicBezTo>
                  <a:cubicBezTo>
                    <a:pt x="989" y="631"/>
                    <a:pt x="1453" y="572"/>
                    <a:pt x="1930" y="572"/>
                  </a:cubicBezTo>
                  <a:cubicBezTo>
                    <a:pt x="2775" y="572"/>
                    <a:pt x="3644" y="715"/>
                    <a:pt x="4561" y="1048"/>
                  </a:cubicBezTo>
                  <a:cubicBezTo>
                    <a:pt x="4728" y="1107"/>
                    <a:pt x="4894" y="1155"/>
                    <a:pt x="5037" y="1191"/>
                  </a:cubicBezTo>
                  <a:cubicBezTo>
                    <a:pt x="5120" y="1227"/>
                    <a:pt x="5192" y="1238"/>
                    <a:pt x="5275" y="1274"/>
                  </a:cubicBezTo>
                  <a:lnTo>
                    <a:pt x="5394" y="1298"/>
                  </a:lnTo>
                  <a:lnTo>
                    <a:pt x="5454" y="1191"/>
                  </a:lnTo>
                  <a:cubicBezTo>
                    <a:pt x="5466" y="1179"/>
                    <a:pt x="5466" y="1167"/>
                    <a:pt x="5490" y="1155"/>
                  </a:cubicBezTo>
                  <a:cubicBezTo>
                    <a:pt x="5513" y="1107"/>
                    <a:pt x="5525" y="1072"/>
                    <a:pt x="5549" y="1036"/>
                  </a:cubicBezTo>
                  <a:cubicBezTo>
                    <a:pt x="5561" y="988"/>
                    <a:pt x="5561" y="941"/>
                    <a:pt x="5573" y="881"/>
                  </a:cubicBezTo>
                  <a:cubicBezTo>
                    <a:pt x="5573" y="857"/>
                    <a:pt x="5573" y="822"/>
                    <a:pt x="5597" y="798"/>
                  </a:cubicBezTo>
                  <a:lnTo>
                    <a:pt x="5609" y="655"/>
                  </a:lnTo>
                  <a:lnTo>
                    <a:pt x="5490" y="631"/>
                  </a:lnTo>
                  <a:lnTo>
                    <a:pt x="5180" y="536"/>
                  </a:lnTo>
                  <a:cubicBezTo>
                    <a:pt x="4966" y="476"/>
                    <a:pt x="4763" y="441"/>
                    <a:pt x="4561" y="357"/>
                  </a:cubicBezTo>
                  <a:cubicBezTo>
                    <a:pt x="3823" y="119"/>
                    <a:pt x="3013" y="0"/>
                    <a:pt x="2096" y="0"/>
                  </a:cubicBezTo>
                  <a:cubicBezTo>
                    <a:pt x="1584" y="0"/>
                    <a:pt x="1049" y="36"/>
                    <a:pt x="334" y="107"/>
                  </a:cubicBezTo>
                  <a:cubicBezTo>
                    <a:pt x="203" y="119"/>
                    <a:pt x="25" y="274"/>
                    <a:pt x="13" y="417"/>
                  </a:cubicBezTo>
                  <a:cubicBezTo>
                    <a:pt x="1" y="536"/>
                    <a:pt x="37" y="619"/>
                    <a:pt x="72" y="643"/>
                  </a:cubicBezTo>
                  <a:cubicBezTo>
                    <a:pt x="144" y="738"/>
                    <a:pt x="263" y="738"/>
                    <a:pt x="334" y="738"/>
                  </a:cubicBezTo>
                  <a:cubicBezTo>
                    <a:pt x="334" y="762"/>
                    <a:pt x="370" y="762"/>
                    <a:pt x="394" y="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4677950" y="3381500"/>
              <a:ext cx="134875" cy="34850"/>
            </a:xfrm>
            <a:custGeom>
              <a:rect b="b" l="l" r="r" t="t"/>
              <a:pathLst>
                <a:path extrusionOk="0" h="1394" w="5395">
                  <a:moveTo>
                    <a:pt x="5299" y="774"/>
                  </a:moveTo>
                  <a:cubicBezTo>
                    <a:pt x="5275" y="762"/>
                    <a:pt x="5239" y="739"/>
                    <a:pt x="5204" y="715"/>
                  </a:cubicBezTo>
                  <a:cubicBezTo>
                    <a:pt x="3799" y="358"/>
                    <a:pt x="2346" y="119"/>
                    <a:pt x="870" y="24"/>
                  </a:cubicBezTo>
                  <a:lnTo>
                    <a:pt x="834" y="24"/>
                  </a:lnTo>
                  <a:cubicBezTo>
                    <a:pt x="751" y="24"/>
                    <a:pt x="644" y="0"/>
                    <a:pt x="536" y="0"/>
                  </a:cubicBezTo>
                  <a:cubicBezTo>
                    <a:pt x="465" y="0"/>
                    <a:pt x="405" y="0"/>
                    <a:pt x="346" y="24"/>
                  </a:cubicBezTo>
                  <a:cubicBezTo>
                    <a:pt x="239" y="36"/>
                    <a:pt x="179" y="119"/>
                    <a:pt x="144" y="179"/>
                  </a:cubicBezTo>
                  <a:cubicBezTo>
                    <a:pt x="120" y="203"/>
                    <a:pt x="108" y="215"/>
                    <a:pt x="108" y="227"/>
                  </a:cubicBezTo>
                  <a:lnTo>
                    <a:pt x="1" y="346"/>
                  </a:lnTo>
                  <a:lnTo>
                    <a:pt x="120" y="453"/>
                  </a:lnTo>
                  <a:lnTo>
                    <a:pt x="155" y="477"/>
                  </a:lnTo>
                  <a:cubicBezTo>
                    <a:pt x="191" y="524"/>
                    <a:pt x="263" y="584"/>
                    <a:pt x="334" y="596"/>
                  </a:cubicBezTo>
                  <a:cubicBezTo>
                    <a:pt x="394" y="620"/>
                    <a:pt x="465" y="620"/>
                    <a:pt x="513" y="620"/>
                  </a:cubicBezTo>
                  <a:lnTo>
                    <a:pt x="584" y="620"/>
                  </a:lnTo>
                  <a:lnTo>
                    <a:pt x="655" y="620"/>
                  </a:lnTo>
                  <a:cubicBezTo>
                    <a:pt x="858" y="631"/>
                    <a:pt x="1048" y="643"/>
                    <a:pt x="1239" y="643"/>
                  </a:cubicBezTo>
                  <a:cubicBezTo>
                    <a:pt x="1691" y="679"/>
                    <a:pt x="2132" y="691"/>
                    <a:pt x="2560" y="774"/>
                  </a:cubicBezTo>
                  <a:cubicBezTo>
                    <a:pt x="3132" y="881"/>
                    <a:pt x="3692" y="1036"/>
                    <a:pt x="4227" y="1179"/>
                  </a:cubicBezTo>
                  <a:cubicBezTo>
                    <a:pt x="4489" y="1251"/>
                    <a:pt x="4739" y="1310"/>
                    <a:pt x="4989" y="1370"/>
                  </a:cubicBezTo>
                  <a:cubicBezTo>
                    <a:pt x="5025" y="1370"/>
                    <a:pt x="5037" y="1393"/>
                    <a:pt x="5061" y="1393"/>
                  </a:cubicBezTo>
                  <a:lnTo>
                    <a:pt x="5108" y="1393"/>
                  </a:lnTo>
                  <a:lnTo>
                    <a:pt x="5168" y="1393"/>
                  </a:lnTo>
                  <a:lnTo>
                    <a:pt x="5287" y="1393"/>
                  </a:lnTo>
                  <a:lnTo>
                    <a:pt x="5394" y="858"/>
                  </a:lnTo>
                  <a:lnTo>
                    <a:pt x="5299" y="798"/>
                  </a:lnTo>
                  <a:cubicBezTo>
                    <a:pt x="5335" y="798"/>
                    <a:pt x="5323" y="774"/>
                    <a:pt x="5299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4714575" y="3186225"/>
              <a:ext cx="107175" cy="36350"/>
            </a:xfrm>
            <a:custGeom>
              <a:rect b="b" l="l" r="r" t="t"/>
              <a:pathLst>
                <a:path extrusionOk="0" h="1454" w="4287">
                  <a:moveTo>
                    <a:pt x="4072" y="822"/>
                  </a:moveTo>
                  <a:cubicBezTo>
                    <a:pt x="3953" y="727"/>
                    <a:pt x="3810" y="703"/>
                    <a:pt x="3691" y="668"/>
                  </a:cubicBezTo>
                  <a:cubicBezTo>
                    <a:pt x="2989" y="537"/>
                    <a:pt x="2274" y="394"/>
                    <a:pt x="1560" y="251"/>
                  </a:cubicBezTo>
                  <a:lnTo>
                    <a:pt x="774" y="108"/>
                  </a:lnTo>
                  <a:cubicBezTo>
                    <a:pt x="667" y="96"/>
                    <a:pt x="560" y="60"/>
                    <a:pt x="464" y="49"/>
                  </a:cubicBezTo>
                  <a:lnTo>
                    <a:pt x="310" y="13"/>
                  </a:lnTo>
                  <a:lnTo>
                    <a:pt x="238" y="1"/>
                  </a:lnTo>
                  <a:lnTo>
                    <a:pt x="179" y="49"/>
                  </a:lnTo>
                  <a:cubicBezTo>
                    <a:pt x="179" y="49"/>
                    <a:pt x="167" y="60"/>
                    <a:pt x="143" y="60"/>
                  </a:cubicBezTo>
                  <a:cubicBezTo>
                    <a:pt x="83" y="108"/>
                    <a:pt x="0" y="168"/>
                    <a:pt x="0" y="263"/>
                  </a:cubicBezTo>
                  <a:cubicBezTo>
                    <a:pt x="0" y="370"/>
                    <a:pt x="48" y="549"/>
                    <a:pt x="179" y="608"/>
                  </a:cubicBezTo>
                  <a:cubicBezTo>
                    <a:pt x="262" y="656"/>
                    <a:pt x="369" y="668"/>
                    <a:pt x="464" y="680"/>
                  </a:cubicBezTo>
                  <a:cubicBezTo>
                    <a:pt x="488" y="680"/>
                    <a:pt x="536" y="703"/>
                    <a:pt x="560" y="703"/>
                  </a:cubicBezTo>
                  <a:cubicBezTo>
                    <a:pt x="857" y="763"/>
                    <a:pt x="1179" y="822"/>
                    <a:pt x="1476" y="858"/>
                  </a:cubicBezTo>
                  <a:cubicBezTo>
                    <a:pt x="2203" y="1001"/>
                    <a:pt x="2941" y="1132"/>
                    <a:pt x="3643" y="1394"/>
                  </a:cubicBezTo>
                  <a:cubicBezTo>
                    <a:pt x="3655" y="1394"/>
                    <a:pt x="3679" y="1418"/>
                    <a:pt x="3679" y="1418"/>
                  </a:cubicBezTo>
                  <a:cubicBezTo>
                    <a:pt x="3715" y="1430"/>
                    <a:pt x="3774" y="1453"/>
                    <a:pt x="3834" y="1453"/>
                  </a:cubicBezTo>
                  <a:cubicBezTo>
                    <a:pt x="3858" y="1453"/>
                    <a:pt x="3882" y="1453"/>
                    <a:pt x="3893" y="1442"/>
                  </a:cubicBezTo>
                  <a:cubicBezTo>
                    <a:pt x="4036" y="1394"/>
                    <a:pt x="4191" y="1334"/>
                    <a:pt x="4227" y="1203"/>
                  </a:cubicBezTo>
                  <a:cubicBezTo>
                    <a:pt x="4286" y="1108"/>
                    <a:pt x="4191" y="906"/>
                    <a:pt x="4072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45"/>
          <p:cNvGrpSpPr/>
          <p:nvPr/>
        </p:nvGrpSpPr>
        <p:grpSpPr>
          <a:xfrm>
            <a:off x="5504053" y="702645"/>
            <a:ext cx="514295" cy="474382"/>
            <a:chOff x="712875" y="2205450"/>
            <a:chExt cx="233675" cy="215550"/>
          </a:xfrm>
        </p:grpSpPr>
        <p:sp>
          <p:nvSpPr>
            <p:cNvPr id="426" name="Google Shape;426;p45"/>
            <p:cNvSpPr/>
            <p:nvPr/>
          </p:nvSpPr>
          <p:spPr>
            <a:xfrm>
              <a:off x="727450" y="2222125"/>
              <a:ext cx="203325" cy="183675"/>
            </a:xfrm>
            <a:custGeom>
              <a:rect b="b" l="l" r="r" t="t"/>
              <a:pathLst>
                <a:path extrusionOk="0" h="7347" w="8133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712875" y="2205450"/>
              <a:ext cx="233675" cy="215550"/>
            </a:xfrm>
            <a:custGeom>
              <a:rect b="b" l="l" r="r" t="t"/>
              <a:pathLst>
                <a:path extrusionOk="0" h="8622" w="9347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864975" y="2282550"/>
              <a:ext cx="35450" cy="30100"/>
            </a:xfrm>
            <a:custGeom>
              <a:rect b="b" l="l" r="r" t="t"/>
              <a:pathLst>
                <a:path extrusionOk="0" h="1204" w="1418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814075" y="2280175"/>
              <a:ext cx="35450" cy="30375"/>
            </a:xfrm>
            <a:custGeom>
              <a:rect b="b" l="l" r="r" t="t"/>
              <a:pathLst>
                <a:path extrusionOk="0" h="1215" w="1418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759300" y="2281375"/>
              <a:ext cx="29800" cy="31575"/>
            </a:xfrm>
            <a:custGeom>
              <a:rect b="b" l="l" r="r" t="t"/>
              <a:pathLst>
                <a:path extrusionOk="0" h="1263" w="1192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5"/>
          <p:cNvGrpSpPr/>
          <p:nvPr/>
        </p:nvGrpSpPr>
        <p:grpSpPr>
          <a:xfrm>
            <a:off x="4727552" y="999211"/>
            <a:ext cx="739324" cy="681878"/>
            <a:chOff x="751275" y="1814050"/>
            <a:chExt cx="233675" cy="215525"/>
          </a:xfrm>
        </p:grpSpPr>
        <p:sp>
          <p:nvSpPr>
            <p:cNvPr id="432" name="Google Shape;432;p45"/>
            <p:cNvSpPr/>
            <p:nvPr/>
          </p:nvSpPr>
          <p:spPr>
            <a:xfrm>
              <a:off x="765850" y="1830700"/>
              <a:ext cx="203325" cy="183700"/>
            </a:xfrm>
            <a:custGeom>
              <a:rect b="b" l="l" r="r" t="t"/>
              <a:pathLst>
                <a:path extrusionOk="0" h="7348" w="8133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751275" y="1814050"/>
              <a:ext cx="233675" cy="215525"/>
            </a:xfrm>
            <a:custGeom>
              <a:rect b="b" l="l" r="r" t="t"/>
              <a:pathLst>
                <a:path extrusionOk="0" h="8621" w="9347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795925" y="1891125"/>
              <a:ext cx="35450" cy="30100"/>
            </a:xfrm>
            <a:custGeom>
              <a:rect b="b" l="l" r="r" t="t"/>
              <a:pathLst>
                <a:path extrusionOk="0" h="1204" w="1418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847125" y="1888750"/>
              <a:ext cx="35450" cy="30400"/>
            </a:xfrm>
            <a:custGeom>
              <a:rect b="b" l="l" r="r" t="t"/>
              <a:pathLst>
                <a:path extrusionOk="0" h="1216" w="1418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907550" y="1889650"/>
              <a:ext cx="29775" cy="31575"/>
            </a:xfrm>
            <a:custGeom>
              <a:rect b="b" l="l" r="r" t="t"/>
              <a:pathLst>
                <a:path extrusionOk="0" h="1263" w="1191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5"/>
          <p:cNvGrpSpPr/>
          <p:nvPr/>
        </p:nvGrpSpPr>
        <p:grpSpPr>
          <a:xfrm>
            <a:off x="7383624" y="181394"/>
            <a:ext cx="1577997" cy="1327923"/>
            <a:chOff x="6075750" y="3009125"/>
            <a:chExt cx="550400" cy="463175"/>
          </a:xfrm>
        </p:grpSpPr>
        <p:sp>
          <p:nvSpPr>
            <p:cNvPr id="438" name="Google Shape;438;p45"/>
            <p:cNvSpPr/>
            <p:nvPr/>
          </p:nvSpPr>
          <p:spPr>
            <a:xfrm>
              <a:off x="6076650" y="3020750"/>
              <a:ext cx="538175" cy="433700"/>
            </a:xfrm>
            <a:custGeom>
              <a:rect b="b" l="l" r="r" t="t"/>
              <a:pathLst>
                <a:path extrusionOk="0" h="17348" w="21527">
                  <a:moveTo>
                    <a:pt x="7572" y="17347"/>
                  </a:moveTo>
                  <a:cubicBezTo>
                    <a:pt x="7858" y="16657"/>
                    <a:pt x="8108" y="16097"/>
                    <a:pt x="8311" y="15538"/>
                  </a:cubicBezTo>
                  <a:cubicBezTo>
                    <a:pt x="8430" y="15204"/>
                    <a:pt x="8465" y="14847"/>
                    <a:pt x="8513" y="14514"/>
                  </a:cubicBezTo>
                  <a:cubicBezTo>
                    <a:pt x="8573" y="14014"/>
                    <a:pt x="8489" y="13883"/>
                    <a:pt x="7989" y="13752"/>
                  </a:cubicBezTo>
                  <a:cubicBezTo>
                    <a:pt x="7358" y="13573"/>
                    <a:pt x="6703" y="13418"/>
                    <a:pt x="6072" y="13228"/>
                  </a:cubicBezTo>
                  <a:cubicBezTo>
                    <a:pt x="5167" y="12942"/>
                    <a:pt x="4239" y="12680"/>
                    <a:pt x="3370" y="12299"/>
                  </a:cubicBezTo>
                  <a:cubicBezTo>
                    <a:pt x="2036" y="11752"/>
                    <a:pt x="1048" y="10775"/>
                    <a:pt x="714" y="9358"/>
                  </a:cubicBezTo>
                  <a:cubicBezTo>
                    <a:pt x="0" y="6287"/>
                    <a:pt x="988" y="3334"/>
                    <a:pt x="3727" y="1441"/>
                  </a:cubicBezTo>
                  <a:cubicBezTo>
                    <a:pt x="4703" y="774"/>
                    <a:pt x="5775" y="393"/>
                    <a:pt x="6977" y="274"/>
                  </a:cubicBezTo>
                  <a:cubicBezTo>
                    <a:pt x="9632" y="0"/>
                    <a:pt x="12252" y="274"/>
                    <a:pt x="14871" y="619"/>
                  </a:cubicBezTo>
                  <a:cubicBezTo>
                    <a:pt x="16014" y="774"/>
                    <a:pt x="17133" y="1012"/>
                    <a:pt x="18252" y="1369"/>
                  </a:cubicBezTo>
                  <a:cubicBezTo>
                    <a:pt x="19514" y="1762"/>
                    <a:pt x="20396" y="2524"/>
                    <a:pt x="20812" y="3810"/>
                  </a:cubicBezTo>
                  <a:cubicBezTo>
                    <a:pt x="21527" y="5929"/>
                    <a:pt x="21467" y="8049"/>
                    <a:pt x="20610" y="10097"/>
                  </a:cubicBezTo>
                  <a:cubicBezTo>
                    <a:pt x="20217" y="11085"/>
                    <a:pt x="19562" y="11942"/>
                    <a:pt x="18574" y="12525"/>
                  </a:cubicBezTo>
                  <a:cubicBezTo>
                    <a:pt x="16645" y="13668"/>
                    <a:pt x="14585" y="14288"/>
                    <a:pt x="12323" y="14109"/>
                  </a:cubicBezTo>
                  <a:cubicBezTo>
                    <a:pt x="12037" y="14085"/>
                    <a:pt x="11835" y="14133"/>
                    <a:pt x="11668" y="14383"/>
                  </a:cubicBezTo>
                  <a:cubicBezTo>
                    <a:pt x="11490" y="14669"/>
                    <a:pt x="11359" y="14978"/>
                    <a:pt x="11132" y="15216"/>
                  </a:cubicBezTo>
                  <a:cubicBezTo>
                    <a:pt x="10359" y="16133"/>
                    <a:pt x="9394" y="16800"/>
                    <a:pt x="8287" y="17240"/>
                  </a:cubicBezTo>
                  <a:cubicBezTo>
                    <a:pt x="8108" y="17324"/>
                    <a:pt x="7906" y="17312"/>
                    <a:pt x="7572" y="17347"/>
                  </a:cubicBezTo>
                  <a:close/>
                  <a:moveTo>
                    <a:pt x="10299" y="3298"/>
                  </a:moveTo>
                  <a:cubicBezTo>
                    <a:pt x="10287" y="3465"/>
                    <a:pt x="10251" y="3655"/>
                    <a:pt x="10239" y="3858"/>
                  </a:cubicBezTo>
                  <a:cubicBezTo>
                    <a:pt x="10132" y="4751"/>
                    <a:pt x="10049" y="5644"/>
                    <a:pt x="9942" y="6537"/>
                  </a:cubicBezTo>
                  <a:cubicBezTo>
                    <a:pt x="9882" y="7049"/>
                    <a:pt x="9811" y="7572"/>
                    <a:pt x="9763" y="8096"/>
                  </a:cubicBezTo>
                  <a:cubicBezTo>
                    <a:pt x="9739" y="8382"/>
                    <a:pt x="9870" y="8537"/>
                    <a:pt x="10168" y="8561"/>
                  </a:cubicBezTo>
                  <a:cubicBezTo>
                    <a:pt x="10573" y="8573"/>
                    <a:pt x="10990" y="8596"/>
                    <a:pt x="11382" y="8561"/>
                  </a:cubicBezTo>
                  <a:cubicBezTo>
                    <a:pt x="11918" y="8501"/>
                    <a:pt x="12264" y="8156"/>
                    <a:pt x="12430" y="7644"/>
                  </a:cubicBezTo>
                  <a:cubicBezTo>
                    <a:pt x="12621" y="7037"/>
                    <a:pt x="12514" y="6775"/>
                    <a:pt x="12025" y="6370"/>
                  </a:cubicBezTo>
                  <a:cubicBezTo>
                    <a:pt x="11918" y="6298"/>
                    <a:pt x="11835" y="6203"/>
                    <a:pt x="11763" y="6156"/>
                  </a:cubicBezTo>
                  <a:cubicBezTo>
                    <a:pt x="12025" y="5775"/>
                    <a:pt x="12323" y="5465"/>
                    <a:pt x="12490" y="5084"/>
                  </a:cubicBezTo>
                  <a:cubicBezTo>
                    <a:pt x="12656" y="4679"/>
                    <a:pt x="12633" y="4239"/>
                    <a:pt x="12371" y="3858"/>
                  </a:cubicBezTo>
                  <a:cubicBezTo>
                    <a:pt x="11894" y="3227"/>
                    <a:pt x="10990" y="2977"/>
                    <a:pt x="10299" y="3298"/>
                  </a:cubicBezTo>
                  <a:close/>
                  <a:moveTo>
                    <a:pt x="7418" y="6560"/>
                  </a:moveTo>
                  <a:cubicBezTo>
                    <a:pt x="7787" y="7096"/>
                    <a:pt x="7549" y="7715"/>
                    <a:pt x="7870" y="8215"/>
                  </a:cubicBezTo>
                  <a:cubicBezTo>
                    <a:pt x="8204" y="7942"/>
                    <a:pt x="8204" y="7942"/>
                    <a:pt x="8156" y="7680"/>
                  </a:cubicBezTo>
                  <a:cubicBezTo>
                    <a:pt x="8096" y="7346"/>
                    <a:pt x="8049" y="7025"/>
                    <a:pt x="7977" y="6691"/>
                  </a:cubicBezTo>
                  <a:cubicBezTo>
                    <a:pt x="7811" y="5917"/>
                    <a:pt x="7668" y="5132"/>
                    <a:pt x="7477" y="4358"/>
                  </a:cubicBezTo>
                  <a:cubicBezTo>
                    <a:pt x="7406" y="4108"/>
                    <a:pt x="7275" y="3881"/>
                    <a:pt x="7180" y="3643"/>
                  </a:cubicBezTo>
                  <a:cubicBezTo>
                    <a:pt x="7132" y="3631"/>
                    <a:pt x="7072" y="3608"/>
                    <a:pt x="7025" y="3584"/>
                  </a:cubicBezTo>
                  <a:cubicBezTo>
                    <a:pt x="6977" y="3655"/>
                    <a:pt x="6941" y="3715"/>
                    <a:pt x="6906" y="3786"/>
                  </a:cubicBezTo>
                  <a:cubicBezTo>
                    <a:pt x="6287" y="5167"/>
                    <a:pt x="5656" y="6513"/>
                    <a:pt x="5036" y="7882"/>
                  </a:cubicBezTo>
                  <a:cubicBezTo>
                    <a:pt x="5001" y="7953"/>
                    <a:pt x="5072" y="8072"/>
                    <a:pt x="5096" y="8168"/>
                  </a:cubicBezTo>
                  <a:cubicBezTo>
                    <a:pt x="5298" y="8001"/>
                    <a:pt x="5394" y="7822"/>
                    <a:pt x="5477" y="7632"/>
                  </a:cubicBezTo>
                  <a:cubicBezTo>
                    <a:pt x="5608" y="7334"/>
                    <a:pt x="5727" y="7001"/>
                    <a:pt x="5882" y="6727"/>
                  </a:cubicBezTo>
                  <a:cubicBezTo>
                    <a:pt x="5941" y="6608"/>
                    <a:pt x="6108" y="6489"/>
                    <a:pt x="6239" y="6489"/>
                  </a:cubicBezTo>
                  <a:cubicBezTo>
                    <a:pt x="6644" y="6501"/>
                    <a:pt x="7061" y="6548"/>
                    <a:pt x="7418" y="6560"/>
                  </a:cubicBezTo>
                  <a:close/>
                  <a:moveTo>
                    <a:pt x="16562" y="8120"/>
                  </a:moveTo>
                  <a:cubicBezTo>
                    <a:pt x="16431" y="8144"/>
                    <a:pt x="16324" y="8144"/>
                    <a:pt x="16240" y="8168"/>
                  </a:cubicBezTo>
                  <a:cubicBezTo>
                    <a:pt x="15871" y="8299"/>
                    <a:pt x="15514" y="8251"/>
                    <a:pt x="15133" y="8168"/>
                  </a:cubicBezTo>
                  <a:cubicBezTo>
                    <a:pt x="14121" y="7930"/>
                    <a:pt x="13657" y="6941"/>
                    <a:pt x="14121" y="6025"/>
                  </a:cubicBezTo>
                  <a:cubicBezTo>
                    <a:pt x="14538" y="5179"/>
                    <a:pt x="15181" y="4632"/>
                    <a:pt x="16169" y="4548"/>
                  </a:cubicBezTo>
                  <a:cubicBezTo>
                    <a:pt x="16347" y="4536"/>
                    <a:pt x="16526" y="4536"/>
                    <a:pt x="16502" y="4251"/>
                  </a:cubicBezTo>
                  <a:cubicBezTo>
                    <a:pt x="16169" y="4048"/>
                    <a:pt x="15824" y="4179"/>
                    <a:pt x="15514" y="4298"/>
                  </a:cubicBezTo>
                  <a:cubicBezTo>
                    <a:pt x="14597" y="4608"/>
                    <a:pt x="13978" y="5263"/>
                    <a:pt x="13645" y="6144"/>
                  </a:cubicBezTo>
                  <a:cubicBezTo>
                    <a:pt x="13287" y="7060"/>
                    <a:pt x="13526" y="7870"/>
                    <a:pt x="14359" y="8406"/>
                  </a:cubicBezTo>
                  <a:cubicBezTo>
                    <a:pt x="14942" y="8775"/>
                    <a:pt x="15609" y="8834"/>
                    <a:pt x="16288" y="8715"/>
                  </a:cubicBezTo>
                  <a:cubicBezTo>
                    <a:pt x="16550" y="8644"/>
                    <a:pt x="16681" y="8477"/>
                    <a:pt x="16562" y="8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6332025" y="3176125"/>
              <a:ext cx="50025" cy="49125"/>
            </a:xfrm>
            <a:custGeom>
              <a:rect b="b" l="l" r="r" t="t"/>
              <a:pathLst>
                <a:path extrusionOk="0" h="1965" w="2001">
                  <a:moveTo>
                    <a:pt x="1" y="1762"/>
                  </a:moveTo>
                  <a:cubicBezTo>
                    <a:pt x="24" y="1226"/>
                    <a:pt x="72" y="679"/>
                    <a:pt x="96" y="107"/>
                  </a:cubicBezTo>
                  <a:cubicBezTo>
                    <a:pt x="691" y="0"/>
                    <a:pt x="1132" y="226"/>
                    <a:pt x="1548" y="476"/>
                  </a:cubicBezTo>
                  <a:cubicBezTo>
                    <a:pt x="1787" y="631"/>
                    <a:pt x="2001" y="834"/>
                    <a:pt x="1918" y="1143"/>
                  </a:cubicBezTo>
                  <a:cubicBezTo>
                    <a:pt x="1822" y="1441"/>
                    <a:pt x="1668" y="1738"/>
                    <a:pt x="1322" y="1822"/>
                  </a:cubicBezTo>
                  <a:cubicBezTo>
                    <a:pt x="906" y="1929"/>
                    <a:pt x="489" y="1965"/>
                    <a:pt x="1" y="17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6337100" y="3105875"/>
              <a:ext cx="45850" cy="61625"/>
            </a:xfrm>
            <a:custGeom>
              <a:rect b="b" l="l" r="r" t="t"/>
              <a:pathLst>
                <a:path extrusionOk="0" h="2465" w="1834">
                  <a:moveTo>
                    <a:pt x="131" y="1167"/>
                  </a:moveTo>
                  <a:cubicBezTo>
                    <a:pt x="167" y="905"/>
                    <a:pt x="179" y="655"/>
                    <a:pt x="226" y="405"/>
                  </a:cubicBezTo>
                  <a:cubicBezTo>
                    <a:pt x="262" y="131"/>
                    <a:pt x="476" y="0"/>
                    <a:pt x="679" y="131"/>
                  </a:cubicBezTo>
                  <a:cubicBezTo>
                    <a:pt x="1000" y="310"/>
                    <a:pt x="1322" y="524"/>
                    <a:pt x="1548" y="786"/>
                  </a:cubicBezTo>
                  <a:cubicBezTo>
                    <a:pt x="1834" y="1131"/>
                    <a:pt x="1726" y="1655"/>
                    <a:pt x="1381" y="1953"/>
                  </a:cubicBezTo>
                  <a:cubicBezTo>
                    <a:pt x="1238" y="2072"/>
                    <a:pt x="1060" y="2167"/>
                    <a:pt x="881" y="2227"/>
                  </a:cubicBezTo>
                  <a:cubicBezTo>
                    <a:pt x="179" y="2465"/>
                    <a:pt x="0" y="2310"/>
                    <a:pt x="72" y="1560"/>
                  </a:cubicBezTo>
                  <a:cubicBezTo>
                    <a:pt x="95" y="1429"/>
                    <a:pt x="107" y="1298"/>
                    <a:pt x="131" y="1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6234100" y="3131775"/>
              <a:ext cx="27100" cy="42275"/>
            </a:xfrm>
            <a:custGeom>
              <a:rect b="b" l="l" r="r" t="t"/>
              <a:pathLst>
                <a:path extrusionOk="0" h="1691" w="1084">
                  <a:moveTo>
                    <a:pt x="1084" y="1584"/>
                  </a:moveTo>
                  <a:cubicBezTo>
                    <a:pt x="667" y="1679"/>
                    <a:pt x="322" y="1691"/>
                    <a:pt x="1" y="1476"/>
                  </a:cubicBezTo>
                  <a:cubicBezTo>
                    <a:pt x="60" y="929"/>
                    <a:pt x="358" y="512"/>
                    <a:pt x="703" y="0"/>
                  </a:cubicBezTo>
                  <a:cubicBezTo>
                    <a:pt x="965" y="524"/>
                    <a:pt x="1024" y="1036"/>
                    <a:pt x="1084" y="1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6075750" y="3009125"/>
              <a:ext cx="550400" cy="463175"/>
            </a:xfrm>
            <a:custGeom>
              <a:rect b="b" l="l" r="r" t="t"/>
              <a:pathLst>
                <a:path extrusionOk="0" h="18527" w="22016">
                  <a:moveTo>
                    <a:pt x="21515" y="4323"/>
                  </a:moveTo>
                  <a:cubicBezTo>
                    <a:pt x="21229" y="3394"/>
                    <a:pt x="20801" y="2382"/>
                    <a:pt x="19777" y="1846"/>
                  </a:cubicBezTo>
                  <a:cubicBezTo>
                    <a:pt x="19146" y="1525"/>
                    <a:pt x="18407" y="1168"/>
                    <a:pt x="17610" y="1001"/>
                  </a:cubicBezTo>
                  <a:cubicBezTo>
                    <a:pt x="16241" y="715"/>
                    <a:pt x="14443" y="370"/>
                    <a:pt x="12633" y="191"/>
                  </a:cubicBezTo>
                  <a:cubicBezTo>
                    <a:pt x="11657" y="108"/>
                    <a:pt x="10514" y="1"/>
                    <a:pt x="9359" y="1"/>
                  </a:cubicBezTo>
                  <a:cubicBezTo>
                    <a:pt x="8561" y="1"/>
                    <a:pt x="7847" y="48"/>
                    <a:pt x="7168" y="132"/>
                  </a:cubicBezTo>
                  <a:cubicBezTo>
                    <a:pt x="5811" y="310"/>
                    <a:pt x="4811" y="632"/>
                    <a:pt x="3906" y="1168"/>
                  </a:cubicBezTo>
                  <a:cubicBezTo>
                    <a:pt x="1810" y="2430"/>
                    <a:pt x="572" y="4216"/>
                    <a:pt x="119" y="6621"/>
                  </a:cubicBezTo>
                  <a:cubicBezTo>
                    <a:pt x="0" y="7311"/>
                    <a:pt x="60" y="7978"/>
                    <a:pt x="108" y="8633"/>
                  </a:cubicBezTo>
                  <a:cubicBezTo>
                    <a:pt x="143" y="8907"/>
                    <a:pt x="155" y="9180"/>
                    <a:pt x="167" y="9466"/>
                  </a:cubicBezTo>
                  <a:cubicBezTo>
                    <a:pt x="203" y="10252"/>
                    <a:pt x="608" y="10871"/>
                    <a:pt x="1001" y="11443"/>
                  </a:cubicBezTo>
                  <a:cubicBezTo>
                    <a:pt x="1143" y="11657"/>
                    <a:pt x="1286" y="11859"/>
                    <a:pt x="1405" y="12086"/>
                  </a:cubicBezTo>
                  <a:cubicBezTo>
                    <a:pt x="1441" y="12145"/>
                    <a:pt x="1489" y="12193"/>
                    <a:pt x="1536" y="12217"/>
                  </a:cubicBezTo>
                  <a:lnTo>
                    <a:pt x="1572" y="12252"/>
                  </a:lnTo>
                  <a:cubicBezTo>
                    <a:pt x="2489" y="12990"/>
                    <a:pt x="3608" y="13550"/>
                    <a:pt x="5084" y="13943"/>
                  </a:cubicBezTo>
                  <a:cubicBezTo>
                    <a:pt x="5918" y="14181"/>
                    <a:pt x="6775" y="14455"/>
                    <a:pt x="7644" y="14741"/>
                  </a:cubicBezTo>
                  <a:cubicBezTo>
                    <a:pt x="8061" y="14872"/>
                    <a:pt x="8061" y="14872"/>
                    <a:pt x="7966" y="15348"/>
                  </a:cubicBezTo>
                  <a:cubicBezTo>
                    <a:pt x="7787" y="16265"/>
                    <a:pt x="7335" y="17074"/>
                    <a:pt x="6918" y="17741"/>
                  </a:cubicBezTo>
                  <a:cubicBezTo>
                    <a:pt x="6823" y="17872"/>
                    <a:pt x="6763" y="18110"/>
                    <a:pt x="6823" y="18289"/>
                  </a:cubicBezTo>
                  <a:cubicBezTo>
                    <a:pt x="6882" y="18455"/>
                    <a:pt x="7156" y="18527"/>
                    <a:pt x="7287" y="18527"/>
                  </a:cubicBezTo>
                  <a:lnTo>
                    <a:pt x="7335" y="18527"/>
                  </a:lnTo>
                  <a:cubicBezTo>
                    <a:pt x="7406" y="18527"/>
                    <a:pt x="7478" y="18515"/>
                    <a:pt x="7549" y="18515"/>
                  </a:cubicBezTo>
                  <a:cubicBezTo>
                    <a:pt x="7870" y="18491"/>
                    <a:pt x="8192" y="18467"/>
                    <a:pt x="8478" y="18336"/>
                  </a:cubicBezTo>
                  <a:cubicBezTo>
                    <a:pt x="9692" y="17753"/>
                    <a:pt x="11061" y="16979"/>
                    <a:pt x="11930" y="15586"/>
                  </a:cubicBezTo>
                  <a:cubicBezTo>
                    <a:pt x="12073" y="15348"/>
                    <a:pt x="12240" y="15253"/>
                    <a:pt x="12514" y="15253"/>
                  </a:cubicBezTo>
                  <a:lnTo>
                    <a:pt x="12657" y="15253"/>
                  </a:lnTo>
                  <a:lnTo>
                    <a:pt x="13026" y="15253"/>
                  </a:lnTo>
                  <a:cubicBezTo>
                    <a:pt x="13419" y="15253"/>
                    <a:pt x="13859" y="15241"/>
                    <a:pt x="14300" y="15169"/>
                  </a:cubicBezTo>
                  <a:cubicBezTo>
                    <a:pt x="15550" y="14943"/>
                    <a:pt x="17003" y="14598"/>
                    <a:pt x="18324" y="13848"/>
                  </a:cubicBezTo>
                  <a:lnTo>
                    <a:pt x="18384" y="13812"/>
                  </a:lnTo>
                  <a:cubicBezTo>
                    <a:pt x="19015" y="13455"/>
                    <a:pt x="19658" y="13086"/>
                    <a:pt x="20134" y="12467"/>
                  </a:cubicBezTo>
                  <a:cubicBezTo>
                    <a:pt x="21158" y="11145"/>
                    <a:pt x="21717" y="9788"/>
                    <a:pt x="21801" y="8478"/>
                  </a:cubicBezTo>
                  <a:cubicBezTo>
                    <a:pt x="22015" y="6966"/>
                    <a:pt x="21920" y="5609"/>
                    <a:pt x="21515" y="4323"/>
                  </a:cubicBezTo>
                  <a:close/>
                  <a:moveTo>
                    <a:pt x="11573" y="14764"/>
                  </a:moveTo>
                  <a:cubicBezTo>
                    <a:pt x="11526" y="14860"/>
                    <a:pt x="11466" y="14931"/>
                    <a:pt x="11418" y="15014"/>
                  </a:cubicBezTo>
                  <a:cubicBezTo>
                    <a:pt x="11299" y="15229"/>
                    <a:pt x="11204" y="15419"/>
                    <a:pt x="11049" y="15586"/>
                  </a:cubicBezTo>
                  <a:cubicBezTo>
                    <a:pt x="10311" y="16443"/>
                    <a:pt x="9371" y="17122"/>
                    <a:pt x="8263" y="17562"/>
                  </a:cubicBezTo>
                  <a:cubicBezTo>
                    <a:pt x="8168" y="17610"/>
                    <a:pt x="8049" y="17610"/>
                    <a:pt x="7894" y="17622"/>
                  </a:cubicBezTo>
                  <a:lnTo>
                    <a:pt x="7835" y="17622"/>
                  </a:lnTo>
                  <a:cubicBezTo>
                    <a:pt x="7894" y="17491"/>
                    <a:pt x="7942" y="17372"/>
                    <a:pt x="8001" y="17229"/>
                  </a:cubicBezTo>
                  <a:cubicBezTo>
                    <a:pt x="8180" y="16789"/>
                    <a:pt x="8335" y="16419"/>
                    <a:pt x="8478" y="16015"/>
                  </a:cubicBezTo>
                  <a:cubicBezTo>
                    <a:pt x="8585" y="15717"/>
                    <a:pt x="8632" y="15407"/>
                    <a:pt x="8704" y="14955"/>
                  </a:cubicBezTo>
                  <a:cubicBezTo>
                    <a:pt x="8763" y="14395"/>
                    <a:pt x="8621" y="14193"/>
                    <a:pt x="8073" y="14038"/>
                  </a:cubicBezTo>
                  <a:lnTo>
                    <a:pt x="7227" y="13812"/>
                  </a:lnTo>
                  <a:cubicBezTo>
                    <a:pt x="6870" y="13717"/>
                    <a:pt x="6513" y="13633"/>
                    <a:pt x="6156" y="13514"/>
                  </a:cubicBezTo>
                  <a:lnTo>
                    <a:pt x="5715" y="13383"/>
                  </a:lnTo>
                  <a:cubicBezTo>
                    <a:pt x="4965" y="13145"/>
                    <a:pt x="4191" y="12907"/>
                    <a:pt x="3441" y="12586"/>
                  </a:cubicBezTo>
                  <a:cubicBezTo>
                    <a:pt x="2060" y="12014"/>
                    <a:pt x="1179" y="11026"/>
                    <a:pt x="870" y="9752"/>
                  </a:cubicBezTo>
                  <a:cubicBezTo>
                    <a:pt x="119" y="6609"/>
                    <a:pt x="1215" y="3775"/>
                    <a:pt x="3810" y="1989"/>
                  </a:cubicBezTo>
                  <a:cubicBezTo>
                    <a:pt x="4739" y="1358"/>
                    <a:pt x="5775" y="977"/>
                    <a:pt x="7013" y="846"/>
                  </a:cubicBezTo>
                  <a:cubicBezTo>
                    <a:pt x="7739" y="775"/>
                    <a:pt x="8490" y="727"/>
                    <a:pt x="9275" y="727"/>
                  </a:cubicBezTo>
                  <a:cubicBezTo>
                    <a:pt x="11180" y="727"/>
                    <a:pt x="13073" y="953"/>
                    <a:pt x="14859" y="1191"/>
                  </a:cubicBezTo>
                  <a:cubicBezTo>
                    <a:pt x="16062" y="1358"/>
                    <a:pt x="17145" y="1596"/>
                    <a:pt x="18205" y="1918"/>
                  </a:cubicBezTo>
                  <a:cubicBezTo>
                    <a:pt x="19503" y="2334"/>
                    <a:pt x="20277" y="3084"/>
                    <a:pt x="20682" y="4251"/>
                  </a:cubicBezTo>
                  <a:cubicBezTo>
                    <a:pt x="21372" y="6359"/>
                    <a:pt x="21313" y="8442"/>
                    <a:pt x="20503" y="10442"/>
                  </a:cubicBezTo>
                  <a:cubicBezTo>
                    <a:pt x="20086" y="11478"/>
                    <a:pt x="19408" y="12264"/>
                    <a:pt x="18515" y="12800"/>
                  </a:cubicBezTo>
                  <a:cubicBezTo>
                    <a:pt x="16705" y="13871"/>
                    <a:pt x="14931" y="14395"/>
                    <a:pt x="13097" y="14395"/>
                  </a:cubicBezTo>
                  <a:cubicBezTo>
                    <a:pt x="12847" y="14395"/>
                    <a:pt x="12597" y="14372"/>
                    <a:pt x="12347" y="14360"/>
                  </a:cubicBezTo>
                  <a:lnTo>
                    <a:pt x="12228" y="14360"/>
                  </a:lnTo>
                  <a:cubicBezTo>
                    <a:pt x="11930" y="14407"/>
                    <a:pt x="11716" y="14526"/>
                    <a:pt x="11573" y="14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6315950" y="3095450"/>
              <a:ext cx="81000" cy="143200"/>
            </a:xfrm>
            <a:custGeom>
              <a:rect b="b" l="l" r="r" t="t"/>
              <a:pathLst>
                <a:path extrusionOk="0" h="5728" w="3240">
                  <a:moveTo>
                    <a:pt x="2549" y="3263"/>
                  </a:moveTo>
                  <a:lnTo>
                    <a:pt x="2382" y="3132"/>
                  </a:lnTo>
                  <a:cubicBezTo>
                    <a:pt x="2442" y="3049"/>
                    <a:pt x="2501" y="2977"/>
                    <a:pt x="2549" y="2906"/>
                  </a:cubicBezTo>
                  <a:cubicBezTo>
                    <a:pt x="2739" y="2644"/>
                    <a:pt x="2918" y="2417"/>
                    <a:pt x="3037" y="2132"/>
                  </a:cubicBezTo>
                  <a:cubicBezTo>
                    <a:pt x="3239" y="1655"/>
                    <a:pt x="3180" y="1144"/>
                    <a:pt x="2882" y="751"/>
                  </a:cubicBezTo>
                  <a:cubicBezTo>
                    <a:pt x="2549" y="286"/>
                    <a:pt x="1965" y="1"/>
                    <a:pt x="1382" y="1"/>
                  </a:cubicBezTo>
                  <a:cubicBezTo>
                    <a:pt x="1132" y="1"/>
                    <a:pt x="882" y="60"/>
                    <a:pt x="656" y="167"/>
                  </a:cubicBezTo>
                  <a:lnTo>
                    <a:pt x="584" y="191"/>
                  </a:lnTo>
                  <a:lnTo>
                    <a:pt x="548" y="465"/>
                  </a:lnTo>
                  <a:lnTo>
                    <a:pt x="501" y="822"/>
                  </a:lnTo>
                  <a:lnTo>
                    <a:pt x="382" y="1894"/>
                  </a:lnTo>
                  <a:lnTo>
                    <a:pt x="203" y="3501"/>
                  </a:lnTo>
                  <a:cubicBezTo>
                    <a:pt x="191" y="3691"/>
                    <a:pt x="167" y="3870"/>
                    <a:pt x="144" y="4061"/>
                  </a:cubicBezTo>
                  <a:cubicBezTo>
                    <a:pt x="96" y="4394"/>
                    <a:pt x="72" y="4727"/>
                    <a:pt x="25" y="5073"/>
                  </a:cubicBezTo>
                  <a:cubicBezTo>
                    <a:pt x="1" y="5311"/>
                    <a:pt x="84" y="5442"/>
                    <a:pt x="144" y="5525"/>
                  </a:cubicBezTo>
                  <a:cubicBezTo>
                    <a:pt x="215" y="5596"/>
                    <a:pt x="334" y="5680"/>
                    <a:pt x="584" y="5704"/>
                  </a:cubicBezTo>
                  <a:cubicBezTo>
                    <a:pt x="667" y="5704"/>
                    <a:pt x="763" y="5704"/>
                    <a:pt x="858" y="5716"/>
                  </a:cubicBezTo>
                  <a:cubicBezTo>
                    <a:pt x="1025" y="5716"/>
                    <a:pt x="1179" y="5727"/>
                    <a:pt x="1334" y="5727"/>
                  </a:cubicBezTo>
                  <a:cubicBezTo>
                    <a:pt x="1537" y="5727"/>
                    <a:pt x="1680" y="5716"/>
                    <a:pt x="1834" y="5704"/>
                  </a:cubicBezTo>
                  <a:cubicBezTo>
                    <a:pt x="2394" y="5644"/>
                    <a:pt x="2811" y="5287"/>
                    <a:pt x="2989" y="4692"/>
                  </a:cubicBezTo>
                  <a:cubicBezTo>
                    <a:pt x="3204" y="4049"/>
                    <a:pt x="3096" y="3703"/>
                    <a:pt x="2549" y="3263"/>
                  </a:cubicBezTo>
                  <a:close/>
                  <a:moveTo>
                    <a:pt x="2287" y="1310"/>
                  </a:moveTo>
                  <a:cubicBezTo>
                    <a:pt x="2513" y="1584"/>
                    <a:pt x="2442" y="2013"/>
                    <a:pt x="2144" y="2263"/>
                  </a:cubicBezTo>
                  <a:cubicBezTo>
                    <a:pt x="2025" y="2370"/>
                    <a:pt x="1858" y="2453"/>
                    <a:pt x="1680" y="2513"/>
                  </a:cubicBezTo>
                  <a:cubicBezTo>
                    <a:pt x="1501" y="2572"/>
                    <a:pt x="1370" y="2608"/>
                    <a:pt x="1263" y="2608"/>
                  </a:cubicBezTo>
                  <a:cubicBezTo>
                    <a:pt x="1179" y="2608"/>
                    <a:pt x="1144" y="2572"/>
                    <a:pt x="1120" y="2560"/>
                  </a:cubicBezTo>
                  <a:cubicBezTo>
                    <a:pt x="1060" y="2489"/>
                    <a:pt x="1037" y="2310"/>
                    <a:pt x="1072" y="2013"/>
                  </a:cubicBezTo>
                  <a:cubicBezTo>
                    <a:pt x="1084" y="1917"/>
                    <a:pt x="1084" y="1834"/>
                    <a:pt x="1096" y="1763"/>
                  </a:cubicBezTo>
                  <a:lnTo>
                    <a:pt x="1120" y="1763"/>
                  </a:lnTo>
                  <a:lnTo>
                    <a:pt x="1132" y="1608"/>
                  </a:lnTo>
                  <a:cubicBezTo>
                    <a:pt x="1144" y="1536"/>
                    <a:pt x="1144" y="1465"/>
                    <a:pt x="1156" y="1382"/>
                  </a:cubicBezTo>
                  <a:cubicBezTo>
                    <a:pt x="1179" y="1227"/>
                    <a:pt x="1203" y="1048"/>
                    <a:pt x="1239" y="870"/>
                  </a:cubicBezTo>
                  <a:cubicBezTo>
                    <a:pt x="1251" y="774"/>
                    <a:pt x="1299" y="667"/>
                    <a:pt x="1394" y="667"/>
                  </a:cubicBezTo>
                  <a:cubicBezTo>
                    <a:pt x="1429" y="667"/>
                    <a:pt x="1453" y="691"/>
                    <a:pt x="1489" y="703"/>
                  </a:cubicBezTo>
                  <a:cubicBezTo>
                    <a:pt x="1715" y="822"/>
                    <a:pt x="2072" y="1024"/>
                    <a:pt x="2287" y="1310"/>
                  </a:cubicBezTo>
                  <a:close/>
                  <a:moveTo>
                    <a:pt x="894" y="3453"/>
                  </a:moveTo>
                  <a:cubicBezTo>
                    <a:pt x="953" y="3453"/>
                    <a:pt x="1001" y="3441"/>
                    <a:pt x="1037" y="3441"/>
                  </a:cubicBezTo>
                  <a:cubicBezTo>
                    <a:pt x="1453" y="3441"/>
                    <a:pt x="1787" y="3620"/>
                    <a:pt x="2108" y="3811"/>
                  </a:cubicBezTo>
                  <a:cubicBezTo>
                    <a:pt x="2453" y="4025"/>
                    <a:pt x="2453" y="4180"/>
                    <a:pt x="2406" y="4299"/>
                  </a:cubicBezTo>
                  <a:cubicBezTo>
                    <a:pt x="2311" y="4644"/>
                    <a:pt x="2156" y="4823"/>
                    <a:pt x="1930" y="4870"/>
                  </a:cubicBezTo>
                  <a:cubicBezTo>
                    <a:pt x="1751" y="4906"/>
                    <a:pt x="1560" y="4954"/>
                    <a:pt x="1334" y="4954"/>
                  </a:cubicBezTo>
                  <a:cubicBezTo>
                    <a:pt x="1144" y="4954"/>
                    <a:pt x="965" y="4930"/>
                    <a:pt x="787" y="4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6197775" y="3106750"/>
              <a:ext cx="87250" cy="125350"/>
            </a:xfrm>
            <a:custGeom>
              <a:rect b="b" l="l" r="r" t="t"/>
              <a:pathLst>
                <a:path extrusionOk="0" h="5014" w="3490">
                  <a:moveTo>
                    <a:pt x="3263" y="3239"/>
                  </a:moveTo>
                  <a:lnTo>
                    <a:pt x="3192" y="2858"/>
                  </a:lnTo>
                  <a:cubicBezTo>
                    <a:pt x="3061" y="2216"/>
                    <a:pt x="2930" y="1561"/>
                    <a:pt x="2775" y="906"/>
                  </a:cubicBezTo>
                  <a:cubicBezTo>
                    <a:pt x="2727" y="715"/>
                    <a:pt x="2644" y="549"/>
                    <a:pt x="2573" y="382"/>
                  </a:cubicBezTo>
                  <a:cubicBezTo>
                    <a:pt x="2537" y="311"/>
                    <a:pt x="2489" y="239"/>
                    <a:pt x="2466" y="180"/>
                  </a:cubicBezTo>
                  <a:lnTo>
                    <a:pt x="2430" y="120"/>
                  </a:lnTo>
                  <a:lnTo>
                    <a:pt x="2370" y="96"/>
                  </a:lnTo>
                  <a:cubicBezTo>
                    <a:pt x="2335" y="84"/>
                    <a:pt x="2263" y="72"/>
                    <a:pt x="2227" y="37"/>
                  </a:cubicBezTo>
                  <a:lnTo>
                    <a:pt x="2108" y="1"/>
                  </a:lnTo>
                  <a:lnTo>
                    <a:pt x="2049" y="96"/>
                  </a:lnTo>
                  <a:cubicBezTo>
                    <a:pt x="2037" y="120"/>
                    <a:pt x="2013" y="144"/>
                    <a:pt x="2013" y="156"/>
                  </a:cubicBezTo>
                  <a:cubicBezTo>
                    <a:pt x="1989" y="203"/>
                    <a:pt x="1954" y="263"/>
                    <a:pt x="1930" y="322"/>
                  </a:cubicBezTo>
                  <a:lnTo>
                    <a:pt x="1715" y="775"/>
                  </a:lnTo>
                  <a:cubicBezTo>
                    <a:pt x="1168" y="1965"/>
                    <a:pt x="596" y="3192"/>
                    <a:pt x="49" y="4418"/>
                  </a:cubicBezTo>
                  <a:cubicBezTo>
                    <a:pt x="1" y="4525"/>
                    <a:pt x="49" y="4621"/>
                    <a:pt x="84" y="4716"/>
                  </a:cubicBezTo>
                  <a:cubicBezTo>
                    <a:pt x="96" y="4740"/>
                    <a:pt x="96" y="4775"/>
                    <a:pt x="108" y="4787"/>
                  </a:cubicBezTo>
                  <a:lnTo>
                    <a:pt x="168" y="5013"/>
                  </a:lnTo>
                  <a:lnTo>
                    <a:pt x="346" y="4859"/>
                  </a:lnTo>
                  <a:cubicBezTo>
                    <a:pt x="584" y="4680"/>
                    <a:pt x="692" y="4478"/>
                    <a:pt x="763" y="4287"/>
                  </a:cubicBezTo>
                  <a:lnTo>
                    <a:pt x="906" y="3966"/>
                  </a:lnTo>
                  <a:cubicBezTo>
                    <a:pt x="989" y="3763"/>
                    <a:pt x="1061" y="3573"/>
                    <a:pt x="1168" y="3394"/>
                  </a:cubicBezTo>
                  <a:cubicBezTo>
                    <a:pt x="1215" y="3311"/>
                    <a:pt x="1334" y="3228"/>
                    <a:pt x="1394" y="3228"/>
                  </a:cubicBezTo>
                  <a:lnTo>
                    <a:pt x="1537" y="3228"/>
                  </a:lnTo>
                  <a:cubicBezTo>
                    <a:pt x="1775" y="3228"/>
                    <a:pt x="2013" y="3239"/>
                    <a:pt x="2251" y="3251"/>
                  </a:cubicBezTo>
                  <a:cubicBezTo>
                    <a:pt x="2335" y="3251"/>
                    <a:pt x="2406" y="3275"/>
                    <a:pt x="2477" y="3275"/>
                  </a:cubicBezTo>
                  <a:cubicBezTo>
                    <a:pt x="2608" y="3489"/>
                    <a:pt x="2644" y="3751"/>
                    <a:pt x="2656" y="4013"/>
                  </a:cubicBezTo>
                  <a:cubicBezTo>
                    <a:pt x="2692" y="4299"/>
                    <a:pt x="2716" y="4597"/>
                    <a:pt x="2894" y="4883"/>
                  </a:cubicBezTo>
                  <a:lnTo>
                    <a:pt x="2978" y="5013"/>
                  </a:lnTo>
                  <a:lnTo>
                    <a:pt x="3120" y="4894"/>
                  </a:lnTo>
                  <a:cubicBezTo>
                    <a:pt x="3430" y="4621"/>
                    <a:pt x="3489" y="4585"/>
                    <a:pt x="3430" y="4240"/>
                  </a:cubicBezTo>
                  <a:cubicBezTo>
                    <a:pt x="3406" y="3906"/>
                    <a:pt x="3347" y="3585"/>
                    <a:pt x="3263" y="3239"/>
                  </a:cubicBezTo>
                  <a:close/>
                  <a:moveTo>
                    <a:pt x="2370" y="2466"/>
                  </a:moveTo>
                  <a:cubicBezTo>
                    <a:pt x="2239" y="2501"/>
                    <a:pt x="2132" y="2501"/>
                    <a:pt x="2037" y="2501"/>
                  </a:cubicBezTo>
                  <a:cubicBezTo>
                    <a:pt x="1870" y="2501"/>
                    <a:pt x="1739" y="2466"/>
                    <a:pt x="1596" y="2394"/>
                  </a:cubicBezTo>
                  <a:cubicBezTo>
                    <a:pt x="1656" y="2001"/>
                    <a:pt x="1858" y="1680"/>
                    <a:pt x="2108" y="1287"/>
                  </a:cubicBezTo>
                  <a:cubicBezTo>
                    <a:pt x="2275" y="1680"/>
                    <a:pt x="2335" y="2049"/>
                    <a:pt x="2370" y="2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6404950" y="3120750"/>
              <a:ext cx="91400" cy="122375"/>
            </a:xfrm>
            <a:custGeom>
              <a:rect b="b" l="l" r="r" t="t"/>
              <a:pathLst>
                <a:path extrusionOk="0" h="4895" w="3656">
                  <a:moveTo>
                    <a:pt x="1156" y="4513"/>
                  </a:moveTo>
                  <a:cubicBezTo>
                    <a:pt x="1560" y="4763"/>
                    <a:pt x="2025" y="4894"/>
                    <a:pt x="2537" y="4894"/>
                  </a:cubicBezTo>
                  <a:cubicBezTo>
                    <a:pt x="2751" y="4894"/>
                    <a:pt x="2953" y="4882"/>
                    <a:pt x="3180" y="4834"/>
                  </a:cubicBezTo>
                  <a:cubicBezTo>
                    <a:pt x="3358" y="4811"/>
                    <a:pt x="3489" y="4739"/>
                    <a:pt x="3573" y="4596"/>
                  </a:cubicBezTo>
                  <a:cubicBezTo>
                    <a:pt x="3656" y="4465"/>
                    <a:pt x="3656" y="4287"/>
                    <a:pt x="3584" y="4061"/>
                  </a:cubicBezTo>
                  <a:lnTo>
                    <a:pt x="3537" y="3942"/>
                  </a:lnTo>
                  <a:lnTo>
                    <a:pt x="3418" y="3965"/>
                  </a:lnTo>
                  <a:cubicBezTo>
                    <a:pt x="3370" y="3965"/>
                    <a:pt x="3334" y="3977"/>
                    <a:pt x="3299" y="3977"/>
                  </a:cubicBezTo>
                  <a:cubicBezTo>
                    <a:pt x="3227" y="3977"/>
                    <a:pt x="3132" y="3989"/>
                    <a:pt x="3061" y="4025"/>
                  </a:cubicBezTo>
                  <a:cubicBezTo>
                    <a:pt x="2930" y="4061"/>
                    <a:pt x="2799" y="4096"/>
                    <a:pt x="2632" y="4096"/>
                  </a:cubicBezTo>
                  <a:cubicBezTo>
                    <a:pt x="2418" y="4096"/>
                    <a:pt x="2227" y="4049"/>
                    <a:pt x="2049" y="4001"/>
                  </a:cubicBezTo>
                  <a:cubicBezTo>
                    <a:pt x="1596" y="3906"/>
                    <a:pt x="1263" y="3632"/>
                    <a:pt x="1096" y="3275"/>
                  </a:cubicBezTo>
                  <a:cubicBezTo>
                    <a:pt x="917" y="2906"/>
                    <a:pt x="929" y="2489"/>
                    <a:pt x="1144" y="2084"/>
                  </a:cubicBezTo>
                  <a:cubicBezTo>
                    <a:pt x="1572" y="1227"/>
                    <a:pt x="2191" y="763"/>
                    <a:pt x="3073" y="703"/>
                  </a:cubicBezTo>
                  <a:cubicBezTo>
                    <a:pt x="3239" y="691"/>
                    <a:pt x="3561" y="655"/>
                    <a:pt x="3549" y="251"/>
                  </a:cubicBezTo>
                  <a:lnTo>
                    <a:pt x="3549" y="179"/>
                  </a:lnTo>
                  <a:lnTo>
                    <a:pt x="3477" y="132"/>
                  </a:lnTo>
                  <a:cubicBezTo>
                    <a:pt x="3323" y="48"/>
                    <a:pt x="3180" y="1"/>
                    <a:pt x="3013" y="1"/>
                  </a:cubicBezTo>
                  <a:cubicBezTo>
                    <a:pt x="2787" y="1"/>
                    <a:pt x="2596" y="72"/>
                    <a:pt x="2394" y="155"/>
                  </a:cubicBezTo>
                  <a:lnTo>
                    <a:pt x="2346" y="167"/>
                  </a:lnTo>
                  <a:cubicBezTo>
                    <a:pt x="1418" y="489"/>
                    <a:pt x="751" y="1144"/>
                    <a:pt x="394" y="2096"/>
                  </a:cubicBezTo>
                  <a:cubicBezTo>
                    <a:pt x="1" y="3084"/>
                    <a:pt x="263" y="3942"/>
                    <a:pt x="1156" y="4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5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447" name="Google Shape;447;p45"/>
            <p:cNvSpPr/>
            <p:nvPr/>
          </p:nvSpPr>
          <p:spPr>
            <a:xfrm>
              <a:off x="3895725" y="3066575"/>
              <a:ext cx="446500" cy="206900"/>
            </a:xfrm>
            <a:custGeom>
              <a:rect b="b" l="l" r="r" t="t"/>
              <a:pathLst>
                <a:path extrusionOk="0" h="8276" w="1786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3910300" y="3268975"/>
              <a:ext cx="403950" cy="127425"/>
            </a:xfrm>
            <a:custGeom>
              <a:rect b="b" l="l" r="r" t="t"/>
              <a:pathLst>
                <a:path extrusionOk="0" h="5097" w="16158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4051675" y="2974900"/>
              <a:ext cx="155700" cy="84250"/>
            </a:xfrm>
            <a:custGeom>
              <a:rect b="b" l="l" r="r" t="t"/>
              <a:pathLst>
                <a:path extrusionOk="0" h="3370" w="6228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4077575" y="3242500"/>
              <a:ext cx="86350" cy="70550"/>
            </a:xfrm>
            <a:custGeom>
              <a:rect b="b" l="l" r="r" t="t"/>
              <a:pathLst>
                <a:path extrusionOk="0" h="2822" w="3454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885600" y="2960625"/>
              <a:ext cx="470600" cy="451850"/>
            </a:xfrm>
            <a:custGeom>
              <a:rect b="b" l="l" r="r" t="t"/>
              <a:pathLst>
                <a:path extrusionOk="0" h="18074" w="18824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5"/>
          <p:cNvSpPr/>
          <p:nvPr/>
        </p:nvSpPr>
        <p:spPr>
          <a:xfrm rot="-1177723">
            <a:off x="3327008" y="583119"/>
            <a:ext cx="312170" cy="300110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 rot="-1140824">
            <a:off x="6115190" y="3276706"/>
            <a:ext cx="431893" cy="415208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425" y="186775"/>
            <a:ext cx="6245575" cy="4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50" y="430926"/>
            <a:ext cx="6395899" cy="4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50" y="108050"/>
            <a:ext cx="5176800" cy="49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304800"/>
            <a:ext cx="57340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700" y="152400"/>
            <a:ext cx="54277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50" y="152400"/>
            <a:ext cx="54277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188" y="152400"/>
            <a:ext cx="5858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00" y="649663"/>
            <a:ext cx="7606401" cy="38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0" y="152400"/>
            <a:ext cx="62341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38" y="152400"/>
            <a:ext cx="52545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02</a:t>
            </a:r>
            <a:endParaRPr/>
          </a:p>
        </p:txBody>
      </p:sp>
      <p:sp>
        <p:nvSpPr>
          <p:cNvPr id="459" name="Google Shape;459;p46"/>
          <p:cNvSpPr txBox="1"/>
          <p:nvPr>
            <p:ph idx="1" type="subTitle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20184130</a:t>
            </a:r>
            <a:endParaRPr/>
          </a:p>
        </p:txBody>
      </p:sp>
      <p:sp>
        <p:nvSpPr>
          <p:cNvPr id="460" name="Google Shape;460;p46"/>
          <p:cNvSpPr txBox="1"/>
          <p:nvPr>
            <p:ph idx="3" type="subTitle"/>
          </p:nvPr>
        </p:nvSpPr>
        <p:spPr>
          <a:xfrm>
            <a:off x="2574425" y="3491400"/>
            <a:ext cx="2125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Quách Hoàng Anh</a:t>
            </a:r>
            <a:endParaRPr sz="1800"/>
          </a:p>
        </p:txBody>
      </p:sp>
      <p:sp>
        <p:nvSpPr>
          <p:cNvPr id="461" name="Google Shape;461;p46"/>
          <p:cNvSpPr txBox="1"/>
          <p:nvPr>
            <p:ph idx="5" type="subTitle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20184039</a:t>
            </a:r>
            <a:endParaRPr/>
          </a:p>
        </p:txBody>
      </p:sp>
      <p:sp>
        <p:nvSpPr>
          <p:cNvPr id="462" name="Google Shape;462;p46"/>
          <p:cNvSpPr txBox="1"/>
          <p:nvPr>
            <p:ph idx="6" type="subTitle"/>
          </p:nvPr>
        </p:nvSpPr>
        <p:spPr>
          <a:xfrm>
            <a:off x="4699625" y="3491400"/>
            <a:ext cx="19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Đinh Thị Ngân</a:t>
            </a:r>
            <a:endParaRPr sz="1800"/>
          </a:p>
        </p:txBody>
      </p:sp>
      <p:sp>
        <p:nvSpPr>
          <p:cNvPr id="463" name="Google Shape;463;p46"/>
          <p:cNvSpPr txBox="1"/>
          <p:nvPr>
            <p:ph idx="8" type="subTitle"/>
          </p:nvPr>
        </p:nvSpPr>
        <p:spPr>
          <a:xfrm>
            <a:off x="4744575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20184164</a:t>
            </a:r>
            <a:endParaRPr/>
          </a:p>
        </p:txBody>
      </p:sp>
      <p:sp>
        <p:nvSpPr>
          <p:cNvPr id="464" name="Google Shape;464;p46"/>
          <p:cNvSpPr txBox="1"/>
          <p:nvPr>
            <p:ph idx="14" type="subTitle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20184062</a:t>
            </a:r>
            <a:endParaRPr/>
          </a:p>
        </p:txBody>
      </p:sp>
      <p:sp>
        <p:nvSpPr>
          <p:cNvPr id="465" name="Google Shape;465;p46"/>
          <p:cNvSpPr txBox="1"/>
          <p:nvPr>
            <p:ph idx="15" type="subTitle"/>
          </p:nvPr>
        </p:nvSpPr>
        <p:spPr>
          <a:xfrm>
            <a:off x="6609325" y="3472200"/>
            <a:ext cx="19653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Nguyễn Quốc Đạt</a:t>
            </a:r>
            <a:endParaRPr sz="1800"/>
          </a:p>
        </p:txBody>
      </p:sp>
      <p:sp>
        <p:nvSpPr>
          <p:cNvPr id="466" name="Google Shape;466;p46"/>
          <p:cNvSpPr/>
          <p:nvPr/>
        </p:nvSpPr>
        <p:spPr>
          <a:xfrm>
            <a:off x="997625" y="1527138"/>
            <a:ext cx="1195100" cy="119510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6"/>
          <p:cNvSpPr/>
          <p:nvPr/>
        </p:nvSpPr>
        <p:spPr>
          <a:xfrm>
            <a:off x="2992675" y="1527138"/>
            <a:ext cx="1195100" cy="119510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6"/>
          <p:cNvSpPr/>
          <p:nvPr/>
        </p:nvSpPr>
        <p:spPr>
          <a:xfrm>
            <a:off x="4950825" y="1527138"/>
            <a:ext cx="1195100" cy="119510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6"/>
          <p:cNvSpPr/>
          <p:nvPr/>
        </p:nvSpPr>
        <p:spPr>
          <a:xfrm>
            <a:off x="6922600" y="1527138"/>
            <a:ext cx="1195100" cy="119510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6"/>
          <p:cNvGrpSpPr/>
          <p:nvPr/>
        </p:nvGrpSpPr>
        <p:grpSpPr>
          <a:xfrm>
            <a:off x="7514172" y="133331"/>
            <a:ext cx="1486776" cy="1768848"/>
            <a:chOff x="2775625" y="1435725"/>
            <a:chExt cx="662025" cy="787625"/>
          </a:xfrm>
        </p:grpSpPr>
        <p:sp>
          <p:nvSpPr>
            <p:cNvPr id="471" name="Google Shape;471;p46"/>
            <p:cNvSpPr/>
            <p:nvPr/>
          </p:nvSpPr>
          <p:spPr>
            <a:xfrm>
              <a:off x="2994100" y="1454100"/>
              <a:ext cx="425375" cy="308900"/>
            </a:xfrm>
            <a:custGeom>
              <a:rect b="b" l="l" r="r" t="t"/>
              <a:pathLst>
                <a:path extrusionOk="0" h="12356" w="17015">
                  <a:moveTo>
                    <a:pt x="9652" y="0"/>
                  </a:moveTo>
                  <a:cubicBezTo>
                    <a:pt x="9340" y="0"/>
                    <a:pt x="9028" y="32"/>
                    <a:pt x="8716" y="87"/>
                  </a:cubicBezTo>
                  <a:cubicBezTo>
                    <a:pt x="8454" y="123"/>
                    <a:pt x="8169" y="158"/>
                    <a:pt x="7931" y="301"/>
                  </a:cubicBezTo>
                  <a:cubicBezTo>
                    <a:pt x="7728" y="420"/>
                    <a:pt x="7514" y="468"/>
                    <a:pt x="7288" y="504"/>
                  </a:cubicBezTo>
                  <a:cubicBezTo>
                    <a:pt x="6930" y="527"/>
                    <a:pt x="6609" y="635"/>
                    <a:pt x="6276" y="778"/>
                  </a:cubicBezTo>
                  <a:cubicBezTo>
                    <a:pt x="6157" y="837"/>
                    <a:pt x="6026" y="885"/>
                    <a:pt x="5895" y="897"/>
                  </a:cubicBezTo>
                  <a:cubicBezTo>
                    <a:pt x="5597" y="944"/>
                    <a:pt x="5311" y="1075"/>
                    <a:pt x="5061" y="1230"/>
                  </a:cubicBezTo>
                  <a:cubicBezTo>
                    <a:pt x="4609" y="1480"/>
                    <a:pt x="4168" y="1754"/>
                    <a:pt x="3716" y="1992"/>
                  </a:cubicBezTo>
                  <a:cubicBezTo>
                    <a:pt x="3359" y="2182"/>
                    <a:pt x="3037" y="2409"/>
                    <a:pt x="2739" y="2671"/>
                  </a:cubicBezTo>
                  <a:cubicBezTo>
                    <a:pt x="2585" y="2802"/>
                    <a:pt x="2442" y="2944"/>
                    <a:pt x="2251" y="3028"/>
                  </a:cubicBezTo>
                  <a:cubicBezTo>
                    <a:pt x="2192" y="3064"/>
                    <a:pt x="2108" y="3123"/>
                    <a:pt x="2073" y="3159"/>
                  </a:cubicBezTo>
                  <a:cubicBezTo>
                    <a:pt x="1680" y="3671"/>
                    <a:pt x="1263" y="4159"/>
                    <a:pt x="918" y="4707"/>
                  </a:cubicBezTo>
                  <a:cubicBezTo>
                    <a:pt x="596" y="5266"/>
                    <a:pt x="358" y="5861"/>
                    <a:pt x="108" y="6433"/>
                  </a:cubicBezTo>
                  <a:cubicBezTo>
                    <a:pt x="13" y="6635"/>
                    <a:pt x="1" y="6826"/>
                    <a:pt x="25" y="7028"/>
                  </a:cubicBezTo>
                  <a:cubicBezTo>
                    <a:pt x="72" y="7374"/>
                    <a:pt x="120" y="7707"/>
                    <a:pt x="168" y="8040"/>
                  </a:cubicBezTo>
                  <a:cubicBezTo>
                    <a:pt x="203" y="8326"/>
                    <a:pt x="346" y="8600"/>
                    <a:pt x="465" y="8850"/>
                  </a:cubicBezTo>
                  <a:cubicBezTo>
                    <a:pt x="501" y="8933"/>
                    <a:pt x="608" y="9017"/>
                    <a:pt x="703" y="9076"/>
                  </a:cubicBezTo>
                  <a:cubicBezTo>
                    <a:pt x="775" y="9136"/>
                    <a:pt x="894" y="9159"/>
                    <a:pt x="942" y="9231"/>
                  </a:cubicBezTo>
                  <a:cubicBezTo>
                    <a:pt x="1061" y="9386"/>
                    <a:pt x="1204" y="9457"/>
                    <a:pt x="1370" y="9529"/>
                  </a:cubicBezTo>
                  <a:cubicBezTo>
                    <a:pt x="1489" y="9588"/>
                    <a:pt x="1608" y="9671"/>
                    <a:pt x="1739" y="9731"/>
                  </a:cubicBezTo>
                  <a:cubicBezTo>
                    <a:pt x="1835" y="9767"/>
                    <a:pt x="1918" y="9814"/>
                    <a:pt x="2013" y="9850"/>
                  </a:cubicBezTo>
                  <a:cubicBezTo>
                    <a:pt x="2144" y="9874"/>
                    <a:pt x="2263" y="9933"/>
                    <a:pt x="2382" y="10029"/>
                  </a:cubicBezTo>
                  <a:cubicBezTo>
                    <a:pt x="2466" y="10088"/>
                    <a:pt x="2573" y="10148"/>
                    <a:pt x="2680" y="10172"/>
                  </a:cubicBezTo>
                  <a:cubicBezTo>
                    <a:pt x="3275" y="10386"/>
                    <a:pt x="3859" y="10600"/>
                    <a:pt x="4478" y="10719"/>
                  </a:cubicBezTo>
                  <a:cubicBezTo>
                    <a:pt x="4640" y="10753"/>
                    <a:pt x="4802" y="10781"/>
                    <a:pt x="4960" y="10781"/>
                  </a:cubicBezTo>
                  <a:cubicBezTo>
                    <a:pt x="5022" y="10781"/>
                    <a:pt x="5084" y="10777"/>
                    <a:pt x="5144" y="10767"/>
                  </a:cubicBezTo>
                  <a:cubicBezTo>
                    <a:pt x="5192" y="10767"/>
                    <a:pt x="5252" y="10755"/>
                    <a:pt x="5299" y="10755"/>
                  </a:cubicBezTo>
                  <a:lnTo>
                    <a:pt x="5371" y="10755"/>
                  </a:lnTo>
                  <a:cubicBezTo>
                    <a:pt x="5609" y="10755"/>
                    <a:pt x="5728" y="10838"/>
                    <a:pt x="5776" y="11064"/>
                  </a:cubicBezTo>
                  <a:cubicBezTo>
                    <a:pt x="5835" y="11422"/>
                    <a:pt x="5883" y="11779"/>
                    <a:pt x="5942" y="12148"/>
                  </a:cubicBezTo>
                  <a:cubicBezTo>
                    <a:pt x="5954" y="12231"/>
                    <a:pt x="5942" y="12303"/>
                    <a:pt x="6026" y="12350"/>
                  </a:cubicBezTo>
                  <a:cubicBezTo>
                    <a:pt x="6033" y="12350"/>
                    <a:pt x="6047" y="12356"/>
                    <a:pt x="6058" y="12356"/>
                  </a:cubicBezTo>
                  <a:cubicBezTo>
                    <a:pt x="6064" y="12356"/>
                    <a:pt x="6069" y="12354"/>
                    <a:pt x="6073" y="12350"/>
                  </a:cubicBezTo>
                  <a:cubicBezTo>
                    <a:pt x="6549" y="12136"/>
                    <a:pt x="6990" y="11898"/>
                    <a:pt x="7335" y="11481"/>
                  </a:cubicBezTo>
                  <a:cubicBezTo>
                    <a:pt x="7383" y="11422"/>
                    <a:pt x="7430" y="11362"/>
                    <a:pt x="7502" y="11315"/>
                  </a:cubicBezTo>
                  <a:cubicBezTo>
                    <a:pt x="7692" y="11219"/>
                    <a:pt x="7811" y="11041"/>
                    <a:pt x="7931" y="10838"/>
                  </a:cubicBezTo>
                  <a:cubicBezTo>
                    <a:pt x="8097" y="10779"/>
                    <a:pt x="8264" y="10814"/>
                    <a:pt x="8359" y="10695"/>
                  </a:cubicBezTo>
                  <a:cubicBezTo>
                    <a:pt x="8538" y="10505"/>
                    <a:pt x="8800" y="10445"/>
                    <a:pt x="9050" y="10410"/>
                  </a:cubicBezTo>
                  <a:cubicBezTo>
                    <a:pt x="9705" y="10326"/>
                    <a:pt x="10371" y="10231"/>
                    <a:pt x="11026" y="10148"/>
                  </a:cubicBezTo>
                  <a:cubicBezTo>
                    <a:pt x="11205" y="10112"/>
                    <a:pt x="11371" y="10088"/>
                    <a:pt x="11550" y="10041"/>
                  </a:cubicBezTo>
                  <a:cubicBezTo>
                    <a:pt x="11836" y="9945"/>
                    <a:pt x="12098" y="9850"/>
                    <a:pt x="12372" y="9755"/>
                  </a:cubicBezTo>
                  <a:cubicBezTo>
                    <a:pt x="12562" y="9695"/>
                    <a:pt x="12753" y="9636"/>
                    <a:pt x="12931" y="9576"/>
                  </a:cubicBezTo>
                  <a:cubicBezTo>
                    <a:pt x="13205" y="9493"/>
                    <a:pt x="13467" y="9410"/>
                    <a:pt x="13705" y="9314"/>
                  </a:cubicBezTo>
                  <a:cubicBezTo>
                    <a:pt x="13979" y="9195"/>
                    <a:pt x="14241" y="9076"/>
                    <a:pt x="14455" y="8874"/>
                  </a:cubicBezTo>
                  <a:cubicBezTo>
                    <a:pt x="14669" y="8671"/>
                    <a:pt x="14931" y="8505"/>
                    <a:pt x="15170" y="8338"/>
                  </a:cubicBezTo>
                  <a:cubicBezTo>
                    <a:pt x="15193" y="8326"/>
                    <a:pt x="15229" y="8278"/>
                    <a:pt x="15241" y="8255"/>
                  </a:cubicBezTo>
                  <a:cubicBezTo>
                    <a:pt x="15348" y="8100"/>
                    <a:pt x="15479" y="8005"/>
                    <a:pt x="15622" y="7909"/>
                  </a:cubicBezTo>
                  <a:cubicBezTo>
                    <a:pt x="15717" y="7850"/>
                    <a:pt x="15824" y="7790"/>
                    <a:pt x="15848" y="7671"/>
                  </a:cubicBezTo>
                  <a:cubicBezTo>
                    <a:pt x="15896" y="7528"/>
                    <a:pt x="16003" y="7421"/>
                    <a:pt x="16134" y="7326"/>
                  </a:cubicBezTo>
                  <a:cubicBezTo>
                    <a:pt x="16324" y="7183"/>
                    <a:pt x="16491" y="7016"/>
                    <a:pt x="16574" y="6778"/>
                  </a:cubicBezTo>
                  <a:cubicBezTo>
                    <a:pt x="16658" y="6612"/>
                    <a:pt x="16753" y="6457"/>
                    <a:pt x="16848" y="6290"/>
                  </a:cubicBezTo>
                  <a:cubicBezTo>
                    <a:pt x="16872" y="6231"/>
                    <a:pt x="16896" y="6159"/>
                    <a:pt x="16908" y="6076"/>
                  </a:cubicBezTo>
                  <a:cubicBezTo>
                    <a:pt x="16920" y="5957"/>
                    <a:pt x="16932" y="5826"/>
                    <a:pt x="16955" y="5707"/>
                  </a:cubicBezTo>
                  <a:cubicBezTo>
                    <a:pt x="16967" y="5421"/>
                    <a:pt x="17015" y="5183"/>
                    <a:pt x="16991" y="4945"/>
                  </a:cubicBezTo>
                  <a:cubicBezTo>
                    <a:pt x="16955" y="4468"/>
                    <a:pt x="16896" y="3992"/>
                    <a:pt x="16789" y="3540"/>
                  </a:cubicBezTo>
                  <a:cubicBezTo>
                    <a:pt x="16729" y="3254"/>
                    <a:pt x="16622" y="2980"/>
                    <a:pt x="16515" y="2718"/>
                  </a:cubicBezTo>
                  <a:cubicBezTo>
                    <a:pt x="16455" y="2552"/>
                    <a:pt x="16360" y="2409"/>
                    <a:pt x="16241" y="2266"/>
                  </a:cubicBezTo>
                  <a:cubicBezTo>
                    <a:pt x="15979" y="1992"/>
                    <a:pt x="15705" y="1706"/>
                    <a:pt x="15431" y="1420"/>
                  </a:cubicBezTo>
                  <a:cubicBezTo>
                    <a:pt x="15170" y="1135"/>
                    <a:pt x="14824" y="956"/>
                    <a:pt x="14431" y="837"/>
                  </a:cubicBezTo>
                  <a:cubicBezTo>
                    <a:pt x="14158" y="754"/>
                    <a:pt x="13836" y="742"/>
                    <a:pt x="13598" y="539"/>
                  </a:cubicBezTo>
                  <a:cubicBezTo>
                    <a:pt x="13538" y="480"/>
                    <a:pt x="13443" y="480"/>
                    <a:pt x="13360" y="456"/>
                  </a:cubicBezTo>
                  <a:cubicBezTo>
                    <a:pt x="12907" y="325"/>
                    <a:pt x="12431" y="301"/>
                    <a:pt x="11979" y="111"/>
                  </a:cubicBezTo>
                  <a:cubicBezTo>
                    <a:pt x="11973" y="105"/>
                    <a:pt x="11961" y="105"/>
                    <a:pt x="11947" y="105"/>
                  </a:cubicBezTo>
                  <a:cubicBezTo>
                    <a:pt x="11934" y="105"/>
                    <a:pt x="11919" y="105"/>
                    <a:pt x="11907" y="99"/>
                  </a:cubicBezTo>
                  <a:cubicBezTo>
                    <a:pt x="11645" y="67"/>
                    <a:pt x="11389" y="46"/>
                    <a:pt x="11130" y="46"/>
                  </a:cubicBezTo>
                  <a:cubicBezTo>
                    <a:pt x="11001" y="46"/>
                    <a:pt x="10871" y="51"/>
                    <a:pt x="10740" y="63"/>
                  </a:cubicBezTo>
                  <a:cubicBezTo>
                    <a:pt x="10682" y="74"/>
                    <a:pt x="10620" y="80"/>
                    <a:pt x="10558" y="80"/>
                  </a:cubicBezTo>
                  <a:cubicBezTo>
                    <a:pt x="10481" y="80"/>
                    <a:pt x="10402" y="71"/>
                    <a:pt x="10324" y="51"/>
                  </a:cubicBezTo>
                  <a:cubicBezTo>
                    <a:pt x="10100" y="16"/>
                    <a:pt x="9876" y="0"/>
                    <a:pt x="965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2978925" y="1435725"/>
              <a:ext cx="458725" cy="343825"/>
            </a:xfrm>
            <a:custGeom>
              <a:rect b="b" l="l" r="r" t="t"/>
              <a:pathLst>
                <a:path extrusionOk="0" h="13753" w="18349">
                  <a:moveTo>
                    <a:pt x="5894" y="12085"/>
                  </a:moveTo>
                  <a:cubicBezTo>
                    <a:pt x="5847" y="12050"/>
                    <a:pt x="5835" y="12038"/>
                    <a:pt x="5811" y="12038"/>
                  </a:cubicBezTo>
                  <a:cubicBezTo>
                    <a:pt x="5204" y="12145"/>
                    <a:pt x="4620" y="11930"/>
                    <a:pt x="4049" y="11764"/>
                  </a:cubicBezTo>
                  <a:cubicBezTo>
                    <a:pt x="3727" y="11680"/>
                    <a:pt x="3418" y="11561"/>
                    <a:pt x="3120" y="11454"/>
                  </a:cubicBezTo>
                  <a:cubicBezTo>
                    <a:pt x="2954" y="11395"/>
                    <a:pt x="2811" y="11311"/>
                    <a:pt x="2644" y="11240"/>
                  </a:cubicBezTo>
                  <a:cubicBezTo>
                    <a:pt x="2632" y="11216"/>
                    <a:pt x="2596" y="11204"/>
                    <a:pt x="2584" y="11192"/>
                  </a:cubicBezTo>
                  <a:cubicBezTo>
                    <a:pt x="2203" y="11133"/>
                    <a:pt x="1930" y="10835"/>
                    <a:pt x="1572" y="10716"/>
                  </a:cubicBezTo>
                  <a:cubicBezTo>
                    <a:pt x="1430" y="10656"/>
                    <a:pt x="1275" y="10573"/>
                    <a:pt x="1168" y="10442"/>
                  </a:cubicBezTo>
                  <a:cubicBezTo>
                    <a:pt x="1132" y="10383"/>
                    <a:pt x="1072" y="10347"/>
                    <a:pt x="989" y="10311"/>
                  </a:cubicBezTo>
                  <a:cubicBezTo>
                    <a:pt x="798" y="10216"/>
                    <a:pt x="679" y="10073"/>
                    <a:pt x="560" y="9906"/>
                  </a:cubicBezTo>
                  <a:cubicBezTo>
                    <a:pt x="429" y="9680"/>
                    <a:pt x="215" y="9168"/>
                    <a:pt x="179" y="8894"/>
                  </a:cubicBezTo>
                  <a:cubicBezTo>
                    <a:pt x="132" y="8549"/>
                    <a:pt x="84" y="8192"/>
                    <a:pt x="36" y="7859"/>
                  </a:cubicBezTo>
                  <a:cubicBezTo>
                    <a:pt x="1" y="7537"/>
                    <a:pt x="25" y="7239"/>
                    <a:pt x="144" y="6966"/>
                  </a:cubicBezTo>
                  <a:cubicBezTo>
                    <a:pt x="417" y="6335"/>
                    <a:pt x="656" y="5692"/>
                    <a:pt x="1025" y="5132"/>
                  </a:cubicBezTo>
                  <a:cubicBezTo>
                    <a:pt x="1156" y="4942"/>
                    <a:pt x="1287" y="4727"/>
                    <a:pt x="1430" y="4537"/>
                  </a:cubicBezTo>
                  <a:cubicBezTo>
                    <a:pt x="1644" y="4239"/>
                    <a:pt x="1870" y="3953"/>
                    <a:pt x="2096" y="3668"/>
                  </a:cubicBezTo>
                  <a:cubicBezTo>
                    <a:pt x="2239" y="3477"/>
                    <a:pt x="2394" y="3310"/>
                    <a:pt x="2620" y="3191"/>
                  </a:cubicBezTo>
                  <a:cubicBezTo>
                    <a:pt x="2763" y="3120"/>
                    <a:pt x="2882" y="3001"/>
                    <a:pt x="3001" y="2894"/>
                  </a:cubicBezTo>
                  <a:cubicBezTo>
                    <a:pt x="3299" y="2632"/>
                    <a:pt x="3632" y="2394"/>
                    <a:pt x="4001" y="2215"/>
                  </a:cubicBezTo>
                  <a:cubicBezTo>
                    <a:pt x="4073" y="2179"/>
                    <a:pt x="4132" y="2144"/>
                    <a:pt x="4192" y="2096"/>
                  </a:cubicBezTo>
                  <a:cubicBezTo>
                    <a:pt x="4239" y="2060"/>
                    <a:pt x="4263" y="2036"/>
                    <a:pt x="4311" y="2001"/>
                  </a:cubicBezTo>
                  <a:cubicBezTo>
                    <a:pt x="4859" y="1751"/>
                    <a:pt x="5370" y="1382"/>
                    <a:pt x="5954" y="1155"/>
                  </a:cubicBezTo>
                  <a:cubicBezTo>
                    <a:pt x="6013" y="1143"/>
                    <a:pt x="6073" y="1096"/>
                    <a:pt x="6132" y="1096"/>
                  </a:cubicBezTo>
                  <a:cubicBezTo>
                    <a:pt x="6442" y="1072"/>
                    <a:pt x="6728" y="905"/>
                    <a:pt x="7025" y="810"/>
                  </a:cubicBezTo>
                  <a:cubicBezTo>
                    <a:pt x="7228" y="751"/>
                    <a:pt x="7454" y="691"/>
                    <a:pt x="7680" y="655"/>
                  </a:cubicBezTo>
                  <a:cubicBezTo>
                    <a:pt x="7859" y="608"/>
                    <a:pt x="8049" y="596"/>
                    <a:pt x="8216" y="489"/>
                  </a:cubicBezTo>
                  <a:cubicBezTo>
                    <a:pt x="8288" y="441"/>
                    <a:pt x="8407" y="417"/>
                    <a:pt x="8490" y="393"/>
                  </a:cubicBezTo>
                  <a:cubicBezTo>
                    <a:pt x="9252" y="274"/>
                    <a:pt x="10002" y="131"/>
                    <a:pt x="10752" y="36"/>
                  </a:cubicBezTo>
                  <a:cubicBezTo>
                    <a:pt x="11157" y="0"/>
                    <a:pt x="11574" y="60"/>
                    <a:pt x="11990" y="131"/>
                  </a:cubicBezTo>
                  <a:cubicBezTo>
                    <a:pt x="12217" y="179"/>
                    <a:pt x="12443" y="203"/>
                    <a:pt x="12657" y="239"/>
                  </a:cubicBezTo>
                  <a:cubicBezTo>
                    <a:pt x="12740" y="250"/>
                    <a:pt x="12812" y="262"/>
                    <a:pt x="12871" y="298"/>
                  </a:cubicBezTo>
                  <a:cubicBezTo>
                    <a:pt x="12990" y="370"/>
                    <a:pt x="13121" y="393"/>
                    <a:pt x="13276" y="393"/>
                  </a:cubicBezTo>
                  <a:cubicBezTo>
                    <a:pt x="13586" y="429"/>
                    <a:pt x="13883" y="536"/>
                    <a:pt x="14181" y="608"/>
                  </a:cubicBezTo>
                  <a:cubicBezTo>
                    <a:pt x="14288" y="631"/>
                    <a:pt x="14407" y="667"/>
                    <a:pt x="14491" y="727"/>
                  </a:cubicBezTo>
                  <a:cubicBezTo>
                    <a:pt x="14610" y="798"/>
                    <a:pt x="14729" y="870"/>
                    <a:pt x="14884" y="858"/>
                  </a:cubicBezTo>
                  <a:cubicBezTo>
                    <a:pt x="14919" y="858"/>
                    <a:pt x="14979" y="893"/>
                    <a:pt x="15015" y="917"/>
                  </a:cubicBezTo>
                  <a:cubicBezTo>
                    <a:pt x="15098" y="977"/>
                    <a:pt x="15205" y="1036"/>
                    <a:pt x="15324" y="1024"/>
                  </a:cubicBezTo>
                  <a:cubicBezTo>
                    <a:pt x="15372" y="1024"/>
                    <a:pt x="15431" y="1036"/>
                    <a:pt x="15479" y="1072"/>
                  </a:cubicBezTo>
                  <a:cubicBezTo>
                    <a:pt x="15908" y="1322"/>
                    <a:pt x="16336" y="1572"/>
                    <a:pt x="16705" y="1917"/>
                  </a:cubicBezTo>
                  <a:cubicBezTo>
                    <a:pt x="16812" y="2024"/>
                    <a:pt x="16884" y="2155"/>
                    <a:pt x="16979" y="2275"/>
                  </a:cubicBezTo>
                  <a:cubicBezTo>
                    <a:pt x="17062" y="2417"/>
                    <a:pt x="17158" y="2572"/>
                    <a:pt x="17265" y="2715"/>
                  </a:cubicBezTo>
                  <a:cubicBezTo>
                    <a:pt x="17420" y="2953"/>
                    <a:pt x="17562" y="3215"/>
                    <a:pt x="17682" y="3477"/>
                  </a:cubicBezTo>
                  <a:cubicBezTo>
                    <a:pt x="17765" y="3715"/>
                    <a:pt x="17896" y="3953"/>
                    <a:pt x="18039" y="4180"/>
                  </a:cubicBezTo>
                  <a:cubicBezTo>
                    <a:pt x="18110" y="4310"/>
                    <a:pt x="18146" y="4465"/>
                    <a:pt x="18170" y="4608"/>
                  </a:cubicBezTo>
                  <a:cubicBezTo>
                    <a:pt x="18194" y="4834"/>
                    <a:pt x="18205" y="5061"/>
                    <a:pt x="18253" y="5275"/>
                  </a:cubicBezTo>
                  <a:cubicBezTo>
                    <a:pt x="18348" y="5680"/>
                    <a:pt x="18289" y="6085"/>
                    <a:pt x="18241" y="6466"/>
                  </a:cubicBezTo>
                  <a:cubicBezTo>
                    <a:pt x="18229" y="6573"/>
                    <a:pt x="18205" y="6668"/>
                    <a:pt x="18205" y="6763"/>
                  </a:cubicBezTo>
                  <a:cubicBezTo>
                    <a:pt x="18194" y="6942"/>
                    <a:pt x="18134" y="7108"/>
                    <a:pt x="18051" y="7263"/>
                  </a:cubicBezTo>
                  <a:cubicBezTo>
                    <a:pt x="17932" y="7466"/>
                    <a:pt x="17789" y="7656"/>
                    <a:pt x="17705" y="7882"/>
                  </a:cubicBezTo>
                  <a:cubicBezTo>
                    <a:pt x="17634" y="8049"/>
                    <a:pt x="17527" y="8180"/>
                    <a:pt x="17396" y="8287"/>
                  </a:cubicBezTo>
                  <a:cubicBezTo>
                    <a:pt x="17241" y="8418"/>
                    <a:pt x="17098" y="8549"/>
                    <a:pt x="17003" y="8728"/>
                  </a:cubicBezTo>
                  <a:cubicBezTo>
                    <a:pt x="16943" y="8847"/>
                    <a:pt x="16800" y="8954"/>
                    <a:pt x="16693" y="9049"/>
                  </a:cubicBezTo>
                  <a:cubicBezTo>
                    <a:pt x="16574" y="9144"/>
                    <a:pt x="16455" y="9252"/>
                    <a:pt x="16336" y="9371"/>
                  </a:cubicBezTo>
                  <a:cubicBezTo>
                    <a:pt x="16289" y="9418"/>
                    <a:pt x="16241" y="9478"/>
                    <a:pt x="16205" y="9502"/>
                  </a:cubicBezTo>
                  <a:cubicBezTo>
                    <a:pt x="15872" y="9704"/>
                    <a:pt x="15586" y="9954"/>
                    <a:pt x="15229" y="10073"/>
                  </a:cubicBezTo>
                  <a:cubicBezTo>
                    <a:pt x="15050" y="10133"/>
                    <a:pt x="14895" y="10240"/>
                    <a:pt x="14729" y="10323"/>
                  </a:cubicBezTo>
                  <a:cubicBezTo>
                    <a:pt x="14669" y="10359"/>
                    <a:pt x="14598" y="10383"/>
                    <a:pt x="14574" y="10430"/>
                  </a:cubicBezTo>
                  <a:cubicBezTo>
                    <a:pt x="14538" y="10609"/>
                    <a:pt x="14372" y="10633"/>
                    <a:pt x="14241" y="10680"/>
                  </a:cubicBezTo>
                  <a:cubicBezTo>
                    <a:pt x="14003" y="10776"/>
                    <a:pt x="13764" y="10835"/>
                    <a:pt x="13526" y="10895"/>
                  </a:cubicBezTo>
                  <a:cubicBezTo>
                    <a:pt x="13300" y="10930"/>
                    <a:pt x="13098" y="10978"/>
                    <a:pt x="12883" y="11085"/>
                  </a:cubicBezTo>
                  <a:cubicBezTo>
                    <a:pt x="12764" y="11145"/>
                    <a:pt x="12621" y="11157"/>
                    <a:pt x="12479" y="11168"/>
                  </a:cubicBezTo>
                  <a:cubicBezTo>
                    <a:pt x="11586" y="11288"/>
                    <a:pt x="10681" y="11407"/>
                    <a:pt x="9788" y="11526"/>
                  </a:cubicBezTo>
                  <a:cubicBezTo>
                    <a:pt x="9466" y="11490"/>
                    <a:pt x="9288" y="11752"/>
                    <a:pt x="9026" y="11883"/>
                  </a:cubicBezTo>
                  <a:cubicBezTo>
                    <a:pt x="8966" y="12061"/>
                    <a:pt x="8776" y="12121"/>
                    <a:pt x="8669" y="12264"/>
                  </a:cubicBezTo>
                  <a:cubicBezTo>
                    <a:pt x="8478" y="12466"/>
                    <a:pt x="8288" y="12681"/>
                    <a:pt x="8049" y="12859"/>
                  </a:cubicBezTo>
                  <a:cubicBezTo>
                    <a:pt x="7764" y="13062"/>
                    <a:pt x="7466" y="13240"/>
                    <a:pt x="7156" y="13419"/>
                  </a:cubicBezTo>
                  <a:cubicBezTo>
                    <a:pt x="6978" y="13526"/>
                    <a:pt x="6787" y="13609"/>
                    <a:pt x="6573" y="13693"/>
                  </a:cubicBezTo>
                  <a:cubicBezTo>
                    <a:pt x="6454" y="13728"/>
                    <a:pt x="6323" y="13752"/>
                    <a:pt x="6204" y="13752"/>
                  </a:cubicBezTo>
                  <a:cubicBezTo>
                    <a:pt x="6025" y="13752"/>
                    <a:pt x="5894" y="13645"/>
                    <a:pt x="5871" y="13454"/>
                  </a:cubicBezTo>
                  <a:cubicBezTo>
                    <a:pt x="5871" y="13359"/>
                    <a:pt x="5894" y="13240"/>
                    <a:pt x="5930" y="13169"/>
                  </a:cubicBezTo>
                  <a:cubicBezTo>
                    <a:pt x="6025" y="12954"/>
                    <a:pt x="6037" y="12752"/>
                    <a:pt x="5990" y="12538"/>
                  </a:cubicBezTo>
                  <a:cubicBezTo>
                    <a:pt x="5918" y="12431"/>
                    <a:pt x="5906" y="12252"/>
                    <a:pt x="5894" y="12085"/>
                  </a:cubicBezTo>
                  <a:close/>
                  <a:moveTo>
                    <a:pt x="8514" y="11549"/>
                  </a:moveTo>
                  <a:cubicBezTo>
                    <a:pt x="8669" y="11490"/>
                    <a:pt x="8835" y="11514"/>
                    <a:pt x="8942" y="11395"/>
                  </a:cubicBezTo>
                  <a:cubicBezTo>
                    <a:pt x="9121" y="11204"/>
                    <a:pt x="9371" y="11145"/>
                    <a:pt x="9621" y="11121"/>
                  </a:cubicBezTo>
                  <a:cubicBezTo>
                    <a:pt x="10276" y="11026"/>
                    <a:pt x="10955" y="10942"/>
                    <a:pt x="11597" y="10847"/>
                  </a:cubicBezTo>
                  <a:cubicBezTo>
                    <a:pt x="11788" y="10823"/>
                    <a:pt x="11943" y="10787"/>
                    <a:pt x="12121" y="10740"/>
                  </a:cubicBezTo>
                  <a:cubicBezTo>
                    <a:pt x="12407" y="10656"/>
                    <a:pt x="12681" y="10549"/>
                    <a:pt x="12943" y="10466"/>
                  </a:cubicBezTo>
                  <a:cubicBezTo>
                    <a:pt x="13133" y="10406"/>
                    <a:pt x="13336" y="10347"/>
                    <a:pt x="13502" y="10287"/>
                  </a:cubicBezTo>
                  <a:cubicBezTo>
                    <a:pt x="13776" y="10192"/>
                    <a:pt x="14038" y="10121"/>
                    <a:pt x="14276" y="10014"/>
                  </a:cubicBezTo>
                  <a:cubicBezTo>
                    <a:pt x="14550" y="9894"/>
                    <a:pt x="14824" y="9775"/>
                    <a:pt x="15026" y="9585"/>
                  </a:cubicBezTo>
                  <a:cubicBezTo>
                    <a:pt x="15253" y="9371"/>
                    <a:pt x="15503" y="9216"/>
                    <a:pt x="15741" y="9049"/>
                  </a:cubicBezTo>
                  <a:cubicBezTo>
                    <a:pt x="15765" y="9037"/>
                    <a:pt x="15800" y="8990"/>
                    <a:pt x="15812" y="8954"/>
                  </a:cubicBezTo>
                  <a:cubicBezTo>
                    <a:pt x="15919" y="8811"/>
                    <a:pt x="16050" y="8704"/>
                    <a:pt x="16205" y="8621"/>
                  </a:cubicBezTo>
                  <a:cubicBezTo>
                    <a:pt x="16289" y="8561"/>
                    <a:pt x="16396" y="8490"/>
                    <a:pt x="16419" y="8382"/>
                  </a:cubicBezTo>
                  <a:cubicBezTo>
                    <a:pt x="16467" y="8228"/>
                    <a:pt x="16574" y="8120"/>
                    <a:pt x="16705" y="8037"/>
                  </a:cubicBezTo>
                  <a:cubicBezTo>
                    <a:pt x="16896" y="7882"/>
                    <a:pt x="17062" y="7728"/>
                    <a:pt x="17158" y="7489"/>
                  </a:cubicBezTo>
                  <a:cubicBezTo>
                    <a:pt x="17229" y="7323"/>
                    <a:pt x="17336" y="7156"/>
                    <a:pt x="17420" y="6989"/>
                  </a:cubicBezTo>
                  <a:cubicBezTo>
                    <a:pt x="17455" y="6930"/>
                    <a:pt x="17467" y="6858"/>
                    <a:pt x="17479" y="6787"/>
                  </a:cubicBezTo>
                  <a:cubicBezTo>
                    <a:pt x="17491" y="6668"/>
                    <a:pt x="17515" y="6537"/>
                    <a:pt x="17527" y="6406"/>
                  </a:cubicBezTo>
                  <a:cubicBezTo>
                    <a:pt x="17539" y="6180"/>
                    <a:pt x="17586" y="5942"/>
                    <a:pt x="17574" y="5692"/>
                  </a:cubicBezTo>
                  <a:cubicBezTo>
                    <a:pt x="17527" y="5215"/>
                    <a:pt x="17467" y="4739"/>
                    <a:pt x="17360" y="4287"/>
                  </a:cubicBezTo>
                  <a:cubicBezTo>
                    <a:pt x="17301" y="4001"/>
                    <a:pt x="17193" y="3727"/>
                    <a:pt x="17098" y="3465"/>
                  </a:cubicBezTo>
                  <a:cubicBezTo>
                    <a:pt x="17039" y="3298"/>
                    <a:pt x="16931" y="3156"/>
                    <a:pt x="16812" y="3013"/>
                  </a:cubicBezTo>
                  <a:cubicBezTo>
                    <a:pt x="16562" y="2739"/>
                    <a:pt x="16277" y="2453"/>
                    <a:pt x="16003" y="2167"/>
                  </a:cubicBezTo>
                  <a:cubicBezTo>
                    <a:pt x="15741" y="1882"/>
                    <a:pt x="15396" y="1715"/>
                    <a:pt x="15015" y="1584"/>
                  </a:cubicBezTo>
                  <a:cubicBezTo>
                    <a:pt x="14729" y="1501"/>
                    <a:pt x="14419" y="1489"/>
                    <a:pt x="14181" y="1286"/>
                  </a:cubicBezTo>
                  <a:cubicBezTo>
                    <a:pt x="14122" y="1227"/>
                    <a:pt x="14014" y="1227"/>
                    <a:pt x="13943" y="1203"/>
                  </a:cubicBezTo>
                  <a:cubicBezTo>
                    <a:pt x="13479" y="1072"/>
                    <a:pt x="13002" y="1048"/>
                    <a:pt x="12550" y="858"/>
                  </a:cubicBezTo>
                  <a:cubicBezTo>
                    <a:pt x="12538" y="846"/>
                    <a:pt x="12514" y="858"/>
                    <a:pt x="12479" y="846"/>
                  </a:cubicBezTo>
                  <a:cubicBezTo>
                    <a:pt x="12098" y="798"/>
                    <a:pt x="11705" y="774"/>
                    <a:pt x="11324" y="810"/>
                  </a:cubicBezTo>
                  <a:cubicBezTo>
                    <a:pt x="11181" y="834"/>
                    <a:pt x="11038" y="834"/>
                    <a:pt x="10907" y="798"/>
                  </a:cubicBezTo>
                  <a:cubicBezTo>
                    <a:pt x="10371" y="715"/>
                    <a:pt x="9835" y="739"/>
                    <a:pt x="9300" y="834"/>
                  </a:cubicBezTo>
                  <a:cubicBezTo>
                    <a:pt x="9026" y="881"/>
                    <a:pt x="8740" y="905"/>
                    <a:pt x="8514" y="1048"/>
                  </a:cubicBezTo>
                  <a:cubicBezTo>
                    <a:pt x="8299" y="1179"/>
                    <a:pt x="8097" y="1215"/>
                    <a:pt x="7871" y="1251"/>
                  </a:cubicBezTo>
                  <a:cubicBezTo>
                    <a:pt x="7514" y="1274"/>
                    <a:pt x="7180" y="1382"/>
                    <a:pt x="6859" y="1536"/>
                  </a:cubicBezTo>
                  <a:cubicBezTo>
                    <a:pt x="6740" y="1596"/>
                    <a:pt x="6609" y="1632"/>
                    <a:pt x="6466" y="1655"/>
                  </a:cubicBezTo>
                  <a:cubicBezTo>
                    <a:pt x="6168" y="1691"/>
                    <a:pt x="5894" y="1834"/>
                    <a:pt x="5632" y="1977"/>
                  </a:cubicBezTo>
                  <a:cubicBezTo>
                    <a:pt x="5192" y="2227"/>
                    <a:pt x="4739" y="2501"/>
                    <a:pt x="4299" y="2739"/>
                  </a:cubicBezTo>
                  <a:cubicBezTo>
                    <a:pt x="3942" y="2929"/>
                    <a:pt x="3608" y="3156"/>
                    <a:pt x="3311" y="3418"/>
                  </a:cubicBezTo>
                  <a:cubicBezTo>
                    <a:pt x="3168" y="3560"/>
                    <a:pt x="3013" y="3691"/>
                    <a:pt x="2823" y="3775"/>
                  </a:cubicBezTo>
                  <a:cubicBezTo>
                    <a:pt x="2763" y="3810"/>
                    <a:pt x="2692" y="3870"/>
                    <a:pt x="2644" y="3918"/>
                  </a:cubicBezTo>
                  <a:cubicBezTo>
                    <a:pt x="2263" y="4418"/>
                    <a:pt x="1846" y="4906"/>
                    <a:pt x="1501" y="5465"/>
                  </a:cubicBezTo>
                  <a:cubicBezTo>
                    <a:pt x="1168" y="6013"/>
                    <a:pt x="929" y="6608"/>
                    <a:pt x="679" y="7192"/>
                  </a:cubicBezTo>
                  <a:cubicBezTo>
                    <a:pt x="584" y="7382"/>
                    <a:pt x="572" y="7573"/>
                    <a:pt x="608" y="7787"/>
                  </a:cubicBezTo>
                  <a:cubicBezTo>
                    <a:pt x="644" y="8120"/>
                    <a:pt x="691" y="8454"/>
                    <a:pt x="739" y="8799"/>
                  </a:cubicBezTo>
                  <a:cubicBezTo>
                    <a:pt x="787" y="9073"/>
                    <a:pt x="918" y="9347"/>
                    <a:pt x="1037" y="9597"/>
                  </a:cubicBezTo>
                  <a:cubicBezTo>
                    <a:pt x="1084" y="9692"/>
                    <a:pt x="1179" y="9764"/>
                    <a:pt x="1275" y="9823"/>
                  </a:cubicBezTo>
                  <a:cubicBezTo>
                    <a:pt x="1346" y="9883"/>
                    <a:pt x="1465" y="9906"/>
                    <a:pt x="1513" y="9990"/>
                  </a:cubicBezTo>
                  <a:cubicBezTo>
                    <a:pt x="1632" y="10133"/>
                    <a:pt x="1775" y="10204"/>
                    <a:pt x="1941" y="10287"/>
                  </a:cubicBezTo>
                  <a:cubicBezTo>
                    <a:pt x="2061" y="10347"/>
                    <a:pt x="2180" y="10418"/>
                    <a:pt x="2322" y="10478"/>
                  </a:cubicBezTo>
                  <a:cubicBezTo>
                    <a:pt x="2406" y="10526"/>
                    <a:pt x="2501" y="10561"/>
                    <a:pt x="2584" y="10597"/>
                  </a:cubicBezTo>
                  <a:cubicBezTo>
                    <a:pt x="2715" y="10621"/>
                    <a:pt x="2834" y="10680"/>
                    <a:pt x="2954" y="10776"/>
                  </a:cubicBezTo>
                  <a:cubicBezTo>
                    <a:pt x="3049" y="10835"/>
                    <a:pt x="3144" y="10895"/>
                    <a:pt x="3251" y="10918"/>
                  </a:cubicBezTo>
                  <a:cubicBezTo>
                    <a:pt x="3846" y="11133"/>
                    <a:pt x="4430" y="11359"/>
                    <a:pt x="5049" y="11478"/>
                  </a:cubicBezTo>
                  <a:cubicBezTo>
                    <a:pt x="5275" y="11514"/>
                    <a:pt x="5501" y="11549"/>
                    <a:pt x="5728" y="11514"/>
                  </a:cubicBezTo>
                  <a:cubicBezTo>
                    <a:pt x="5763" y="11514"/>
                    <a:pt x="5835" y="11502"/>
                    <a:pt x="5871" y="11502"/>
                  </a:cubicBezTo>
                  <a:lnTo>
                    <a:pt x="5942" y="11502"/>
                  </a:lnTo>
                  <a:cubicBezTo>
                    <a:pt x="6192" y="11502"/>
                    <a:pt x="6299" y="11597"/>
                    <a:pt x="6347" y="11811"/>
                  </a:cubicBezTo>
                  <a:cubicBezTo>
                    <a:pt x="6406" y="12169"/>
                    <a:pt x="6454" y="12526"/>
                    <a:pt x="6513" y="12907"/>
                  </a:cubicBezTo>
                  <a:cubicBezTo>
                    <a:pt x="6525" y="12978"/>
                    <a:pt x="6513" y="13050"/>
                    <a:pt x="6609" y="13097"/>
                  </a:cubicBezTo>
                  <a:cubicBezTo>
                    <a:pt x="6621" y="13097"/>
                    <a:pt x="6633" y="13109"/>
                    <a:pt x="6644" y="13097"/>
                  </a:cubicBezTo>
                  <a:cubicBezTo>
                    <a:pt x="7121" y="12883"/>
                    <a:pt x="7573" y="12645"/>
                    <a:pt x="7918" y="12228"/>
                  </a:cubicBezTo>
                  <a:cubicBezTo>
                    <a:pt x="7954" y="12169"/>
                    <a:pt x="8002" y="12109"/>
                    <a:pt x="8073" y="12073"/>
                  </a:cubicBezTo>
                  <a:cubicBezTo>
                    <a:pt x="8276" y="11919"/>
                    <a:pt x="8395" y="11740"/>
                    <a:pt x="8514" y="1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3082225" y="1597650"/>
              <a:ext cx="267600" cy="49725"/>
            </a:xfrm>
            <a:custGeom>
              <a:rect b="b" l="l" r="r" t="t"/>
              <a:pathLst>
                <a:path extrusionOk="0" h="1989" w="10704">
                  <a:moveTo>
                    <a:pt x="6549" y="1131"/>
                  </a:moveTo>
                  <a:cubicBezTo>
                    <a:pt x="5703" y="1227"/>
                    <a:pt x="4858" y="1346"/>
                    <a:pt x="4001" y="1453"/>
                  </a:cubicBezTo>
                  <a:cubicBezTo>
                    <a:pt x="3870" y="1465"/>
                    <a:pt x="3727" y="1489"/>
                    <a:pt x="3596" y="1548"/>
                  </a:cubicBezTo>
                  <a:cubicBezTo>
                    <a:pt x="3334" y="1643"/>
                    <a:pt x="3048" y="1703"/>
                    <a:pt x="2762" y="1739"/>
                  </a:cubicBezTo>
                  <a:cubicBezTo>
                    <a:pt x="2108" y="1810"/>
                    <a:pt x="1477" y="1882"/>
                    <a:pt x="822" y="1965"/>
                  </a:cubicBezTo>
                  <a:cubicBezTo>
                    <a:pt x="667" y="1977"/>
                    <a:pt x="524" y="1989"/>
                    <a:pt x="369" y="1989"/>
                  </a:cubicBezTo>
                  <a:cubicBezTo>
                    <a:pt x="286" y="1989"/>
                    <a:pt x="191" y="1965"/>
                    <a:pt x="119" y="1929"/>
                  </a:cubicBezTo>
                  <a:cubicBezTo>
                    <a:pt x="24" y="1882"/>
                    <a:pt x="0" y="1739"/>
                    <a:pt x="72" y="1679"/>
                  </a:cubicBezTo>
                  <a:cubicBezTo>
                    <a:pt x="131" y="1620"/>
                    <a:pt x="226" y="1572"/>
                    <a:pt x="298" y="1560"/>
                  </a:cubicBezTo>
                  <a:cubicBezTo>
                    <a:pt x="465" y="1512"/>
                    <a:pt x="643" y="1501"/>
                    <a:pt x="822" y="1465"/>
                  </a:cubicBezTo>
                  <a:cubicBezTo>
                    <a:pt x="1489" y="1382"/>
                    <a:pt x="2155" y="1274"/>
                    <a:pt x="2822" y="1191"/>
                  </a:cubicBezTo>
                  <a:cubicBezTo>
                    <a:pt x="2977" y="1167"/>
                    <a:pt x="3120" y="1143"/>
                    <a:pt x="3263" y="1084"/>
                  </a:cubicBezTo>
                  <a:cubicBezTo>
                    <a:pt x="3501" y="977"/>
                    <a:pt x="3739" y="953"/>
                    <a:pt x="3989" y="917"/>
                  </a:cubicBezTo>
                  <a:cubicBezTo>
                    <a:pt x="5608" y="715"/>
                    <a:pt x="7215" y="500"/>
                    <a:pt x="8835" y="298"/>
                  </a:cubicBezTo>
                  <a:cubicBezTo>
                    <a:pt x="9013" y="262"/>
                    <a:pt x="9180" y="262"/>
                    <a:pt x="9347" y="155"/>
                  </a:cubicBezTo>
                  <a:cubicBezTo>
                    <a:pt x="9406" y="119"/>
                    <a:pt x="9478" y="96"/>
                    <a:pt x="9549" y="96"/>
                  </a:cubicBezTo>
                  <a:lnTo>
                    <a:pt x="10228" y="12"/>
                  </a:lnTo>
                  <a:cubicBezTo>
                    <a:pt x="10299" y="0"/>
                    <a:pt x="10371" y="12"/>
                    <a:pt x="10442" y="12"/>
                  </a:cubicBezTo>
                  <a:cubicBezTo>
                    <a:pt x="10585" y="24"/>
                    <a:pt x="10668" y="96"/>
                    <a:pt x="10680" y="215"/>
                  </a:cubicBezTo>
                  <a:cubicBezTo>
                    <a:pt x="10704" y="334"/>
                    <a:pt x="10656" y="441"/>
                    <a:pt x="10525" y="489"/>
                  </a:cubicBezTo>
                  <a:cubicBezTo>
                    <a:pt x="10406" y="536"/>
                    <a:pt x="10287" y="548"/>
                    <a:pt x="10168" y="572"/>
                  </a:cubicBezTo>
                  <a:cubicBezTo>
                    <a:pt x="9930" y="620"/>
                    <a:pt x="9668" y="620"/>
                    <a:pt x="9430" y="750"/>
                  </a:cubicBezTo>
                  <a:cubicBezTo>
                    <a:pt x="9347" y="810"/>
                    <a:pt x="9216" y="798"/>
                    <a:pt x="9109" y="810"/>
                  </a:cubicBezTo>
                  <a:cubicBezTo>
                    <a:pt x="8263" y="905"/>
                    <a:pt x="7418" y="1024"/>
                    <a:pt x="6549" y="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3064650" y="1511625"/>
              <a:ext cx="265850" cy="51825"/>
            </a:xfrm>
            <a:custGeom>
              <a:rect b="b" l="l" r="r" t="t"/>
              <a:pathLst>
                <a:path extrusionOk="0" h="2073" w="10634">
                  <a:moveTo>
                    <a:pt x="1" y="1917"/>
                  </a:moveTo>
                  <a:cubicBezTo>
                    <a:pt x="60" y="1858"/>
                    <a:pt x="84" y="1810"/>
                    <a:pt x="108" y="1798"/>
                  </a:cubicBezTo>
                  <a:cubicBezTo>
                    <a:pt x="406" y="1620"/>
                    <a:pt x="739" y="1453"/>
                    <a:pt x="1072" y="1417"/>
                  </a:cubicBezTo>
                  <a:cubicBezTo>
                    <a:pt x="1489" y="1358"/>
                    <a:pt x="1894" y="1274"/>
                    <a:pt x="2299" y="1179"/>
                  </a:cubicBezTo>
                  <a:cubicBezTo>
                    <a:pt x="2775" y="1036"/>
                    <a:pt x="3263" y="1001"/>
                    <a:pt x="3739" y="941"/>
                  </a:cubicBezTo>
                  <a:cubicBezTo>
                    <a:pt x="3930" y="905"/>
                    <a:pt x="4144" y="882"/>
                    <a:pt x="4323" y="798"/>
                  </a:cubicBezTo>
                  <a:cubicBezTo>
                    <a:pt x="4442" y="763"/>
                    <a:pt x="4561" y="727"/>
                    <a:pt x="4680" y="715"/>
                  </a:cubicBezTo>
                  <a:lnTo>
                    <a:pt x="9907" y="48"/>
                  </a:lnTo>
                  <a:lnTo>
                    <a:pt x="10347" y="1"/>
                  </a:lnTo>
                  <a:cubicBezTo>
                    <a:pt x="10466" y="1"/>
                    <a:pt x="10574" y="72"/>
                    <a:pt x="10597" y="191"/>
                  </a:cubicBezTo>
                  <a:cubicBezTo>
                    <a:pt x="10633" y="310"/>
                    <a:pt x="10562" y="441"/>
                    <a:pt x="10419" y="489"/>
                  </a:cubicBezTo>
                  <a:cubicBezTo>
                    <a:pt x="10323" y="524"/>
                    <a:pt x="10204" y="536"/>
                    <a:pt x="10097" y="548"/>
                  </a:cubicBezTo>
                  <a:cubicBezTo>
                    <a:pt x="9526" y="620"/>
                    <a:pt x="8978" y="703"/>
                    <a:pt x="8418" y="774"/>
                  </a:cubicBezTo>
                  <a:cubicBezTo>
                    <a:pt x="7252" y="917"/>
                    <a:pt x="6097" y="1072"/>
                    <a:pt x="4942" y="1215"/>
                  </a:cubicBezTo>
                  <a:cubicBezTo>
                    <a:pt x="4739" y="1251"/>
                    <a:pt x="4525" y="1274"/>
                    <a:pt x="4323" y="1370"/>
                  </a:cubicBezTo>
                  <a:cubicBezTo>
                    <a:pt x="4168" y="1429"/>
                    <a:pt x="4013" y="1453"/>
                    <a:pt x="3846" y="1477"/>
                  </a:cubicBezTo>
                  <a:cubicBezTo>
                    <a:pt x="3192" y="1548"/>
                    <a:pt x="2537" y="1655"/>
                    <a:pt x="1882" y="1834"/>
                  </a:cubicBezTo>
                  <a:cubicBezTo>
                    <a:pt x="1763" y="1858"/>
                    <a:pt x="1632" y="1870"/>
                    <a:pt x="1513" y="1894"/>
                  </a:cubicBezTo>
                  <a:cubicBezTo>
                    <a:pt x="1191" y="1953"/>
                    <a:pt x="882" y="1989"/>
                    <a:pt x="584" y="2048"/>
                  </a:cubicBezTo>
                  <a:cubicBezTo>
                    <a:pt x="406" y="2072"/>
                    <a:pt x="227" y="2048"/>
                    <a:pt x="1" y="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3072700" y="1550325"/>
              <a:ext cx="266425" cy="47350"/>
            </a:xfrm>
            <a:custGeom>
              <a:rect b="b" l="l" r="r" t="t"/>
              <a:pathLst>
                <a:path extrusionOk="0" h="1894" w="10657">
                  <a:moveTo>
                    <a:pt x="0" y="1620"/>
                  </a:moveTo>
                  <a:cubicBezTo>
                    <a:pt x="203" y="1477"/>
                    <a:pt x="405" y="1441"/>
                    <a:pt x="619" y="1417"/>
                  </a:cubicBezTo>
                  <a:lnTo>
                    <a:pt x="2941" y="1096"/>
                  </a:lnTo>
                  <a:cubicBezTo>
                    <a:pt x="4787" y="858"/>
                    <a:pt x="6632" y="619"/>
                    <a:pt x="8466" y="369"/>
                  </a:cubicBezTo>
                  <a:cubicBezTo>
                    <a:pt x="8656" y="346"/>
                    <a:pt x="8870" y="322"/>
                    <a:pt x="9049" y="203"/>
                  </a:cubicBezTo>
                  <a:cubicBezTo>
                    <a:pt x="9120" y="167"/>
                    <a:pt x="9204" y="143"/>
                    <a:pt x="9299" y="131"/>
                  </a:cubicBezTo>
                  <a:cubicBezTo>
                    <a:pt x="9525" y="107"/>
                    <a:pt x="9740" y="84"/>
                    <a:pt x="9966" y="48"/>
                  </a:cubicBezTo>
                  <a:cubicBezTo>
                    <a:pt x="10156" y="0"/>
                    <a:pt x="10335" y="84"/>
                    <a:pt x="10502" y="143"/>
                  </a:cubicBezTo>
                  <a:cubicBezTo>
                    <a:pt x="10609" y="191"/>
                    <a:pt x="10656" y="286"/>
                    <a:pt x="10633" y="405"/>
                  </a:cubicBezTo>
                  <a:cubicBezTo>
                    <a:pt x="10621" y="500"/>
                    <a:pt x="10561" y="560"/>
                    <a:pt x="10490" y="596"/>
                  </a:cubicBezTo>
                  <a:cubicBezTo>
                    <a:pt x="10371" y="655"/>
                    <a:pt x="10252" y="655"/>
                    <a:pt x="10121" y="619"/>
                  </a:cubicBezTo>
                  <a:cubicBezTo>
                    <a:pt x="9787" y="548"/>
                    <a:pt x="9478" y="608"/>
                    <a:pt x="9168" y="727"/>
                  </a:cubicBezTo>
                  <a:cubicBezTo>
                    <a:pt x="9025" y="774"/>
                    <a:pt x="8906" y="834"/>
                    <a:pt x="8775" y="846"/>
                  </a:cubicBezTo>
                  <a:cubicBezTo>
                    <a:pt x="6072" y="1191"/>
                    <a:pt x="3370" y="1512"/>
                    <a:pt x="667" y="1858"/>
                  </a:cubicBezTo>
                  <a:cubicBezTo>
                    <a:pt x="548" y="1870"/>
                    <a:pt x="417" y="1893"/>
                    <a:pt x="298" y="1893"/>
                  </a:cubicBezTo>
                  <a:cubicBezTo>
                    <a:pt x="155" y="1858"/>
                    <a:pt x="24" y="1810"/>
                    <a:pt x="0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2787825" y="1758375"/>
              <a:ext cx="312575" cy="450075"/>
            </a:xfrm>
            <a:custGeom>
              <a:rect b="b" l="l" r="r" t="t"/>
              <a:pathLst>
                <a:path extrusionOk="0" h="18003" w="12503">
                  <a:moveTo>
                    <a:pt x="12503" y="8514"/>
                  </a:moveTo>
                  <a:cubicBezTo>
                    <a:pt x="12372" y="8669"/>
                    <a:pt x="12229" y="8716"/>
                    <a:pt x="12062" y="8752"/>
                  </a:cubicBezTo>
                  <a:cubicBezTo>
                    <a:pt x="11871" y="8776"/>
                    <a:pt x="11693" y="8788"/>
                    <a:pt x="11490" y="8823"/>
                  </a:cubicBezTo>
                  <a:cubicBezTo>
                    <a:pt x="11193" y="8883"/>
                    <a:pt x="11062" y="9026"/>
                    <a:pt x="11062" y="9347"/>
                  </a:cubicBezTo>
                  <a:cubicBezTo>
                    <a:pt x="11062" y="9466"/>
                    <a:pt x="11074" y="9597"/>
                    <a:pt x="11074" y="9716"/>
                  </a:cubicBezTo>
                  <a:cubicBezTo>
                    <a:pt x="10955" y="9883"/>
                    <a:pt x="10800" y="9919"/>
                    <a:pt x="10621" y="9942"/>
                  </a:cubicBezTo>
                  <a:lnTo>
                    <a:pt x="9228" y="10121"/>
                  </a:lnTo>
                  <a:cubicBezTo>
                    <a:pt x="9133" y="10133"/>
                    <a:pt x="9038" y="10145"/>
                    <a:pt x="8931" y="10157"/>
                  </a:cubicBezTo>
                  <a:cubicBezTo>
                    <a:pt x="8716" y="10192"/>
                    <a:pt x="8573" y="10323"/>
                    <a:pt x="8490" y="10514"/>
                  </a:cubicBezTo>
                  <a:cubicBezTo>
                    <a:pt x="8312" y="10907"/>
                    <a:pt x="8300" y="11109"/>
                    <a:pt x="8359" y="11538"/>
                  </a:cubicBezTo>
                  <a:cubicBezTo>
                    <a:pt x="8383" y="11740"/>
                    <a:pt x="8478" y="11871"/>
                    <a:pt x="8633" y="11955"/>
                  </a:cubicBezTo>
                  <a:cubicBezTo>
                    <a:pt x="8788" y="12038"/>
                    <a:pt x="8931" y="12109"/>
                    <a:pt x="9085" y="12169"/>
                  </a:cubicBezTo>
                  <a:cubicBezTo>
                    <a:pt x="9252" y="12240"/>
                    <a:pt x="9407" y="12252"/>
                    <a:pt x="9609" y="12240"/>
                  </a:cubicBezTo>
                  <a:cubicBezTo>
                    <a:pt x="10038" y="12181"/>
                    <a:pt x="10478" y="12121"/>
                    <a:pt x="10919" y="12074"/>
                  </a:cubicBezTo>
                  <a:cubicBezTo>
                    <a:pt x="11038" y="12062"/>
                    <a:pt x="11169" y="12062"/>
                    <a:pt x="11300" y="12050"/>
                  </a:cubicBezTo>
                  <a:cubicBezTo>
                    <a:pt x="11312" y="12133"/>
                    <a:pt x="11348" y="12193"/>
                    <a:pt x="11336" y="12240"/>
                  </a:cubicBezTo>
                  <a:cubicBezTo>
                    <a:pt x="11229" y="12538"/>
                    <a:pt x="11276" y="12836"/>
                    <a:pt x="11312" y="13133"/>
                  </a:cubicBezTo>
                  <a:cubicBezTo>
                    <a:pt x="11360" y="13419"/>
                    <a:pt x="11300" y="13681"/>
                    <a:pt x="11217" y="13943"/>
                  </a:cubicBezTo>
                  <a:cubicBezTo>
                    <a:pt x="11121" y="14205"/>
                    <a:pt x="10943" y="14395"/>
                    <a:pt x="10693" y="14550"/>
                  </a:cubicBezTo>
                  <a:cubicBezTo>
                    <a:pt x="10359" y="14741"/>
                    <a:pt x="10038" y="14848"/>
                    <a:pt x="9669" y="14895"/>
                  </a:cubicBezTo>
                  <a:cubicBezTo>
                    <a:pt x="9609" y="14907"/>
                    <a:pt x="9550" y="14907"/>
                    <a:pt x="9466" y="14919"/>
                  </a:cubicBezTo>
                  <a:cubicBezTo>
                    <a:pt x="8835" y="15026"/>
                    <a:pt x="8204" y="15086"/>
                    <a:pt x="7561" y="15015"/>
                  </a:cubicBezTo>
                  <a:cubicBezTo>
                    <a:pt x="7192" y="14967"/>
                    <a:pt x="6823" y="15038"/>
                    <a:pt x="6430" y="15086"/>
                  </a:cubicBezTo>
                  <a:cubicBezTo>
                    <a:pt x="6240" y="15122"/>
                    <a:pt x="6109" y="15217"/>
                    <a:pt x="5990" y="15336"/>
                  </a:cubicBezTo>
                  <a:cubicBezTo>
                    <a:pt x="5942" y="15384"/>
                    <a:pt x="5930" y="15467"/>
                    <a:pt x="5918" y="15550"/>
                  </a:cubicBezTo>
                  <a:cubicBezTo>
                    <a:pt x="5918" y="15646"/>
                    <a:pt x="5930" y="15741"/>
                    <a:pt x="5942" y="15848"/>
                  </a:cubicBezTo>
                  <a:cubicBezTo>
                    <a:pt x="6002" y="16312"/>
                    <a:pt x="6049" y="16765"/>
                    <a:pt x="6109" y="17229"/>
                  </a:cubicBezTo>
                  <a:cubicBezTo>
                    <a:pt x="6133" y="17515"/>
                    <a:pt x="6109" y="17539"/>
                    <a:pt x="5859" y="17658"/>
                  </a:cubicBezTo>
                  <a:cubicBezTo>
                    <a:pt x="5502" y="17836"/>
                    <a:pt x="5109" y="17836"/>
                    <a:pt x="4728" y="17896"/>
                  </a:cubicBezTo>
                  <a:cubicBezTo>
                    <a:pt x="4275" y="17801"/>
                    <a:pt x="3847" y="17920"/>
                    <a:pt x="3418" y="17967"/>
                  </a:cubicBezTo>
                  <a:cubicBezTo>
                    <a:pt x="3144" y="18003"/>
                    <a:pt x="2918" y="17920"/>
                    <a:pt x="2680" y="17812"/>
                  </a:cubicBezTo>
                  <a:cubicBezTo>
                    <a:pt x="2597" y="17765"/>
                    <a:pt x="2525" y="17646"/>
                    <a:pt x="2477" y="17551"/>
                  </a:cubicBezTo>
                  <a:cubicBezTo>
                    <a:pt x="2358" y="17348"/>
                    <a:pt x="2263" y="17122"/>
                    <a:pt x="2168" y="16920"/>
                  </a:cubicBezTo>
                  <a:cubicBezTo>
                    <a:pt x="2144" y="16884"/>
                    <a:pt x="2132" y="16872"/>
                    <a:pt x="2132" y="16836"/>
                  </a:cubicBezTo>
                  <a:cubicBezTo>
                    <a:pt x="2120" y="16443"/>
                    <a:pt x="1894" y="16098"/>
                    <a:pt x="1882" y="15705"/>
                  </a:cubicBezTo>
                  <a:cubicBezTo>
                    <a:pt x="1870" y="15503"/>
                    <a:pt x="1835" y="15312"/>
                    <a:pt x="1715" y="15134"/>
                  </a:cubicBezTo>
                  <a:cubicBezTo>
                    <a:pt x="1668" y="15074"/>
                    <a:pt x="1668" y="14991"/>
                    <a:pt x="1656" y="14919"/>
                  </a:cubicBezTo>
                  <a:cubicBezTo>
                    <a:pt x="1644" y="14860"/>
                    <a:pt x="1644" y="14788"/>
                    <a:pt x="1608" y="14741"/>
                  </a:cubicBezTo>
                  <a:cubicBezTo>
                    <a:pt x="1418" y="14253"/>
                    <a:pt x="1394" y="13752"/>
                    <a:pt x="1334" y="13229"/>
                  </a:cubicBezTo>
                  <a:cubicBezTo>
                    <a:pt x="1299" y="13038"/>
                    <a:pt x="1251" y="12836"/>
                    <a:pt x="1180" y="12645"/>
                  </a:cubicBezTo>
                  <a:cubicBezTo>
                    <a:pt x="1120" y="12514"/>
                    <a:pt x="1096" y="12359"/>
                    <a:pt x="1073" y="12217"/>
                  </a:cubicBezTo>
                  <a:cubicBezTo>
                    <a:pt x="1037" y="11943"/>
                    <a:pt x="1013" y="11693"/>
                    <a:pt x="894" y="11443"/>
                  </a:cubicBezTo>
                  <a:cubicBezTo>
                    <a:pt x="858" y="11335"/>
                    <a:pt x="834" y="11205"/>
                    <a:pt x="822" y="11074"/>
                  </a:cubicBezTo>
                  <a:cubicBezTo>
                    <a:pt x="584" y="9419"/>
                    <a:pt x="346" y="7764"/>
                    <a:pt x="120" y="6109"/>
                  </a:cubicBezTo>
                  <a:cubicBezTo>
                    <a:pt x="49" y="5549"/>
                    <a:pt x="1" y="5001"/>
                    <a:pt x="49" y="4418"/>
                  </a:cubicBezTo>
                  <a:cubicBezTo>
                    <a:pt x="60" y="4192"/>
                    <a:pt x="108" y="3966"/>
                    <a:pt x="215" y="3763"/>
                  </a:cubicBezTo>
                  <a:cubicBezTo>
                    <a:pt x="287" y="3608"/>
                    <a:pt x="322" y="3430"/>
                    <a:pt x="358" y="3251"/>
                  </a:cubicBezTo>
                  <a:cubicBezTo>
                    <a:pt x="394" y="3073"/>
                    <a:pt x="477" y="2930"/>
                    <a:pt x="561" y="2775"/>
                  </a:cubicBezTo>
                  <a:cubicBezTo>
                    <a:pt x="703" y="2501"/>
                    <a:pt x="953" y="2299"/>
                    <a:pt x="1132" y="2049"/>
                  </a:cubicBezTo>
                  <a:cubicBezTo>
                    <a:pt x="1227" y="1930"/>
                    <a:pt x="1311" y="1811"/>
                    <a:pt x="1418" y="1691"/>
                  </a:cubicBezTo>
                  <a:cubicBezTo>
                    <a:pt x="1465" y="1632"/>
                    <a:pt x="1513" y="1572"/>
                    <a:pt x="1584" y="1525"/>
                  </a:cubicBezTo>
                  <a:cubicBezTo>
                    <a:pt x="2025" y="1275"/>
                    <a:pt x="2406" y="906"/>
                    <a:pt x="2894" y="727"/>
                  </a:cubicBezTo>
                  <a:cubicBezTo>
                    <a:pt x="3132" y="632"/>
                    <a:pt x="3359" y="477"/>
                    <a:pt x="3609" y="382"/>
                  </a:cubicBezTo>
                  <a:cubicBezTo>
                    <a:pt x="3870" y="298"/>
                    <a:pt x="4156" y="239"/>
                    <a:pt x="4442" y="191"/>
                  </a:cubicBezTo>
                  <a:cubicBezTo>
                    <a:pt x="4716" y="144"/>
                    <a:pt x="5013" y="132"/>
                    <a:pt x="5299" y="72"/>
                  </a:cubicBezTo>
                  <a:cubicBezTo>
                    <a:pt x="5692" y="1"/>
                    <a:pt x="6073" y="60"/>
                    <a:pt x="6466" y="60"/>
                  </a:cubicBezTo>
                  <a:cubicBezTo>
                    <a:pt x="6585" y="60"/>
                    <a:pt x="6716" y="96"/>
                    <a:pt x="6835" y="144"/>
                  </a:cubicBezTo>
                  <a:cubicBezTo>
                    <a:pt x="7038" y="203"/>
                    <a:pt x="7240" y="275"/>
                    <a:pt x="7442" y="358"/>
                  </a:cubicBezTo>
                  <a:cubicBezTo>
                    <a:pt x="7538" y="382"/>
                    <a:pt x="7621" y="429"/>
                    <a:pt x="7716" y="489"/>
                  </a:cubicBezTo>
                  <a:cubicBezTo>
                    <a:pt x="7931" y="620"/>
                    <a:pt x="8157" y="775"/>
                    <a:pt x="8383" y="918"/>
                  </a:cubicBezTo>
                  <a:cubicBezTo>
                    <a:pt x="8573" y="1037"/>
                    <a:pt x="8740" y="1191"/>
                    <a:pt x="8907" y="1346"/>
                  </a:cubicBezTo>
                  <a:cubicBezTo>
                    <a:pt x="9109" y="1549"/>
                    <a:pt x="9347" y="1703"/>
                    <a:pt x="9502" y="1965"/>
                  </a:cubicBezTo>
                  <a:cubicBezTo>
                    <a:pt x="9812" y="2084"/>
                    <a:pt x="9931" y="2382"/>
                    <a:pt x="10121" y="2596"/>
                  </a:cubicBezTo>
                  <a:cubicBezTo>
                    <a:pt x="10276" y="2775"/>
                    <a:pt x="10371" y="3001"/>
                    <a:pt x="10490" y="3215"/>
                  </a:cubicBezTo>
                  <a:cubicBezTo>
                    <a:pt x="10705" y="3608"/>
                    <a:pt x="10895" y="4013"/>
                    <a:pt x="11133" y="4382"/>
                  </a:cubicBezTo>
                  <a:cubicBezTo>
                    <a:pt x="11169" y="4430"/>
                    <a:pt x="11193" y="4478"/>
                    <a:pt x="11205" y="4525"/>
                  </a:cubicBezTo>
                  <a:cubicBezTo>
                    <a:pt x="11240" y="4799"/>
                    <a:pt x="11443" y="5025"/>
                    <a:pt x="11467" y="5311"/>
                  </a:cubicBezTo>
                  <a:cubicBezTo>
                    <a:pt x="11467" y="5370"/>
                    <a:pt x="11490" y="5430"/>
                    <a:pt x="11538" y="5490"/>
                  </a:cubicBezTo>
                  <a:cubicBezTo>
                    <a:pt x="11729" y="5787"/>
                    <a:pt x="11776" y="6144"/>
                    <a:pt x="11943" y="6454"/>
                  </a:cubicBezTo>
                  <a:cubicBezTo>
                    <a:pt x="11955" y="6466"/>
                    <a:pt x="11955" y="6502"/>
                    <a:pt x="11955" y="6525"/>
                  </a:cubicBezTo>
                  <a:cubicBezTo>
                    <a:pt x="11955" y="6847"/>
                    <a:pt x="12145" y="7097"/>
                    <a:pt x="12217" y="7383"/>
                  </a:cubicBezTo>
                  <a:cubicBezTo>
                    <a:pt x="12252" y="7502"/>
                    <a:pt x="12324" y="7597"/>
                    <a:pt x="12336" y="7740"/>
                  </a:cubicBezTo>
                  <a:cubicBezTo>
                    <a:pt x="12360" y="7799"/>
                    <a:pt x="12372" y="7871"/>
                    <a:pt x="12395" y="7918"/>
                  </a:cubicBezTo>
                  <a:cubicBezTo>
                    <a:pt x="12491" y="8061"/>
                    <a:pt x="12491" y="8288"/>
                    <a:pt x="12503" y="8514"/>
                  </a:cubicBezTo>
                  <a:close/>
                  <a:moveTo>
                    <a:pt x="4811" y="1049"/>
                  </a:moveTo>
                  <a:lnTo>
                    <a:pt x="4811" y="1049"/>
                  </a:lnTo>
                  <a:cubicBezTo>
                    <a:pt x="4740" y="1072"/>
                    <a:pt x="4668" y="1084"/>
                    <a:pt x="4585" y="1084"/>
                  </a:cubicBezTo>
                  <a:cubicBezTo>
                    <a:pt x="4168" y="1108"/>
                    <a:pt x="3775" y="1179"/>
                    <a:pt x="3430" y="1465"/>
                  </a:cubicBezTo>
                  <a:cubicBezTo>
                    <a:pt x="3418" y="1477"/>
                    <a:pt x="3382" y="1501"/>
                    <a:pt x="3370" y="1501"/>
                  </a:cubicBezTo>
                  <a:cubicBezTo>
                    <a:pt x="3085" y="1632"/>
                    <a:pt x="2835" y="1811"/>
                    <a:pt x="2608" y="2049"/>
                  </a:cubicBezTo>
                  <a:cubicBezTo>
                    <a:pt x="2561" y="2108"/>
                    <a:pt x="2501" y="2156"/>
                    <a:pt x="2442" y="2192"/>
                  </a:cubicBezTo>
                  <a:cubicBezTo>
                    <a:pt x="2204" y="2346"/>
                    <a:pt x="2061" y="2584"/>
                    <a:pt x="1906" y="2823"/>
                  </a:cubicBezTo>
                  <a:cubicBezTo>
                    <a:pt x="1775" y="3049"/>
                    <a:pt x="1608" y="3251"/>
                    <a:pt x="1477" y="3477"/>
                  </a:cubicBezTo>
                  <a:cubicBezTo>
                    <a:pt x="1406" y="3596"/>
                    <a:pt x="1334" y="3716"/>
                    <a:pt x="1275" y="3835"/>
                  </a:cubicBezTo>
                  <a:cubicBezTo>
                    <a:pt x="1192" y="4013"/>
                    <a:pt x="1132" y="4204"/>
                    <a:pt x="1073" y="4394"/>
                  </a:cubicBezTo>
                  <a:cubicBezTo>
                    <a:pt x="1013" y="4597"/>
                    <a:pt x="977" y="4787"/>
                    <a:pt x="989" y="4989"/>
                  </a:cubicBezTo>
                  <a:cubicBezTo>
                    <a:pt x="989" y="5085"/>
                    <a:pt x="977" y="5168"/>
                    <a:pt x="977" y="5263"/>
                  </a:cubicBezTo>
                  <a:cubicBezTo>
                    <a:pt x="977" y="5442"/>
                    <a:pt x="953" y="5621"/>
                    <a:pt x="977" y="5787"/>
                  </a:cubicBezTo>
                  <a:cubicBezTo>
                    <a:pt x="1013" y="6180"/>
                    <a:pt x="1096" y="6573"/>
                    <a:pt x="1132" y="6978"/>
                  </a:cubicBezTo>
                  <a:cubicBezTo>
                    <a:pt x="1192" y="7418"/>
                    <a:pt x="1334" y="7823"/>
                    <a:pt x="1608" y="8168"/>
                  </a:cubicBezTo>
                  <a:cubicBezTo>
                    <a:pt x="1727" y="8311"/>
                    <a:pt x="1882" y="8430"/>
                    <a:pt x="1965" y="8597"/>
                  </a:cubicBezTo>
                  <a:cubicBezTo>
                    <a:pt x="2073" y="8788"/>
                    <a:pt x="2239" y="8919"/>
                    <a:pt x="2346" y="9097"/>
                  </a:cubicBezTo>
                  <a:cubicBezTo>
                    <a:pt x="2418" y="9204"/>
                    <a:pt x="2525" y="9264"/>
                    <a:pt x="2644" y="9323"/>
                  </a:cubicBezTo>
                  <a:cubicBezTo>
                    <a:pt x="2823" y="9395"/>
                    <a:pt x="2978" y="9490"/>
                    <a:pt x="3156" y="9550"/>
                  </a:cubicBezTo>
                  <a:cubicBezTo>
                    <a:pt x="3311" y="9609"/>
                    <a:pt x="3454" y="9692"/>
                    <a:pt x="3620" y="9669"/>
                  </a:cubicBezTo>
                  <a:cubicBezTo>
                    <a:pt x="4073" y="9597"/>
                    <a:pt x="4525" y="9633"/>
                    <a:pt x="4942" y="9419"/>
                  </a:cubicBezTo>
                  <a:cubicBezTo>
                    <a:pt x="4978" y="9395"/>
                    <a:pt x="5025" y="9383"/>
                    <a:pt x="5049" y="9383"/>
                  </a:cubicBezTo>
                  <a:cubicBezTo>
                    <a:pt x="5442" y="9383"/>
                    <a:pt x="5764" y="9180"/>
                    <a:pt x="6121" y="9073"/>
                  </a:cubicBezTo>
                  <a:cubicBezTo>
                    <a:pt x="6311" y="9014"/>
                    <a:pt x="6514" y="8895"/>
                    <a:pt x="6692" y="8776"/>
                  </a:cubicBezTo>
                  <a:cubicBezTo>
                    <a:pt x="7002" y="8561"/>
                    <a:pt x="7299" y="8323"/>
                    <a:pt x="7597" y="8109"/>
                  </a:cubicBezTo>
                  <a:cubicBezTo>
                    <a:pt x="7645" y="8061"/>
                    <a:pt x="7704" y="8014"/>
                    <a:pt x="7716" y="7966"/>
                  </a:cubicBezTo>
                  <a:cubicBezTo>
                    <a:pt x="7823" y="7692"/>
                    <a:pt x="8026" y="7490"/>
                    <a:pt x="8192" y="7252"/>
                  </a:cubicBezTo>
                  <a:cubicBezTo>
                    <a:pt x="8252" y="7180"/>
                    <a:pt x="8300" y="7073"/>
                    <a:pt x="8335" y="6990"/>
                  </a:cubicBezTo>
                  <a:cubicBezTo>
                    <a:pt x="8550" y="6537"/>
                    <a:pt x="8562" y="6037"/>
                    <a:pt x="8693" y="5573"/>
                  </a:cubicBezTo>
                  <a:cubicBezTo>
                    <a:pt x="8716" y="5549"/>
                    <a:pt x="8716" y="5501"/>
                    <a:pt x="8693" y="5454"/>
                  </a:cubicBezTo>
                  <a:cubicBezTo>
                    <a:pt x="8573" y="4811"/>
                    <a:pt x="8621" y="4144"/>
                    <a:pt x="8335" y="3537"/>
                  </a:cubicBezTo>
                  <a:cubicBezTo>
                    <a:pt x="8323" y="3525"/>
                    <a:pt x="8323" y="3489"/>
                    <a:pt x="8323" y="3465"/>
                  </a:cubicBezTo>
                  <a:cubicBezTo>
                    <a:pt x="8312" y="3311"/>
                    <a:pt x="8216" y="3180"/>
                    <a:pt x="8133" y="3061"/>
                  </a:cubicBezTo>
                  <a:cubicBezTo>
                    <a:pt x="7823" y="2632"/>
                    <a:pt x="7502" y="2180"/>
                    <a:pt x="7180" y="1751"/>
                  </a:cubicBezTo>
                  <a:cubicBezTo>
                    <a:pt x="7121" y="1656"/>
                    <a:pt x="7026" y="1572"/>
                    <a:pt x="6942" y="1513"/>
                  </a:cubicBezTo>
                  <a:cubicBezTo>
                    <a:pt x="6692" y="1346"/>
                    <a:pt x="6430" y="1179"/>
                    <a:pt x="6180" y="1037"/>
                  </a:cubicBezTo>
                  <a:cubicBezTo>
                    <a:pt x="6133" y="1001"/>
                    <a:pt x="6097" y="989"/>
                    <a:pt x="6049" y="989"/>
                  </a:cubicBezTo>
                  <a:cubicBezTo>
                    <a:pt x="5859" y="977"/>
                    <a:pt x="5645" y="941"/>
                    <a:pt x="5454" y="965"/>
                  </a:cubicBezTo>
                  <a:cubicBezTo>
                    <a:pt x="5228" y="989"/>
                    <a:pt x="5025" y="1037"/>
                    <a:pt x="4811" y="1049"/>
                  </a:cubicBezTo>
                  <a:close/>
                  <a:moveTo>
                    <a:pt x="9800" y="7740"/>
                  </a:moveTo>
                  <a:cubicBezTo>
                    <a:pt x="10157" y="7692"/>
                    <a:pt x="10240" y="7573"/>
                    <a:pt x="10181" y="7192"/>
                  </a:cubicBezTo>
                  <a:lnTo>
                    <a:pt x="10181" y="7168"/>
                  </a:lnTo>
                  <a:cubicBezTo>
                    <a:pt x="10121" y="6871"/>
                    <a:pt x="9966" y="6775"/>
                    <a:pt x="9681" y="6847"/>
                  </a:cubicBezTo>
                  <a:cubicBezTo>
                    <a:pt x="9550" y="6871"/>
                    <a:pt x="9455" y="6966"/>
                    <a:pt x="9383" y="7049"/>
                  </a:cubicBezTo>
                  <a:cubicBezTo>
                    <a:pt x="9252" y="7216"/>
                    <a:pt x="9264" y="7395"/>
                    <a:pt x="9347" y="7573"/>
                  </a:cubicBezTo>
                  <a:cubicBezTo>
                    <a:pt x="9443" y="7752"/>
                    <a:pt x="9609" y="7752"/>
                    <a:pt x="9764" y="7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2824750" y="1796600"/>
              <a:ext cx="166400" cy="189175"/>
            </a:xfrm>
            <a:custGeom>
              <a:rect b="b" l="l" r="r" t="t"/>
              <a:pathLst>
                <a:path extrusionOk="0" h="7567" w="6656">
                  <a:moveTo>
                    <a:pt x="4089" y="0"/>
                  </a:moveTo>
                  <a:cubicBezTo>
                    <a:pt x="4037" y="0"/>
                    <a:pt x="3983" y="3"/>
                    <a:pt x="3929" y="8"/>
                  </a:cubicBezTo>
                  <a:cubicBezTo>
                    <a:pt x="3739" y="31"/>
                    <a:pt x="3560" y="55"/>
                    <a:pt x="3275" y="103"/>
                  </a:cubicBezTo>
                  <a:cubicBezTo>
                    <a:pt x="2929" y="115"/>
                    <a:pt x="2513" y="186"/>
                    <a:pt x="2179" y="472"/>
                  </a:cubicBezTo>
                  <a:cubicBezTo>
                    <a:pt x="2155" y="496"/>
                    <a:pt x="2155" y="496"/>
                    <a:pt x="2143" y="496"/>
                  </a:cubicBezTo>
                  <a:cubicBezTo>
                    <a:pt x="1715" y="674"/>
                    <a:pt x="1441" y="1044"/>
                    <a:pt x="1084" y="1329"/>
                  </a:cubicBezTo>
                  <a:cubicBezTo>
                    <a:pt x="834" y="1710"/>
                    <a:pt x="548" y="2079"/>
                    <a:pt x="334" y="2484"/>
                  </a:cubicBezTo>
                  <a:cubicBezTo>
                    <a:pt x="60" y="2960"/>
                    <a:pt x="0" y="3508"/>
                    <a:pt x="36" y="4068"/>
                  </a:cubicBezTo>
                  <a:cubicBezTo>
                    <a:pt x="60" y="4580"/>
                    <a:pt x="155" y="5104"/>
                    <a:pt x="227" y="5639"/>
                  </a:cubicBezTo>
                  <a:cubicBezTo>
                    <a:pt x="238" y="5735"/>
                    <a:pt x="262" y="5830"/>
                    <a:pt x="334" y="5913"/>
                  </a:cubicBezTo>
                  <a:cubicBezTo>
                    <a:pt x="596" y="6223"/>
                    <a:pt x="834" y="6568"/>
                    <a:pt x="1060" y="6901"/>
                  </a:cubicBezTo>
                  <a:cubicBezTo>
                    <a:pt x="1322" y="7294"/>
                    <a:pt x="1762" y="7413"/>
                    <a:pt x="2155" y="7556"/>
                  </a:cubicBezTo>
                  <a:cubicBezTo>
                    <a:pt x="2167" y="7564"/>
                    <a:pt x="2177" y="7567"/>
                    <a:pt x="2185" y="7567"/>
                  </a:cubicBezTo>
                  <a:cubicBezTo>
                    <a:pt x="2202" y="7567"/>
                    <a:pt x="2215" y="7556"/>
                    <a:pt x="2239" y="7556"/>
                  </a:cubicBezTo>
                  <a:cubicBezTo>
                    <a:pt x="2548" y="7497"/>
                    <a:pt x="2882" y="7556"/>
                    <a:pt x="3179" y="7354"/>
                  </a:cubicBezTo>
                  <a:cubicBezTo>
                    <a:pt x="3227" y="7318"/>
                    <a:pt x="3275" y="7318"/>
                    <a:pt x="3334" y="7306"/>
                  </a:cubicBezTo>
                  <a:cubicBezTo>
                    <a:pt x="3620" y="7282"/>
                    <a:pt x="3894" y="7187"/>
                    <a:pt x="4168" y="7116"/>
                  </a:cubicBezTo>
                  <a:cubicBezTo>
                    <a:pt x="4537" y="7009"/>
                    <a:pt x="4870" y="6830"/>
                    <a:pt x="5168" y="6604"/>
                  </a:cubicBezTo>
                  <a:cubicBezTo>
                    <a:pt x="5334" y="6485"/>
                    <a:pt x="5513" y="6342"/>
                    <a:pt x="5668" y="6211"/>
                  </a:cubicBezTo>
                  <a:cubicBezTo>
                    <a:pt x="5715" y="6163"/>
                    <a:pt x="5751" y="6116"/>
                    <a:pt x="5787" y="6056"/>
                  </a:cubicBezTo>
                  <a:cubicBezTo>
                    <a:pt x="5894" y="5913"/>
                    <a:pt x="5965" y="5758"/>
                    <a:pt x="6084" y="5627"/>
                  </a:cubicBezTo>
                  <a:cubicBezTo>
                    <a:pt x="6275" y="5401"/>
                    <a:pt x="6406" y="5151"/>
                    <a:pt x="6477" y="4865"/>
                  </a:cubicBezTo>
                  <a:cubicBezTo>
                    <a:pt x="6537" y="4580"/>
                    <a:pt x="6549" y="4306"/>
                    <a:pt x="6656" y="4020"/>
                  </a:cubicBezTo>
                  <a:cubicBezTo>
                    <a:pt x="6656" y="3961"/>
                    <a:pt x="6644" y="3901"/>
                    <a:pt x="6620" y="3841"/>
                  </a:cubicBezTo>
                  <a:cubicBezTo>
                    <a:pt x="6584" y="3449"/>
                    <a:pt x="6549" y="3068"/>
                    <a:pt x="6477" y="2675"/>
                  </a:cubicBezTo>
                  <a:cubicBezTo>
                    <a:pt x="6406" y="2353"/>
                    <a:pt x="6311" y="2020"/>
                    <a:pt x="6108" y="1746"/>
                  </a:cubicBezTo>
                  <a:cubicBezTo>
                    <a:pt x="5870" y="1425"/>
                    <a:pt x="5632" y="1115"/>
                    <a:pt x="5418" y="805"/>
                  </a:cubicBezTo>
                  <a:cubicBezTo>
                    <a:pt x="5275" y="591"/>
                    <a:pt x="5120" y="401"/>
                    <a:pt x="4870" y="329"/>
                  </a:cubicBezTo>
                  <a:cubicBezTo>
                    <a:pt x="4799" y="305"/>
                    <a:pt x="4739" y="258"/>
                    <a:pt x="4679" y="210"/>
                  </a:cubicBezTo>
                  <a:cubicBezTo>
                    <a:pt x="4507" y="47"/>
                    <a:pt x="4304" y="0"/>
                    <a:pt x="4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2775625" y="1745575"/>
              <a:ext cx="340850" cy="477775"/>
            </a:xfrm>
            <a:custGeom>
              <a:rect b="b" l="l" r="r" t="t"/>
              <a:pathLst>
                <a:path extrusionOk="0" h="19111" w="13634">
                  <a:moveTo>
                    <a:pt x="12086" y="9859"/>
                  </a:moveTo>
                  <a:cubicBezTo>
                    <a:pt x="12098" y="9954"/>
                    <a:pt x="12098" y="10050"/>
                    <a:pt x="12121" y="10157"/>
                  </a:cubicBezTo>
                  <a:cubicBezTo>
                    <a:pt x="12133" y="10252"/>
                    <a:pt x="12145" y="10347"/>
                    <a:pt x="12157" y="10454"/>
                  </a:cubicBezTo>
                  <a:cubicBezTo>
                    <a:pt x="12157" y="10609"/>
                    <a:pt x="12098" y="10704"/>
                    <a:pt x="11955" y="10764"/>
                  </a:cubicBezTo>
                  <a:cubicBezTo>
                    <a:pt x="11657" y="10883"/>
                    <a:pt x="11347" y="10990"/>
                    <a:pt x="11014" y="11014"/>
                  </a:cubicBezTo>
                  <a:cubicBezTo>
                    <a:pt x="10585" y="11050"/>
                    <a:pt x="10169" y="11121"/>
                    <a:pt x="9752" y="11169"/>
                  </a:cubicBezTo>
                  <a:cubicBezTo>
                    <a:pt x="9573" y="11181"/>
                    <a:pt x="9478" y="11264"/>
                    <a:pt x="9419" y="11431"/>
                  </a:cubicBezTo>
                  <a:cubicBezTo>
                    <a:pt x="9359" y="11597"/>
                    <a:pt x="9323" y="11776"/>
                    <a:pt x="9407" y="11943"/>
                  </a:cubicBezTo>
                  <a:cubicBezTo>
                    <a:pt x="9419" y="11955"/>
                    <a:pt x="9442" y="11967"/>
                    <a:pt x="9466" y="11978"/>
                  </a:cubicBezTo>
                  <a:cubicBezTo>
                    <a:pt x="9752" y="12181"/>
                    <a:pt x="10062" y="12205"/>
                    <a:pt x="10407" y="12145"/>
                  </a:cubicBezTo>
                  <a:cubicBezTo>
                    <a:pt x="10824" y="12074"/>
                    <a:pt x="11252" y="12062"/>
                    <a:pt x="11669" y="12014"/>
                  </a:cubicBezTo>
                  <a:cubicBezTo>
                    <a:pt x="11848" y="12002"/>
                    <a:pt x="11978" y="12074"/>
                    <a:pt x="12133" y="12133"/>
                  </a:cubicBezTo>
                  <a:cubicBezTo>
                    <a:pt x="12240" y="12181"/>
                    <a:pt x="12264" y="12276"/>
                    <a:pt x="12276" y="12383"/>
                  </a:cubicBezTo>
                  <a:cubicBezTo>
                    <a:pt x="12312" y="12669"/>
                    <a:pt x="12324" y="12967"/>
                    <a:pt x="12359" y="13252"/>
                  </a:cubicBezTo>
                  <a:cubicBezTo>
                    <a:pt x="12371" y="13383"/>
                    <a:pt x="12359" y="13526"/>
                    <a:pt x="12371" y="13669"/>
                  </a:cubicBezTo>
                  <a:cubicBezTo>
                    <a:pt x="12443" y="14062"/>
                    <a:pt x="12359" y="14419"/>
                    <a:pt x="12193" y="14800"/>
                  </a:cubicBezTo>
                  <a:cubicBezTo>
                    <a:pt x="12038" y="15134"/>
                    <a:pt x="11824" y="15407"/>
                    <a:pt x="11478" y="15586"/>
                  </a:cubicBezTo>
                  <a:cubicBezTo>
                    <a:pt x="11419" y="15610"/>
                    <a:pt x="11359" y="15669"/>
                    <a:pt x="11300" y="15717"/>
                  </a:cubicBezTo>
                  <a:cubicBezTo>
                    <a:pt x="11252" y="15753"/>
                    <a:pt x="11228" y="15788"/>
                    <a:pt x="11181" y="15812"/>
                  </a:cubicBezTo>
                  <a:cubicBezTo>
                    <a:pt x="10728" y="15943"/>
                    <a:pt x="10312" y="16146"/>
                    <a:pt x="9823" y="16062"/>
                  </a:cubicBezTo>
                  <a:cubicBezTo>
                    <a:pt x="9621" y="16015"/>
                    <a:pt x="9395" y="16050"/>
                    <a:pt x="9181" y="16074"/>
                  </a:cubicBezTo>
                  <a:cubicBezTo>
                    <a:pt x="9026" y="16086"/>
                    <a:pt x="8859" y="16122"/>
                    <a:pt x="8692" y="16134"/>
                  </a:cubicBezTo>
                  <a:cubicBezTo>
                    <a:pt x="8609" y="16146"/>
                    <a:pt x="8514" y="16169"/>
                    <a:pt x="8430" y="16134"/>
                  </a:cubicBezTo>
                  <a:cubicBezTo>
                    <a:pt x="8168" y="16050"/>
                    <a:pt x="7930" y="16110"/>
                    <a:pt x="7680" y="16122"/>
                  </a:cubicBezTo>
                  <a:cubicBezTo>
                    <a:pt x="7537" y="16134"/>
                    <a:pt x="7383" y="16122"/>
                    <a:pt x="7240" y="16122"/>
                  </a:cubicBezTo>
                  <a:cubicBezTo>
                    <a:pt x="7145" y="16122"/>
                    <a:pt x="7073" y="16134"/>
                    <a:pt x="7002" y="16134"/>
                  </a:cubicBezTo>
                  <a:cubicBezTo>
                    <a:pt x="6918" y="16265"/>
                    <a:pt x="6966" y="16372"/>
                    <a:pt x="6978" y="16491"/>
                  </a:cubicBezTo>
                  <a:cubicBezTo>
                    <a:pt x="7037" y="16955"/>
                    <a:pt x="7085" y="17420"/>
                    <a:pt x="7180" y="17872"/>
                  </a:cubicBezTo>
                  <a:cubicBezTo>
                    <a:pt x="7264" y="18336"/>
                    <a:pt x="6978" y="18551"/>
                    <a:pt x="6668" y="18694"/>
                  </a:cubicBezTo>
                  <a:cubicBezTo>
                    <a:pt x="6168" y="18920"/>
                    <a:pt x="5787" y="18979"/>
                    <a:pt x="5216" y="19027"/>
                  </a:cubicBezTo>
                  <a:cubicBezTo>
                    <a:pt x="5156" y="19027"/>
                    <a:pt x="5073" y="19039"/>
                    <a:pt x="5013" y="19027"/>
                  </a:cubicBezTo>
                  <a:cubicBezTo>
                    <a:pt x="4799" y="18932"/>
                    <a:pt x="4573" y="18979"/>
                    <a:pt x="4347" y="19003"/>
                  </a:cubicBezTo>
                  <a:cubicBezTo>
                    <a:pt x="4156" y="19039"/>
                    <a:pt x="3977" y="19051"/>
                    <a:pt x="3787" y="19086"/>
                  </a:cubicBezTo>
                  <a:cubicBezTo>
                    <a:pt x="3442" y="19110"/>
                    <a:pt x="3108" y="19039"/>
                    <a:pt x="2834" y="18825"/>
                  </a:cubicBezTo>
                  <a:cubicBezTo>
                    <a:pt x="2668" y="18705"/>
                    <a:pt x="2549" y="18551"/>
                    <a:pt x="2442" y="18372"/>
                  </a:cubicBezTo>
                  <a:cubicBezTo>
                    <a:pt x="2323" y="18158"/>
                    <a:pt x="2239" y="17932"/>
                    <a:pt x="2132" y="17729"/>
                  </a:cubicBezTo>
                  <a:cubicBezTo>
                    <a:pt x="2120" y="17693"/>
                    <a:pt x="2096" y="17682"/>
                    <a:pt x="2096" y="17658"/>
                  </a:cubicBezTo>
                  <a:cubicBezTo>
                    <a:pt x="2084" y="17181"/>
                    <a:pt x="1799" y="16741"/>
                    <a:pt x="1787" y="16265"/>
                  </a:cubicBezTo>
                  <a:cubicBezTo>
                    <a:pt x="1787" y="16229"/>
                    <a:pt x="1787" y="16169"/>
                    <a:pt x="1763" y="16122"/>
                  </a:cubicBezTo>
                  <a:cubicBezTo>
                    <a:pt x="1644" y="15884"/>
                    <a:pt x="1620" y="15610"/>
                    <a:pt x="1537" y="15360"/>
                  </a:cubicBezTo>
                  <a:cubicBezTo>
                    <a:pt x="1382" y="14955"/>
                    <a:pt x="1346" y="14526"/>
                    <a:pt x="1287" y="14110"/>
                  </a:cubicBezTo>
                  <a:cubicBezTo>
                    <a:pt x="1239" y="13824"/>
                    <a:pt x="1227" y="13550"/>
                    <a:pt x="1084" y="13276"/>
                  </a:cubicBezTo>
                  <a:cubicBezTo>
                    <a:pt x="1025" y="13145"/>
                    <a:pt x="1025" y="12979"/>
                    <a:pt x="1013" y="12836"/>
                  </a:cubicBezTo>
                  <a:cubicBezTo>
                    <a:pt x="989" y="12609"/>
                    <a:pt x="941" y="12383"/>
                    <a:pt x="870" y="12181"/>
                  </a:cubicBezTo>
                  <a:cubicBezTo>
                    <a:pt x="810" y="12002"/>
                    <a:pt x="763" y="11824"/>
                    <a:pt x="751" y="11621"/>
                  </a:cubicBezTo>
                  <a:cubicBezTo>
                    <a:pt x="572" y="10169"/>
                    <a:pt x="406" y="8704"/>
                    <a:pt x="227" y="7252"/>
                  </a:cubicBezTo>
                  <a:cubicBezTo>
                    <a:pt x="179" y="6835"/>
                    <a:pt x="120" y="6430"/>
                    <a:pt x="60" y="6013"/>
                  </a:cubicBezTo>
                  <a:cubicBezTo>
                    <a:pt x="1" y="5549"/>
                    <a:pt x="1" y="5097"/>
                    <a:pt x="48" y="4632"/>
                  </a:cubicBezTo>
                  <a:cubicBezTo>
                    <a:pt x="60" y="4513"/>
                    <a:pt x="96" y="4382"/>
                    <a:pt x="132" y="4275"/>
                  </a:cubicBezTo>
                  <a:cubicBezTo>
                    <a:pt x="239" y="4061"/>
                    <a:pt x="298" y="3858"/>
                    <a:pt x="334" y="3632"/>
                  </a:cubicBezTo>
                  <a:cubicBezTo>
                    <a:pt x="358" y="3430"/>
                    <a:pt x="406" y="3251"/>
                    <a:pt x="548" y="3085"/>
                  </a:cubicBezTo>
                  <a:cubicBezTo>
                    <a:pt x="608" y="3025"/>
                    <a:pt x="644" y="2930"/>
                    <a:pt x="691" y="2858"/>
                  </a:cubicBezTo>
                  <a:cubicBezTo>
                    <a:pt x="763" y="2715"/>
                    <a:pt x="870" y="2596"/>
                    <a:pt x="989" y="2477"/>
                  </a:cubicBezTo>
                  <a:cubicBezTo>
                    <a:pt x="1132" y="2323"/>
                    <a:pt x="1263" y="2156"/>
                    <a:pt x="1406" y="1977"/>
                  </a:cubicBezTo>
                  <a:cubicBezTo>
                    <a:pt x="1549" y="1787"/>
                    <a:pt x="1703" y="1608"/>
                    <a:pt x="1942" y="1525"/>
                  </a:cubicBezTo>
                  <a:cubicBezTo>
                    <a:pt x="2001" y="1501"/>
                    <a:pt x="2037" y="1465"/>
                    <a:pt x="2084" y="1418"/>
                  </a:cubicBezTo>
                  <a:cubicBezTo>
                    <a:pt x="2334" y="1168"/>
                    <a:pt x="2656" y="1001"/>
                    <a:pt x="2977" y="870"/>
                  </a:cubicBezTo>
                  <a:cubicBezTo>
                    <a:pt x="3049" y="834"/>
                    <a:pt x="3144" y="787"/>
                    <a:pt x="3215" y="751"/>
                  </a:cubicBezTo>
                  <a:cubicBezTo>
                    <a:pt x="3727" y="418"/>
                    <a:pt x="4287" y="251"/>
                    <a:pt x="4882" y="179"/>
                  </a:cubicBezTo>
                  <a:cubicBezTo>
                    <a:pt x="5287" y="132"/>
                    <a:pt x="5692" y="72"/>
                    <a:pt x="6073" y="37"/>
                  </a:cubicBezTo>
                  <a:cubicBezTo>
                    <a:pt x="6228" y="13"/>
                    <a:pt x="6371" y="37"/>
                    <a:pt x="6525" y="37"/>
                  </a:cubicBezTo>
                  <a:cubicBezTo>
                    <a:pt x="6561" y="37"/>
                    <a:pt x="6621" y="60"/>
                    <a:pt x="6668" y="48"/>
                  </a:cubicBezTo>
                  <a:cubicBezTo>
                    <a:pt x="7240" y="1"/>
                    <a:pt x="7728" y="251"/>
                    <a:pt x="8228" y="418"/>
                  </a:cubicBezTo>
                  <a:cubicBezTo>
                    <a:pt x="8288" y="429"/>
                    <a:pt x="8347" y="465"/>
                    <a:pt x="8395" y="489"/>
                  </a:cubicBezTo>
                  <a:cubicBezTo>
                    <a:pt x="8704" y="691"/>
                    <a:pt x="9002" y="882"/>
                    <a:pt x="9300" y="1084"/>
                  </a:cubicBezTo>
                  <a:cubicBezTo>
                    <a:pt x="9454" y="1191"/>
                    <a:pt x="9585" y="1322"/>
                    <a:pt x="9740" y="1441"/>
                  </a:cubicBezTo>
                  <a:cubicBezTo>
                    <a:pt x="9776" y="1489"/>
                    <a:pt x="9823" y="1525"/>
                    <a:pt x="9883" y="1561"/>
                  </a:cubicBezTo>
                  <a:cubicBezTo>
                    <a:pt x="9919" y="1584"/>
                    <a:pt x="9954" y="1596"/>
                    <a:pt x="9990" y="1620"/>
                  </a:cubicBezTo>
                  <a:cubicBezTo>
                    <a:pt x="10193" y="1858"/>
                    <a:pt x="10431" y="2084"/>
                    <a:pt x="10669" y="2299"/>
                  </a:cubicBezTo>
                  <a:cubicBezTo>
                    <a:pt x="10824" y="2430"/>
                    <a:pt x="10943" y="2596"/>
                    <a:pt x="11050" y="2751"/>
                  </a:cubicBezTo>
                  <a:cubicBezTo>
                    <a:pt x="11121" y="2858"/>
                    <a:pt x="11145" y="3025"/>
                    <a:pt x="11252" y="3108"/>
                  </a:cubicBezTo>
                  <a:cubicBezTo>
                    <a:pt x="11478" y="3323"/>
                    <a:pt x="11538" y="3632"/>
                    <a:pt x="11717" y="3870"/>
                  </a:cubicBezTo>
                  <a:cubicBezTo>
                    <a:pt x="11895" y="4108"/>
                    <a:pt x="12014" y="4394"/>
                    <a:pt x="12133" y="4656"/>
                  </a:cubicBezTo>
                  <a:cubicBezTo>
                    <a:pt x="12252" y="4930"/>
                    <a:pt x="12371" y="5180"/>
                    <a:pt x="12443" y="5466"/>
                  </a:cubicBezTo>
                  <a:cubicBezTo>
                    <a:pt x="12490" y="5644"/>
                    <a:pt x="12562" y="5787"/>
                    <a:pt x="12621" y="5954"/>
                  </a:cubicBezTo>
                  <a:cubicBezTo>
                    <a:pt x="12729" y="6192"/>
                    <a:pt x="12836" y="6430"/>
                    <a:pt x="12931" y="6680"/>
                  </a:cubicBezTo>
                  <a:cubicBezTo>
                    <a:pt x="12955" y="6716"/>
                    <a:pt x="12955" y="6728"/>
                    <a:pt x="12955" y="6764"/>
                  </a:cubicBezTo>
                  <a:cubicBezTo>
                    <a:pt x="12979" y="7121"/>
                    <a:pt x="13169" y="7418"/>
                    <a:pt x="13276" y="7740"/>
                  </a:cubicBezTo>
                  <a:cubicBezTo>
                    <a:pt x="13336" y="7954"/>
                    <a:pt x="13455" y="8133"/>
                    <a:pt x="13502" y="8335"/>
                  </a:cubicBezTo>
                  <a:cubicBezTo>
                    <a:pt x="13562" y="8609"/>
                    <a:pt x="13586" y="8883"/>
                    <a:pt x="13610" y="9157"/>
                  </a:cubicBezTo>
                  <a:cubicBezTo>
                    <a:pt x="13633" y="9419"/>
                    <a:pt x="13574" y="9478"/>
                    <a:pt x="13324" y="9621"/>
                  </a:cubicBezTo>
                  <a:cubicBezTo>
                    <a:pt x="13098" y="9752"/>
                    <a:pt x="12848" y="9776"/>
                    <a:pt x="12610" y="9800"/>
                  </a:cubicBezTo>
                  <a:cubicBezTo>
                    <a:pt x="12443" y="9788"/>
                    <a:pt x="12264" y="9764"/>
                    <a:pt x="12086" y="9859"/>
                  </a:cubicBezTo>
                  <a:close/>
                  <a:moveTo>
                    <a:pt x="12991" y="9026"/>
                  </a:moveTo>
                  <a:cubicBezTo>
                    <a:pt x="12979" y="8800"/>
                    <a:pt x="12979" y="8585"/>
                    <a:pt x="12848" y="8395"/>
                  </a:cubicBezTo>
                  <a:cubicBezTo>
                    <a:pt x="12812" y="8347"/>
                    <a:pt x="12800" y="8276"/>
                    <a:pt x="12788" y="8216"/>
                  </a:cubicBezTo>
                  <a:cubicBezTo>
                    <a:pt x="12776" y="8097"/>
                    <a:pt x="12693" y="7978"/>
                    <a:pt x="12669" y="7859"/>
                  </a:cubicBezTo>
                  <a:cubicBezTo>
                    <a:pt x="12598" y="7573"/>
                    <a:pt x="12395" y="7323"/>
                    <a:pt x="12395" y="7014"/>
                  </a:cubicBezTo>
                  <a:cubicBezTo>
                    <a:pt x="12395" y="6978"/>
                    <a:pt x="12395" y="6966"/>
                    <a:pt x="12383" y="6942"/>
                  </a:cubicBezTo>
                  <a:cubicBezTo>
                    <a:pt x="12217" y="6621"/>
                    <a:pt x="12181" y="6263"/>
                    <a:pt x="11978" y="5966"/>
                  </a:cubicBezTo>
                  <a:cubicBezTo>
                    <a:pt x="11955" y="5930"/>
                    <a:pt x="11919" y="5847"/>
                    <a:pt x="11907" y="5787"/>
                  </a:cubicBezTo>
                  <a:cubicBezTo>
                    <a:pt x="11895" y="5513"/>
                    <a:pt x="11681" y="5287"/>
                    <a:pt x="11657" y="5001"/>
                  </a:cubicBezTo>
                  <a:cubicBezTo>
                    <a:pt x="11657" y="4954"/>
                    <a:pt x="11609" y="4918"/>
                    <a:pt x="11586" y="4870"/>
                  </a:cubicBezTo>
                  <a:cubicBezTo>
                    <a:pt x="11347" y="4501"/>
                    <a:pt x="11145" y="4085"/>
                    <a:pt x="10943" y="3692"/>
                  </a:cubicBezTo>
                  <a:cubicBezTo>
                    <a:pt x="10835" y="3489"/>
                    <a:pt x="10728" y="3263"/>
                    <a:pt x="10574" y="3085"/>
                  </a:cubicBezTo>
                  <a:cubicBezTo>
                    <a:pt x="10371" y="2858"/>
                    <a:pt x="10252" y="2561"/>
                    <a:pt x="9943" y="2442"/>
                  </a:cubicBezTo>
                  <a:cubicBezTo>
                    <a:pt x="9800" y="2192"/>
                    <a:pt x="9538" y="2037"/>
                    <a:pt x="9347" y="1834"/>
                  </a:cubicBezTo>
                  <a:cubicBezTo>
                    <a:pt x="9181" y="1668"/>
                    <a:pt x="9014" y="1525"/>
                    <a:pt x="8823" y="1406"/>
                  </a:cubicBezTo>
                  <a:cubicBezTo>
                    <a:pt x="8609" y="1251"/>
                    <a:pt x="8383" y="1120"/>
                    <a:pt x="8157" y="965"/>
                  </a:cubicBezTo>
                  <a:cubicBezTo>
                    <a:pt x="8073" y="906"/>
                    <a:pt x="7978" y="870"/>
                    <a:pt x="7895" y="834"/>
                  </a:cubicBezTo>
                  <a:cubicBezTo>
                    <a:pt x="7692" y="763"/>
                    <a:pt x="7490" y="691"/>
                    <a:pt x="7276" y="632"/>
                  </a:cubicBezTo>
                  <a:cubicBezTo>
                    <a:pt x="7156" y="584"/>
                    <a:pt x="7037" y="537"/>
                    <a:pt x="6906" y="537"/>
                  </a:cubicBezTo>
                  <a:cubicBezTo>
                    <a:pt x="6525" y="537"/>
                    <a:pt x="6133" y="477"/>
                    <a:pt x="5752" y="548"/>
                  </a:cubicBezTo>
                  <a:cubicBezTo>
                    <a:pt x="5466" y="608"/>
                    <a:pt x="5168" y="608"/>
                    <a:pt x="4882" y="668"/>
                  </a:cubicBezTo>
                  <a:cubicBezTo>
                    <a:pt x="4597" y="715"/>
                    <a:pt x="4323" y="775"/>
                    <a:pt x="4049" y="870"/>
                  </a:cubicBezTo>
                  <a:cubicBezTo>
                    <a:pt x="3799" y="953"/>
                    <a:pt x="3585" y="1120"/>
                    <a:pt x="3335" y="1203"/>
                  </a:cubicBezTo>
                  <a:cubicBezTo>
                    <a:pt x="2846" y="1382"/>
                    <a:pt x="2477" y="1763"/>
                    <a:pt x="2025" y="2013"/>
                  </a:cubicBezTo>
                  <a:cubicBezTo>
                    <a:pt x="1965" y="2037"/>
                    <a:pt x="1918" y="2120"/>
                    <a:pt x="1858" y="2180"/>
                  </a:cubicBezTo>
                  <a:cubicBezTo>
                    <a:pt x="1775" y="2299"/>
                    <a:pt x="1668" y="2418"/>
                    <a:pt x="1584" y="2537"/>
                  </a:cubicBezTo>
                  <a:cubicBezTo>
                    <a:pt x="1382" y="2787"/>
                    <a:pt x="1144" y="2977"/>
                    <a:pt x="1001" y="3263"/>
                  </a:cubicBezTo>
                  <a:cubicBezTo>
                    <a:pt x="929" y="3430"/>
                    <a:pt x="834" y="3573"/>
                    <a:pt x="810" y="3739"/>
                  </a:cubicBezTo>
                  <a:cubicBezTo>
                    <a:pt x="775" y="3906"/>
                    <a:pt x="727" y="4085"/>
                    <a:pt x="656" y="4239"/>
                  </a:cubicBezTo>
                  <a:cubicBezTo>
                    <a:pt x="548" y="4454"/>
                    <a:pt x="525" y="4680"/>
                    <a:pt x="489" y="4894"/>
                  </a:cubicBezTo>
                  <a:cubicBezTo>
                    <a:pt x="453" y="5466"/>
                    <a:pt x="477" y="6025"/>
                    <a:pt x="572" y="6597"/>
                  </a:cubicBezTo>
                  <a:cubicBezTo>
                    <a:pt x="810" y="8252"/>
                    <a:pt x="1049" y="9895"/>
                    <a:pt x="1263" y="11550"/>
                  </a:cubicBezTo>
                  <a:cubicBezTo>
                    <a:pt x="1287" y="11669"/>
                    <a:pt x="1299" y="11800"/>
                    <a:pt x="1346" y="11919"/>
                  </a:cubicBezTo>
                  <a:cubicBezTo>
                    <a:pt x="1441" y="12169"/>
                    <a:pt x="1477" y="12431"/>
                    <a:pt x="1525" y="12693"/>
                  </a:cubicBezTo>
                  <a:cubicBezTo>
                    <a:pt x="1537" y="12848"/>
                    <a:pt x="1561" y="12990"/>
                    <a:pt x="1620" y="13121"/>
                  </a:cubicBezTo>
                  <a:cubicBezTo>
                    <a:pt x="1703" y="13324"/>
                    <a:pt x="1739" y="13514"/>
                    <a:pt x="1775" y="13705"/>
                  </a:cubicBezTo>
                  <a:cubicBezTo>
                    <a:pt x="1846" y="14217"/>
                    <a:pt x="1858" y="14729"/>
                    <a:pt x="2061" y="15229"/>
                  </a:cubicBezTo>
                  <a:cubicBezTo>
                    <a:pt x="2084" y="15288"/>
                    <a:pt x="2084" y="15348"/>
                    <a:pt x="2096" y="15407"/>
                  </a:cubicBezTo>
                  <a:cubicBezTo>
                    <a:pt x="2120" y="15479"/>
                    <a:pt x="2132" y="15550"/>
                    <a:pt x="2156" y="15610"/>
                  </a:cubicBezTo>
                  <a:cubicBezTo>
                    <a:pt x="2263" y="15788"/>
                    <a:pt x="2311" y="15979"/>
                    <a:pt x="2323" y="16193"/>
                  </a:cubicBezTo>
                  <a:cubicBezTo>
                    <a:pt x="2334" y="16598"/>
                    <a:pt x="2573" y="16931"/>
                    <a:pt x="2573" y="17324"/>
                  </a:cubicBezTo>
                  <a:cubicBezTo>
                    <a:pt x="2573" y="17348"/>
                    <a:pt x="2596" y="17372"/>
                    <a:pt x="2608" y="17396"/>
                  </a:cubicBezTo>
                  <a:cubicBezTo>
                    <a:pt x="2715" y="17610"/>
                    <a:pt x="2799" y="17824"/>
                    <a:pt x="2918" y="18039"/>
                  </a:cubicBezTo>
                  <a:cubicBezTo>
                    <a:pt x="2977" y="18122"/>
                    <a:pt x="3037" y="18241"/>
                    <a:pt x="3132" y="18289"/>
                  </a:cubicBezTo>
                  <a:cubicBezTo>
                    <a:pt x="3346" y="18396"/>
                    <a:pt x="3573" y="18479"/>
                    <a:pt x="3858" y="18455"/>
                  </a:cubicBezTo>
                  <a:cubicBezTo>
                    <a:pt x="4287" y="18396"/>
                    <a:pt x="4716" y="18277"/>
                    <a:pt x="5168" y="18384"/>
                  </a:cubicBezTo>
                  <a:cubicBezTo>
                    <a:pt x="5549" y="18324"/>
                    <a:pt x="5942" y="18324"/>
                    <a:pt x="6299" y="18146"/>
                  </a:cubicBezTo>
                  <a:cubicBezTo>
                    <a:pt x="6537" y="18027"/>
                    <a:pt x="6585" y="17991"/>
                    <a:pt x="6549" y="17705"/>
                  </a:cubicBezTo>
                  <a:cubicBezTo>
                    <a:pt x="6502" y="17253"/>
                    <a:pt x="6442" y="16789"/>
                    <a:pt x="6383" y="16324"/>
                  </a:cubicBezTo>
                  <a:cubicBezTo>
                    <a:pt x="6371" y="16217"/>
                    <a:pt x="6359" y="16134"/>
                    <a:pt x="6359" y="16027"/>
                  </a:cubicBezTo>
                  <a:cubicBezTo>
                    <a:pt x="6359" y="15955"/>
                    <a:pt x="6383" y="15860"/>
                    <a:pt x="6430" y="15824"/>
                  </a:cubicBezTo>
                  <a:cubicBezTo>
                    <a:pt x="6549" y="15705"/>
                    <a:pt x="6680" y="15586"/>
                    <a:pt x="6883" y="15562"/>
                  </a:cubicBezTo>
                  <a:cubicBezTo>
                    <a:pt x="7252" y="15527"/>
                    <a:pt x="7621" y="15443"/>
                    <a:pt x="8014" y="15491"/>
                  </a:cubicBezTo>
                  <a:cubicBezTo>
                    <a:pt x="8645" y="15550"/>
                    <a:pt x="9288" y="15503"/>
                    <a:pt x="9919" y="15407"/>
                  </a:cubicBezTo>
                  <a:cubicBezTo>
                    <a:pt x="9978" y="15384"/>
                    <a:pt x="10038" y="15384"/>
                    <a:pt x="10109" y="15372"/>
                  </a:cubicBezTo>
                  <a:cubicBezTo>
                    <a:pt x="10466" y="15324"/>
                    <a:pt x="10812" y="15241"/>
                    <a:pt x="11133" y="15026"/>
                  </a:cubicBezTo>
                  <a:cubicBezTo>
                    <a:pt x="11383" y="14872"/>
                    <a:pt x="11562" y="14693"/>
                    <a:pt x="11657" y="14419"/>
                  </a:cubicBezTo>
                  <a:cubicBezTo>
                    <a:pt x="11740" y="14169"/>
                    <a:pt x="11824" y="13895"/>
                    <a:pt x="11764" y="13622"/>
                  </a:cubicBezTo>
                  <a:cubicBezTo>
                    <a:pt x="11717" y="13324"/>
                    <a:pt x="11669" y="13026"/>
                    <a:pt x="11776" y="12729"/>
                  </a:cubicBezTo>
                  <a:cubicBezTo>
                    <a:pt x="11788" y="12681"/>
                    <a:pt x="11764" y="12609"/>
                    <a:pt x="11740" y="12526"/>
                  </a:cubicBezTo>
                  <a:cubicBezTo>
                    <a:pt x="11597" y="12550"/>
                    <a:pt x="11478" y="12550"/>
                    <a:pt x="11359" y="12562"/>
                  </a:cubicBezTo>
                  <a:cubicBezTo>
                    <a:pt x="10931" y="12621"/>
                    <a:pt x="10478" y="12669"/>
                    <a:pt x="10050" y="12729"/>
                  </a:cubicBezTo>
                  <a:cubicBezTo>
                    <a:pt x="9871" y="12752"/>
                    <a:pt x="9692" y="12729"/>
                    <a:pt x="9526" y="12645"/>
                  </a:cubicBezTo>
                  <a:cubicBezTo>
                    <a:pt x="9383" y="12574"/>
                    <a:pt x="9228" y="12514"/>
                    <a:pt x="9085" y="12443"/>
                  </a:cubicBezTo>
                  <a:cubicBezTo>
                    <a:pt x="8919" y="12348"/>
                    <a:pt x="8823" y="12217"/>
                    <a:pt x="8800" y="12026"/>
                  </a:cubicBezTo>
                  <a:cubicBezTo>
                    <a:pt x="8740" y="11597"/>
                    <a:pt x="8752" y="11395"/>
                    <a:pt x="8930" y="11002"/>
                  </a:cubicBezTo>
                  <a:cubicBezTo>
                    <a:pt x="9026" y="10800"/>
                    <a:pt x="9157" y="10669"/>
                    <a:pt x="9383" y="10645"/>
                  </a:cubicBezTo>
                  <a:cubicBezTo>
                    <a:pt x="9478" y="10621"/>
                    <a:pt x="9573" y="10609"/>
                    <a:pt x="9681" y="10597"/>
                  </a:cubicBezTo>
                  <a:lnTo>
                    <a:pt x="11062" y="10419"/>
                  </a:lnTo>
                  <a:cubicBezTo>
                    <a:pt x="11240" y="10383"/>
                    <a:pt x="11407" y="10359"/>
                    <a:pt x="11526" y="10193"/>
                  </a:cubicBezTo>
                  <a:cubicBezTo>
                    <a:pt x="11526" y="10073"/>
                    <a:pt x="11502" y="9954"/>
                    <a:pt x="11502" y="9823"/>
                  </a:cubicBezTo>
                  <a:cubicBezTo>
                    <a:pt x="11502" y="9514"/>
                    <a:pt x="11645" y="9359"/>
                    <a:pt x="11943" y="9300"/>
                  </a:cubicBezTo>
                  <a:cubicBezTo>
                    <a:pt x="12121" y="9276"/>
                    <a:pt x="12312" y="9240"/>
                    <a:pt x="12502" y="9228"/>
                  </a:cubicBezTo>
                  <a:cubicBezTo>
                    <a:pt x="12717" y="9228"/>
                    <a:pt x="12860" y="9169"/>
                    <a:pt x="12991" y="9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3138175" y="1954825"/>
              <a:ext cx="56575" cy="47650"/>
            </a:xfrm>
            <a:custGeom>
              <a:rect b="b" l="l" r="r" t="t"/>
              <a:pathLst>
                <a:path extrusionOk="0" h="1906" w="2263">
                  <a:moveTo>
                    <a:pt x="358" y="1906"/>
                  </a:moveTo>
                  <a:cubicBezTo>
                    <a:pt x="310" y="1882"/>
                    <a:pt x="203" y="1858"/>
                    <a:pt x="132" y="1811"/>
                  </a:cubicBezTo>
                  <a:cubicBezTo>
                    <a:pt x="24" y="1751"/>
                    <a:pt x="1" y="1608"/>
                    <a:pt x="84" y="1513"/>
                  </a:cubicBezTo>
                  <a:cubicBezTo>
                    <a:pt x="274" y="1334"/>
                    <a:pt x="429" y="1108"/>
                    <a:pt x="596" y="918"/>
                  </a:cubicBezTo>
                  <a:cubicBezTo>
                    <a:pt x="632" y="858"/>
                    <a:pt x="715" y="822"/>
                    <a:pt x="775" y="787"/>
                  </a:cubicBezTo>
                  <a:cubicBezTo>
                    <a:pt x="1096" y="620"/>
                    <a:pt x="1394" y="418"/>
                    <a:pt x="1667" y="156"/>
                  </a:cubicBezTo>
                  <a:cubicBezTo>
                    <a:pt x="1703" y="120"/>
                    <a:pt x="1751" y="84"/>
                    <a:pt x="1810" y="60"/>
                  </a:cubicBezTo>
                  <a:cubicBezTo>
                    <a:pt x="1918" y="1"/>
                    <a:pt x="2037" y="1"/>
                    <a:pt x="2120" y="84"/>
                  </a:cubicBezTo>
                  <a:cubicBezTo>
                    <a:pt x="2227" y="156"/>
                    <a:pt x="2263" y="299"/>
                    <a:pt x="2203" y="430"/>
                  </a:cubicBezTo>
                  <a:cubicBezTo>
                    <a:pt x="2179" y="477"/>
                    <a:pt x="2156" y="513"/>
                    <a:pt x="2120" y="560"/>
                  </a:cubicBezTo>
                  <a:cubicBezTo>
                    <a:pt x="1965" y="727"/>
                    <a:pt x="1810" y="918"/>
                    <a:pt x="1620" y="1049"/>
                  </a:cubicBezTo>
                  <a:cubicBezTo>
                    <a:pt x="1334" y="1251"/>
                    <a:pt x="1072" y="1465"/>
                    <a:pt x="786" y="1692"/>
                  </a:cubicBezTo>
                  <a:cubicBezTo>
                    <a:pt x="679" y="1787"/>
                    <a:pt x="560" y="1870"/>
                    <a:pt x="358" y="1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3149500" y="2052475"/>
              <a:ext cx="53600" cy="30375"/>
            </a:xfrm>
            <a:custGeom>
              <a:rect b="b" l="l" r="r" t="t"/>
              <a:pathLst>
                <a:path extrusionOk="0" h="1215" w="2144">
                  <a:moveTo>
                    <a:pt x="1774" y="1215"/>
                  </a:moveTo>
                  <a:cubicBezTo>
                    <a:pt x="1726" y="1191"/>
                    <a:pt x="1607" y="1179"/>
                    <a:pt x="1512" y="1131"/>
                  </a:cubicBezTo>
                  <a:cubicBezTo>
                    <a:pt x="1107" y="953"/>
                    <a:pt x="714" y="774"/>
                    <a:pt x="322" y="595"/>
                  </a:cubicBezTo>
                  <a:cubicBezTo>
                    <a:pt x="167" y="536"/>
                    <a:pt x="60" y="429"/>
                    <a:pt x="36" y="274"/>
                  </a:cubicBezTo>
                  <a:cubicBezTo>
                    <a:pt x="0" y="119"/>
                    <a:pt x="95" y="0"/>
                    <a:pt x="238" y="36"/>
                  </a:cubicBezTo>
                  <a:cubicBezTo>
                    <a:pt x="441" y="60"/>
                    <a:pt x="631" y="119"/>
                    <a:pt x="810" y="191"/>
                  </a:cubicBezTo>
                  <a:cubicBezTo>
                    <a:pt x="1179" y="345"/>
                    <a:pt x="1536" y="512"/>
                    <a:pt x="1905" y="655"/>
                  </a:cubicBezTo>
                  <a:cubicBezTo>
                    <a:pt x="2072" y="714"/>
                    <a:pt x="2143" y="834"/>
                    <a:pt x="2119" y="976"/>
                  </a:cubicBezTo>
                  <a:cubicBezTo>
                    <a:pt x="2084" y="1107"/>
                    <a:pt x="1988" y="1179"/>
                    <a:pt x="1774" y="1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3151575" y="2014075"/>
              <a:ext cx="53000" cy="17575"/>
            </a:xfrm>
            <a:custGeom>
              <a:rect b="b" l="l" r="r" t="t"/>
              <a:pathLst>
                <a:path extrusionOk="0" h="703" w="2120">
                  <a:moveTo>
                    <a:pt x="1024" y="95"/>
                  </a:moveTo>
                  <a:cubicBezTo>
                    <a:pt x="1227" y="72"/>
                    <a:pt x="1441" y="36"/>
                    <a:pt x="1643" y="24"/>
                  </a:cubicBezTo>
                  <a:cubicBezTo>
                    <a:pt x="1786" y="0"/>
                    <a:pt x="1905" y="36"/>
                    <a:pt x="2001" y="95"/>
                  </a:cubicBezTo>
                  <a:cubicBezTo>
                    <a:pt x="2108" y="155"/>
                    <a:pt x="2120" y="298"/>
                    <a:pt x="2036" y="381"/>
                  </a:cubicBezTo>
                  <a:cubicBezTo>
                    <a:pt x="1941" y="441"/>
                    <a:pt x="1846" y="512"/>
                    <a:pt x="1739" y="524"/>
                  </a:cubicBezTo>
                  <a:cubicBezTo>
                    <a:pt x="1310" y="596"/>
                    <a:pt x="870" y="643"/>
                    <a:pt x="441" y="691"/>
                  </a:cubicBezTo>
                  <a:cubicBezTo>
                    <a:pt x="358" y="703"/>
                    <a:pt x="250" y="679"/>
                    <a:pt x="143" y="643"/>
                  </a:cubicBezTo>
                  <a:cubicBezTo>
                    <a:pt x="60" y="619"/>
                    <a:pt x="0" y="560"/>
                    <a:pt x="0" y="453"/>
                  </a:cubicBezTo>
                  <a:cubicBezTo>
                    <a:pt x="0" y="357"/>
                    <a:pt x="24" y="298"/>
                    <a:pt x="96" y="274"/>
                  </a:cubicBezTo>
                  <a:cubicBezTo>
                    <a:pt x="215" y="226"/>
                    <a:pt x="334" y="179"/>
                    <a:pt x="453" y="155"/>
                  </a:cubicBezTo>
                  <a:cubicBezTo>
                    <a:pt x="655" y="143"/>
                    <a:pt x="846" y="131"/>
                    <a:pt x="1024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2811650" y="1782500"/>
              <a:ext cx="194100" cy="218800"/>
            </a:xfrm>
            <a:custGeom>
              <a:rect b="b" l="l" r="r" t="t"/>
              <a:pathLst>
                <a:path extrusionOk="0" h="8752" w="7764">
                  <a:moveTo>
                    <a:pt x="3858" y="84"/>
                  </a:moveTo>
                  <a:cubicBezTo>
                    <a:pt x="4072" y="60"/>
                    <a:pt x="4275" y="12"/>
                    <a:pt x="4501" y="12"/>
                  </a:cubicBezTo>
                  <a:cubicBezTo>
                    <a:pt x="4692" y="0"/>
                    <a:pt x="4906" y="24"/>
                    <a:pt x="5096" y="48"/>
                  </a:cubicBezTo>
                  <a:cubicBezTo>
                    <a:pt x="5144" y="48"/>
                    <a:pt x="5203" y="72"/>
                    <a:pt x="5227" y="84"/>
                  </a:cubicBezTo>
                  <a:cubicBezTo>
                    <a:pt x="5477" y="238"/>
                    <a:pt x="5751" y="405"/>
                    <a:pt x="5989" y="560"/>
                  </a:cubicBezTo>
                  <a:cubicBezTo>
                    <a:pt x="6073" y="619"/>
                    <a:pt x="6168" y="715"/>
                    <a:pt x="6227" y="798"/>
                  </a:cubicBezTo>
                  <a:cubicBezTo>
                    <a:pt x="6549" y="1227"/>
                    <a:pt x="6870" y="1679"/>
                    <a:pt x="7180" y="2108"/>
                  </a:cubicBezTo>
                  <a:cubicBezTo>
                    <a:pt x="7263" y="2227"/>
                    <a:pt x="7347" y="2358"/>
                    <a:pt x="7370" y="2512"/>
                  </a:cubicBezTo>
                  <a:cubicBezTo>
                    <a:pt x="7370" y="2536"/>
                    <a:pt x="7382" y="2560"/>
                    <a:pt x="7382" y="2584"/>
                  </a:cubicBezTo>
                  <a:cubicBezTo>
                    <a:pt x="7680" y="3203"/>
                    <a:pt x="7644" y="3870"/>
                    <a:pt x="7740" y="4501"/>
                  </a:cubicBezTo>
                  <a:cubicBezTo>
                    <a:pt x="7740" y="4536"/>
                    <a:pt x="7763" y="4584"/>
                    <a:pt x="7740" y="4620"/>
                  </a:cubicBezTo>
                  <a:cubicBezTo>
                    <a:pt x="7597" y="5084"/>
                    <a:pt x="7597" y="5596"/>
                    <a:pt x="7382" y="6037"/>
                  </a:cubicBezTo>
                  <a:cubicBezTo>
                    <a:pt x="7347" y="6132"/>
                    <a:pt x="7299" y="6215"/>
                    <a:pt x="7239" y="6310"/>
                  </a:cubicBezTo>
                  <a:cubicBezTo>
                    <a:pt x="7073" y="6549"/>
                    <a:pt x="6870" y="6751"/>
                    <a:pt x="6763" y="7025"/>
                  </a:cubicBezTo>
                  <a:cubicBezTo>
                    <a:pt x="6739" y="7084"/>
                    <a:pt x="6680" y="7120"/>
                    <a:pt x="6644" y="7156"/>
                  </a:cubicBezTo>
                  <a:cubicBezTo>
                    <a:pt x="6346" y="7382"/>
                    <a:pt x="6049" y="7620"/>
                    <a:pt x="5739" y="7823"/>
                  </a:cubicBezTo>
                  <a:cubicBezTo>
                    <a:pt x="5549" y="7942"/>
                    <a:pt x="5358" y="8061"/>
                    <a:pt x="5168" y="8120"/>
                  </a:cubicBezTo>
                  <a:cubicBezTo>
                    <a:pt x="4811" y="8227"/>
                    <a:pt x="4489" y="8442"/>
                    <a:pt x="4096" y="8442"/>
                  </a:cubicBezTo>
                  <a:cubicBezTo>
                    <a:pt x="4060" y="8442"/>
                    <a:pt x="4025" y="8454"/>
                    <a:pt x="3989" y="8465"/>
                  </a:cubicBezTo>
                  <a:cubicBezTo>
                    <a:pt x="3572" y="8692"/>
                    <a:pt x="3108" y="8644"/>
                    <a:pt x="2667" y="8716"/>
                  </a:cubicBezTo>
                  <a:cubicBezTo>
                    <a:pt x="2501" y="8751"/>
                    <a:pt x="2358" y="8656"/>
                    <a:pt x="2203" y="8596"/>
                  </a:cubicBezTo>
                  <a:cubicBezTo>
                    <a:pt x="2025" y="8525"/>
                    <a:pt x="1870" y="8430"/>
                    <a:pt x="1679" y="8370"/>
                  </a:cubicBezTo>
                  <a:cubicBezTo>
                    <a:pt x="1572" y="8335"/>
                    <a:pt x="1465" y="8275"/>
                    <a:pt x="1382" y="8156"/>
                  </a:cubicBezTo>
                  <a:cubicBezTo>
                    <a:pt x="1274" y="7977"/>
                    <a:pt x="1108" y="7834"/>
                    <a:pt x="1012" y="7644"/>
                  </a:cubicBezTo>
                  <a:cubicBezTo>
                    <a:pt x="929" y="7477"/>
                    <a:pt x="774" y="7370"/>
                    <a:pt x="655" y="7215"/>
                  </a:cubicBezTo>
                  <a:cubicBezTo>
                    <a:pt x="358" y="6858"/>
                    <a:pt x="227" y="6477"/>
                    <a:pt x="179" y="6025"/>
                  </a:cubicBezTo>
                  <a:cubicBezTo>
                    <a:pt x="131" y="5620"/>
                    <a:pt x="60" y="5239"/>
                    <a:pt x="12" y="4834"/>
                  </a:cubicBezTo>
                  <a:cubicBezTo>
                    <a:pt x="0" y="4656"/>
                    <a:pt x="0" y="4489"/>
                    <a:pt x="12" y="4310"/>
                  </a:cubicBezTo>
                  <a:cubicBezTo>
                    <a:pt x="12" y="4227"/>
                    <a:pt x="48" y="4132"/>
                    <a:pt x="36" y="4048"/>
                  </a:cubicBezTo>
                  <a:cubicBezTo>
                    <a:pt x="12" y="3834"/>
                    <a:pt x="60" y="3643"/>
                    <a:pt x="120" y="3453"/>
                  </a:cubicBezTo>
                  <a:cubicBezTo>
                    <a:pt x="179" y="3251"/>
                    <a:pt x="239" y="3060"/>
                    <a:pt x="310" y="2881"/>
                  </a:cubicBezTo>
                  <a:cubicBezTo>
                    <a:pt x="370" y="2762"/>
                    <a:pt x="453" y="2643"/>
                    <a:pt x="524" y="2524"/>
                  </a:cubicBezTo>
                  <a:cubicBezTo>
                    <a:pt x="667" y="2310"/>
                    <a:pt x="822" y="2096"/>
                    <a:pt x="953" y="1869"/>
                  </a:cubicBezTo>
                  <a:cubicBezTo>
                    <a:pt x="1108" y="1631"/>
                    <a:pt x="1251" y="1417"/>
                    <a:pt x="1489" y="1250"/>
                  </a:cubicBezTo>
                  <a:cubicBezTo>
                    <a:pt x="1548" y="1203"/>
                    <a:pt x="1608" y="1155"/>
                    <a:pt x="1655" y="1096"/>
                  </a:cubicBezTo>
                  <a:cubicBezTo>
                    <a:pt x="1882" y="857"/>
                    <a:pt x="2132" y="679"/>
                    <a:pt x="2417" y="548"/>
                  </a:cubicBezTo>
                  <a:cubicBezTo>
                    <a:pt x="2441" y="536"/>
                    <a:pt x="2453" y="536"/>
                    <a:pt x="2477" y="524"/>
                  </a:cubicBezTo>
                  <a:cubicBezTo>
                    <a:pt x="2798" y="238"/>
                    <a:pt x="3203" y="167"/>
                    <a:pt x="3632" y="131"/>
                  </a:cubicBezTo>
                  <a:cubicBezTo>
                    <a:pt x="3691" y="119"/>
                    <a:pt x="3787" y="107"/>
                    <a:pt x="3858" y="84"/>
                  </a:cubicBezTo>
                  <a:close/>
                  <a:moveTo>
                    <a:pt x="3799" y="655"/>
                  </a:moveTo>
                  <a:cubicBezTo>
                    <a:pt x="3453" y="667"/>
                    <a:pt x="3037" y="738"/>
                    <a:pt x="2703" y="1024"/>
                  </a:cubicBezTo>
                  <a:cubicBezTo>
                    <a:pt x="2679" y="1036"/>
                    <a:pt x="2679" y="1036"/>
                    <a:pt x="2667" y="1036"/>
                  </a:cubicBezTo>
                  <a:cubicBezTo>
                    <a:pt x="2239" y="1215"/>
                    <a:pt x="1965" y="1596"/>
                    <a:pt x="1608" y="1869"/>
                  </a:cubicBezTo>
                  <a:cubicBezTo>
                    <a:pt x="1358" y="2262"/>
                    <a:pt x="1072" y="2631"/>
                    <a:pt x="858" y="3036"/>
                  </a:cubicBezTo>
                  <a:cubicBezTo>
                    <a:pt x="584" y="3513"/>
                    <a:pt x="524" y="4060"/>
                    <a:pt x="560" y="4608"/>
                  </a:cubicBezTo>
                  <a:cubicBezTo>
                    <a:pt x="584" y="5132"/>
                    <a:pt x="679" y="5656"/>
                    <a:pt x="751" y="6191"/>
                  </a:cubicBezTo>
                  <a:cubicBezTo>
                    <a:pt x="762" y="6275"/>
                    <a:pt x="786" y="6382"/>
                    <a:pt x="858" y="6453"/>
                  </a:cubicBezTo>
                  <a:cubicBezTo>
                    <a:pt x="1120" y="6775"/>
                    <a:pt x="1358" y="7108"/>
                    <a:pt x="1584" y="7453"/>
                  </a:cubicBezTo>
                  <a:cubicBezTo>
                    <a:pt x="1846" y="7846"/>
                    <a:pt x="2286" y="7965"/>
                    <a:pt x="2679" y="8108"/>
                  </a:cubicBezTo>
                  <a:cubicBezTo>
                    <a:pt x="2715" y="8120"/>
                    <a:pt x="2727" y="8108"/>
                    <a:pt x="2763" y="8108"/>
                  </a:cubicBezTo>
                  <a:cubicBezTo>
                    <a:pt x="3072" y="8049"/>
                    <a:pt x="3406" y="8108"/>
                    <a:pt x="3703" y="7906"/>
                  </a:cubicBezTo>
                  <a:cubicBezTo>
                    <a:pt x="3751" y="7870"/>
                    <a:pt x="3799" y="7870"/>
                    <a:pt x="3858" y="7858"/>
                  </a:cubicBezTo>
                  <a:cubicBezTo>
                    <a:pt x="4144" y="7823"/>
                    <a:pt x="4418" y="7739"/>
                    <a:pt x="4692" y="7668"/>
                  </a:cubicBezTo>
                  <a:cubicBezTo>
                    <a:pt x="5061" y="7561"/>
                    <a:pt x="5394" y="7382"/>
                    <a:pt x="5692" y="7156"/>
                  </a:cubicBezTo>
                  <a:cubicBezTo>
                    <a:pt x="5858" y="7037"/>
                    <a:pt x="6037" y="6894"/>
                    <a:pt x="6192" y="6751"/>
                  </a:cubicBezTo>
                  <a:cubicBezTo>
                    <a:pt x="6239" y="6715"/>
                    <a:pt x="6275" y="6668"/>
                    <a:pt x="6311" y="6608"/>
                  </a:cubicBezTo>
                  <a:cubicBezTo>
                    <a:pt x="6418" y="6453"/>
                    <a:pt x="6489" y="6310"/>
                    <a:pt x="6608" y="6180"/>
                  </a:cubicBezTo>
                  <a:cubicBezTo>
                    <a:pt x="6799" y="5953"/>
                    <a:pt x="6930" y="5703"/>
                    <a:pt x="7001" y="5418"/>
                  </a:cubicBezTo>
                  <a:cubicBezTo>
                    <a:pt x="7061" y="5132"/>
                    <a:pt x="7073" y="4846"/>
                    <a:pt x="7180" y="4572"/>
                  </a:cubicBezTo>
                  <a:cubicBezTo>
                    <a:pt x="7192" y="4513"/>
                    <a:pt x="7180" y="4453"/>
                    <a:pt x="7180" y="4370"/>
                  </a:cubicBezTo>
                  <a:cubicBezTo>
                    <a:pt x="7132" y="3989"/>
                    <a:pt x="7108" y="3596"/>
                    <a:pt x="7025" y="3215"/>
                  </a:cubicBezTo>
                  <a:cubicBezTo>
                    <a:pt x="6954" y="2881"/>
                    <a:pt x="6870" y="2560"/>
                    <a:pt x="6656" y="2274"/>
                  </a:cubicBezTo>
                  <a:cubicBezTo>
                    <a:pt x="6418" y="1965"/>
                    <a:pt x="6180" y="1655"/>
                    <a:pt x="5977" y="1334"/>
                  </a:cubicBezTo>
                  <a:cubicBezTo>
                    <a:pt x="5823" y="1131"/>
                    <a:pt x="5680" y="941"/>
                    <a:pt x="5418" y="857"/>
                  </a:cubicBezTo>
                  <a:cubicBezTo>
                    <a:pt x="5346" y="846"/>
                    <a:pt x="5287" y="786"/>
                    <a:pt x="5227" y="738"/>
                  </a:cubicBezTo>
                  <a:cubicBezTo>
                    <a:pt x="5025" y="548"/>
                    <a:pt x="4751" y="524"/>
                    <a:pt x="4489" y="548"/>
                  </a:cubicBezTo>
                  <a:cubicBezTo>
                    <a:pt x="4275" y="595"/>
                    <a:pt x="4084" y="619"/>
                    <a:pt x="3799" y="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3019125" y="1927450"/>
              <a:ext cx="24725" cy="25025"/>
            </a:xfrm>
            <a:custGeom>
              <a:rect b="b" l="l" r="r" t="t"/>
              <a:pathLst>
                <a:path extrusionOk="0" h="1001" w="989">
                  <a:moveTo>
                    <a:pt x="548" y="977"/>
                  </a:moveTo>
                  <a:lnTo>
                    <a:pt x="512" y="977"/>
                  </a:lnTo>
                  <a:cubicBezTo>
                    <a:pt x="357" y="1001"/>
                    <a:pt x="191" y="989"/>
                    <a:pt x="95" y="810"/>
                  </a:cubicBezTo>
                  <a:cubicBezTo>
                    <a:pt x="12" y="632"/>
                    <a:pt x="0" y="453"/>
                    <a:pt x="131" y="286"/>
                  </a:cubicBezTo>
                  <a:cubicBezTo>
                    <a:pt x="203" y="179"/>
                    <a:pt x="298" y="108"/>
                    <a:pt x="429" y="84"/>
                  </a:cubicBezTo>
                  <a:cubicBezTo>
                    <a:pt x="726" y="1"/>
                    <a:pt x="869" y="108"/>
                    <a:pt x="929" y="405"/>
                  </a:cubicBezTo>
                  <a:lnTo>
                    <a:pt x="929" y="429"/>
                  </a:lnTo>
                  <a:cubicBezTo>
                    <a:pt x="988" y="810"/>
                    <a:pt x="905" y="929"/>
                    <a:pt x="548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2869100" y="1840225"/>
              <a:ext cx="68475" cy="95875"/>
            </a:xfrm>
            <a:custGeom>
              <a:rect b="b" l="l" r="r" t="t"/>
              <a:pathLst>
                <a:path extrusionOk="0" h="3835" w="2739">
                  <a:moveTo>
                    <a:pt x="1679" y="2454"/>
                  </a:moveTo>
                  <a:cubicBezTo>
                    <a:pt x="1298" y="2477"/>
                    <a:pt x="905" y="2466"/>
                    <a:pt x="560" y="2716"/>
                  </a:cubicBezTo>
                  <a:cubicBezTo>
                    <a:pt x="536" y="2918"/>
                    <a:pt x="500" y="3120"/>
                    <a:pt x="536" y="3335"/>
                  </a:cubicBezTo>
                  <a:cubicBezTo>
                    <a:pt x="548" y="3418"/>
                    <a:pt x="548" y="3513"/>
                    <a:pt x="536" y="3597"/>
                  </a:cubicBezTo>
                  <a:cubicBezTo>
                    <a:pt x="512" y="3728"/>
                    <a:pt x="429" y="3835"/>
                    <a:pt x="322" y="3835"/>
                  </a:cubicBezTo>
                  <a:cubicBezTo>
                    <a:pt x="203" y="3835"/>
                    <a:pt x="131" y="3763"/>
                    <a:pt x="108" y="3656"/>
                  </a:cubicBezTo>
                  <a:cubicBezTo>
                    <a:pt x="60" y="3490"/>
                    <a:pt x="0" y="3311"/>
                    <a:pt x="0" y="3156"/>
                  </a:cubicBezTo>
                  <a:cubicBezTo>
                    <a:pt x="0" y="2858"/>
                    <a:pt x="36" y="2561"/>
                    <a:pt x="84" y="2263"/>
                  </a:cubicBezTo>
                  <a:cubicBezTo>
                    <a:pt x="119" y="2061"/>
                    <a:pt x="131" y="1858"/>
                    <a:pt x="143" y="1668"/>
                  </a:cubicBezTo>
                  <a:cubicBezTo>
                    <a:pt x="179" y="1227"/>
                    <a:pt x="250" y="787"/>
                    <a:pt x="405" y="382"/>
                  </a:cubicBezTo>
                  <a:cubicBezTo>
                    <a:pt x="500" y="96"/>
                    <a:pt x="858" y="1"/>
                    <a:pt x="1108" y="180"/>
                  </a:cubicBezTo>
                  <a:cubicBezTo>
                    <a:pt x="1251" y="263"/>
                    <a:pt x="1358" y="394"/>
                    <a:pt x="1405" y="549"/>
                  </a:cubicBezTo>
                  <a:lnTo>
                    <a:pt x="1727" y="1263"/>
                  </a:lnTo>
                  <a:cubicBezTo>
                    <a:pt x="1786" y="1394"/>
                    <a:pt x="1858" y="1525"/>
                    <a:pt x="1953" y="1644"/>
                  </a:cubicBezTo>
                  <a:cubicBezTo>
                    <a:pt x="2084" y="1858"/>
                    <a:pt x="2203" y="2085"/>
                    <a:pt x="2263" y="2335"/>
                  </a:cubicBezTo>
                  <a:cubicBezTo>
                    <a:pt x="2334" y="2585"/>
                    <a:pt x="2429" y="2823"/>
                    <a:pt x="2584" y="3049"/>
                  </a:cubicBezTo>
                  <a:cubicBezTo>
                    <a:pt x="2667" y="3168"/>
                    <a:pt x="2739" y="3287"/>
                    <a:pt x="2739" y="3430"/>
                  </a:cubicBezTo>
                  <a:cubicBezTo>
                    <a:pt x="2739" y="3549"/>
                    <a:pt x="2667" y="3656"/>
                    <a:pt x="2560" y="3704"/>
                  </a:cubicBezTo>
                  <a:cubicBezTo>
                    <a:pt x="2441" y="3751"/>
                    <a:pt x="2286" y="3716"/>
                    <a:pt x="2227" y="3585"/>
                  </a:cubicBezTo>
                  <a:cubicBezTo>
                    <a:pt x="2096" y="3347"/>
                    <a:pt x="1917" y="3120"/>
                    <a:pt x="1846" y="2858"/>
                  </a:cubicBezTo>
                  <a:cubicBezTo>
                    <a:pt x="1798" y="2704"/>
                    <a:pt x="1727" y="2585"/>
                    <a:pt x="1679" y="2454"/>
                  </a:cubicBezTo>
                  <a:close/>
                  <a:moveTo>
                    <a:pt x="1453" y="1918"/>
                  </a:moveTo>
                  <a:cubicBezTo>
                    <a:pt x="1191" y="1561"/>
                    <a:pt x="1179" y="1120"/>
                    <a:pt x="858" y="823"/>
                  </a:cubicBezTo>
                  <a:cubicBezTo>
                    <a:pt x="834" y="882"/>
                    <a:pt x="786" y="930"/>
                    <a:pt x="774" y="989"/>
                  </a:cubicBezTo>
                  <a:cubicBezTo>
                    <a:pt x="739" y="1323"/>
                    <a:pt x="619" y="1644"/>
                    <a:pt x="715" y="2001"/>
                  </a:cubicBezTo>
                  <a:cubicBezTo>
                    <a:pt x="941" y="2025"/>
                    <a:pt x="1155" y="1966"/>
                    <a:pt x="1453" y="1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46"/>
          <p:cNvSpPr/>
          <p:nvPr/>
        </p:nvSpPr>
        <p:spPr>
          <a:xfrm>
            <a:off x="293871" y="1453380"/>
            <a:ext cx="466831" cy="44879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6"/>
          <p:cNvGrpSpPr/>
          <p:nvPr/>
        </p:nvGrpSpPr>
        <p:grpSpPr>
          <a:xfrm>
            <a:off x="1127110" y="1782440"/>
            <a:ext cx="936140" cy="684529"/>
            <a:chOff x="3348925" y="3556225"/>
            <a:chExt cx="776300" cy="567650"/>
          </a:xfrm>
        </p:grpSpPr>
        <p:sp>
          <p:nvSpPr>
            <p:cNvPr id="487" name="Google Shape;487;p46"/>
            <p:cNvSpPr/>
            <p:nvPr/>
          </p:nvSpPr>
          <p:spPr>
            <a:xfrm>
              <a:off x="3628125" y="3573200"/>
              <a:ext cx="481025" cy="443825"/>
            </a:xfrm>
            <a:custGeom>
              <a:rect b="b" l="l" r="r" t="t"/>
              <a:pathLst>
                <a:path extrusionOk="0" h="17753" w="19241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3367375" y="3796725"/>
              <a:ext cx="342025" cy="307200"/>
            </a:xfrm>
            <a:custGeom>
              <a:rect b="b" l="l" r="r" t="t"/>
              <a:pathLst>
                <a:path extrusionOk="0" h="12288" w="13681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809400" y="3775000"/>
              <a:ext cx="128600" cy="88125"/>
            </a:xfrm>
            <a:custGeom>
              <a:rect b="b" l="l" r="r" t="t"/>
              <a:pathLst>
                <a:path extrusionOk="0" h="3525" w="5144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772775" y="3705350"/>
              <a:ext cx="25325" cy="44375"/>
            </a:xfrm>
            <a:custGeom>
              <a:rect b="b" l="l" r="r" t="t"/>
              <a:pathLst>
                <a:path extrusionOk="0" h="1775" w="1013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956125" y="3711600"/>
              <a:ext cx="31300" cy="38425"/>
            </a:xfrm>
            <a:custGeom>
              <a:rect b="b" l="l" r="r" t="t"/>
              <a:pathLst>
                <a:path extrusionOk="0" h="1537" w="1252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488825" y="3938125"/>
              <a:ext cx="99425" cy="73525"/>
            </a:xfrm>
            <a:custGeom>
              <a:rect b="b" l="l" r="r" t="t"/>
              <a:pathLst>
                <a:path extrusionOk="0" h="2941" w="3977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449525" y="3875000"/>
              <a:ext cx="21450" cy="39925"/>
            </a:xfrm>
            <a:custGeom>
              <a:rect b="b" l="l" r="r" t="t"/>
              <a:pathLst>
                <a:path extrusionOk="0" h="1597" w="858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3604600" y="3875600"/>
              <a:ext cx="21750" cy="35150"/>
            </a:xfrm>
            <a:custGeom>
              <a:rect b="b" l="l" r="r" t="t"/>
              <a:pathLst>
                <a:path extrusionOk="0" h="1406" w="87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3817725" y="3789275"/>
              <a:ext cx="102425" cy="65525"/>
            </a:xfrm>
            <a:custGeom>
              <a:rect b="b" l="l" r="r" t="t"/>
              <a:pathLst>
                <a:path extrusionOk="0" h="2621" w="4097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3505775" y="3951500"/>
              <a:ext cx="65825" cy="41400"/>
            </a:xfrm>
            <a:custGeom>
              <a:rect b="b" l="l" r="r" t="t"/>
              <a:pathLst>
                <a:path extrusionOk="0" h="1656" w="2633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3348925" y="3556225"/>
              <a:ext cx="776300" cy="567650"/>
            </a:xfrm>
            <a:custGeom>
              <a:rect b="b" l="l" r="r" t="t"/>
              <a:pathLst>
                <a:path extrusionOk="0" h="22706" w="31052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6"/>
          <p:cNvGrpSpPr/>
          <p:nvPr/>
        </p:nvGrpSpPr>
        <p:grpSpPr>
          <a:xfrm>
            <a:off x="3276107" y="1687629"/>
            <a:ext cx="721852" cy="874157"/>
            <a:chOff x="5685225" y="1586850"/>
            <a:chExt cx="598600" cy="724900"/>
          </a:xfrm>
        </p:grpSpPr>
        <p:sp>
          <p:nvSpPr>
            <p:cNvPr id="499" name="Google Shape;499;p46"/>
            <p:cNvSpPr/>
            <p:nvPr/>
          </p:nvSpPr>
          <p:spPr>
            <a:xfrm>
              <a:off x="5982875" y="1825225"/>
              <a:ext cx="300950" cy="420750"/>
            </a:xfrm>
            <a:custGeom>
              <a:rect b="b" l="l" r="r" t="t"/>
              <a:pathLst>
                <a:path extrusionOk="0" h="16830" w="12038">
                  <a:moveTo>
                    <a:pt x="6058" y="759"/>
                  </a:moveTo>
                  <a:cubicBezTo>
                    <a:pt x="7204" y="759"/>
                    <a:pt x="8291" y="1014"/>
                    <a:pt x="9299" y="1518"/>
                  </a:cubicBezTo>
                  <a:cubicBezTo>
                    <a:pt x="9871" y="1804"/>
                    <a:pt x="10264" y="2280"/>
                    <a:pt x="10621" y="3077"/>
                  </a:cubicBezTo>
                  <a:cubicBezTo>
                    <a:pt x="11014" y="3959"/>
                    <a:pt x="11216" y="4923"/>
                    <a:pt x="11216" y="5959"/>
                  </a:cubicBezTo>
                  <a:cubicBezTo>
                    <a:pt x="11252" y="6221"/>
                    <a:pt x="11252" y="6471"/>
                    <a:pt x="11264" y="6733"/>
                  </a:cubicBezTo>
                  <a:cubicBezTo>
                    <a:pt x="11288" y="7030"/>
                    <a:pt x="11288" y="7352"/>
                    <a:pt x="11288" y="7649"/>
                  </a:cubicBezTo>
                  <a:cubicBezTo>
                    <a:pt x="11288" y="7923"/>
                    <a:pt x="11252" y="8185"/>
                    <a:pt x="11204" y="8471"/>
                  </a:cubicBezTo>
                  <a:lnTo>
                    <a:pt x="11181" y="8673"/>
                  </a:lnTo>
                  <a:cubicBezTo>
                    <a:pt x="11169" y="8781"/>
                    <a:pt x="11133" y="8792"/>
                    <a:pt x="11062" y="8792"/>
                  </a:cubicBezTo>
                  <a:lnTo>
                    <a:pt x="10109" y="8852"/>
                  </a:lnTo>
                  <a:lnTo>
                    <a:pt x="10109" y="8852"/>
                  </a:lnTo>
                  <a:lnTo>
                    <a:pt x="10145" y="8769"/>
                  </a:lnTo>
                  <a:cubicBezTo>
                    <a:pt x="10300" y="8435"/>
                    <a:pt x="10442" y="8126"/>
                    <a:pt x="10538" y="7792"/>
                  </a:cubicBezTo>
                  <a:cubicBezTo>
                    <a:pt x="10657" y="7364"/>
                    <a:pt x="10704" y="6899"/>
                    <a:pt x="10740" y="6459"/>
                  </a:cubicBezTo>
                  <a:lnTo>
                    <a:pt x="10764" y="6292"/>
                  </a:lnTo>
                  <a:cubicBezTo>
                    <a:pt x="10788" y="5947"/>
                    <a:pt x="10823" y="5625"/>
                    <a:pt x="10835" y="5268"/>
                  </a:cubicBezTo>
                  <a:cubicBezTo>
                    <a:pt x="10847" y="5102"/>
                    <a:pt x="10847" y="4959"/>
                    <a:pt x="10859" y="4780"/>
                  </a:cubicBezTo>
                  <a:lnTo>
                    <a:pt x="10883" y="4578"/>
                  </a:lnTo>
                  <a:lnTo>
                    <a:pt x="10526" y="4506"/>
                  </a:lnTo>
                  <a:cubicBezTo>
                    <a:pt x="10195" y="4440"/>
                    <a:pt x="9895" y="4374"/>
                    <a:pt x="9569" y="4374"/>
                  </a:cubicBezTo>
                  <a:cubicBezTo>
                    <a:pt x="9543" y="4374"/>
                    <a:pt x="9516" y="4374"/>
                    <a:pt x="9490" y="4375"/>
                  </a:cubicBezTo>
                  <a:cubicBezTo>
                    <a:pt x="9398" y="4378"/>
                    <a:pt x="9305" y="4380"/>
                    <a:pt x="9211" y="4380"/>
                  </a:cubicBezTo>
                  <a:cubicBezTo>
                    <a:pt x="8930" y="4380"/>
                    <a:pt x="8642" y="4366"/>
                    <a:pt x="8347" y="4340"/>
                  </a:cubicBezTo>
                  <a:cubicBezTo>
                    <a:pt x="8180" y="4328"/>
                    <a:pt x="8025" y="4328"/>
                    <a:pt x="7871" y="4316"/>
                  </a:cubicBezTo>
                  <a:cubicBezTo>
                    <a:pt x="7764" y="4316"/>
                    <a:pt x="7668" y="4304"/>
                    <a:pt x="7549" y="4304"/>
                  </a:cubicBezTo>
                  <a:cubicBezTo>
                    <a:pt x="7323" y="4280"/>
                    <a:pt x="7097" y="4268"/>
                    <a:pt x="6871" y="4268"/>
                  </a:cubicBezTo>
                  <a:cubicBezTo>
                    <a:pt x="6668" y="4268"/>
                    <a:pt x="6573" y="4209"/>
                    <a:pt x="6501" y="3982"/>
                  </a:cubicBezTo>
                  <a:cubicBezTo>
                    <a:pt x="6394" y="3685"/>
                    <a:pt x="6275" y="3387"/>
                    <a:pt x="6120" y="3066"/>
                  </a:cubicBezTo>
                  <a:cubicBezTo>
                    <a:pt x="6037" y="2911"/>
                    <a:pt x="5942" y="2768"/>
                    <a:pt x="5859" y="2649"/>
                  </a:cubicBezTo>
                  <a:cubicBezTo>
                    <a:pt x="5835" y="2601"/>
                    <a:pt x="5787" y="2554"/>
                    <a:pt x="5763" y="2518"/>
                  </a:cubicBezTo>
                  <a:lnTo>
                    <a:pt x="5680" y="2399"/>
                  </a:lnTo>
                  <a:lnTo>
                    <a:pt x="5549" y="2411"/>
                  </a:lnTo>
                  <a:cubicBezTo>
                    <a:pt x="5168" y="2458"/>
                    <a:pt x="5085" y="2720"/>
                    <a:pt x="5049" y="2875"/>
                  </a:cubicBezTo>
                  <a:lnTo>
                    <a:pt x="4954" y="3137"/>
                  </a:lnTo>
                  <a:cubicBezTo>
                    <a:pt x="4870" y="3435"/>
                    <a:pt x="4763" y="3756"/>
                    <a:pt x="4668" y="4054"/>
                  </a:cubicBezTo>
                  <a:cubicBezTo>
                    <a:pt x="4632" y="4197"/>
                    <a:pt x="4585" y="4244"/>
                    <a:pt x="4418" y="4268"/>
                  </a:cubicBezTo>
                  <a:cubicBezTo>
                    <a:pt x="4049" y="4328"/>
                    <a:pt x="3656" y="4387"/>
                    <a:pt x="3299" y="4447"/>
                  </a:cubicBezTo>
                  <a:cubicBezTo>
                    <a:pt x="3001" y="4494"/>
                    <a:pt x="2727" y="4554"/>
                    <a:pt x="2406" y="4601"/>
                  </a:cubicBezTo>
                  <a:cubicBezTo>
                    <a:pt x="1846" y="4685"/>
                    <a:pt x="1751" y="4768"/>
                    <a:pt x="1691" y="5328"/>
                  </a:cubicBezTo>
                  <a:cubicBezTo>
                    <a:pt x="1560" y="6566"/>
                    <a:pt x="1751" y="7769"/>
                    <a:pt x="2275" y="9019"/>
                  </a:cubicBezTo>
                  <a:lnTo>
                    <a:pt x="2310" y="9114"/>
                  </a:lnTo>
                  <a:cubicBezTo>
                    <a:pt x="2310" y="9126"/>
                    <a:pt x="2322" y="9138"/>
                    <a:pt x="2322" y="9138"/>
                  </a:cubicBezTo>
                  <a:cubicBezTo>
                    <a:pt x="2096" y="9190"/>
                    <a:pt x="1863" y="9223"/>
                    <a:pt x="1633" y="9223"/>
                  </a:cubicBezTo>
                  <a:cubicBezTo>
                    <a:pt x="1549" y="9223"/>
                    <a:pt x="1465" y="9219"/>
                    <a:pt x="1382" y="9209"/>
                  </a:cubicBezTo>
                  <a:cubicBezTo>
                    <a:pt x="1370" y="9185"/>
                    <a:pt x="1370" y="9114"/>
                    <a:pt x="1358" y="9066"/>
                  </a:cubicBezTo>
                  <a:lnTo>
                    <a:pt x="1310" y="8661"/>
                  </a:lnTo>
                  <a:cubicBezTo>
                    <a:pt x="1263" y="8316"/>
                    <a:pt x="1215" y="7959"/>
                    <a:pt x="1215" y="7626"/>
                  </a:cubicBezTo>
                  <a:lnTo>
                    <a:pt x="1215" y="7566"/>
                  </a:lnTo>
                  <a:cubicBezTo>
                    <a:pt x="1179" y="6376"/>
                    <a:pt x="1144" y="5149"/>
                    <a:pt x="1382" y="3959"/>
                  </a:cubicBezTo>
                  <a:cubicBezTo>
                    <a:pt x="1572" y="3006"/>
                    <a:pt x="1989" y="2268"/>
                    <a:pt x="2644" y="1768"/>
                  </a:cubicBezTo>
                  <a:cubicBezTo>
                    <a:pt x="3287" y="1280"/>
                    <a:pt x="4037" y="970"/>
                    <a:pt x="4846" y="851"/>
                  </a:cubicBezTo>
                  <a:cubicBezTo>
                    <a:pt x="5257" y="790"/>
                    <a:pt x="5661" y="759"/>
                    <a:pt x="6058" y="759"/>
                  </a:cubicBezTo>
                  <a:close/>
                  <a:moveTo>
                    <a:pt x="5537" y="3613"/>
                  </a:moveTo>
                  <a:cubicBezTo>
                    <a:pt x="5644" y="3804"/>
                    <a:pt x="5716" y="4006"/>
                    <a:pt x="5787" y="4209"/>
                  </a:cubicBezTo>
                  <a:cubicBezTo>
                    <a:pt x="5811" y="4268"/>
                    <a:pt x="5835" y="4328"/>
                    <a:pt x="5847" y="4387"/>
                  </a:cubicBezTo>
                  <a:cubicBezTo>
                    <a:pt x="6061" y="4959"/>
                    <a:pt x="6132" y="5018"/>
                    <a:pt x="6680" y="5042"/>
                  </a:cubicBezTo>
                  <a:lnTo>
                    <a:pt x="6716" y="5042"/>
                  </a:lnTo>
                  <a:cubicBezTo>
                    <a:pt x="7263" y="5078"/>
                    <a:pt x="7799" y="5102"/>
                    <a:pt x="8347" y="5137"/>
                  </a:cubicBezTo>
                  <a:cubicBezTo>
                    <a:pt x="8740" y="5161"/>
                    <a:pt x="9109" y="5173"/>
                    <a:pt x="9502" y="5209"/>
                  </a:cubicBezTo>
                  <a:lnTo>
                    <a:pt x="9752" y="5209"/>
                  </a:lnTo>
                  <a:cubicBezTo>
                    <a:pt x="9792" y="5209"/>
                    <a:pt x="9831" y="5203"/>
                    <a:pt x="9867" y="5203"/>
                  </a:cubicBezTo>
                  <a:cubicBezTo>
                    <a:pt x="9885" y="5203"/>
                    <a:pt x="9903" y="5205"/>
                    <a:pt x="9919" y="5209"/>
                  </a:cubicBezTo>
                  <a:cubicBezTo>
                    <a:pt x="10002" y="5209"/>
                    <a:pt x="10038" y="5221"/>
                    <a:pt x="10038" y="5221"/>
                  </a:cubicBezTo>
                  <a:cubicBezTo>
                    <a:pt x="10038" y="5221"/>
                    <a:pt x="10050" y="5256"/>
                    <a:pt x="10038" y="5328"/>
                  </a:cubicBezTo>
                  <a:cubicBezTo>
                    <a:pt x="10014" y="5506"/>
                    <a:pt x="10014" y="5685"/>
                    <a:pt x="10002" y="5875"/>
                  </a:cubicBezTo>
                  <a:cubicBezTo>
                    <a:pt x="9978" y="6411"/>
                    <a:pt x="9954" y="6959"/>
                    <a:pt x="9835" y="7483"/>
                  </a:cubicBezTo>
                  <a:cubicBezTo>
                    <a:pt x="9645" y="8411"/>
                    <a:pt x="9121" y="9138"/>
                    <a:pt x="8335" y="9626"/>
                  </a:cubicBezTo>
                  <a:lnTo>
                    <a:pt x="8073" y="9804"/>
                  </a:lnTo>
                  <a:cubicBezTo>
                    <a:pt x="7716" y="10031"/>
                    <a:pt x="7383" y="10257"/>
                    <a:pt x="7002" y="10340"/>
                  </a:cubicBezTo>
                  <a:cubicBezTo>
                    <a:pt x="6662" y="10421"/>
                    <a:pt x="6339" y="10462"/>
                    <a:pt x="6034" y="10462"/>
                  </a:cubicBezTo>
                  <a:cubicBezTo>
                    <a:pt x="5709" y="10462"/>
                    <a:pt x="5403" y="10415"/>
                    <a:pt x="5120" y="10316"/>
                  </a:cubicBezTo>
                  <a:cubicBezTo>
                    <a:pt x="4406" y="10078"/>
                    <a:pt x="3680" y="9769"/>
                    <a:pt x="3192" y="9102"/>
                  </a:cubicBezTo>
                  <a:cubicBezTo>
                    <a:pt x="2906" y="8733"/>
                    <a:pt x="2727" y="8316"/>
                    <a:pt x="2632" y="7852"/>
                  </a:cubicBezTo>
                  <a:cubicBezTo>
                    <a:pt x="2549" y="7399"/>
                    <a:pt x="2501" y="6923"/>
                    <a:pt x="2453" y="6471"/>
                  </a:cubicBezTo>
                  <a:cubicBezTo>
                    <a:pt x="2441" y="6292"/>
                    <a:pt x="2418" y="6102"/>
                    <a:pt x="2394" y="5923"/>
                  </a:cubicBezTo>
                  <a:cubicBezTo>
                    <a:pt x="2418" y="5840"/>
                    <a:pt x="2418" y="5780"/>
                    <a:pt x="2430" y="5733"/>
                  </a:cubicBezTo>
                  <a:cubicBezTo>
                    <a:pt x="2441" y="5602"/>
                    <a:pt x="2453" y="5399"/>
                    <a:pt x="2489" y="5375"/>
                  </a:cubicBezTo>
                  <a:cubicBezTo>
                    <a:pt x="2513" y="5340"/>
                    <a:pt x="2715" y="5316"/>
                    <a:pt x="2834" y="5304"/>
                  </a:cubicBezTo>
                  <a:cubicBezTo>
                    <a:pt x="3346" y="5209"/>
                    <a:pt x="3918" y="5137"/>
                    <a:pt x="4620" y="5030"/>
                  </a:cubicBezTo>
                  <a:cubicBezTo>
                    <a:pt x="4823" y="5006"/>
                    <a:pt x="5239" y="4947"/>
                    <a:pt x="5311" y="4387"/>
                  </a:cubicBezTo>
                  <a:cubicBezTo>
                    <a:pt x="5347" y="4185"/>
                    <a:pt x="5406" y="3994"/>
                    <a:pt x="5478" y="3780"/>
                  </a:cubicBezTo>
                  <a:cubicBezTo>
                    <a:pt x="5489" y="3720"/>
                    <a:pt x="5513" y="3673"/>
                    <a:pt x="5537" y="3613"/>
                  </a:cubicBezTo>
                  <a:close/>
                  <a:moveTo>
                    <a:pt x="6882" y="11174"/>
                  </a:moveTo>
                  <a:cubicBezTo>
                    <a:pt x="6918" y="11448"/>
                    <a:pt x="6906" y="11733"/>
                    <a:pt x="6906" y="12043"/>
                  </a:cubicBezTo>
                  <a:lnTo>
                    <a:pt x="6906" y="12126"/>
                  </a:lnTo>
                  <a:cubicBezTo>
                    <a:pt x="6894" y="12150"/>
                    <a:pt x="6859" y="12174"/>
                    <a:pt x="6847" y="12174"/>
                  </a:cubicBezTo>
                  <a:cubicBezTo>
                    <a:pt x="6638" y="12245"/>
                    <a:pt x="6434" y="12280"/>
                    <a:pt x="6235" y="12280"/>
                  </a:cubicBezTo>
                  <a:cubicBezTo>
                    <a:pt x="5935" y="12280"/>
                    <a:pt x="5645" y="12200"/>
                    <a:pt x="5358" y="12043"/>
                  </a:cubicBezTo>
                  <a:cubicBezTo>
                    <a:pt x="5335" y="12031"/>
                    <a:pt x="5287" y="11971"/>
                    <a:pt x="5275" y="11936"/>
                  </a:cubicBezTo>
                  <a:cubicBezTo>
                    <a:pt x="5251" y="11733"/>
                    <a:pt x="5275" y="11495"/>
                    <a:pt x="5275" y="11257"/>
                  </a:cubicBezTo>
                  <a:lnTo>
                    <a:pt x="5275" y="11174"/>
                  </a:lnTo>
                  <a:close/>
                  <a:moveTo>
                    <a:pt x="4465" y="12352"/>
                  </a:moveTo>
                  <a:cubicBezTo>
                    <a:pt x="4561" y="12579"/>
                    <a:pt x="4763" y="12686"/>
                    <a:pt x="4930" y="12769"/>
                  </a:cubicBezTo>
                  <a:cubicBezTo>
                    <a:pt x="5321" y="12975"/>
                    <a:pt x="5733" y="13079"/>
                    <a:pt x="6181" y="13079"/>
                  </a:cubicBezTo>
                  <a:cubicBezTo>
                    <a:pt x="6484" y="13079"/>
                    <a:pt x="6803" y="13032"/>
                    <a:pt x="7144" y="12936"/>
                  </a:cubicBezTo>
                  <a:lnTo>
                    <a:pt x="7156" y="12936"/>
                  </a:lnTo>
                  <a:cubicBezTo>
                    <a:pt x="7299" y="12900"/>
                    <a:pt x="7454" y="12841"/>
                    <a:pt x="7561" y="12710"/>
                  </a:cubicBezTo>
                  <a:cubicBezTo>
                    <a:pt x="7619" y="12623"/>
                    <a:pt x="7692" y="12599"/>
                    <a:pt x="7837" y="12599"/>
                  </a:cubicBezTo>
                  <a:cubicBezTo>
                    <a:pt x="7871" y="12599"/>
                    <a:pt x="7910" y="12600"/>
                    <a:pt x="7954" y="12602"/>
                  </a:cubicBezTo>
                  <a:lnTo>
                    <a:pt x="8025" y="12602"/>
                  </a:lnTo>
                  <a:cubicBezTo>
                    <a:pt x="8490" y="12626"/>
                    <a:pt x="8883" y="12769"/>
                    <a:pt x="9323" y="13114"/>
                  </a:cubicBezTo>
                  <a:cubicBezTo>
                    <a:pt x="10180" y="13793"/>
                    <a:pt x="10692" y="14746"/>
                    <a:pt x="11050" y="15496"/>
                  </a:cubicBezTo>
                  <a:cubicBezTo>
                    <a:pt x="11073" y="15555"/>
                    <a:pt x="11085" y="15639"/>
                    <a:pt x="11109" y="15734"/>
                  </a:cubicBezTo>
                  <a:lnTo>
                    <a:pt x="11109" y="15781"/>
                  </a:lnTo>
                  <a:lnTo>
                    <a:pt x="10847" y="15793"/>
                  </a:lnTo>
                  <a:cubicBezTo>
                    <a:pt x="10490" y="15805"/>
                    <a:pt x="10133" y="15817"/>
                    <a:pt x="9799" y="15841"/>
                  </a:cubicBezTo>
                  <a:cubicBezTo>
                    <a:pt x="8907" y="15877"/>
                    <a:pt x="8025" y="15912"/>
                    <a:pt x="7144" y="15960"/>
                  </a:cubicBezTo>
                  <a:cubicBezTo>
                    <a:pt x="6966" y="15960"/>
                    <a:pt x="6787" y="15972"/>
                    <a:pt x="6609" y="15984"/>
                  </a:cubicBezTo>
                  <a:cubicBezTo>
                    <a:pt x="6308" y="16010"/>
                    <a:pt x="6008" y="16029"/>
                    <a:pt x="5708" y="16029"/>
                  </a:cubicBezTo>
                  <a:cubicBezTo>
                    <a:pt x="5591" y="16029"/>
                    <a:pt x="5475" y="16026"/>
                    <a:pt x="5358" y="16020"/>
                  </a:cubicBezTo>
                  <a:cubicBezTo>
                    <a:pt x="3739" y="15912"/>
                    <a:pt x="2382" y="15841"/>
                    <a:pt x="1001" y="15841"/>
                  </a:cubicBezTo>
                  <a:cubicBezTo>
                    <a:pt x="953" y="15841"/>
                    <a:pt x="894" y="15841"/>
                    <a:pt x="846" y="15817"/>
                  </a:cubicBezTo>
                  <a:cubicBezTo>
                    <a:pt x="846" y="15317"/>
                    <a:pt x="1263" y="14388"/>
                    <a:pt x="1798" y="13698"/>
                  </a:cubicBezTo>
                  <a:cubicBezTo>
                    <a:pt x="2263" y="13079"/>
                    <a:pt x="3453" y="12424"/>
                    <a:pt x="4465" y="12352"/>
                  </a:cubicBezTo>
                  <a:close/>
                  <a:moveTo>
                    <a:pt x="6347" y="1"/>
                  </a:moveTo>
                  <a:cubicBezTo>
                    <a:pt x="6248" y="1"/>
                    <a:pt x="6149" y="2"/>
                    <a:pt x="6049" y="6"/>
                  </a:cubicBezTo>
                  <a:cubicBezTo>
                    <a:pt x="4680" y="41"/>
                    <a:pt x="3561" y="387"/>
                    <a:pt x="2656" y="1042"/>
                  </a:cubicBezTo>
                  <a:cubicBezTo>
                    <a:pt x="2560" y="1101"/>
                    <a:pt x="2453" y="1161"/>
                    <a:pt x="2370" y="1232"/>
                  </a:cubicBezTo>
                  <a:cubicBezTo>
                    <a:pt x="2132" y="1387"/>
                    <a:pt x="1882" y="1530"/>
                    <a:pt x="1703" y="1768"/>
                  </a:cubicBezTo>
                  <a:cubicBezTo>
                    <a:pt x="1251" y="2387"/>
                    <a:pt x="786" y="3137"/>
                    <a:pt x="655" y="4030"/>
                  </a:cubicBezTo>
                  <a:cubicBezTo>
                    <a:pt x="536" y="4923"/>
                    <a:pt x="477" y="5637"/>
                    <a:pt x="489" y="6292"/>
                  </a:cubicBezTo>
                  <a:cubicBezTo>
                    <a:pt x="513" y="7090"/>
                    <a:pt x="572" y="7888"/>
                    <a:pt x="632" y="8661"/>
                  </a:cubicBezTo>
                  <a:cubicBezTo>
                    <a:pt x="655" y="8947"/>
                    <a:pt x="667" y="9233"/>
                    <a:pt x="691" y="9507"/>
                  </a:cubicBezTo>
                  <a:cubicBezTo>
                    <a:pt x="713" y="9937"/>
                    <a:pt x="858" y="10081"/>
                    <a:pt x="1248" y="10081"/>
                  </a:cubicBezTo>
                  <a:cubicBezTo>
                    <a:pt x="1279" y="10081"/>
                    <a:pt x="1312" y="10080"/>
                    <a:pt x="1346" y="10078"/>
                  </a:cubicBezTo>
                  <a:cubicBezTo>
                    <a:pt x="1763" y="10043"/>
                    <a:pt x="2191" y="10007"/>
                    <a:pt x="2668" y="9947"/>
                  </a:cubicBezTo>
                  <a:cubicBezTo>
                    <a:pt x="2714" y="9939"/>
                    <a:pt x="2756" y="9934"/>
                    <a:pt x="2794" y="9934"/>
                  </a:cubicBezTo>
                  <a:cubicBezTo>
                    <a:pt x="2911" y="9934"/>
                    <a:pt x="2994" y="9977"/>
                    <a:pt x="3084" y="10066"/>
                  </a:cubicBezTo>
                  <a:cubicBezTo>
                    <a:pt x="3227" y="10209"/>
                    <a:pt x="3406" y="10364"/>
                    <a:pt x="3680" y="10507"/>
                  </a:cubicBezTo>
                  <a:cubicBezTo>
                    <a:pt x="3906" y="10638"/>
                    <a:pt x="4144" y="10757"/>
                    <a:pt x="4358" y="10864"/>
                  </a:cubicBezTo>
                  <a:cubicBezTo>
                    <a:pt x="4418" y="10900"/>
                    <a:pt x="4465" y="10924"/>
                    <a:pt x="4525" y="10936"/>
                  </a:cubicBezTo>
                  <a:lnTo>
                    <a:pt x="4525" y="11055"/>
                  </a:lnTo>
                  <a:lnTo>
                    <a:pt x="4525" y="11198"/>
                  </a:lnTo>
                  <a:lnTo>
                    <a:pt x="4525" y="11317"/>
                  </a:lnTo>
                  <a:cubicBezTo>
                    <a:pt x="4525" y="11388"/>
                    <a:pt x="4525" y="11471"/>
                    <a:pt x="4513" y="11507"/>
                  </a:cubicBezTo>
                  <a:cubicBezTo>
                    <a:pt x="4465" y="11519"/>
                    <a:pt x="4394" y="11531"/>
                    <a:pt x="4323" y="11531"/>
                  </a:cubicBezTo>
                  <a:cubicBezTo>
                    <a:pt x="3251" y="11698"/>
                    <a:pt x="2275" y="12186"/>
                    <a:pt x="1465" y="12995"/>
                  </a:cubicBezTo>
                  <a:cubicBezTo>
                    <a:pt x="775" y="13662"/>
                    <a:pt x="405" y="14531"/>
                    <a:pt x="132" y="15281"/>
                  </a:cubicBezTo>
                  <a:cubicBezTo>
                    <a:pt x="1" y="15639"/>
                    <a:pt x="1" y="16020"/>
                    <a:pt x="120" y="16448"/>
                  </a:cubicBezTo>
                  <a:lnTo>
                    <a:pt x="167" y="16591"/>
                  </a:lnTo>
                  <a:lnTo>
                    <a:pt x="334" y="16615"/>
                  </a:lnTo>
                  <a:cubicBezTo>
                    <a:pt x="370" y="16615"/>
                    <a:pt x="429" y="16615"/>
                    <a:pt x="477" y="16627"/>
                  </a:cubicBezTo>
                  <a:cubicBezTo>
                    <a:pt x="584" y="16639"/>
                    <a:pt x="703" y="16639"/>
                    <a:pt x="810" y="16639"/>
                  </a:cubicBezTo>
                  <a:lnTo>
                    <a:pt x="1322" y="16639"/>
                  </a:lnTo>
                  <a:cubicBezTo>
                    <a:pt x="1537" y="16639"/>
                    <a:pt x="1746" y="16633"/>
                    <a:pt x="1953" y="16633"/>
                  </a:cubicBezTo>
                  <a:cubicBezTo>
                    <a:pt x="2056" y="16633"/>
                    <a:pt x="2160" y="16635"/>
                    <a:pt x="2263" y="16639"/>
                  </a:cubicBezTo>
                  <a:cubicBezTo>
                    <a:pt x="2715" y="16651"/>
                    <a:pt x="3168" y="16698"/>
                    <a:pt x="3608" y="16734"/>
                  </a:cubicBezTo>
                  <a:cubicBezTo>
                    <a:pt x="4037" y="16758"/>
                    <a:pt x="4477" y="16793"/>
                    <a:pt x="4918" y="16817"/>
                  </a:cubicBezTo>
                  <a:cubicBezTo>
                    <a:pt x="5108" y="16829"/>
                    <a:pt x="5299" y="16829"/>
                    <a:pt x="5513" y="16829"/>
                  </a:cubicBezTo>
                  <a:cubicBezTo>
                    <a:pt x="5763" y="16829"/>
                    <a:pt x="6025" y="16829"/>
                    <a:pt x="6323" y="16817"/>
                  </a:cubicBezTo>
                  <a:cubicBezTo>
                    <a:pt x="6775" y="16805"/>
                    <a:pt x="7216" y="16770"/>
                    <a:pt x="7656" y="16746"/>
                  </a:cubicBezTo>
                  <a:cubicBezTo>
                    <a:pt x="8145" y="16710"/>
                    <a:pt x="8645" y="16686"/>
                    <a:pt x="9145" y="16651"/>
                  </a:cubicBezTo>
                  <a:cubicBezTo>
                    <a:pt x="9657" y="16639"/>
                    <a:pt x="10192" y="16627"/>
                    <a:pt x="10716" y="16627"/>
                  </a:cubicBezTo>
                  <a:cubicBezTo>
                    <a:pt x="10942" y="16627"/>
                    <a:pt x="11145" y="16627"/>
                    <a:pt x="11371" y="16615"/>
                  </a:cubicBezTo>
                  <a:cubicBezTo>
                    <a:pt x="11538" y="16615"/>
                    <a:pt x="11669" y="16555"/>
                    <a:pt x="11764" y="16460"/>
                  </a:cubicBezTo>
                  <a:cubicBezTo>
                    <a:pt x="11824" y="16401"/>
                    <a:pt x="11883" y="16293"/>
                    <a:pt x="11859" y="16115"/>
                  </a:cubicBezTo>
                  <a:cubicBezTo>
                    <a:pt x="11859" y="16055"/>
                    <a:pt x="11847" y="15984"/>
                    <a:pt x="11847" y="15924"/>
                  </a:cubicBezTo>
                  <a:cubicBezTo>
                    <a:pt x="11835" y="15686"/>
                    <a:pt x="11824" y="15436"/>
                    <a:pt x="11716" y="15198"/>
                  </a:cubicBezTo>
                  <a:cubicBezTo>
                    <a:pt x="11609" y="14948"/>
                    <a:pt x="11466" y="14710"/>
                    <a:pt x="11323" y="14484"/>
                  </a:cubicBezTo>
                  <a:cubicBezTo>
                    <a:pt x="11228" y="14305"/>
                    <a:pt x="11121" y="14126"/>
                    <a:pt x="11026" y="13948"/>
                  </a:cubicBezTo>
                  <a:cubicBezTo>
                    <a:pt x="10728" y="13341"/>
                    <a:pt x="10276" y="12829"/>
                    <a:pt x="9585" y="12352"/>
                  </a:cubicBezTo>
                  <a:cubicBezTo>
                    <a:pt x="9216" y="12102"/>
                    <a:pt x="8823" y="11936"/>
                    <a:pt x="8395" y="11888"/>
                  </a:cubicBezTo>
                  <a:cubicBezTo>
                    <a:pt x="8204" y="11864"/>
                    <a:pt x="8014" y="11829"/>
                    <a:pt x="7787" y="11805"/>
                  </a:cubicBezTo>
                  <a:lnTo>
                    <a:pt x="7668" y="11793"/>
                  </a:lnTo>
                  <a:lnTo>
                    <a:pt x="7668" y="11686"/>
                  </a:lnTo>
                  <a:lnTo>
                    <a:pt x="7668" y="11102"/>
                  </a:lnTo>
                  <a:cubicBezTo>
                    <a:pt x="7656" y="11019"/>
                    <a:pt x="7680" y="10971"/>
                    <a:pt x="7847" y="10852"/>
                  </a:cubicBezTo>
                  <a:cubicBezTo>
                    <a:pt x="8014" y="10733"/>
                    <a:pt x="8204" y="10626"/>
                    <a:pt x="8371" y="10519"/>
                  </a:cubicBezTo>
                  <a:cubicBezTo>
                    <a:pt x="8752" y="10281"/>
                    <a:pt x="9168" y="10043"/>
                    <a:pt x="9514" y="9709"/>
                  </a:cubicBezTo>
                  <a:cubicBezTo>
                    <a:pt x="9538" y="9674"/>
                    <a:pt x="9573" y="9662"/>
                    <a:pt x="9585" y="9662"/>
                  </a:cubicBezTo>
                  <a:cubicBezTo>
                    <a:pt x="9990" y="9626"/>
                    <a:pt x="10371" y="9614"/>
                    <a:pt x="10752" y="9602"/>
                  </a:cubicBezTo>
                  <a:cubicBezTo>
                    <a:pt x="11764" y="9566"/>
                    <a:pt x="11978" y="9364"/>
                    <a:pt x="12038" y="8352"/>
                  </a:cubicBezTo>
                  <a:lnTo>
                    <a:pt x="12038" y="8126"/>
                  </a:lnTo>
                  <a:cubicBezTo>
                    <a:pt x="12026" y="7816"/>
                    <a:pt x="12026" y="7483"/>
                    <a:pt x="12026" y="7173"/>
                  </a:cubicBezTo>
                  <a:cubicBezTo>
                    <a:pt x="12014" y="6435"/>
                    <a:pt x="12002" y="5673"/>
                    <a:pt x="11966" y="4923"/>
                  </a:cubicBezTo>
                  <a:cubicBezTo>
                    <a:pt x="11907" y="3828"/>
                    <a:pt x="11526" y="2780"/>
                    <a:pt x="10764" y="1732"/>
                  </a:cubicBezTo>
                  <a:cubicBezTo>
                    <a:pt x="10288" y="1077"/>
                    <a:pt x="9585" y="732"/>
                    <a:pt x="8942" y="482"/>
                  </a:cubicBezTo>
                  <a:cubicBezTo>
                    <a:pt x="8165" y="158"/>
                    <a:pt x="7300" y="1"/>
                    <a:pt x="6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5685225" y="1900300"/>
              <a:ext cx="312275" cy="411450"/>
            </a:xfrm>
            <a:custGeom>
              <a:rect b="b" l="l" r="r" t="t"/>
              <a:pathLst>
                <a:path extrusionOk="0" h="16458" w="12491">
                  <a:moveTo>
                    <a:pt x="7063" y="755"/>
                  </a:moveTo>
                  <a:cubicBezTo>
                    <a:pt x="7831" y="755"/>
                    <a:pt x="8540" y="960"/>
                    <a:pt x="9192" y="1372"/>
                  </a:cubicBezTo>
                  <a:cubicBezTo>
                    <a:pt x="9406" y="1503"/>
                    <a:pt x="9597" y="1682"/>
                    <a:pt x="9775" y="1896"/>
                  </a:cubicBezTo>
                  <a:cubicBezTo>
                    <a:pt x="9930" y="2075"/>
                    <a:pt x="10049" y="2265"/>
                    <a:pt x="10180" y="2456"/>
                  </a:cubicBezTo>
                  <a:cubicBezTo>
                    <a:pt x="10240" y="2551"/>
                    <a:pt x="10287" y="2622"/>
                    <a:pt x="10347" y="2706"/>
                  </a:cubicBezTo>
                  <a:cubicBezTo>
                    <a:pt x="10609" y="3134"/>
                    <a:pt x="10728" y="3587"/>
                    <a:pt x="10704" y="4123"/>
                  </a:cubicBezTo>
                  <a:lnTo>
                    <a:pt x="10668" y="4123"/>
                  </a:lnTo>
                  <a:cubicBezTo>
                    <a:pt x="10587" y="4123"/>
                    <a:pt x="10501" y="4130"/>
                    <a:pt x="10418" y="4130"/>
                  </a:cubicBezTo>
                  <a:cubicBezTo>
                    <a:pt x="10356" y="4130"/>
                    <a:pt x="10296" y="4126"/>
                    <a:pt x="10240" y="4111"/>
                  </a:cubicBezTo>
                  <a:cubicBezTo>
                    <a:pt x="9775" y="4039"/>
                    <a:pt x="9287" y="3956"/>
                    <a:pt x="8811" y="3837"/>
                  </a:cubicBezTo>
                  <a:cubicBezTo>
                    <a:pt x="8144" y="3682"/>
                    <a:pt x="7632" y="3289"/>
                    <a:pt x="7335" y="2706"/>
                  </a:cubicBezTo>
                  <a:cubicBezTo>
                    <a:pt x="7299" y="2622"/>
                    <a:pt x="7251" y="2527"/>
                    <a:pt x="7192" y="2456"/>
                  </a:cubicBezTo>
                  <a:lnTo>
                    <a:pt x="7156" y="2408"/>
                  </a:lnTo>
                  <a:cubicBezTo>
                    <a:pt x="7132" y="2349"/>
                    <a:pt x="7085" y="2325"/>
                    <a:pt x="7061" y="2313"/>
                  </a:cubicBezTo>
                  <a:cubicBezTo>
                    <a:pt x="7037" y="2313"/>
                    <a:pt x="7037" y="2289"/>
                    <a:pt x="7013" y="2277"/>
                  </a:cubicBezTo>
                  <a:lnTo>
                    <a:pt x="6906" y="2206"/>
                  </a:lnTo>
                  <a:lnTo>
                    <a:pt x="6787" y="2265"/>
                  </a:lnTo>
                  <a:cubicBezTo>
                    <a:pt x="6727" y="2289"/>
                    <a:pt x="6656" y="2337"/>
                    <a:pt x="6573" y="2372"/>
                  </a:cubicBezTo>
                  <a:cubicBezTo>
                    <a:pt x="6394" y="2456"/>
                    <a:pt x="6239" y="2551"/>
                    <a:pt x="6061" y="2670"/>
                  </a:cubicBezTo>
                  <a:cubicBezTo>
                    <a:pt x="5311" y="3218"/>
                    <a:pt x="4453" y="3444"/>
                    <a:pt x="3691" y="3587"/>
                  </a:cubicBezTo>
                  <a:cubicBezTo>
                    <a:pt x="3525" y="3619"/>
                    <a:pt x="3347" y="3629"/>
                    <a:pt x="3152" y="3629"/>
                  </a:cubicBezTo>
                  <a:cubicBezTo>
                    <a:pt x="3055" y="3629"/>
                    <a:pt x="2953" y="3626"/>
                    <a:pt x="2846" y="3623"/>
                  </a:cubicBezTo>
                  <a:lnTo>
                    <a:pt x="2667" y="3623"/>
                  </a:lnTo>
                  <a:cubicBezTo>
                    <a:pt x="2691" y="3539"/>
                    <a:pt x="2727" y="3468"/>
                    <a:pt x="2751" y="3408"/>
                  </a:cubicBezTo>
                  <a:cubicBezTo>
                    <a:pt x="3501" y="2110"/>
                    <a:pt x="4453" y="1313"/>
                    <a:pt x="5644" y="967"/>
                  </a:cubicBezTo>
                  <a:cubicBezTo>
                    <a:pt x="6138" y="826"/>
                    <a:pt x="6611" y="755"/>
                    <a:pt x="7063" y="755"/>
                  </a:cubicBezTo>
                  <a:close/>
                  <a:moveTo>
                    <a:pt x="6716" y="3146"/>
                  </a:moveTo>
                  <a:cubicBezTo>
                    <a:pt x="6727" y="3158"/>
                    <a:pt x="6727" y="3170"/>
                    <a:pt x="6739" y="3170"/>
                  </a:cubicBezTo>
                  <a:cubicBezTo>
                    <a:pt x="7180" y="4063"/>
                    <a:pt x="7989" y="4361"/>
                    <a:pt x="8573" y="4515"/>
                  </a:cubicBezTo>
                  <a:cubicBezTo>
                    <a:pt x="9228" y="4694"/>
                    <a:pt x="9918" y="4825"/>
                    <a:pt x="10573" y="4944"/>
                  </a:cubicBezTo>
                  <a:lnTo>
                    <a:pt x="10645" y="4956"/>
                  </a:lnTo>
                  <a:cubicBezTo>
                    <a:pt x="10728" y="4980"/>
                    <a:pt x="10752" y="4992"/>
                    <a:pt x="10752" y="5063"/>
                  </a:cubicBezTo>
                  <a:lnTo>
                    <a:pt x="10835" y="5909"/>
                  </a:lnTo>
                  <a:lnTo>
                    <a:pt x="11418" y="5468"/>
                  </a:lnTo>
                  <a:cubicBezTo>
                    <a:pt x="11621" y="5587"/>
                    <a:pt x="11609" y="5718"/>
                    <a:pt x="11561" y="5837"/>
                  </a:cubicBezTo>
                  <a:cubicBezTo>
                    <a:pt x="11516" y="5992"/>
                    <a:pt x="11470" y="6092"/>
                    <a:pt x="11273" y="6092"/>
                  </a:cubicBezTo>
                  <a:cubicBezTo>
                    <a:pt x="11214" y="6092"/>
                    <a:pt x="11141" y="6083"/>
                    <a:pt x="11049" y="6063"/>
                  </a:cubicBezTo>
                  <a:lnTo>
                    <a:pt x="10835" y="6016"/>
                  </a:lnTo>
                  <a:lnTo>
                    <a:pt x="10776" y="6218"/>
                  </a:lnTo>
                  <a:cubicBezTo>
                    <a:pt x="10776" y="6242"/>
                    <a:pt x="10764" y="6266"/>
                    <a:pt x="10764" y="6278"/>
                  </a:cubicBezTo>
                  <a:cubicBezTo>
                    <a:pt x="10752" y="6337"/>
                    <a:pt x="10716" y="6420"/>
                    <a:pt x="10704" y="6492"/>
                  </a:cubicBezTo>
                  <a:cubicBezTo>
                    <a:pt x="10633" y="7397"/>
                    <a:pt x="10133" y="8171"/>
                    <a:pt x="9692" y="8837"/>
                  </a:cubicBezTo>
                  <a:cubicBezTo>
                    <a:pt x="9097" y="9719"/>
                    <a:pt x="8216" y="10242"/>
                    <a:pt x="7073" y="10385"/>
                  </a:cubicBezTo>
                  <a:cubicBezTo>
                    <a:pt x="6864" y="10413"/>
                    <a:pt x="6655" y="10427"/>
                    <a:pt x="6449" y="10427"/>
                  </a:cubicBezTo>
                  <a:cubicBezTo>
                    <a:pt x="5583" y="10427"/>
                    <a:pt x="4739" y="10185"/>
                    <a:pt x="3941" y="9695"/>
                  </a:cubicBezTo>
                  <a:cubicBezTo>
                    <a:pt x="3691" y="9540"/>
                    <a:pt x="3453" y="9290"/>
                    <a:pt x="3287" y="9016"/>
                  </a:cubicBezTo>
                  <a:cubicBezTo>
                    <a:pt x="2798" y="8218"/>
                    <a:pt x="2560" y="7528"/>
                    <a:pt x="2536" y="6837"/>
                  </a:cubicBezTo>
                  <a:cubicBezTo>
                    <a:pt x="2536" y="6718"/>
                    <a:pt x="2501" y="6599"/>
                    <a:pt x="2477" y="6492"/>
                  </a:cubicBezTo>
                  <a:lnTo>
                    <a:pt x="2429" y="6313"/>
                  </a:lnTo>
                  <a:lnTo>
                    <a:pt x="2358" y="5968"/>
                  </a:lnTo>
                  <a:lnTo>
                    <a:pt x="2072" y="6194"/>
                  </a:lnTo>
                  <a:cubicBezTo>
                    <a:pt x="1871" y="6349"/>
                    <a:pt x="1765" y="6418"/>
                    <a:pt x="1683" y="6418"/>
                  </a:cubicBezTo>
                  <a:cubicBezTo>
                    <a:pt x="1639" y="6418"/>
                    <a:pt x="1602" y="6398"/>
                    <a:pt x="1560" y="6361"/>
                  </a:cubicBezTo>
                  <a:cubicBezTo>
                    <a:pt x="1477" y="6290"/>
                    <a:pt x="1405" y="5956"/>
                    <a:pt x="1477" y="5789"/>
                  </a:cubicBezTo>
                  <a:cubicBezTo>
                    <a:pt x="1524" y="5677"/>
                    <a:pt x="1541" y="5623"/>
                    <a:pt x="1745" y="5623"/>
                  </a:cubicBezTo>
                  <a:cubicBezTo>
                    <a:pt x="1800" y="5623"/>
                    <a:pt x="1868" y="5627"/>
                    <a:pt x="1953" y="5635"/>
                  </a:cubicBezTo>
                  <a:lnTo>
                    <a:pt x="2036" y="5635"/>
                  </a:lnTo>
                  <a:lnTo>
                    <a:pt x="2096" y="5587"/>
                  </a:lnTo>
                  <a:cubicBezTo>
                    <a:pt x="2441" y="5337"/>
                    <a:pt x="2513" y="4992"/>
                    <a:pt x="2560" y="4718"/>
                  </a:cubicBezTo>
                  <a:cubicBezTo>
                    <a:pt x="2608" y="4420"/>
                    <a:pt x="2620" y="4396"/>
                    <a:pt x="2989" y="4373"/>
                  </a:cubicBezTo>
                  <a:cubicBezTo>
                    <a:pt x="4358" y="4325"/>
                    <a:pt x="5465" y="3980"/>
                    <a:pt x="6406" y="3301"/>
                  </a:cubicBezTo>
                  <a:cubicBezTo>
                    <a:pt x="6465" y="3265"/>
                    <a:pt x="6537" y="3218"/>
                    <a:pt x="6620" y="3170"/>
                  </a:cubicBezTo>
                  <a:cubicBezTo>
                    <a:pt x="6656" y="3158"/>
                    <a:pt x="6680" y="3146"/>
                    <a:pt x="6716" y="3146"/>
                  </a:cubicBezTo>
                  <a:close/>
                  <a:moveTo>
                    <a:pt x="5275" y="11147"/>
                  </a:moveTo>
                  <a:cubicBezTo>
                    <a:pt x="5311" y="11147"/>
                    <a:pt x="5358" y="11171"/>
                    <a:pt x="5418" y="11171"/>
                  </a:cubicBezTo>
                  <a:cubicBezTo>
                    <a:pt x="5703" y="11195"/>
                    <a:pt x="5965" y="11207"/>
                    <a:pt x="6251" y="11231"/>
                  </a:cubicBezTo>
                  <a:cubicBezTo>
                    <a:pt x="6388" y="11237"/>
                    <a:pt x="6525" y="11240"/>
                    <a:pt x="6663" y="11240"/>
                  </a:cubicBezTo>
                  <a:cubicBezTo>
                    <a:pt x="6802" y="11240"/>
                    <a:pt x="6942" y="11237"/>
                    <a:pt x="7085" y="11231"/>
                  </a:cubicBezTo>
                  <a:lnTo>
                    <a:pt x="7299" y="11231"/>
                  </a:lnTo>
                  <a:cubicBezTo>
                    <a:pt x="7323" y="11493"/>
                    <a:pt x="7311" y="11778"/>
                    <a:pt x="7216" y="12028"/>
                  </a:cubicBezTo>
                  <a:cubicBezTo>
                    <a:pt x="7204" y="12088"/>
                    <a:pt x="7144" y="12255"/>
                    <a:pt x="6763" y="12314"/>
                  </a:cubicBezTo>
                  <a:cubicBezTo>
                    <a:pt x="6637" y="12335"/>
                    <a:pt x="6516" y="12345"/>
                    <a:pt x="6399" y="12345"/>
                  </a:cubicBezTo>
                  <a:cubicBezTo>
                    <a:pt x="6038" y="12345"/>
                    <a:pt x="5717" y="12247"/>
                    <a:pt x="5430" y="12040"/>
                  </a:cubicBezTo>
                  <a:cubicBezTo>
                    <a:pt x="5311" y="11957"/>
                    <a:pt x="5287" y="11897"/>
                    <a:pt x="5287" y="11814"/>
                  </a:cubicBezTo>
                  <a:cubicBezTo>
                    <a:pt x="5275" y="11612"/>
                    <a:pt x="5275" y="11421"/>
                    <a:pt x="5275" y="11195"/>
                  </a:cubicBezTo>
                  <a:lnTo>
                    <a:pt x="5275" y="11147"/>
                  </a:lnTo>
                  <a:close/>
                  <a:moveTo>
                    <a:pt x="8001" y="11766"/>
                  </a:moveTo>
                  <a:cubicBezTo>
                    <a:pt x="8037" y="11766"/>
                    <a:pt x="8120" y="11766"/>
                    <a:pt x="8240" y="11778"/>
                  </a:cubicBezTo>
                  <a:cubicBezTo>
                    <a:pt x="9192" y="11885"/>
                    <a:pt x="10002" y="12314"/>
                    <a:pt x="10609" y="13040"/>
                  </a:cubicBezTo>
                  <a:cubicBezTo>
                    <a:pt x="11061" y="13576"/>
                    <a:pt x="11538" y="14231"/>
                    <a:pt x="11657" y="15041"/>
                  </a:cubicBezTo>
                  <a:cubicBezTo>
                    <a:pt x="11657" y="15076"/>
                    <a:pt x="11669" y="15112"/>
                    <a:pt x="11680" y="15160"/>
                  </a:cubicBezTo>
                  <a:cubicBezTo>
                    <a:pt x="11680" y="15183"/>
                    <a:pt x="11692" y="15219"/>
                    <a:pt x="11692" y="15243"/>
                  </a:cubicBezTo>
                  <a:cubicBezTo>
                    <a:pt x="11716" y="15374"/>
                    <a:pt x="11716" y="15434"/>
                    <a:pt x="11716" y="15457"/>
                  </a:cubicBezTo>
                  <a:cubicBezTo>
                    <a:pt x="11680" y="15469"/>
                    <a:pt x="11621" y="15469"/>
                    <a:pt x="11478" y="15469"/>
                  </a:cubicBezTo>
                  <a:cubicBezTo>
                    <a:pt x="10668" y="15481"/>
                    <a:pt x="9847" y="15517"/>
                    <a:pt x="9061" y="15541"/>
                  </a:cubicBezTo>
                  <a:cubicBezTo>
                    <a:pt x="8585" y="15553"/>
                    <a:pt x="8109" y="15576"/>
                    <a:pt x="7644" y="15588"/>
                  </a:cubicBezTo>
                  <a:cubicBezTo>
                    <a:pt x="7192" y="15600"/>
                    <a:pt x="6727" y="15612"/>
                    <a:pt x="6263" y="15612"/>
                  </a:cubicBezTo>
                  <a:lnTo>
                    <a:pt x="5965" y="15612"/>
                  </a:lnTo>
                  <a:cubicBezTo>
                    <a:pt x="5763" y="15612"/>
                    <a:pt x="5537" y="15636"/>
                    <a:pt x="5322" y="15636"/>
                  </a:cubicBezTo>
                  <a:cubicBezTo>
                    <a:pt x="4960" y="15661"/>
                    <a:pt x="4598" y="15686"/>
                    <a:pt x="4241" y="15686"/>
                  </a:cubicBezTo>
                  <a:cubicBezTo>
                    <a:pt x="4092" y="15686"/>
                    <a:pt x="3945" y="15682"/>
                    <a:pt x="3798" y="15672"/>
                  </a:cubicBezTo>
                  <a:cubicBezTo>
                    <a:pt x="3108" y="15648"/>
                    <a:pt x="2394" y="15588"/>
                    <a:pt x="1727" y="15529"/>
                  </a:cubicBezTo>
                  <a:cubicBezTo>
                    <a:pt x="1489" y="15517"/>
                    <a:pt x="1239" y="15481"/>
                    <a:pt x="1001" y="15469"/>
                  </a:cubicBezTo>
                  <a:cubicBezTo>
                    <a:pt x="953" y="15469"/>
                    <a:pt x="893" y="15434"/>
                    <a:pt x="822" y="15410"/>
                  </a:cubicBezTo>
                  <a:cubicBezTo>
                    <a:pt x="1001" y="14636"/>
                    <a:pt x="1322" y="14029"/>
                    <a:pt x="1834" y="13529"/>
                  </a:cubicBezTo>
                  <a:cubicBezTo>
                    <a:pt x="2191" y="13195"/>
                    <a:pt x="2560" y="12897"/>
                    <a:pt x="2870" y="12636"/>
                  </a:cubicBezTo>
                  <a:cubicBezTo>
                    <a:pt x="3298" y="12302"/>
                    <a:pt x="3834" y="12076"/>
                    <a:pt x="4549" y="11969"/>
                  </a:cubicBezTo>
                  <a:lnTo>
                    <a:pt x="4549" y="11981"/>
                  </a:lnTo>
                  <a:cubicBezTo>
                    <a:pt x="4465" y="12481"/>
                    <a:pt x="4822" y="12659"/>
                    <a:pt x="5049" y="12778"/>
                  </a:cubicBezTo>
                  <a:cubicBezTo>
                    <a:pt x="5392" y="12950"/>
                    <a:pt x="5835" y="13137"/>
                    <a:pt x="6366" y="13137"/>
                  </a:cubicBezTo>
                  <a:cubicBezTo>
                    <a:pt x="6497" y="13137"/>
                    <a:pt x="6633" y="13126"/>
                    <a:pt x="6775" y="13100"/>
                  </a:cubicBezTo>
                  <a:cubicBezTo>
                    <a:pt x="7108" y="13040"/>
                    <a:pt x="7406" y="12874"/>
                    <a:pt x="7728" y="12600"/>
                  </a:cubicBezTo>
                  <a:cubicBezTo>
                    <a:pt x="7882" y="12445"/>
                    <a:pt x="7930" y="12183"/>
                    <a:pt x="7966" y="12005"/>
                  </a:cubicBezTo>
                  <a:cubicBezTo>
                    <a:pt x="7978" y="11945"/>
                    <a:pt x="7989" y="11802"/>
                    <a:pt x="8001" y="11766"/>
                  </a:cubicBezTo>
                  <a:close/>
                  <a:moveTo>
                    <a:pt x="7165" y="0"/>
                  </a:moveTo>
                  <a:cubicBezTo>
                    <a:pt x="6492" y="0"/>
                    <a:pt x="5790" y="140"/>
                    <a:pt x="5061" y="420"/>
                  </a:cubicBezTo>
                  <a:cubicBezTo>
                    <a:pt x="4179" y="765"/>
                    <a:pt x="3394" y="1372"/>
                    <a:pt x="2691" y="2277"/>
                  </a:cubicBezTo>
                  <a:cubicBezTo>
                    <a:pt x="2108" y="3039"/>
                    <a:pt x="1786" y="3777"/>
                    <a:pt x="1691" y="4575"/>
                  </a:cubicBezTo>
                  <a:cubicBezTo>
                    <a:pt x="1679" y="4658"/>
                    <a:pt x="1679" y="4766"/>
                    <a:pt x="1667" y="4849"/>
                  </a:cubicBezTo>
                  <a:cubicBezTo>
                    <a:pt x="774" y="5087"/>
                    <a:pt x="679" y="5670"/>
                    <a:pt x="715" y="6099"/>
                  </a:cubicBezTo>
                  <a:cubicBezTo>
                    <a:pt x="762" y="6837"/>
                    <a:pt x="1084" y="7171"/>
                    <a:pt x="1846" y="7278"/>
                  </a:cubicBezTo>
                  <a:cubicBezTo>
                    <a:pt x="2013" y="8230"/>
                    <a:pt x="2429" y="9064"/>
                    <a:pt x="2786" y="9671"/>
                  </a:cubicBezTo>
                  <a:cubicBezTo>
                    <a:pt x="2882" y="9873"/>
                    <a:pt x="3048" y="10028"/>
                    <a:pt x="3227" y="10147"/>
                  </a:cubicBezTo>
                  <a:cubicBezTo>
                    <a:pt x="3596" y="10385"/>
                    <a:pt x="4001" y="10623"/>
                    <a:pt x="4453" y="10850"/>
                  </a:cubicBezTo>
                  <a:cubicBezTo>
                    <a:pt x="4549" y="10909"/>
                    <a:pt x="4596" y="10969"/>
                    <a:pt x="4584" y="11159"/>
                  </a:cubicBezTo>
                  <a:cubicBezTo>
                    <a:pt x="4584" y="11207"/>
                    <a:pt x="4584" y="11207"/>
                    <a:pt x="4430" y="11254"/>
                  </a:cubicBezTo>
                  <a:lnTo>
                    <a:pt x="4394" y="11266"/>
                  </a:lnTo>
                  <a:cubicBezTo>
                    <a:pt x="3465" y="11540"/>
                    <a:pt x="2644" y="11981"/>
                    <a:pt x="1893" y="12636"/>
                  </a:cubicBezTo>
                  <a:cubicBezTo>
                    <a:pt x="1143" y="13290"/>
                    <a:pt x="584" y="14112"/>
                    <a:pt x="179" y="15136"/>
                  </a:cubicBezTo>
                  <a:cubicBezTo>
                    <a:pt x="131" y="15255"/>
                    <a:pt x="108" y="15386"/>
                    <a:pt x="84" y="15505"/>
                  </a:cubicBezTo>
                  <a:cubicBezTo>
                    <a:pt x="72" y="15553"/>
                    <a:pt x="72" y="15612"/>
                    <a:pt x="60" y="15660"/>
                  </a:cubicBezTo>
                  <a:cubicBezTo>
                    <a:pt x="0" y="15945"/>
                    <a:pt x="131" y="16148"/>
                    <a:pt x="429" y="16243"/>
                  </a:cubicBezTo>
                  <a:cubicBezTo>
                    <a:pt x="500" y="16255"/>
                    <a:pt x="596" y="16267"/>
                    <a:pt x="679" y="16279"/>
                  </a:cubicBezTo>
                  <a:cubicBezTo>
                    <a:pt x="893" y="16303"/>
                    <a:pt x="1120" y="16326"/>
                    <a:pt x="1322" y="16338"/>
                  </a:cubicBezTo>
                  <a:cubicBezTo>
                    <a:pt x="1810" y="16386"/>
                    <a:pt x="2334" y="16446"/>
                    <a:pt x="2846" y="16446"/>
                  </a:cubicBezTo>
                  <a:cubicBezTo>
                    <a:pt x="3417" y="16457"/>
                    <a:pt x="4013" y="16457"/>
                    <a:pt x="4608" y="16457"/>
                  </a:cubicBezTo>
                  <a:cubicBezTo>
                    <a:pt x="5358" y="16457"/>
                    <a:pt x="6096" y="16457"/>
                    <a:pt x="6858" y="16446"/>
                  </a:cubicBezTo>
                  <a:cubicBezTo>
                    <a:pt x="7144" y="16446"/>
                    <a:pt x="7430" y="16422"/>
                    <a:pt x="7692" y="16398"/>
                  </a:cubicBezTo>
                  <a:cubicBezTo>
                    <a:pt x="7942" y="16386"/>
                    <a:pt x="8216" y="16362"/>
                    <a:pt x="8466" y="16362"/>
                  </a:cubicBezTo>
                  <a:cubicBezTo>
                    <a:pt x="9513" y="16338"/>
                    <a:pt x="10549" y="16338"/>
                    <a:pt x="11716" y="16338"/>
                  </a:cubicBezTo>
                  <a:lnTo>
                    <a:pt x="11728" y="16338"/>
                  </a:lnTo>
                  <a:cubicBezTo>
                    <a:pt x="12323" y="16338"/>
                    <a:pt x="12466" y="16196"/>
                    <a:pt x="12490" y="15612"/>
                  </a:cubicBezTo>
                  <a:cubicBezTo>
                    <a:pt x="12490" y="15541"/>
                    <a:pt x="12490" y="15445"/>
                    <a:pt x="12466" y="15362"/>
                  </a:cubicBezTo>
                  <a:cubicBezTo>
                    <a:pt x="12311" y="14600"/>
                    <a:pt x="12145" y="13790"/>
                    <a:pt x="11561" y="13136"/>
                  </a:cubicBezTo>
                  <a:cubicBezTo>
                    <a:pt x="11538" y="13100"/>
                    <a:pt x="11502" y="13052"/>
                    <a:pt x="11490" y="13028"/>
                  </a:cubicBezTo>
                  <a:lnTo>
                    <a:pt x="11466" y="12981"/>
                  </a:lnTo>
                  <a:cubicBezTo>
                    <a:pt x="10573" y="11695"/>
                    <a:pt x="9454" y="11052"/>
                    <a:pt x="8049" y="11004"/>
                  </a:cubicBezTo>
                  <a:cubicBezTo>
                    <a:pt x="8061" y="11004"/>
                    <a:pt x="8085" y="10981"/>
                    <a:pt x="8132" y="10969"/>
                  </a:cubicBezTo>
                  <a:cubicBezTo>
                    <a:pt x="8228" y="10945"/>
                    <a:pt x="8323" y="10897"/>
                    <a:pt x="8382" y="10873"/>
                  </a:cubicBezTo>
                  <a:cubicBezTo>
                    <a:pt x="8942" y="10611"/>
                    <a:pt x="9764" y="10195"/>
                    <a:pt x="10287" y="9385"/>
                  </a:cubicBezTo>
                  <a:cubicBezTo>
                    <a:pt x="10764" y="8635"/>
                    <a:pt x="11240" y="7837"/>
                    <a:pt x="11442" y="6921"/>
                  </a:cubicBezTo>
                  <a:cubicBezTo>
                    <a:pt x="12085" y="6671"/>
                    <a:pt x="12395" y="6254"/>
                    <a:pt x="12383" y="5670"/>
                  </a:cubicBezTo>
                  <a:cubicBezTo>
                    <a:pt x="12371" y="5158"/>
                    <a:pt x="12085" y="4801"/>
                    <a:pt x="11538" y="4587"/>
                  </a:cubicBezTo>
                  <a:lnTo>
                    <a:pt x="11538" y="4575"/>
                  </a:lnTo>
                  <a:cubicBezTo>
                    <a:pt x="11526" y="4480"/>
                    <a:pt x="11502" y="4396"/>
                    <a:pt x="11526" y="4301"/>
                  </a:cubicBezTo>
                  <a:cubicBezTo>
                    <a:pt x="11526" y="3182"/>
                    <a:pt x="11145" y="2218"/>
                    <a:pt x="10418" y="1432"/>
                  </a:cubicBezTo>
                  <a:cubicBezTo>
                    <a:pt x="10371" y="1384"/>
                    <a:pt x="10335" y="1325"/>
                    <a:pt x="10299" y="1277"/>
                  </a:cubicBezTo>
                  <a:cubicBezTo>
                    <a:pt x="10216" y="1182"/>
                    <a:pt x="10121" y="1063"/>
                    <a:pt x="10002" y="967"/>
                  </a:cubicBezTo>
                  <a:cubicBezTo>
                    <a:pt x="9134" y="322"/>
                    <a:pt x="8184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732850" y="1586850"/>
              <a:ext cx="514675" cy="296875"/>
            </a:xfrm>
            <a:custGeom>
              <a:rect b="b" l="l" r="r" t="t"/>
              <a:pathLst>
                <a:path extrusionOk="0" h="11875" w="20587">
                  <a:moveTo>
                    <a:pt x="15021" y="660"/>
                  </a:moveTo>
                  <a:cubicBezTo>
                    <a:pt x="15175" y="660"/>
                    <a:pt x="15332" y="663"/>
                    <a:pt x="15490" y="671"/>
                  </a:cubicBezTo>
                  <a:cubicBezTo>
                    <a:pt x="15574" y="671"/>
                    <a:pt x="15633" y="682"/>
                    <a:pt x="15705" y="682"/>
                  </a:cubicBezTo>
                  <a:cubicBezTo>
                    <a:pt x="15824" y="694"/>
                    <a:pt x="15955" y="694"/>
                    <a:pt x="16074" y="694"/>
                  </a:cubicBezTo>
                  <a:lnTo>
                    <a:pt x="16121" y="694"/>
                  </a:lnTo>
                  <a:cubicBezTo>
                    <a:pt x="16907" y="694"/>
                    <a:pt x="17693" y="921"/>
                    <a:pt x="18467" y="1385"/>
                  </a:cubicBezTo>
                  <a:cubicBezTo>
                    <a:pt x="19158" y="1778"/>
                    <a:pt x="19634" y="2421"/>
                    <a:pt x="19824" y="3242"/>
                  </a:cubicBezTo>
                  <a:cubicBezTo>
                    <a:pt x="19943" y="3683"/>
                    <a:pt x="19848" y="4183"/>
                    <a:pt x="19598" y="4623"/>
                  </a:cubicBezTo>
                  <a:cubicBezTo>
                    <a:pt x="19015" y="5635"/>
                    <a:pt x="18181" y="6278"/>
                    <a:pt x="17145" y="6505"/>
                  </a:cubicBezTo>
                  <a:cubicBezTo>
                    <a:pt x="17014" y="6528"/>
                    <a:pt x="16860" y="6528"/>
                    <a:pt x="16693" y="6528"/>
                  </a:cubicBezTo>
                  <a:lnTo>
                    <a:pt x="16598" y="6528"/>
                  </a:lnTo>
                  <a:cubicBezTo>
                    <a:pt x="16181" y="6540"/>
                    <a:pt x="16038" y="6647"/>
                    <a:pt x="15955" y="7052"/>
                  </a:cubicBezTo>
                  <a:lnTo>
                    <a:pt x="15883" y="7398"/>
                  </a:lnTo>
                  <a:cubicBezTo>
                    <a:pt x="15848" y="7552"/>
                    <a:pt x="15800" y="7719"/>
                    <a:pt x="15776" y="7886"/>
                  </a:cubicBezTo>
                  <a:cubicBezTo>
                    <a:pt x="15586" y="7659"/>
                    <a:pt x="15490" y="7374"/>
                    <a:pt x="15490" y="7005"/>
                  </a:cubicBezTo>
                  <a:lnTo>
                    <a:pt x="15490" y="6778"/>
                  </a:lnTo>
                  <a:lnTo>
                    <a:pt x="15062" y="6778"/>
                  </a:lnTo>
                  <a:cubicBezTo>
                    <a:pt x="15014" y="6778"/>
                    <a:pt x="14955" y="6778"/>
                    <a:pt x="14907" y="6802"/>
                  </a:cubicBezTo>
                  <a:cubicBezTo>
                    <a:pt x="14589" y="6855"/>
                    <a:pt x="14270" y="6882"/>
                    <a:pt x="13948" y="6882"/>
                  </a:cubicBezTo>
                  <a:cubicBezTo>
                    <a:pt x="13329" y="6882"/>
                    <a:pt x="12700" y="6784"/>
                    <a:pt x="12050" y="6588"/>
                  </a:cubicBezTo>
                  <a:cubicBezTo>
                    <a:pt x="11978" y="6564"/>
                    <a:pt x="11871" y="6528"/>
                    <a:pt x="11847" y="6516"/>
                  </a:cubicBezTo>
                  <a:cubicBezTo>
                    <a:pt x="11835" y="6469"/>
                    <a:pt x="11835" y="6386"/>
                    <a:pt x="11835" y="6290"/>
                  </a:cubicBezTo>
                  <a:lnTo>
                    <a:pt x="11835" y="6266"/>
                  </a:lnTo>
                  <a:cubicBezTo>
                    <a:pt x="11799" y="5576"/>
                    <a:pt x="11752" y="4909"/>
                    <a:pt x="11454" y="4278"/>
                  </a:cubicBezTo>
                  <a:cubicBezTo>
                    <a:pt x="11335" y="4016"/>
                    <a:pt x="11192" y="3742"/>
                    <a:pt x="11037" y="3528"/>
                  </a:cubicBezTo>
                  <a:cubicBezTo>
                    <a:pt x="10561" y="2814"/>
                    <a:pt x="10537" y="2695"/>
                    <a:pt x="11085" y="1933"/>
                  </a:cubicBezTo>
                  <a:cubicBezTo>
                    <a:pt x="11264" y="1635"/>
                    <a:pt x="11561" y="1409"/>
                    <a:pt x="11954" y="1242"/>
                  </a:cubicBezTo>
                  <a:cubicBezTo>
                    <a:pt x="12867" y="854"/>
                    <a:pt x="13881" y="660"/>
                    <a:pt x="15021" y="660"/>
                  </a:cubicBezTo>
                  <a:close/>
                  <a:moveTo>
                    <a:pt x="7132" y="2361"/>
                  </a:moveTo>
                  <a:cubicBezTo>
                    <a:pt x="7835" y="2361"/>
                    <a:pt x="8478" y="2528"/>
                    <a:pt x="9121" y="2849"/>
                  </a:cubicBezTo>
                  <a:cubicBezTo>
                    <a:pt x="10287" y="3445"/>
                    <a:pt x="10895" y="4421"/>
                    <a:pt x="11014" y="5909"/>
                  </a:cubicBezTo>
                  <a:cubicBezTo>
                    <a:pt x="11049" y="6243"/>
                    <a:pt x="11014" y="6624"/>
                    <a:pt x="10942" y="7112"/>
                  </a:cubicBezTo>
                  <a:cubicBezTo>
                    <a:pt x="10823" y="7814"/>
                    <a:pt x="10430" y="8314"/>
                    <a:pt x="9799" y="8648"/>
                  </a:cubicBezTo>
                  <a:cubicBezTo>
                    <a:pt x="8799" y="9136"/>
                    <a:pt x="7716" y="9434"/>
                    <a:pt x="6561" y="9505"/>
                  </a:cubicBezTo>
                  <a:cubicBezTo>
                    <a:pt x="6477" y="9505"/>
                    <a:pt x="6382" y="9505"/>
                    <a:pt x="6275" y="9493"/>
                  </a:cubicBezTo>
                  <a:cubicBezTo>
                    <a:pt x="6239" y="9493"/>
                    <a:pt x="6180" y="9493"/>
                    <a:pt x="6132" y="9469"/>
                  </a:cubicBezTo>
                  <a:cubicBezTo>
                    <a:pt x="6110" y="9469"/>
                    <a:pt x="6088" y="9468"/>
                    <a:pt x="6067" y="9468"/>
                  </a:cubicBezTo>
                  <a:cubicBezTo>
                    <a:pt x="5602" y="9468"/>
                    <a:pt x="5408" y="9598"/>
                    <a:pt x="5203" y="10065"/>
                  </a:cubicBezTo>
                  <a:cubicBezTo>
                    <a:pt x="5120" y="10291"/>
                    <a:pt x="5013" y="10517"/>
                    <a:pt x="4870" y="10719"/>
                  </a:cubicBezTo>
                  <a:cubicBezTo>
                    <a:pt x="4822" y="10648"/>
                    <a:pt x="4787" y="10577"/>
                    <a:pt x="4763" y="10505"/>
                  </a:cubicBezTo>
                  <a:cubicBezTo>
                    <a:pt x="4715" y="10410"/>
                    <a:pt x="4703" y="10303"/>
                    <a:pt x="4656" y="10207"/>
                  </a:cubicBezTo>
                  <a:cubicBezTo>
                    <a:pt x="4644" y="10148"/>
                    <a:pt x="4632" y="10088"/>
                    <a:pt x="4608" y="10041"/>
                  </a:cubicBezTo>
                  <a:cubicBezTo>
                    <a:pt x="4430" y="9445"/>
                    <a:pt x="4346" y="9386"/>
                    <a:pt x="3751" y="9386"/>
                  </a:cubicBezTo>
                  <a:lnTo>
                    <a:pt x="3668" y="9386"/>
                  </a:lnTo>
                  <a:cubicBezTo>
                    <a:pt x="2739" y="9374"/>
                    <a:pt x="1953" y="9100"/>
                    <a:pt x="1310" y="8552"/>
                  </a:cubicBezTo>
                  <a:cubicBezTo>
                    <a:pt x="941" y="8219"/>
                    <a:pt x="727" y="7767"/>
                    <a:pt x="703" y="7124"/>
                  </a:cubicBezTo>
                  <a:cubicBezTo>
                    <a:pt x="667" y="6433"/>
                    <a:pt x="834" y="5754"/>
                    <a:pt x="1203" y="5100"/>
                  </a:cubicBezTo>
                  <a:cubicBezTo>
                    <a:pt x="1703" y="4219"/>
                    <a:pt x="2298" y="3623"/>
                    <a:pt x="3048" y="3266"/>
                  </a:cubicBezTo>
                  <a:cubicBezTo>
                    <a:pt x="3310" y="3147"/>
                    <a:pt x="3560" y="3052"/>
                    <a:pt x="3846" y="2968"/>
                  </a:cubicBezTo>
                  <a:cubicBezTo>
                    <a:pt x="4918" y="2659"/>
                    <a:pt x="5823" y="2468"/>
                    <a:pt x="6680" y="2373"/>
                  </a:cubicBezTo>
                  <a:cubicBezTo>
                    <a:pt x="6835" y="2361"/>
                    <a:pt x="6977" y="2361"/>
                    <a:pt x="7132" y="2361"/>
                  </a:cubicBezTo>
                  <a:close/>
                  <a:moveTo>
                    <a:pt x="15126" y="1"/>
                  </a:moveTo>
                  <a:cubicBezTo>
                    <a:pt x="13938" y="1"/>
                    <a:pt x="12881" y="173"/>
                    <a:pt x="11919" y="528"/>
                  </a:cubicBezTo>
                  <a:cubicBezTo>
                    <a:pt x="11180" y="813"/>
                    <a:pt x="10692" y="1182"/>
                    <a:pt x="10347" y="1706"/>
                  </a:cubicBezTo>
                  <a:cubicBezTo>
                    <a:pt x="10228" y="1897"/>
                    <a:pt x="10121" y="2111"/>
                    <a:pt x="10014" y="2337"/>
                  </a:cubicBezTo>
                  <a:cubicBezTo>
                    <a:pt x="10002" y="2361"/>
                    <a:pt x="9990" y="2409"/>
                    <a:pt x="9978" y="2433"/>
                  </a:cubicBezTo>
                  <a:lnTo>
                    <a:pt x="9918" y="2409"/>
                  </a:lnTo>
                  <a:cubicBezTo>
                    <a:pt x="9752" y="2337"/>
                    <a:pt x="9585" y="2242"/>
                    <a:pt x="9442" y="2171"/>
                  </a:cubicBezTo>
                  <a:cubicBezTo>
                    <a:pt x="8680" y="1778"/>
                    <a:pt x="8073" y="1623"/>
                    <a:pt x="7442" y="1623"/>
                  </a:cubicBezTo>
                  <a:lnTo>
                    <a:pt x="7394" y="1623"/>
                  </a:lnTo>
                  <a:cubicBezTo>
                    <a:pt x="6787" y="1623"/>
                    <a:pt x="6168" y="1635"/>
                    <a:pt x="5537" y="1778"/>
                  </a:cubicBezTo>
                  <a:cubicBezTo>
                    <a:pt x="4858" y="1956"/>
                    <a:pt x="4299" y="2075"/>
                    <a:pt x="3787" y="2183"/>
                  </a:cubicBezTo>
                  <a:cubicBezTo>
                    <a:pt x="2929" y="2349"/>
                    <a:pt x="2155" y="2814"/>
                    <a:pt x="1417" y="3599"/>
                  </a:cubicBezTo>
                  <a:cubicBezTo>
                    <a:pt x="572" y="4481"/>
                    <a:pt x="72" y="5612"/>
                    <a:pt x="36" y="6874"/>
                  </a:cubicBezTo>
                  <a:cubicBezTo>
                    <a:pt x="0" y="7969"/>
                    <a:pt x="453" y="8850"/>
                    <a:pt x="1382" y="9434"/>
                  </a:cubicBezTo>
                  <a:cubicBezTo>
                    <a:pt x="2036" y="9850"/>
                    <a:pt x="2751" y="10076"/>
                    <a:pt x="3513" y="10112"/>
                  </a:cubicBezTo>
                  <a:cubicBezTo>
                    <a:pt x="3798" y="10136"/>
                    <a:pt x="3894" y="10219"/>
                    <a:pt x="4001" y="10553"/>
                  </a:cubicBezTo>
                  <a:cubicBezTo>
                    <a:pt x="4108" y="10874"/>
                    <a:pt x="4239" y="11208"/>
                    <a:pt x="4394" y="11517"/>
                  </a:cubicBezTo>
                  <a:lnTo>
                    <a:pt x="4406" y="11565"/>
                  </a:lnTo>
                  <a:cubicBezTo>
                    <a:pt x="4489" y="11743"/>
                    <a:pt x="4608" y="11839"/>
                    <a:pt x="4751" y="11874"/>
                  </a:cubicBezTo>
                  <a:lnTo>
                    <a:pt x="4787" y="11874"/>
                  </a:lnTo>
                  <a:cubicBezTo>
                    <a:pt x="4930" y="11874"/>
                    <a:pt x="5049" y="11803"/>
                    <a:pt x="5144" y="11660"/>
                  </a:cubicBezTo>
                  <a:cubicBezTo>
                    <a:pt x="5263" y="11529"/>
                    <a:pt x="5358" y="11386"/>
                    <a:pt x="5430" y="11231"/>
                  </a:cubicBezTo>
                  <a:lnTo>
                    <a:pt x="5465" y="11172"/>
                  </a:lnTo>
                  <a:cubicBezTo>
                    <a:pt x="5596" y="10934"/>
                    <a:pt x="5763" y="10672"/>
                    <a:pt x="5894" y="10386"/>
                  </a:cubicBezTo>
                  <a:cubicBezTo>
                    <a:pt x="5942" y="10291"/>
                    <a:pt x="5977" y="10279"/>
                    <a:pt x="6061" y="10267"/>
                  </a:cubicBezTo>
                  <a:cubicBezTo>
                    <a:pt x="6132" y="10267"/>
                    <a:pt x="6192" y="10255"/>
                    <a:pt x="6263" y="10255"/>
                  </a:cubicBezTo>
                  <a:cubicBezTo>
                    <a:pt x="6311" y="10255"/>
                    <a:pt x="6358" y="10231"/>
                    <a:pt x="6406" y="10231"/>
                  </a:cubicBezTo>
                  <a:cubicBezTo>
                    <a:pt x="7918" y="10172"/>
                    <a:pt x="9228" y="9791"/>
                    <a:pt x="10395" y="9076"/>
                  </a:cubicBezTo>
                  <a:cubicBezTo>
                    <a:pt x="10907" y="8743"/>
                    <a:pt x="11252" y="8326"/>
                    <a:pt x="11442" y="7767"/>
                  </a:cubicBezTo>
                  <a:cubicBezTo>
                    <a:pt x="11490" y="7612"/>
                    <a:pt x="11549" y="7481"/>
                    <a:pt x="11621" y="7338"/>
                  </a:cubicBezTo>
                  <a:cubicBezTo>
                    <a:pt x="11621" y="7314"/>
                    <a:pt x="11633" y="7314"/>
                    <a:pt x="11633" y="7302"/>
                  </a:cubicBezTo>
                  <a:cubicBezTo>
                    <a:pt x="12507" y="7511"/>
                    <a:pt x="13254" y="7619"/>
                    <a:pt x="13969" y="7619"/>
                  </a:cubicBezTo>
                  <a:cubicBezTo>
                    <a:pt x="14072" y="7619"/>
                    <a:pt x="14174" y="7616"/>
                    <a:pt x="14276" y="7612"/>
                  </a:cubicBezTo>
                  <a:cubicBezTo>
                    <a:pt x="14336" y="7612"/>
                    <a:pt x="14383" y="7612"/>
                    <a:pt x="14431" y="7600"/>
                  </a:cubicBezTo>
                  <a:cubicBezTo>
                    <a:pt x="14478" y="7594"/>
                    <a:pt x="14529" y="7591"/>
                    <a:pt x="14577" y="7591"/>
                  </a:cubicBezTo>
                  <a:cubicBezTo>
                    <a:pt x="14624" y="7591"/>
                    <a:pt x="14669" y="7594"/>
                    <a:pt x="14705" y="7600"/>
                  </a:cubicBezTo>
                  <a:cubicBezTo>
                    <a:pt x="14752" y="7600"/>
                    <a:pt x="14788" y="7636"/>
                    <a:pt x="14812" y="7648"/>
                  </a:cubicBezTo>
                  <a:cubicBezTo>
                    <a:pt x="14931" y="7850"/>
                    <a:pt x="15050" y="8064"/>
                    <a:pt x="15169" y="8291"/>
                  </a:cubicBezTo>
                  <a:cubicBezTo>
                    <a:pt x="15276" y="8469"/>
                    <a:pt x="15359" y="8648"/>
                    <a:pt x="15467" y="8826"/>
                  </a:cubicBezTo>
                  <a:cubicBezTo>
                    <a:pt x="15526" y="8910"/>
                    <a:pt x="15598" y="8981"/>
                    <a:pt x="15669" y="9029"/>
                  </a:cubicBezTo>
                  <a:cubicBezTo>
                    <a:pt x="15681" y="9041"/>
                    <a:pt x="15717" y="9064"/>
                    <a:pt x="15729" y="9076"/>
                  </a:cubicBezTo>
                  <a:lnTo>
                    <a:pt x="15931" y="9243"/>
                  </a:lnTo>
                  <a:lnTo>
                    <a:pt x="16074" y="9029"/>
                  </a:lnTo>
                  <a:cubicBezTo>
                    <a:pt x="16086" y="9017"/>
                    <a:pt x="16110" y="8981"/>
                    <a:pt x="16121" y="8969"/>
                  </a:cubicBezTo>
                  <a:cubicBezTo>
                    <a:pt x="16181" y="8898"/>
                    <a:pt x="16252" y="8826"/>
                    <a:pt x="16264" y="8707"/>
                  </a:cubicBezTo>
                  <a:cubicBezTo>
                    <a:pt x="16348" y="8386"/>
                    <a:pt x="16419" y="8064"/>
                    <a:pt x="16479" y="7731"/>
                  </a:cubicBezTo>
                  <a:cubicBezTo>
                    <a:pt x="16533" y="7382"/>
                    <a:pt x="16638" y="7313"/>
                    <a:pt x="16829" y="7313"/>
                  </a:cubicBezTo>
                  <a:cubicBezTo>
                    <a:pt x="16846" y="7313"/>
                    <a:pt x="16864" y="7313"/>
                    <a:pt x="16883" y="7314"/>
                  </a:cubicBezTo>
                  <a:cubicBezTo>
                    <a:pt x="16967" y="7314"/>
                    <a:pt x="17062" y="7302"/>
                    <a:pt x="17133" y="7290"/>
                  </a:cubicBezTo>
                  <a:cubicBezTo>
                    <a:pt x="17157" y="7290"/>
                    <a:pt x="17193" y="7278"/>
                    <a:pt x="17217" y="7278"/>
                  </a:cubicBezTo>
                  <a:cubicBezTo>
                    <a:pt x="18157" y="7159"/>
                    <a:pt x="18991" y="6647"/>
                    <a:pt x="19753" y="5731"/>
                  </a:cubicBezTo>
                  <a:cubicBezTo>
                    <a:pt x="20181" y="5207"/>
                    <a:pt x="20467" y="4504"/>
                    <a:pt x="20551" y="3671"/>
                  </a:cubicBezTo>
                  <a:cubicBezTo>
                    <a:pt x="20586" y="3409"/>
                    <a:pt x="20551" y="3087"/>
                    <a:pt x="20467" y="2837"/>
                  </a:cubicBezTo>
                  <a:cubicBezTo>
                    <a:pt x="20360" y="2552"/>
                    <a:pt x="20217" y="2254"/>
                    <a:pt x="20015" y="1956"/>
                  </a:cubicBezTo>
                  <a:cubicBezTo>
                    <a:pt x="19408" y="1063"/>
                    <a:pt x="18729" y="528"/>
                    <a:pt x="17872" y="313"/>
                  </a:cubicBezTo>
                  <a:cubicBezTo>
                    <a:pt x="17253" y="147"/>
                    <a:pt x="16645" y="87"/>
                    <a:pt x="16133" y="40"/>
                  </a:cubicBezTo>
                  <a:cubicBezTo>
                    <a:pt x="15787" y="14"/>
                    <a:pt x="15451" y="1"/>
                    <a:pt x="1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6007000" y="1835175"/>
              <a:ext cx="264325" cy="227425"/>
            </a:xfrm>
            <a:custGeom>
              <a:rect b="b" l="l" r="r" t="t"/>
              <a:pathLst>
                <a:path extrusionOk="0" h="9097" w="10573">
                  <a:moveTo>
                    <a:pt x="9870" y="4418"/>
                  </a:moveTo>
                  <a:cubicBezTo>
                    <a:pt x="9454" y="4334"/>
                    <a:pt x="8918" y="4203"/>
                    <a:pt x="8549" y="4215"/>
                  </a:cubicBezTo>
                  <a:cubicBezTo>
                    <a:pt x="7989" y="4251"/>
                    <a:pt x="7441" y="4192"/>
                    <a:pt x="6906" y="4156"/>
                  </a:cubicBezTo>
                  <a:cubicBezTo>
                    <a:pt x="6584" y="4144"/>
                    <a:pt x="6275" y="4108"/>
                    <a:pt x="5941" y="4108"/>
                  </a:cubicBezTo>
                  <a:cubicBezTo>
                    <a:pt x="5632" y="4108"/>
                    <a:pt x="5453" y="3977"/>
                    <a:pt x="5358" y="3680"/>
                  </a:cubicBezTo>
                  <a:cubicBezTo>
                    <a:pt x="5251" y="3370"/>
                    <a:pt x="5120" y="3072"/>
                    <a:pt x="4989" y="2787"/>
                  </a:cubicBezTo>
                  <a:cubicBezTo>
                    <a:pt x="4905" y="2596"/>
                    <a:pt x="4751" y="2418"/>
                    <a:pt x="4643" y="2251"/>
                  </a:cubicBezTo>
                  <a:cubicBezTo>
                    <a:pt x="4382" y="2287"/>
                    <a:pt x="4358" y="2441"/>
                    <a:pt x="4322" y="2596"/>
                  </a:cubicBezTo>
                  <a:cubicBezTo>
                    <a:pt x="4203" y="2965"/>
                    <a:pt x="4084" y="3334"/>
                    <a:pt x="3977" y="3727"/>
                  </a:cubicBezTo>
                  <a:cubicBezTo>
                    <a:pt x="3917" y="3965"/>
                    <a:pt x="3786" y="4073"/>
                    <a:pt x="3548" y="4108"/>
                  </a:cubicBezTo>
                  <a:cubicBezTo>
                    <a:pt x="2869" y="4203"/>
                    <a:pt x="2203" y="4334"/>
                    <a:pt x="1548" y="4442"/>
                  </a:cubicBezTo>
                  <a:cubicBezTo>
                    <a:pt x="1072" y="4513"/>
                    <a:pt x="929" y="4525"/>
                    <a:pt x="881" y="4989"/>
                  </a:cubicBezTo>
                  <a:cubicBezTo>
                    <a:pt x="750" y="6239"/>
                    <a:pt x="964" y="7430"/>
                    <a:pt x="1441" y="8573"/>
                  </a:cubicBezTo>
                  <a:cubicBezTo>
                    <a:pt x="1476" y="8656"/>
                    <a:pt x="1524" y="8728"/>
                    <a:pt x="1548" y="8811"/>
                  </a:cubicBezTo>
                  <a:cubicBezTo>
                    <a:pt x="1560" y="8847"/>
                    <a:pt x="1548" y="8871"/>
                    <a:pt x="1548" y="8954"/>
                  </a:cubicBezTo>
                  <a:cubicBezTo>
                    <a:pt x="1167" y="9049"/>
                    <a:pt x="893" y="9097"/>
                    <a:pt x="476" y="9073"/>
                  </a:cubicBezTo>
                  <a:cubicBezTo>
                    <a:pt x="286" y="9049"/>
                    <a:pt x="274" y="8871"/>
                    <a:pt x="238" y="8716"/>
                  </a:cubicBezTo>
                  <a:cubicBezTo>
                    <a:pt x="179" y="8216"/>
                    <a:pt x="107" y="7728"/>
                    <a:pt x="95" y="7240"/>
                  </a:cubicBezTo>
                  <a:cubicBezTo>
                    <a:pt x="48" y="6001"/>
                    <a:pt x="0" y="4751"/>
                    <a:pt x="250" y="3537"/>
                  </a:cubicBezTo>
                  <a:cubicBezTo>
                    <a:pt x="429" y="2608"/>
                    <a:pt x="845" y="1787"/>
                    <a:pt x="1595" y="1215"/>
                  </a:cubicBezTo>
                  <a:cubicBezTo>
                    <a:pt x="2262" y="691"/>
                    <a:pt x="3048" y="382"/>
                    <a:pt x="3905" y="239"/>
                  </a:cubicBezTo>
                  <a:cubicBezTo>
                    <a:pt x="5513" y="1"/>
                    <a:pt x="7037" y="203"/>
                    <a:pt x="8489" y="941"/>
                  </a:cubicBezTo>
                  <a:cubicBezTo>
                    <a:pt x="9180" y="1298"/>
                    <a:pt x="9596" y="1906"/>
                    <a:pt x="9918" y="2608"/>
                  </a:cubicBezTo>
                  <a:cubicBezTo>
                    <a:pt x="10335" y="3549"/>
                    <a:pt x="10525" y="4549"/>
                    <a:pt x="10525" y="5573"/>
                  </a:cubicBezTo>
                  <a:cubicBezTo>
                    <a:pt x="10525" y="6132"/>
                    <a:pt x="10573" y="6704"/>
                    <a:pt x="10573" y="7263"/>
                  </a:cubicBezTo>
                  <a:cubicBezTo>
                    <a:pt x="10573" y="7621"/>
                    <a:pt x="10513" y="7966"/>
                    <a:pt x="10478" y="8311"/>
                  </a:cubicBezTo>
                  <a:cubicBezTo>
                    <a:pt x="10466" y="8502"/>
                    <a:pt x="10358" y="8621"/>
                    <a:pt x="10156" y="8633"/>
                  </a:cubicBezTo>
                  <a:cubicBezTo>
                    <a:pt x="9716" y="8668"/>
                    <a:pt x="9477" y="8740"/>
                    <a:pt x="9025" y="8775"/>
                  </a:cubicBezTo>
                  <a:cubicBezTo>
                    <a:pt x="9227" y="8299"/>
                    <a:pt x="9466" y="7859"/>
                    <a:pt x="9585" y="7406"/>
                  </a:cubicBezTo>
                  <a:cubicBezTo>
                    <a:pt x="9716" y="6930"/>
                    <a:pt x="9751" y="6430"/>
                    <a:pt x="9811" y="5942"/>
                  </a:cubicBezTo>
                  <a:cubicBezTo>
                    <a:pt x="9823" y="5454"/>
                    <a:pt x="9847" y="4965"/>
                    <a:pt x="9870" y="441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6037350" y="1907500"/>
              <a:ext cx="203025" cy="186375"/>
            </a:xfrm>
            <a:custGeom>
              <a:rect b="b" l="l" r="r" t="t"/>
              <a:pathLst>
                <a:path extrusionOk="0" h="7455" w="8121">
                  <a:moveTo>
                    <a:pt x="3310" y="1"/>
                  </a:moveTo>
                  <a:cubicBezTo>
                    <a:pt x="3644" y="370"/>
                    <a:pt x="3751" y="775"/>
                    <a:pt x="3882" y="1156"/>
                  </a:cubicBezTo>
                  <a:cubicBezTo>
                    <a:pt x="4061" y="1656"/>
                    <a:pt x="4061" y="1632"/>
                    <a:pt x="4549" y="1668"/>
                  </a:cubicBezTo>
                  <a:cubicBezTo>
                    <a:pt x="5477" y="1715"/>
                    <a:pt x="6406" y="1787"/>
                    <a:pt x="7335" y="1834"/>
                  </a:cubicBezTo>
                  <a:cubicBezTo>
                    <a:pt x="7466" y="1846"/>
                    <a:pt x="7620" y="1811"/>
                    <a:pt x="7751" y="1811"/>
                  </a:cubicBezTo>
                  <a:cubicBezTo>
                    <a:pt x="8013" y="1811"/>
                    <a:pt x="8121" y="1906"/>
                    <a:pt x="8109" y="2168"/>
                  </a:cubicBezTo>
                  <a:cubicBezTo>
                    <a:pt x="8061" y="2894"/>
                    <a:pt x="8061" y="3513"/>
                    <a:pt x="7918" y="4227"/>
                  </a:cubicBezTo>
                  <a:cubicBezTo>
                    <a:pt x="7704" y="5192"/>
                    <a:pt x="7168" y="5978"/>
                    <a:pt x="6311" y="6513"/>
                  </a:cubicBezTo>
                  <a:cubicBezTo>
                    <a:pt x="5858" y="6799"/>
                    <a:pt x="5430" y="7133"/>
                    <a:pt x="4894" y="7264"/>
                  </a:cubicBezTo>
                  <a:cubicBezTo>
                    <a:pt x="4227" y="7430"/>
                    <a:pt x="3549" y="7454"/>
                    <a:pt x="2894" y="7228"/>
                  </a:cubicBezTo>
                  <a:cubicBezTo>
                    <a:pt x="2120" y="6966"/>
                    <a:pt x="1382" y="6633"/>
                    <a:pt x="858" y="5954"/>
                  </a:cubicBezTo>
                  <a:cubicBezTo>
                    <a:pt x="560" y="5549"/>
                    <a:pt x="358" y="5085"/>
                    <a:pt x="262" y="4608"/>
                  </a:cubicBezTo>
                  <a:cubicBezTo>
                    <a:pt x="131" y="3966"/>
                    <a:pt x="84" y="3299"/>
                    <a:pt x="12" y="2644"/>
                  </a:cubicBezTo>
                  <a:cubicBezTo>
                    <a:pt x="0" y="2573"/>
                    <a:pt x="12" y="2513"/>
                    <a:pt x="12" y="2442"/>
                  </a:cubicBezTo>
                  <a:cubicBezTo>
                    <a:pt x="72" y="1906"/>
                    <a:pt x="84" y="2025"/>
                    <a:pt x="608" y="1930"/>
                  </a:cubicBezTo>
                  <a:cubicBezTo>
                    <a:pt x="1203" y="1846"/>
                    <a:pt x="1798" y="1751"/>
                    <a:pt x="2406" y="1668"/>
                  </a:cubicBezTo>
                  <a:cubicBezTo>
                    <a:pt x="2679" y="1620"/>
                    <a:pt x="2882" y="1561"/>
                    <a:pt x="2929" y="1215"/>
                  </a:cubicBezTo>
                  <a:cubicBezTo>
                    <a:pt x="2977" y="918"/>
                    <a:pt x="3096" y="620"/>
                    <a:pt x="3179" y="322"/>
                  </a:cubicBezTo>
                  <a:cubicBezTo>
                    <a:pt x="3215" y="227"/>
                    <a:pt x="3251" y="132"/>
                    <a:pt x="3310" y="1"/>
                  </a:cubicBezTo>
                  <a:close/>
                  <a:moveTo>
                    <a:pt x="4358" y="4406"/>
                  </a:moveTo>
                  <a:cubicBezTo>
                    <a:pt x="4132" y="4430"/>
                    <a:pt x="3906" y="4466"/>
                    <a:pt x="3691" y="4478"/>
                  </a:cubicBezTo>
                  <a:cubicBezTo>
                    <a:pt x="3465" y="4489"/>
                    <a:pt x="3239" y="4489"/>
                    <a:pt x="3013" y="4501"/>
                  </a:cubicBezTo>
                  <a:cubicBezTo>
                    <a:pt x="2798" y="4525"/>
                    <a:pt x="2715" y="4608"/>
                    <a:pt x="2751" y="4835"/>
                  </a:cubicBezTo>
                  <a:cubicBezTo>
                    <a:pt x="2775" y="5013"/>
                    <a:pt x="2822" y="5192"/>
                    <a:pt x="2870" y="5370"/>
                  </a:cubicBezTo>
                  <a:cubicBezTo>
                    <a:pt x="3013" y="5871"/>
                    <a:pt x="3358" y="6132"/>
                    <a:pt x="3941" y="6144"/>
                  </a:cubicBezTo>
                  <a:cubicBezTo>
                    <a:pt x="4382" y="6156"/>
                    <a:pt x="4763" y="5871"/>
                    <a:pt x="4906" y="5418"/>
                  </a:cubicBezTo>
                  <a:cubicBezTo>
                    <a:pt x="4942" y="5347"/>
                    <a:pt x="4953" y="5251"/>
                    <a:pt x="4965" y="5180"/>
                  </a:cubicBezTo>
                  <a:cubicBezTo>
                    <a:pt x="5144" y="4466"/>
                    <a:pt x="5084" y="4394"/>
                    <a:pt x="4358" y="4406"/>
                  </a:cubicBezTo>
                  <a:close/>
                  <a:moveTo>
                    <a:pt x="6347" y="3418"/>
                  </a:moveTo>
                  <a:cubicBezTo>
                    <a:pt x="6347" y="3144"/>
                    <a:pt x="6275" y="2977"/>
                    <a:pt x="6132" y="2977"/>
                  </a:cubicBezTo>
                  <a:cubicBezTo>
                    <a:pt x="5977" y="2977"/>
                    <a:pt x="5858" y="3180"/>
                    <a:pt x="5894" y="3454"/>
                  </a:cubicBezTo>
                  <a:cubicBezTo>
                    <a:pt x="5906" y="3620"/>
                    <a:pt x="5870" y="3823"/>
                    <a:pt x="6108" y="3858"/>
                  </a:cubicBezTo>
                  <a:cubicBezTo>
                    <a:pt x="6263" y="3870"/>
                    <a:pt x="6347" y="3704"/>
                    <a:pt x="6347" y="3418"/>
                  </a:cubicBezTo>
                  <a:close/>
                  <a:moveTo>
                    <a:pt x="2203" y="3692"/>
                  </a:moveTo>
                  <a:cubicBezTo>
                    <a:pt x="2179" y="3608"/>
                    <a:pt x="2167" y="3525"/>
                    <a:pt x="2120" y="3442"/>
                  </a:cubicBezTo>
                  <a:cubicBezTo>
                    <a:pt x="2096" y="3394"/>
                    <a:pt x="2025" y="3311"/>
                    <a:pt x="1977" y="3335"/>
                  </a:cubicBezTo>
                  <a:cubicBezTo>
                    <a:pt x="1917" y="3346"/>
                    <a:pt x="1822" y="3406"/>
                    <a:pt x="1810" y="3465"/>
                  </a:cubicBezTo>
                  <a:cubicBezTo>
                    <a:pt x="1763" y="3585"/>
                    <a:pt x="1751" y="3716"/>
                    <a:pt x="1763" y="3835"/>
                  </a:cubicBezTo>
                  <a:cubicBezTo>
                    <a:pt x="1786" y="3930"/>
                    <a:pt x="1870" y="4049"/>
                    <a:pt x="1965" y="4073"/>
                  </a:cubicBezTo>
                  <a:cubicBezTo>
                    <a:pt x="2108" y="4120"/>
                    <a:pt x="2167" y="3977"/>
                    <a:pt x="2203" y="3835"/>
                  </a:cubicBezTo>
                  <a:cubicBezTo>
                    <a:pt x="2203" y="3799"/>
                    <a:pt x="2179" y="3763"/>
                    <a:pt x="2203" y="3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995375" y="2128375"/>
              <a:ext cx="270600" cy="103600"/>
            </a:xfrm>
            <a:custGeom>
              <a:rect b="b" l="l" r="r" t="t"/>
              <a:pathLst>
                <a:path extrusionOk="0" h="4144" w="10824">
                  <a:moveTo>
                    <a:pt x="4132" y="0"/>
                  </a:moveTo>
                  <a:cubicBezTo>
                    <a:pt x="4144" y="262"/>
                    <a:pt x="4335" y="357"/>
                    <a:pt x="4513" y="453"/>
                  </a:cubicBezTo>
                  <a:cubicBezTo>
                    <a:pt x="5180" y="810"/>
                    <a:pt x="5870" y="798"/>
                    <a:pt x="6573" y="596"/>
                  </a:cubicBezTo>
                  <a:cubicBezTo>
                    <a:pt x="6668" y="572"/>
                    <a:pt x="6811" y="536"/>
                    <a:pt x="6871" y="453"/>
                  </a:cubicBezTo>
                  <a:cubicBezTo>
                    <a:pt x="7049" y="215"/>
                    <a:pt x="7287" y="238"/>
                    <a:pt x="7502" y="262"/>
                  </a:cubicBezTo>
                  <a:cubicBezTo>
                    <a:pt x="8037" y="274"/>
                    <a:pt x="8502" y="465"/>
                    <a:pt x="8930" y="810"/>
                  </a:cubicBezTo>
                  <a:cubicBezTo>
                    <a:pt x="9764" y="1465"/>
                    <a:pt x="10288" y="2346"/>
                    <a:pt x="10716" y="3274"/>
                  </a:cubicBezTo>
                  <a:cubicBezTo>
                    <a:pt x="10764" y="3393"/>
                    <a:pt x="10776" y="3513"/>
                    <a:pt x="10812" y="3655"/>
                  </a:cubicBezTo>
                  <a:cubicBezTo>
                    <a:pt x="10823" y="3715"/>
                    <a:pt x="10800" y="3751"/>
                    <a:pt x="10800" y="3858"/>
                  </a:cubicBezTo>
                  <a:cubicBezTo>
                    <a:pt x="10288" y="3894"/>
                    <a:pt x="9800" y="3905"/>
                    <a:pt x="9288" y="3929"/>
                  </a:cubicBezTo>
                  <a:cubicBezTo>
                    <a:pt x="8395" y="3977"/>
                    <a:pt x="7525" y="4013"/>
                    <a:pt x="6632" y="4048"/>
                  </a:cubicBezTo>
                  <a:cubicBezTo>
                    <a:pt x="6013" y="4084"/>
                    <a:pt x="5418" y="4144"/>
                    <a:pt x="4811" y="4108"/>
                  </a:cubicBezTo>
                  <a:cubicBezTo>
                    <a:pt x="3370" y="4025"/>
                    <a:pt x="1930" y="3929"/>
                    <a:pt x="465" y="3929"/>
                  </a:cubicBezTo>
                  <a:cubicBezTo>
                    <a:pt x="346" y="3929"/>
                    <a:pt x="227" y="3905"/>
                    <a:pt x="108" y="3905"/>
                  </a:cubicBezTo>
                  <a:cubicBezTo>
                    <a:pt x="1" y="3358"/>
                    <a:pt x="453" y="2262"/>
                    <a:pt x="1096" y="1429"/>
                  </a:cubicBezTo>
                  <a:cubicBezTo>
                    <a:pt x="1632" y="774"/>
                    <a:pt x="2953" y="0"/>
                    <a:pt x="413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6108775" y="2101575"/>
              <a:ext cx="53625" cy="34250"/>
            </a:xfrm>
            <a:custGeom>
              <a:rect b="b" l="l" r="r" t="t"/>
              <a:pathLst>
                <a:path extrusionOk="0" h="1370" w="2145">
                  <a:moveTo>
                    <a:pt x="2037" y="1"/>
                  </a:moveTo>
                  <a:cubicBezTo>
                    <a:pt x="2144" y="334"/>
                    <a:pt x="2108" y="679"/>
                    <a:pt x="2096" y="1036"/>
                  </a:cubicBezTo>
                  <a:cubicBezTo>
                    <a:pt x="2096" y="1096"/>
                    <a:pt x="1977" y="1191"/>
                    <a:pt x="1882" y="1215"/>
                  </a:cubicBezTo>
                  <a:cubicBezTo>
                    <a:pt x="1311" y="1370"/>
                    <a:pt x="751" y="1334"/>
                    <a:pt x="215" y="1096"/>
                  </a:cubicBezTo>
                  <a:cubicBezTo>
                    <a:pt x="132" y="1048"/>
                    <a:pt x="25" y="941"/>
                    <a:pt x="13" y="846"/>
                  </a:cubicBezTo>
                  <a:cubicBezTo>
                    <a:pt x="1" y="572"/>
                    <a:pt x="13" y="298"/>
                    <a:pt x="25" y="13"/>
                  </a:cubicBezTo>
                  <a:cubicBezTo>
                    <a:pt x="727" y="1"/>
                    <a:pt x="1346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5714700" y="1971800"/>
              <a:ext cx="267000" cy="197375"/>
            </a:xfrm>
            <a:custGeom>
              <a:rect b="b" l="l" r="r" t="t"/>
              <a:pathLst>
                <a:path extrusionOk="0" h="7895" w="10680">
                  <a:moveTo>
                    <a:pt x="9835" y="3406"/>
                  </a:moveTo>
                  <a:cubicBezTo>
                    <a:pt x="9811" y="3489"/>
                    <a:pt x="9775" y="3572"/>
                    <a:pt x="9775" y="3644"/>
                  </a:cubicBezTo>
                  <a:cubicBezTo>
                    <a:pt x="9692" y="4584"/>
                    <a:pt x="9239" y="5358"/>
                    <a:pt x="8739" y="6108"/>
                  </a:cubicBezTo>
                  <a:cubicBezTo>
                    <a:pt x="8073" y="7073"/>
                    <a:pt x="7108" y="7597"/>
                    <a:pt x="5953" y="7740"/>
                  </a:cubicBezTo>
                  <a:cubicBezTo>
                    <a:pt x="4775" y="7894"/>
                    <a:pt x="3679" y="7621"/>
                    <a:pt x="2679" y="7013"/>
                  </a:cubicBezTo>
                  <a:cubicBezTo>
                    <a:pt x="2393" y="6835"/>
                    <a:pt x="2119" y="6561"/>
                    <a:pt x="1941" y="6263"/>
                  </a:cubicBezTo>
                  <a:cubicBezTo>
                    <a:pt x="1512" y="5573"/>
                    <a:pt x="1203" y="4823"/>
                    <a:pt x="1155" y="3977"/>
                  </a:cubicBezTo>
                  <a:cubicBezTo>
                    <a:pt x="1155" y="3822"/>
                    <a:pt x="1095" y="3691"/>
                    <a:pt x="1048" y="3489"/>
                  </a:cubicBezTo>
                  <a:cubicBezTo>
                    <a:pt x="786" y="3691"/>
                    <a:pt x="548" y="3882"/>
                    <a:pt x="262" y="3644"/>
                  </a:cubicBezTo>
                  <a:cubicBezTo>
                    <a:pt x="83" y="3501"/>
                    <a:pt x="0" y="3072"/>
                    <a:pt x="107" y="2810"/>
                  </a:cubicBezTo>
                  <a:cubicBezTo>
                    <a:pt x="226" y="2548"/>
                    <a:pt x="333" y="2489"/>
                    <a:pt x="798" y="2513"/>
                  </a:cubicBezTo>
                  <a:cubicBezTo>
                    <a:pt x="1036" y="2334"/>
                    <a:pt x="1131" y="2096"/>
                    <a:pt x="1179" y="1798"/>
                  </a:cubicBezTo>
                  <a:cubicBezTo>
                    <a:pt x="1238" y="1358"/>
                    <a:pt x="1369" y="1286"/>
                    <a:pt x="1810" y="1263"/>
                  </a:cubicBezTo>
                  <a:cubicBezTo>
                    <a:pt x="3000" y="1227"/>
                    <a:pt x="4120" y="941"/>
                    <a:pt x="5096" y="239"/>
                  </a:cubicBezTo>
                  <a:cubicBezTo>
                    <a:pt x="5179" y="179"/>
                    <a:pt x="5263" y="132"/>
                    <a:pt x="5358" y="96"/>
                  </a:cubicBezTo>
                  <a:cubicBezTo>
                    <a:pt x="5429" y="60"/>
                    <a:pt x="5501" y="36"/>
                    <a:pt x="5596" y="1"/>
                  </a:cubicBezTo>
                  <a:cubicBezTo>
                    <a:pt x="5656" y="60"/>
                    <a:pt x="5727" y="120"/>
                    <a:pt x="5751" y="191"/>
                  </a:cubicBezTo>
                  <a:cubicBezTo>
                    <a:pt x="6096" y="905"/>
                    <a:pt x="6727" y="1239"/>
                    <a:pt x="7442" y="1417"/>
                  </a:cubicBezTo>
                  <a:cubicBezTo>
                    <a:pt x="8120" y="1596"/>
                    <a:pt x="8811" y="1727"/>
                    <a:pt x="9489" y="1858"/>
                  </a:cubicBezTo>
                  <a:cubicBezTo>
                    <a:pt x="9680" y="1906"/>
                    <a:pt x="9763" y="2001"/>
                    <a:pt x="9775" y="2156"/>
                  </a:cubicBezTo>
                  <a:cubicBezTo>
                    <a:pt x="9787" y="2275"/>
                    <a:pt x="9799" y="2394"/>
                    <a:pt x="9823" y="2608"/>
                  </a:cubicBezTo>
                  <a:cubicBezTo>
                    <a:pt x="10001" y="2477"/>
                    <a:pt x="10085" y="2394"/>
                    <a:pt x="10192" y="2310"/>
                  </a:cubicBezTo>
                  <a:cubicBezTo>
                    <a:pt x="10549" y="2453"/>
                    <a:pt x="10680" y="2691"/>
                    <a:pt x="10597" y="3013"/>
                  </a:cubicBezTo>
                  <a:cubicBezTo>
                    <a:pt x="10501" y="3418"/>
                    <a:pt x="10287" y="3525"/>
                    <a:pt x="9835" y="3406"/>
                  </a:cubicBezTo>
                  <a:close/>
                  <a:moveTo>
                    <a:pt x="4786" y="4322"/>
                  </a:moveTo>
                  <a:lnTo>
                    <a:pt x="4786" y="4346"/>
                  </a:lnTo>
                  <a:cubicBezTo>
                    <a:pt x="4644" y="4346"/>
                    <a:pt x="4477" y="4334"/>
                    <a:pt x="4334" y="4334"/>
                  </a:cubicBezTo>
                  <a:cubicBezTo>
                    <a:pt x="3953" y="4334"/>
                    <a:pt x="3810" y="4477"/>
                    <a:pt x="3953" y="4823"/>
                  </a:cubicBezTo>
                  <a:cubicBezTo>
                    <a:pt x="4096" y="5132"/>
                    <a:pt x="4251" y="5465"/>
                    <a:pt x="4489" y="5704"/>
                  </a:cubicBezTo>
                  <a:cubicBezTo>
                    <a:pt x="4965" y="6192"/>
                    <a:pt x="5656" y="6275"/>
                    <a:pt x="6215" y="5656"/>
                  </a:cubicBezTo>
                  <a:cubicBezTo>
                    <a:pt x="6453" y="5382"/>
                    <a:pt x="6549" y="5073"/>
                    <a:pt x="6620" y="4751"/>
                  </a:cubicBezTo>
                  <a:cubicBezTo>
                    <a:pt x="6691" y="4406"/>
                    <a:pt x="6608" y="4334"/>
                    <a:pt x="6251" y="4311"/>
                  </a:cubicBezTo>
                  <a:cubicBezTo>
                    <a:pt x="5763" y="4299"/>
                    <a:pt x="5263" y="4322"/>
                    <a:pt x="4786" y="4322"/>
                  </a:cubicBezTo>
                  <a:close/>
                  <a:moveTo>
                    <a:pt x="3203" y="3501"/>
                  </a:moveTo>
                  <a:cubicBezTo>
                    <a:pt x="3453" y="3156"/>
                    <a:pt x="3453" y="2882"/>
                    <a:pt x="3334" y="2620"/>
                  </a:cubicBezTo>
                  <a:cubicBezTo>
                    <a:pt x="3274" y="2501"/>
                    <a:pt x="3108" y="2489"/>
                    <a:pt x="3084" y="2620"/>
                  </a:cubicBezTo>
                  <a:cubicBezTo>
                    <a:pt x="3036" y="2798"/>
                    <a:pt x="3024" y="2977"/>
                    <a:pt x="3036" y="3156"/>
                  </a:cubicBezTo>
                  <a:cubicBezTo>
                    <a:pt x="3036" y="3251"/>
                    <a:pt x="3120" y="3334"/>
                    <a:pt x="3203" y="3501"/>
                  </a:cubicBezTo>
                  <a:close/>
                  <a:moveTo>
                    <a:pt x="7584" y="2513"/>
                  </a:moveTo>
                  <a:cubicBezTo>
                    <a:pt x="7370" y="2715"/>
                    <a:pt x="7275" y="3013"/>
                    <a:pt x="7370" y="3203"/>
                  </a:cubicBezTo>
                  <a:cubicBezTo>
                    <a:pt x="7394" y="3263"/>
                    <a:pt x="7453" y="3322"/>
                    <a:pt x="7513" y="3322"/>
                  </a:cubicBezTo>
                  <a:cubicBezTo>
                    <a:pt x="7572" y="3322"/>
                    <a:pt x="7644" y="3275"/>
                    <a:pt x="7680" y="3215"/>
                  </a:cubicBezTo>
                  <a:cubicBezTo>
                    <a:pt x="7763" y="2989"/>
                    <a:pt x="7751" y="2775"/>
                    <a:pt x="7584" y="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699500" y="2187900"/>
              <a:ext cx="284600" cy="110450"/>
            </a:xfrm>
            <a:custGeom>
              <a:rect b="b" l="l" r="r" t="t"/>
              <a:pathLst>
                <a:path extrusionOk="0" h="4418" w="11384">
                  <a:moveTo>
                    <a:pt x="1" y="4013"/>
                  </a:moveTo>
                  <a:cubicBezTo>
                    <a:pt x="156" y="3191"/>
                    <a:pt x="501" y="2465"/>
                    <a:pt x="1108" y="1882"/>
                  </a:cubicBezTo>
                  <a:cubicBezTo>
                    <a:pt x="1442" y="1548"/>
                    <a:pt x="1811" y="1251"/>
                    <a:pt x="2168" y="965"/>
                  </a:cubicBezTo>
                  <a:cubicBezTo>
                    <a:pt x="2727" y="524"/>
                    <a:pt x="3406" y="322"/>
                    <a:pt x="4132" y="227"/>
                  </a:cubicBezTo>
                  <a:cubicBezTo>
                    <a:pt x="4168" y="334"/>
                    <a:pt x="4216" y="429"/>
                    <a:pt x="4204" y="512"/>
                  </a:cubicBezTo>
                  <a:cubicBezTo>
                    <a:pt x="4144" y="834"/>
                    <a:pt x="4347" y="941"/>
                    <a:pt x="4585" y="1072"/>
                  </a:cubicBezTo>
                  <a:cubicBezTo>
                    <a:pt x="5085" y="1322"/>
                    <a:pt x="5597" y="1489"/>
                    <a:pt x="6156" y="1382"/>
                  </a:cubicBezTo>
                  <a:cubicBezTo>
                    <a:pt x="6502" y="1334"/>
                    <a:pt x="6764" y="1143"/>
                    <a:pt x="6990" y="929"/>
                  </a:cubicBezTo>
                  <a:cubicBezTo>
                    <a:pt x="7097" y="822"/>
                    <a:pt x="7121" y="631"/>
                    <a:pt x="7157" y="465"/>
                  </a:cubicBezTo>
                  <a:cubicBezTo>
                    <a:pt x="7216" y="36"/>
                    <a:pt x="7252" y="0"/>
                    <a:pt x="7692" y="48"/>
                  </a:cubicBezTo>
                  <a:cubicBezTo>
                    <a:pt x="8704" y="167"/>
                    <a:pt x="9550" y="608"/>
                    <a:pt x="10193" y="1382"/>
                  </a:cubicBezTo>
                  <a:cubicBezTo>
                    <a:pt x="10705" y="2013"/>
                    <a:pt x="11157" y="2667"/>
                    <a:pt x="11276" y="3501"/>
                  </a:cubicBezTo>
                  <a:cubicBezTo>
                    <a:pt x="11288" y="3572"/>
                    <a:pt x="11300" y="3632"/>
                    <a:pt x="11324" y="3703"/>
                  </a:cubicBezTo>
                  <a:cubicBezTo>
                    <a:pt x="11383" y="4120"/>
                    <a:pt x="11300" y="4180"/>
                    <a:pt x="10871" y="4203"/>
                  </a:cubicBezTo>
                  <a:cubicBezTo>
                    <a:pt x="9597" y="4227"/>
                    <a:pt x="8311" y="4287"/>
                    <a:pt x="7037" y="4322"/>
                  </a:cubicBezTo>
                  <a:cubicBezTo>
                    <a:pt x="6466" y="4334"/>
                    <a:pt x="5906" y="4346"/>
                    <a:pt x="5347" y="4358"/>
                  </a:cubicBezTo>
                  <a:cubicBezTo>
                    <a:pt x="4632" y="4382"/>
                    <a:pt x="3918" y="4418"/>
                    <a:pt x="3192" y="4394"/>
                  </a:cubicBezTo>
                  <a:cubicBezTo>
                    <a:pt x="2251" y="4346"/>
                    <a:pt x="1322" y="4263"/>
                    <a:pt x="382" y="4180"/>
                  </a:cubicBezTo>
                  <a:cubicBezTo>
                    <a:pt x="287" y="4180"/>
                    <a:pt x="215" y="4144"/>
                    <a:pt x="144" y="4108"/>
                  </a:cubicBezTo>
                  <a:cubicBezTo>
                    <a:pt x="120" y="4096"/>
                    <a:pt x="72" y="4049"/>
                    <a:pt x="1" y="4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5744450" y="1909900"/>
              <a:ext cx="214950" cy="93475"/>
            </a:xfrm>
            <a:custGeom>
              <a:rect b="b" l="l" r="r" t="t"/>
              <a:pathLst>
                <a:path extrusionOk="0" h="3739" w="8598">
                  <a:moveTo>
                    <a:pt x="1" y="3239"/>
                  </a:moveTo>
                  <a:cubicBezTo>
                    <a:pt x="72" y="3024"/>
                    <a:pt x="108" y="3072"/>
                    <a:pt x="191" y="2917"/>
                  </a:cubicBezTo>
                  <a:cubicBezTo>
                    <a:pt x="894" y="1715"/>
                    <a:pt x="1846" y="786"/>
                    <a:pt x="3215" y="381"/>
                  </a:cubicBezTo>
                  <a:cubicBezTo>
                    <a:pt x="4513" y="0"/>
                    <a:pt x="5775" y="60"/>
                    <a:pt x="6954" y="798"/>
                  </a:cubicBezTo>
                  <a:cubicBezTo>
                    <a:pt x="7180" y="941"/>
                    <a:pt x="7395" y="1131"/>
                    <a:pt x="7573" y="1345"/>
                  </a:cubicBezTo>
                  <a:cubicBezTo>
                    <a:pt x="7787" y="1595"/>
                    <a:pt x="7966" y="1893"/>
                    <a:pt x="8145" y="2179"/>
                  </a:cubicBezTo>
                  <a:cubicBezTo>
                    <a:pt x="8478" y="2703"/>
                    <a:pt x="8597" y="3072"/>
                    <a:pt x="8526" y="3715"/>
                  </a:cubicBezTo>
                  <a:cubicBezTo>
                    <a:pt x="8287" y="3715"/>
                    <a:pt x="8049" y="3739"/>
                    <a:pt x="7823" y="3715"/>
                  </a:cubicBezTo>
                  <a:cubicBezTo>
                    <a:pt x="7335" y="3643"/>
                    <a:pt x="6859" y="3560"/>
                    <a:pt x="6382" y="3441"/>
                  </a:cubicBezTo>
                  <a:cubicBezTo>
                    <a:pt x="5668" y="3262"/>
                    <a:pt x="5120" y="2869"/>
                    <a:pt x="4763" y="2191"/>
                  </a:cubicBezTo>
                  <a:cubicBezTo>
                    <a:pt x="4704" y="2096"/>
                    <a:pt x="4656" y="2000"/>
                    <a:pt x="4597" y="1893"/>
                  </a:cubicBezTo>
                  <a:cubicBezTo>
                    <a:pt x="4597" y="1881"/>
                    <a:pt x="4561" y="1881"/>
                    <a:pt x="4525" y="1857"/>
                  </a:cubicBezTo>
                  <a:cubicBezTo>
                    <a:pt x="4299" y="1976"/>
                    <a:pt x="4049" y="2096"/>
                    <a:pt x="3823" y="2238"/>
                  </a:cubicBezTo>
                  <a:cubicBezTo>
                    <a:pt x="3096" y="2774"/>
                    <a:pt x="2239" y="3024"/>
                    <a:pt x="1370" y="3191"/>
                  </a:cubicBezTo>
                  <a:cubicBezTo>
                    <a:pt x="953" y="3310"/>
                    <a:pt x="501" y="3239"/>
                    <a:pt x="1" y="3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811425" y="2175400"/>
              <a:ext cx="61350" cy="38725"/>
            </a:xfrm>
            <a:custGeom>
              <a:rect b="b" l="l" r="r" t="t"/>
              <a:pathLst>
                <a:path extrusionOk="0" h="1549" w="2454">
                  <a:moveTo>
                    <a:pt x="1" y="0"/>
                  </a:moveTo>
                  <a:cubicBezTo>
                    <a:pt x="417" y="24"/>
                    <a:pt x="786" y="72"/>
                    <a:pt x="1179" y="84"/>
                  </a:cubicBezTo>
                  <a:cubicBezTo>
                    <a:pt x="1560" y="108"/>
                    <a:pt x="1929" y="84"/>
                    <a:pt x="2370" y="84"/>
                  </a:cubicBezTo>
                  <a:cubicBezTo>
                    <a:pt x="2441" y="429"/>
                    <a:pt x="2453" y="715"/>
                    <a:pt x="2334" y="1060"/>
                  </a:cubicBezTo>
                  <a:cubicBezTo>
                    <a:pt x="2251" y="1322"/>
                    <a:pt x="1989" y="1429"/>
                    <a:pt x="1727" y="1477"/>
                  </a:cubicBezTo>
                  <a:cubicBezTo>
                    <a:pt x="1203" y="1548"/>
                    <a:pt x="715" y="1489"/>
                    <a:pt x="263" y="1191"/>
                  </a:cubicBezTo>
                  <a:cubicBezTo>
                    <a:pt x="120" y="1084"/>
                    <a:pt x="24" y="977"/>
                    <a:pt x="24" y="798"/>
                  </a:cubicBezTo>
                  <a:cubicBezTo>
                    <a:pt x="13" y="500"/>
                    <a:pt x="1" y="29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744450" y="1638425"/>
              <a:ext cx="270600" cy="226250"/>
            </a:xfrm>
            <a:custGeom>
              <a:rect b="b" l="l" r="r" t="t"/>
              <a:pathLst>
                <a:path extrusionOk="0" h="9050" w="10824">
                  <a:moveTo>
                    <a:pt x="4358" y="9049"/>
                  </a:moveTo>
                  <a:cubicBezTo>
                    <a:pt x="4251" y="8823"/>
                    <a:pt x="4168" y="8680"/>
                    <a:pt x="4108" y="8514"/>
                  </a:cubicBezTo>
                  <a:cubicBezTo>
                    <a:pt x="4049" y="8347"/>
                    <a:pt x="4001" y="8192"/>
                    <a:pt x="3954" y="8037"/>
                  </a:cubicBezTo>
                  <a:cubicBezTo>
                    <a:pt x="3799" y="7513"/>
                    <a:pt x="3799" y="7537"/>
                    <a:pt x="3227" y="7537"/>
                  </a:cubicBezTo>
                  <a:cubicBezTo>
                    <a:pt x="2311" y="7513"/>
                    <a:pt x="1441" y="7251"/>
                    <a:pt x="727" y="6644"/>
                  </a:cubicBezTo>
                  <a:cubicBezTo>
                    <a:pt x="251" y="6239"/>
                    <a:pt x="72" y="5656"/>
                    <a:pt x="48" y="5049"/>
                  </a:cubicBezTo>
                  <a:cubicBezTo>
                    <a:pt x="1" y="4275"/>
                    <a:pt x="203" y="3561"/>
                    <a:pt x="560" y="2906"/>
                  </a:cubicBezTo>
                  <a:cubicBezTo>
                    <a:pt x="1013" y="2084"/>
                    <a:pt x="1632" y="1417"/>
                    <a:pt x="2489" y="1001"/>
                  </a:cubicBezTo>
                  <a:cubicBezTo>
                    <a:pt x="2751" y="870"/>
                    <a:pt x="3025" y="763"/>
                    <a:pt x="3299" y="691"/>
                  </a:cubicBezTo>
                  <a:cubicBezTo>
                    <a:pt x="4251" y="405"/>
                    <a:pt x="5204" y="179"/>
                    <a:pt x="6192" y="96"/>
                  </a:cubicBezTo>
                  <a:cubicBezTo>
                    <a:pt x="7085" y="1"/>
                    <a:pt x="7942" y="167"/>
                    <a:pt x="8764" y="584"/>
                  </a:cubicBezTo>
                  <a:cubicBezTo>
                    <a:pt x="10109" y="1263"/>
                    <a:pt x="10657" y="2418"/>
                    <a:pt x="10788" y="3811"/>
                  </a:cubicBezTo>
                  <a:cubicBezTo>
                    <a:pt x="10824" y="4227"/>
                    <a:pt x="10776" y="4656"/>
                    <a:pt x="10716" y="5061"/>
                  </a:cubicBezTo>
                  <a:cubicBezTo>
                    <a:pt x="10585" y="5835"/>
                    <a:pt x="10145" y="6406"/>
                    <a:pt x="9454" y="6763"/>
                  </a:cubicBezTo>
                  <a:cubicBezTo>
                    <a:pt x="8407" y="7275"/>
                    <a:pt x="7287" y="7561"/>
                    <a:pt x="6132" y="7656"/>
                  </a:cubicBezTo>
                  <a:cubicBezTo>
                    <a:pt x="5978" y="7668"/>
                    <a:pt x="5823" y="7632"/>
                    <a:pt x="5668" y="7632"/>
                  </a:cubicBezTo>
                  <a:cubicBezTo>
                    <a:pt x="5239" y="7621"/>
                    <a:pt x="5132" y="7692"/>
                    <a:pt x="4966" y="8085"/>
                  </a:cubicBezTo>
                  <a:cubicBezTo>
                    <a:pt x="4811" y="8406"/>
                    <a:pt x="4668" y="8740"/>
                    <a:pt x="4358" y="9049"/>
                  </a:cubicBezTo>
                  <a:close/>
                  <a:moveTo>
                    <a:pt x="8954" y="3691"/>
                  </a:moveTo>
                  <a:cubicBezTo>
                    <a:pt x="8954" y="3632"/>
                    <a:pt x="8942" y="3572"/>
                    <a:pt x="8942" y="3513"/>
                  </a:cubicBezTo>
                  <a:cubicBezTo>
                    <a:pt x="8883" y="3156"/>
                    <a:pt x="8692" y="2977"/>
                    <a:pt x="8359" y="2989"/>
                  </a:cubicBezTo>
                  <a:cubicBezTo>
                    <a:pt x="8073" y="3013"/>
                    <a:pt x="7859" y="3227"/>
                    <a:pt x="7871" y="3561"/>
                  </a:cubicBezTo>
                  <a:cubicBezTo>
                    <a:pt x="7871" y="3739"/>
                    <a:pt x="7918" y="3918"/>
                    <a:pt x="7990" y="4084"/>
                  </a:cubicBezTo>
                  <a:cubicBezTo>
                    <a:pt x="8073" y="4287"/>
                    <a:pt x="8359" y="4406"/>
                    <a:pt x="8585" y="4382"/>
                  </a:cubicBezTo>
                  <a:cubicBezTo>
                    <a:pt x="8799" y="4346"/>
                    <a:pt x="8895" y="4215"/>
                    <a:pt x="8942" y="3930"/>
                  </a:cubicBezTo>
                  <a:cubicBezTo>
                    <a:pt x="8942" y="3858"/>
                    <a:pt x="8942" y="3763"/>
                    <a:pt x="8954" y="3691"/>
                  </a:cubicBezTo>
                  <a:close/>
                  <a:moveTo>
                    <a:pt x="5668" y="3072"/>
                  </a:moveTo>
                  <a:cubicBezTo>
                    <a:pt x="5311" y="3049"/>
                    <a:pt x="5001" y="3322"/>
                    <a:pt x="4989" y="3668"/>
                  </a:cubicBezTo>
                  <a:cubicBezTo>
                    <a:pt x="4966" y="4001"/>
                    <a:pt x="5263" y="4394"/>
                    <a:pt x="5549" y="4394"/>
                  </a:cubicBezTo>
                  <a:cubicBezTo>
                    <a:pt x="5835" y="4406"/>
                    <a:pt x="6156" y="4037"/>
                    <a:pt x="6180" y="3644"/>
                  </a:cubicBezTo>
                  <a:cubicBezTo>
                    <a:pt x="6204" y="3322"/>
                    <a:pt x="6001" y="3084"/>
                    <a:pt x="5668" y="3072"/>
                  </a:cubicBezTo>
                  <a:close/>
                  <a:moveTo>
                    <a:pt x="2072" y="3942"/>
                  </a:moveTo>
                  <a:cubicBezTo>
                    <a:pt x="2072" y="4275"/>
                    <a:pt x="2346" y="4573"/>
                    <a:pt x="2632" y="4561"/>
                  </a:cubicBezTo>
                  <a:cubicBezTo>
                    <a:pt x="2965" y="4537"/>
                    <a:pt x="3204" y="4275"/>
                    <a:pt x="3204" y="3906"/>
                  </a:cubicBezTo>
                  <a:cubicBezTo>
                    <a:pt x="3204" y="3513"/>
                    <a:pt x="2989" y="3370"/>
                    <a:pt x="2572" y="3334"/>
                  </a:cubicBezTo>
                  <a:cubicBezTo>
                    <a:pt x="2287" y="3334"/>
                    <a:pt x="2072" y="3620"/>
                    <a:pt x="2072" y="39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988825" y="1596750"/>
              <a:ext cx="247975" cy="196775"/>
            </a:xfrm>
            <a:custGeom>
              <a:rect b="b" l="l" r="r" t="t"/>
              <a:pathLst>
                <a:path extrusionOk="0" h="7871" w="9919">
                  <a:moveTo>
                    <a:pt x="5597" y="7871"/>
                  </a:moveTo>
                  <a:cubicBezTo>
                    <a:pt x="5180" y="7549"/>
                    <a:pt x="5013" y="7144"/>
                    <a:pt x="5001" y="6621"/>
                  </a:cubicBezTo>
                  <a:cubicBezTo>
                    <a:pt x="4882" y="6621"/>
                    <a:pt x="4775" y="6609"/>
                    <a:pt x="4680" y="6621"/>
                  </a:cubicBezTo>
                  <a:cubicBezTo>
                    <a:pt x="3668" y="6799"/>
                    <a:pt x="2680" y="6716"/>
                    <a:pt x="1715" y="6418"/>
                  </a:cubicBezTo>
                  <a:cubicBezTo>
                    <a:pt x="1346" y="6299"/>
                    <a:pt x="1525" y="6287"/>
                    <a:pt x="1489" y="5870"/>
                  </a:cubicBezTo>
                  <a:cubicBezTo>
                    <a:pt x="1465" y="5216"/>
                    <a:pt x="1418" y="4573"/>
                    <a:pt x="1132" y="3977"/>
                  </a:cubicBezTo>
                  <a:cubicBezTo>
                    <a:pt x="1013" y="3727"/>
                    <a:pt x="882" y="3465"/>
                    <a:pt x="727" y="3251"/>
                  </a:cubicBezTo>
                  <a:cubicBezTo>
                    <a:pt x="203" y="2453"/>
                    <a:pt x="1" y="2251"/>
                    <a:pt x="608" y="1418"/>
                  </a:cubicBezTo>
                  <a:cubicBezTo>
                    <a:pt x="870" y="1060"/>
                    <a:pt x="1203" y="822"/>
                    <a:pt x="1608" y="656"/>
                  </a:cubicBezTo>
                  <a:cubicBezTo>
                    <a:pt x="2763" y="167"/>
                    <a:pt x="3989" y="1"/>
                    <a:pt x="5240" y="60"/>
                  </a:cubicBezTo>
                  <a:cubicBezTo>
                    <a:pt x="5430" y="72"/>
                    <a:pt x="5632" y="96"/>
                    <a:pt x="5835" y="96"/>
                  </a:cubicBezTo>
                  <a:cubicBezTo>
                    <a:pt x="6728" y="96"/>
                    <a:pt x="7561" y="358"/>
                    <a:pt x="8323" y="810"/>
                  </a:cubicBezTo>
                  <a:cubicBezTo>
                    <a:pt x="9085" y="1251"/>
                    <a:pt x="9573" y="1953"/>
                    <a:pt x="9776" y="2799"/>
                  </a:cubicBezTo>
                  <a:cubicBezTo>
                    <a:pt x="9919" y="3334"/>
                    <a:pt x="9800" y="3882"/>
                    <a:pt x="9526" y="4346"/>
                  </a:cubicBezTo>
                  <a:cubicBezTo>
                    <a:pt x="8942" y="5358"/>
                    <a:pt x="8097" y="6073"/>
                    <a:pt x="6918" y="6323"/>
                  </a:cubicBezTo>
                  <a:cubicBezTo>
                    <a:pt x="6728" y="6371"/>
                    <a:pt x="6537" y="6359"/>
                    <a:pt x="6323" y="6371"/>
                  </a:cubicBezTo>
                  <a:cubicBezTo>
                    <a:pt x="6013" y="6382"/>
                    <a:pt x="5966" y="6418"/>
                    <a:pt x="5894" y="6716"/>
                  </a:cubicBezTo>
                  <a:lnTo>
                    <a:pt x="5668" y="7692"/>
                  </a:lnTo>
                  <a:cubicBezTo>
                    <a:pt x="5692" y="7740"/>
                    <a:pt x="5656" y="7787"/>
                    <a:pt x="5597" y="7871"/>
                  </a:cubicBezTo>
                  <a:close/>
                  <a:moveTo>
                    <a:pt x="7895" y="2930"/>
                  </a:moveTo>
                  <a:cubicBezTo>
                    <a:pt x="7823" y="2846"/>
                    <a:pt x="7776" y="2691"/>
                    <a:pt x="7668" y="2608"/>
                  </a:cubicBezTo>
                  <a:cubicBezTo>
                    <a:pt x="7514" y="2489"/>
                    <a:pt x="7371" y="2596"/>
                    <a:pt x="7252" y="2680"/>
                  </a:cubicBezTo>
                  <a:cubicBezTo>
                    <a:pt x="7204" y="2715"/>
                    <a:pt x="7156" y="2751"/>
                    <a:pt x="7121" y="2787"/>
                  </a:cubicBezTo>
                  <a:cubicBezTo>
                    <a:pt x="6978" y="2930"/>
                    <a:pt x="6894" y="3108"/>
                    <a:pt x="7014" y="3275"/>
                  </a:cubicBezTo>
                  <a:cubicBezTo>
                    <a:pt x="7085" y="3394"/>
                    <a:pt x="7228" y="3501"/>
                    <a:pt x="7347" y="3525"/>
                  </a:cubicBezTo>
                  <a:cubicBezTo>
                    <a:pt x="7549" y="3573"/>
                    <a:pt x="7692" y="3430"/>
                    <a:pt x="7787" y="3263"/>
                  </a:cubicBezTo>
                  <a:cubicBezTo>
                    <a:pt x="7835" y="3203"/>
                    <a:pt x="7847" y="3096"/>
                    <a:pt x="7895" y="2930"/>
                  </a:cubicBezTo>
                  <a:close/>
                  <a:moveTo>
                    <a:pt x="4835" y="3192"/>
                  </a:moveTo>
                  <a:cubicBezTo>
                    <a:pt x="4835" y="3465"/>
                    <a:pt x="4894" y="3584"/>
                    <a:pt x="5073" y="3608"/>
                  </a:cubicBezTo>
                  <a:cubicBezTo>
                    <a:pt x="5299" y="3632"/>
                    <a:pt x="5549" y="3442"/>
                    <a:pt x="5585" y="3203"/>
                  </a:cubicBezTo>
                  <a:cubicBezTo>
                    <a:pt x="5609" y="2965"/>
                    <a:pt x="5430" y="2656"/>
                    <a:pt x="5275" y="2620"/>
                  </a:cubicBezTo>
                  <a:cubicBezTo>
                    <a:pt x="5049" y="2596"/>
                    <a:pt x="4882" y="2787"/>
                    <a:pt x="4859" y="3096"/>
                  </a:cubicBezTo>
                  <a:cubicBezTo>
                    <a:pt x="4835" y="3144"/>
                    <a:pt x="4835" y="3156"/>
                    <a:pt x="4835" y="3192"/>
                  </a:cubicBezTo>
                  <a:close/>
                  <a:moveTo>
                    <a:pt x="3275" y="3323"/>
                  </a:moveTo>
                  <a:cubicBezTo>
                    <a:pt x="3275" y="3084"/>
                    <a:pt x="3108" y="2870"/>
                    <a:pt x="2918" y="2870"/>
                  </a:cubicBezTo>
                  <a:cubicBezTo>
                    <a:pt x="2680" y="2870"/>
                    <a:pt x="2465" y="3132"/>
                    <a:pt x="2465" y="3394"/>
                  </a:cubicBezTo>
                  <a:cubicBezTo>
                    <a:pt x="2489" y="3632"/>
                    <a:pt x="2656" y="3823"/>
                    <a:pt x="2858" y="3823"/>
                  </a:cubicBezTo>
                  <a:cubicBezTo>
                    <a:pt x="3073" y="3823"/>
                    <a:pt x="3275" y="3573"/>
                    <a:pt x="3275" y="3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6105225" y="2017050"/>
              <a:ext cx="60725" cy="44375"/>
            </a:xfrm>
            <a:custGeom>
              <a:rect b="b" l="l" r="r" t="t"/>
              <a:pathLst>
                <a:path extrusionOk="0" h="1775" w="2429">
                  <a:moveTo>
                    <a:pt x="1643" y="24"/>
                  </a:moveTo>
                  <a:cubicBezTo>
                    <a:pt x="2381" y="0"/>
                    <a:pt x="2429" y="84"/>
                    <a:pt x="2250" y="798"/>
                  </a:cubicBezTo>
                  <a:cubicBezTo>
                    <a:pt x="2238" y="869"/>
                    <a:pt x="2203" y="965"/>
                    <a:pt x="2191" y="1036"/>
                  </a:cubicBezTo>
                  <a:cubicBezTo>
                    <a:pt x="2048" y="1500"/>
                    <a:pt x="1667" y="1774"/>
                    <a:pt x="1226" y="1762"/>
                  </a:cubicBezTo>
                  <a:cubicBezTo>
                    <a:pt x="643" y="1750"/>
                    <a:pt x="298" y="1512"/>
                    <a:pt x="155" y="988"/>
                  </a:cubicBezTo>
                  <a:cubicBezTo>
                    <a:pt x="107" y="810"/>
                    <a:pt x="60" y="631"/>
                    <a:pt x="36" y="453"/>
                  </a:cubicBezTo>
                  <a:cubicBezTo>
                    <a:pt x="0" y="226"/>
                    <a:pt x="83" y="143"/>
                    <a:pt x="298" y="119"/>
                  </a:cubicBezTo>
                  <a:cubicBezTo>
                    <a:pt x="524" y="107"/>
                    <a:pt x="750" y="107"/>
                    <a:pt x="976" y="96"/>
                  </a:cubicBezTo>
                  <a:cubicBezTo>
                    <a:pt x="1191" y="84"/>
                    <a:pt x="1417" y="36"/>
                    <a:pt x="1643" y="24"/>
                  </a:cubicBezTo>
                  <a:close/>
                  <a:moveTo>
                    <a:pt x="393" y="465"/>
                  </a:moveTo>
                  <a:cubicBezTo>
                    <a:pt x="381" y="881"/>
                    <a:pt x="464" y="1191"/>
                    <a:pt x="822" y="1346"/>
                  </a:cubicBezTo>
                  <a:cubicBezTo>
                    <a:pt x="1119" y="1477"/>
                    <a:pt x="1429" y="1524"/>
                    <a:pt x="1691" y="1274"/>
                  </a:cubicBezTo>
                  <a:cubicBezTo>
                    <a:pt x="1929" y="1048"/>
                    <a:pt x="2060" y="762"/>
                    <a:pt x="1965" y="405"/>
                  </a:cubicBezTo>
                  <a:cubicBezTo>
                    <a:pt x="1405" y="369"/>
                    <a:pt x="893" y="405"/>
                    <a:pt x="393" y="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6183800" y="1981925"/>
              <a:ext cx="12225" cy="22350"/>
            </a:xfrm>
            <a:custGeom>
              <a:rect b="b" l="l" r="r" t="t"/>
              <a:pathLst>
                <a:path extrusionOk="0" h="894" w="489">
                  <a:moveTo>
                    <a:pt x="489" y="441"/>
                  </a:moveTo>
                  <a:cubicBezTo>
                    <a:pt x="489" y="727"/>
                    <a:pt x="405" y="893"/>
                    <a:pt x="250" y="881"/>
                  </a:cubicBezTo>
                  <a:cubicBezTo>
                    <a:pt x="12" y="846"/>
                    <a:pt x="48" y="631"/>
                    <a:pt x="36" y="477"/>
                  </a:cubicBezTo>
                  <a:cubicBezTo>
                    <a:pt x="0" y="227"/>
                    <a:pt x="119" y="0"/>
                    <a:pt x="274" y="0"/>
                  </a:cubicBezTo>
                  <a:cubicBezTo>
                    <a:pt x="417" y="0"/>
                    <a:pt x="489" y="167"/>
                    <a:pt x="489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6080500" y="1990250"/>
              <a:ext cx="11950" cy="19975"/>
            </a:xfrm>
            <a:custGeom>
              <a:rect b="b" l="l" r="r" t="t"/>
              <a:pathLst>
                <a:path extrusionOk="0" h="799" w="478">
                  <a:moveTo>
                    <a:pt x="477" y="382"/>
                  </a:moveTo>
                  <a:cubicBezTo>
                    <a:pt x="477" y="453"/>
                    <a:pt x="477" y="501"/>
                    <a:pt x="453" y="525"/>
                  </a:cubicBezTo>
                  <a:cubicBezTo>
                    <a:pt x="430" y="644"/>
                    <a:pt x="370" y="798"/>
                    <a:pt x="215" y="763"/>
                  </a:cubicBezTo>
                  <a:cubicBezTo>
                    <a:pt x="144" y="751"/>
                    <a:pt x="60" y="620"/>
                    <a:pt x="25" y="525"/>
                  </a:cubicBezTo>
                  <a:cubicBezTo>
                    <a:pt x="1" y="406"/>
                    <a:pt x="25" y="275"/>
                    <a:pt x="72" y="155"/>
                  </a:cubicBezTo>
                  <a:cubicBezTo>
                    <a:pt x="84" y="96"/>
                    <a:pt x="179" y="36"/>
                    <a:pt x="239" y="25"/>
                  </a:cubicBezTo>
                  <a:cubicBezTo>
                    <a:pt x="275" y="1"/>
                    <a:pt x="370" y="84"/>
                    <a:pt x="382" y="132"/>
                  </a:cubicBezTo>
                  <a:cubicBezTo>
                    <a:pt x="441" y="203"/>
                    <a:pt x="441" y="298"/>
                    <a:pt x="477" y="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5810250" y="2079850"/>
              <a:ext cx="72350" cy="49150"/>
            </a:xfrm>
            <a:custGeom>
              <a:rect b="b" l="l" r="r" t="t"/>
              <a:pathLst>
                <a:path extrusionOk="0" h="1966" w="2894">
                  <a:moveTo>
                    <a:pt x="964" y="0"/>
                  </a:moveTo>
                  <a:lnTo>
                    <a:pt x="2441" y="0"/>
                  </a:lnTo>
                  <a:cubicBezTo>
                    <a:pt x="2798" y="0"/>
                    <a:pt x="2893" y="84"/>
                    <a:pt x="2810" y="429"/>
                  </a:cubicBezTo>
                  <a:cubicBezTo>
                    <a:pt x="2738" y="751"/>
                    <a:pt x="2655" y="1072"/>
                    <a:pt x="2417" y="1334"/>
                  </a:cubicBezTo>
                  <a:cubicBezTo>
                    <a:pt x="1845" y="1965"/>
                    <a:pt x="1143" y="1858"/>
                    <a:pt x="691" y="1382"/>
                  </a:cubicBezTo>
                  <a:cubicBezTo>
                    <a:pt x="452" y="1143"/>
                    <a:pt x="286" y="810"/>
                    <a:pt x="155" y="501"/>
                  </a:cubicBezTo>
                  <a:cubicBezTo>
                    <a:pt x="0" y="155"/>
                    <a:pt x="155" y="12"/>
                    <a:pt x="524" y="12"/>
                  </a:cubicBezTo>
                  <a:cubicBezTo>
                    <a:pt x="667" y="12"/>
                    <a:pt x="833" y="24"/>
                    <a:pt x="988" y="24"/>
                  </a:cubicBezTo>
                  <a:cubicBezTo>
                    <a:pt x="964" y="12"/>
                    <a:pt x="964" y="0"/>
                    <a:pt x="964" y="0"/>
                  </a:cubicBezTo>
                  <a:close/>
                  <a:moveTo>
                    <a:pt x="2453" y="393"/>
                  </a:moveTo>
                  <a:cubicBezTo>
                    <a:pt x="1786" y="381"/>
                    <a:pt x="1143" y="262"/>
                    <a:pt x="488" y="417"/>
                  </a:cubicBezTo>
                  <a:cubicBezTo>
                    <a:pt x="607" y="1084"/>
                    <a:pt x="964" y="1429"/>
                    <a:pt x="1524" y="1429"/>
                  </a:cubicBezTo>
                  <a:cubicBezTo>
                    <a:pt x="2036" y="1429"/>
                    <a:pt x="2334" y="1108"/>
                    <a:pt x="2453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0300" y="2034300"/>
              <a:ext cx="11025" cy="25025"/>
            </a:xfrm>
            <a:custGeom>
              <a:rect b="b" l="l" r="r" t="t"/>
              <a:pathLst>
                <a:path extrusionOk="0" h="1001" w="441">
                  <a:moveTo>
                    <a:pt x="179" y="1001"/>
                  </a:moveTo>
                  <a:cubicBezTo>
                    <a:pt x="84" y="834"/>
                    <a:pt x="12" y="751"/>
                    <a:pt x="12" y="656"/>
                  </a:cubicBezTo>
                  <a:cubicBezTo>
                    <a:pt x="0" y="477"/>
                    <a:pt x="12" y="298"/>
                    <a:pt x="60" y="120"/>
                  </a:cubicBezTo>
                  <a:cubicBezTo>
                    <a:pt x="84" y="1"/>
                    <a:pt x="250" y="1"/>
                    <a:pt x="310" y="120"/>
                  </a:cubicBezTo>
                  <a:cubicBezTo>
                    <a:pt x="441" y="394"/>
                    <a:pt x="429" y="656"/>
                    <a:pt x="17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5896550" y="2034600"/>
              <a:ext cx="12225" cy="20275"/>
            </a:xfrm>
            <a:custGeom>
              <a:rect b="b" l="l" r="r" t="t"/>
              <a:pathLst>
                <a:path extrusionOk="0" h="811" w="489">
                  <a:moveTo>
                    <a:pt x="310" y="1"/>
                  </a:moveTo>
                  <a:cubicBezTo>
                    <a:pt x="477" y="263"/>
                    <a:pt x="489" y="465"/>
                    <a:pt x="394" y="703"/>
                  </a:cubicBezTo>
                  <a:cubicBezTo>
                    <a:pt x="358" y="751"/>
                    <a:pt x="287" y="810"/>
                    <a:pt x="227" y="810"/>
                  </a:cubicBezTo>
                  <a:cubicBezTo>
                    <a:pt x="179" y="810"/>
                    <a:pt x="108" y="751"/>
                    <a:pt x="72" y="691"/>
                  </a:cubicBezTo>
                  <a:cubicBezTo>
                    <a:pt x="1" y="513"/>
                    <a:pt x="96" y="215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940900" y="1712850"/>
              <a:ext cx="27425" cy="35725"/>
            </a:xfrm>
            <a:custGeom>
              <a:rect b="b" l="l" r="r" t="t"/>
              <a:pathLst>
                <a:path extrusionOk="0" h="1429" w="1097">
                  <a:moveTo>
                    <a:pt x="1096" y="714"/>
                  </a:moveTo>
                  <a:cubicBezTo>
                    <a:pt x="1084" y="786"/>
                    <a:pt x="1084" y="881"/>
                    <a:pt x="1072" y="953"/>
                  </a:cubicBezTo>
                  <a:cubicBezTo>
                    <a:pt x="1025" y="1250"/>
                    <a:pt x="918" y="1369"/>
                    <a:pt x="715" y="1405"/>
                  </a:cubicBezTo>
                  <a:cubicBezTo>
                    <a:pt x="489" y="1429"/>
                    <a:pt x="203" y="1310"/>
                    <a:pt x="120" y="1107"/>
                  </a:cubicBezTo>
                  <a:cubicBezTo>
                    <a:pt x="37" y="941"/>
                    <a:pt x="13" y="762"/>
                    <a:pt x="1" y="584"/>
                  </a:cubicBezTo>
                  <a:cubicBezTo>
                    <a:pt x="1" y="250"/>
                    <a:pt x="215" y="12"/>
                    <a:pt x="489" y="12"/>
                  </a:cubicBezTo>
                  <a:cubicBezTo>
                    <a:pt x="810" y="0"/>
                    <a:pt x="1025" y="179"/>
                    <a:pt x="1072" y="536"/>
                  </a:cubicBezTo>
                  <a:cubicBezTo>
                    <a:pt x="1084" y="595"/>
                    <a:pt x="1084" y="655"/>
                    <a:pt x="1096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869175" y="1714625"/>
              <a:ext cx="30375" cy="34250"/>
            </a:xfrm>
            <a:custGeom>
              <a:rect b="b" l="l" r="r" t="t"/>
              <a:pathLst>
                <a:path extrusionOk="0" h="1370" w="1215">
                  <a:moveTo>
                    <a:pt x="679" y="24"/>
                  </a:moveTo>
                  <a:cubicBezTo>
                    <a:pt x="1012" y="36"/>
                    <a:pt x="1215" y="274"/>
                    <a:pt x="1203" y="620"/>
                  </a:cubicBezTo>
                  <a:cubicBezTo>
                    <a:pt x="1167" y="989"/>
                    <a:pt x="858" y="1370"/>
                    <a:pt x="572" y="1358"/>
                  </a:cubicBezTo>
                  <a:cubicBezTo>
                    <a:pt x="298" y="1346"/>
                    <a:pt x="0" y="953"/>
                    <a:pt x="12" y="632"/>
                  </a:cubicBezTo>
                  <a:cubicBezTo>
                    <a:pt x="12" y="274"/>
                    <a:pt x="322" y="1"/>
                    <a:pt x="679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796250" y="1721475"/>
              <a:ext cx="28300" cy="31275"/>
            </a:xfrm>
            <a:custGeom>
              <a:rect b="b" l="l" r="r" t="t"/>
              <a:pathLst>
                <a:path extrusionOk="0" h="1251" w="1132">
                  <a:moveTo>
                    <a:pt x="0" y="620"/>
                  </a:moveTo>
                  <a:cubicBezTo>
                    <a:pt x="0" y="298"/>
                    <a:pt x="215" y="0"/>
                    <a:pt x="500" y="12"/>
                  </a:cubicBezTo>
                  <a:cubicBezTo>
                    <a:pt x="917" y="24"/>
                    <a:pt x="1132" y="191"/>
                    <a:pt x="1132" y="584"/>
                  </a:cubicBezTo>
                  <a:cubicBezTo>
                    <a:pt x="1132" y="953"/>
                    <a:pt x="893" y="1215"/>
                    <a:pt x="560" y="1239"/>
                  </a:cubicBezTo>
                  <a:cubicBezTo>
                    <a:pt x="274" y="1251"/>
                    <a:pt x="0" y="953"/>
                    <a:pt x="0" y="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6161775" y="1659250"/>
              <a:ext cx="24425" cy="27125"/>
            </a:xfrm>
            <a:custGeom>
              <a:rect b="b" l="l" r="r" t="t"/>
              <a:pathLst>
                <a:path extrusionOk="0" h="1085" w="977">
                  <a:moveTo>
                    <a:pt x="977" y="430"/>
                  </a:moveTo>
                  <a:cubicBezTo>
                    <a:pt x="929" y="584"/>
                    <a:pt x="929" y="692"/>
                    <a:pt x="881" y="775"/>
                  </a:cubicBezTo>
                  <a:cubicBezTo>
                    <a:pt x="798" y="942"/>
                    <a:pt x="643" y="1084"/>
                    <a:pt x="453" y="1049"/>
                  </a:cubicBezTo>
                  <a:cubicBezTo>
                    <a:pt x="310" y="1013"/>
                    <a:pt x="179" y="906"/>
                    <a:pt x="107" y="787"/>
                  </a:cubicBezTo>
                  <a:cubicBezTo>
                    <a:pt x="0" y="608"/>
                    <a:pt x="84" y="430"/>
                    <a:pt x="215" y="299"/>
                  </a:cubicBezTo>
                  <a:cubicBezTo>
                    <a:pt x="262" y="251"/>
                    <a:pt x="298" y="227"/>
                    <a:pt x="346" y="191"/>
                  </a:cubicBezTo>
                  <a:cubicBezTo>
                    <a:pt x="477" y="108"/>
                    <a:pt x="631" y="1"/>
                    <a:pt x="762" y="120"/>
                  </a:cubicBezTo>
                  <a:cubicBezTo>
                    <a:pt x="858" y="191"/>
                    <a:pt x="917" y="346"/>
                    <a:pt x="977" y="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6109375" y="1661650"/>
              <a:ext cx="19375" cy="25925"/>
            </a:xfrm>
            <a:custGeom>
              <a:rect b="b" l="l" r="r" t="t"/>
              <a:pathLst>
                <a:path extrusionOk="0" h="1037" w="775">
                  <a:moveTo>
                    <a:pt x="13" y="596"/>
                  </a:moveTo>
                  <a:lnTo>
                    <a:pt x="13" y="500"/>
                  </a:lnTo>
                  <a:cubicBezTo>
                    <a:pt x="48" y="191"/>
                    <a:pt x="215" y="0"/>
                    <a:pt x="429" y="24"/>
                  </a:cubicBezTo>
                  <a:cubicBezTo>
                    <a:pt x="608" y="60"/>
                    <a:pt x="775" y="357"/>
                    <a:pt x="739" y="607"/>
                  </a:cubicBezTo>
                  <a:cubicBezTo>
                    <a:pt x="715" y="846"/>
                    <a:pt x="477" y="1036"/>
                    <a:pt x="239" y="1012"/>
                  </a:cubicBezTo>
                  <a:cubicBezTo>
                    <a:pt x="60" y="988"/>
                    <a:pt x="1" y="869"/>
                    <a:pt x="13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6050150" y="1668500"/>
              <a:ext cx="20550" cy="23825"/>
            </a:xfrm>
            <a:custGeom>
              <a:rect b="b" l="l" r="r" t="t"/>
              <a:pathLst>
                <a:path extrusionOk="0" h="953" w="822">
                  <a:moveTo>
                    <a:pt x="822" y="453"/>
                  </a:moveTo>
                  <a:cubicBezTo>
                    <a:pt x="822" y="703"/>
                    <a:pt x="608" y="953"/>
                    <a:pt x="405" y="953"/>
                  </a:cubicBezTo>
                  <a:cubicBezTo>
                    <a:pt x="215" y="953"/>
                    <a:pt x="36" y="762"/>
                    <a:pt x="24" y="524"/>
                  </a:cubicBezTo>
                  <a:cubicBezTo>
                    <a:pt x="0" y="262"/>
                    <a:pt x="227" y="0"/>
                    <a:pt x="465" y="0"/>
                  </a:cubicBezTo>
                  <a:cubicBezTo>
                    <a:pt x="655" y="0"/>
                    <a:pt x="822" y="214"/>
                    <a:pt x="82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114750" y="2026275"/>
              <a:ext cx="42275" cy="29200"/>
            </a:xfrm>
            <a:custGeom>
              <a:rect b="b" l="l" r="r" t="t"/>
              <a:pathLst>
                <a:path extrusionOk="0" h="1168" w="1691">
                  <a:moveTo>
                    <a:pt x="12" y="96"/>
                  </a:moveTo>
                  <a:cubicBezTo>
                    <a:pt x="536" y="24"/>
                    <a:pt x="1036" y="0"/>
                    <a:pt x="1584" y="48"/>
                  </a:cubicBezTo>
                  <a:cubicBezTo>
                    <a:pt x="1691" y="405"/>
                    <a:pt x="1548" y="691"/>
                    <a:pt x="1298" y="917"/>
                  </a:cubicBezTo>
                  <a:cubicBezTo>
                    <a:pt x="1048" y="1167"/>
                    <a:pt x="738" y="1108"/>
                    <a:pt x="441" y="989"/>
                  </a:cubicBezTo>
                  <a:cubicBezTo>
                    <a:pt x="72" y="834"/>
                    <a:pt x="0" y="512"/>
                    <a:pt x="12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5822450" y="2086400"/>
              <a:ext cx="49125" cy="29200"/>
            </a:xfrm>
            <a:custGeom>
              <a:rect b="b" l="l" r="r" t="t"/>
              <a:pathLst>
                <a:path extrusionOk="0" h="1168" w="1965">
                  <a:moveTo>
                    <a:pt x="1965" y="131"/>
                  </a:moveTo>
                  <a:cubicBezTo>
                    <a:pt x="1846" y="870"/>
                    <a:pt x="1536" y="1167"/>
                    <a:pt x="1036" y="1167"/>
                  </a:cubicBezTo>
                  <a:cubicBezTo>
                    <a:pt x="476" y="1167"/>
                    <a:pt x="143" y="822"/>
                    <a:pt x="0" y="155"/>
                  </a:cubicBezTo>
                  <a:cubicBezTo>
                    <a:pt x="655" y="0"/>
                    <a:pt x="1298" y="119"/>
                    <a:pt x="196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6"/>
          <p:cNvGrpSpPr/>
          <p:nvPr/>
        </p:nvGrpSpPr>
        <p:grpSpPr>
          <a:xfrm>
            <a:off x="5210593" y="1836091"/>
            <a:ext cx="689202" cy="577234"/>
            <a:chOff x="2391350" y="3583000"/>
            <a:chExt cx="571525" cy="478675"/>
          </a:xfrm>
        </p:grpSpPr>
        <p:sp>
          <p:nvSpPr>
            <p:cNvPr id="527" name="Google Shape;527;p46"/>
            <p:cNvSpPr/>
            <p:nvPr/>
          </p:nvSpPr>
          <p:spPr>
            <a:xfrm>
              <a:off x="2400875" y="3591050"/>
              <a:ext cx="343225" cy="369125"/>
            </a:xfrm>
            <a:custGeom>
              <a:rect b="b" l="l" r="r" t="t"/>
              <a:pathLst>
                <a:path extrusionOk="0" h="14765" w="13729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2650325" y="3685700"/>
              <a:ext cx="297675" cy="361075"/>
            </a:xfrm>
            <a:custGeom>
              <a:rect b="b" l="l" r="r" t="t"/>
              <a:pathLst>
                <a:path extrusionOk="0" h="14443" w="11907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2662525" y="3739575"/>
              <a:ext cx="28300" cy="38425"/>
            </a:xfrm>
            <a:custGeom>
              <a:rect b="b" l="l" r="r" t="t"/>
              <a:pathLst>
                <a:path extrusionOk="0" h="1537" w="1132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2576800" y="3736900"/>
              <a:ext cx="28900" cy="39600"/>
            </a:xfrm>
            <a:custGeom>
              <a:rect b="b" l="l" r="r" t="t"/>
              <a:pathLst>
                <a:path extrusionOk="0" h="1584" w="1156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2485725" y="3745825"/>
              <a:ext cx="27700" cy="32475"/>
            </a:xfrm>
            <a:custGeom>
              <a:rect b="b" l="l" r="r" t="t"/>
              <a:pathLst>
                <a:path extrusionOk="0" h="1299" w="1108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2887250" y="3821725"/>
              <a:ext cx="28000" cy="37225"/>
            </a:xfrm>
            <a:custGeom>
              <a:rect b="b" l="l" r="r" t="t"/>
              <a:pathLst>
                <a:path extrusionOk="0" h="1489" w="112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751525" y="3824700"/>
              <a:ext cx="25925" cy="29500"/>
            </a:xfrm>
            <a:custGeom>
              <a:rect b="b" l="l" r="r" t="t"/>
              <a:pathLst>
                <a:path extrusionOk="0" h="1180" w="1037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2824150" y="3820550"/>
              <a:ext cx="25325" cy="30675"/>
            </a:xfrm>
            <a:custGeom>
              <a:rect b="b" l="l" r="r" t="t"/>
              <a:pathLst>
                <a:path extrusionOk="0" h="1227" w="1013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2391350" y="3583000"/>
              <a:ext cx="571525" cy="478675"/>
            </a:xfrm>
            <a:custGeom>
              <a:rect b="b" l="l" r="r" t="t"/>
              <a:pathLst>
                <a:path extrusionOk="0" h="19147" w="22861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7263808" y="1606415"/>
            <a:ext cx="686700" cy="848079"/>
            <a:chOff x="5016675" y="1670375"/>
            <a:chExt cx="569450" cy="703275"/>
          </a:xfrm>
        </p:grpSpPr>
        <p:sp>
          <p:nvSpPr>
            <p:cNvPr id="537" name="Google Shape;537;p46"/>
            <p:cNvSpPr/>
            <p:nvPr/>
          </p:nvSpPr>
          <p:spPr>
            <a:xfrm>
              <a:off x="5045550" y="1670375"/>
              <a:ext cx="540575" cy="303225"/>
            </a:xfrm>
            <a:custGeom>
              <a:rect b="b" l="l" r="r" t="t"/>
              <a:pathLst>
                <a:path extrusionOk="0" h="12129" w="21623">
                  <a:moveTo>
                    <a:pt x="14005" y="828"/>
                  </a:moveTo>
                  <a:cubicBezTo>
                    <a:pt x="14084" y="828"/>
                    <a:pt x="14163" y="828"/>
                    <a:pt x="14241" y="830"/>
                  </a:cubicBezTo>
                  <a:cubicBezTo>
                    <a:pt x="15241" y="854"/>
                    <a:pt x="16241" y="889"/>
                    <a:pt x="17217" y="937"/>
                  </a:cubicBezTo>
                  <a:cubicBezTo>
                    <a:pt x="17658" y="949"/>
                    <a:pt x="18086" y="985"/>
                    <a:pt x="18503" y="997"/>
                  </a:cubicBezTo>
                  <a:cubicBezTo>
                    <a:pt x="18682" y="1009"/>
                    <a:pt x="18872" y="1009"/>
                    <a:pt x="19051" y="1009"/>
                  </a:cubicBezTo>
                  <a:cubicBezTo>
                    <a:pt x="19468" y="1032"/>
                    <a:pt x="19896" y="1044"/>
                    <a:pt x="20313" y="1068"/>
                  </a:cubicBezTo>
                  <a:cubicBezTo>
                    <a:pt x="20765" y="1116"/>
                    <a:pt x="20765" y="1116"/>
                    <a:pt x="20753" y="1580"/>
                  </a:cubicBezTo>
                  <a:cubicBezTo>
                    <a:pt x="20658" y="3437"/>
                    <a:pt x="20575" y="5402"/>
                    <a:pt x="20456" y="7783"/>
                  </a:cubicBezTo>
                  <a:cubicBezTo>
                    <a:pt x="20456" y="7902"/>
                    <a:pt x="20420" y="8033"/>
                    <a:pt x="20384" y="8200"/>
                  </a:cubicBezTo>
                  <a:cubicBezTo>
                    <a:pt x="20361" y="8236"/>
                    <a:pt x="20361" y="8283"/>
                    <a:pt x="20349" y="8307"/>
                  </a:cubicBezTo>
                  <a:lnTo>
                    <a:pt x="19325" y="8307"/>
                  </a:lnTo>
                  <a:cubicBezTo>
                    <a:pt x="18420" y="8331"/>
                    <a:pt x="17491" y="8367"/>
                    <a:pt x="16586" y="8402"/>
                  </a:cubicBezTo>
                  <a:lnTo>
                    <a:pt x="15360" y="8438"/>
                  </a:lnTo>
                  <a:cubicBezTo>
                    <a:pt x="14479" y="8474"/>
                    <a:pt x="13574" y="8498"/>
                    <a:pt x="12681" y="8545"/>
                  </a:cubicBezTo>
                  <a:cubicBezTo>
                    <a:pt x="11407" y="8605"/>
                    <a:pt x="10109" y="8664"/>
                    <a:pt x="8823" y="8724"/>
                  </a:cubicBezTo>
                  <a:lnTo>
                    <a:pt x="7633" y="8783"/>
                  </a:lnTo>
                  <a:cubicBezTo>
                    <a:pt x="7002" y="8807"/>
                    <a:pt x="6585" y="9057"/>
                    <a:pt x="6299" y="9545"/>
                  </a:cubicBezTo>
                  <a:cubicBezTo>
                    <a:pt x="6144" y="9795"/>
                    <a:pt x="5942" y="10022"/>
                    <a:pt x="5716" y="10260"/>
                  </a:cubicBezTo>
                  <a:cubicBezTo>
                    <a:pt x="5656" y="10319"/>
                    <a:pt x="5597" y="10379"/>
                    <a:pt x="5549" y="10438"/>
                  </a:cubicBezTo>
                  <a:cubicBezTo>
                    <a:pt x="5525" y="10462"/>
                    <a:pt x="5478" y="10510"/>
                    <a:pt x="5430" y="10545"/>
                  </a:cubicBezTo>
                  <a:cubicBezTo>
                    <a:pt x="5252" y="10117"/>
                    <a:pt x="5192" y="9772"/>
                    <a:pt x="5216" y="9188"/>
                  </a:cubicBezTo>
                  <a:lnTo>
                    <a:pt x="5216" y="9105"/>
                  </a:lnTo>
                  <a:lnTo>
                    <a:pt x="5168" y="9057"/>
                  </a:lnTo>
                  <a:cubicBezTo>
                    <a:pt x="4990" y="8795"/>
                    <a:pt x="4740" y="8760"/>
                    <a:pt x="4525" y="8760"/>
                  </a:cubicBezTo>
                  <a:cubicBezTo>
                    <a:pt x="4454" y="8760"/>
                    <a:pt x="4394" y="8760"/>
                    <a:pt x="4335" y="8771"/>
                  </a:cubicBezTo>
                  <a:lnTo>
                    <a:pt x="4263" y="8771"/>
                  </a:lnTo>
                  <a:cubicBezTo>
                    <a:pt x="3989" y="8783"/>
                    <a:pt x="3704" y="8819"/>
                    <a:pt x="3442" y="8843"/>
                  </a:cubicBezTo>
                  <a:cubicBezTo>
                    <a:pt x="3180" y="8879"/>
                    <a:pt x="2894" y="8902"/>
                    <a:pt x="2620" y="8914"/>
                  </a:cubicBezTo>
                  <a:cubicBezTo>
                    <a:pt x="2537" y="8922"/>
                    <a:pt x="2454" y="8925"/>
                    <a:pt x="2369" y="8925"/>
                  </a:cubicBezTo>
                  <a:cubicBezTo>
                    <a:pt x="2201" y="8925"/>
                    <a:pt x="2029" y="8914"/>
                    <a:pt x="1846" y="8914"/>
                  </a:cubicBezTo>
                  <a:cubicBezTo>
                    <a:pt x="1703" y="8914"/>
                    <a:pt x="1561" y="8902"/>
                    <a:pt x="1418" y="8902"/>
                  </a:cubicBezTo>
                  <a:cubicBezTo>
                    <a:pt x="1251" y="8902"/>
                    <a:pt x="1144" y="8855"/>
                    <a:pt x="1120" y="8617"/>
                  </a:cubicBezTo>
                  <a:cubicBezTo>
                    <a:pt x="1108" y="8498"/>
                    <a:pt x="1084" y="8367"/>
                    <a:pt x="1072" y="8248"/>
                  </a:cubicBezTo>
                  <a:cubicBezTo>
                    <a:pt x="1025" y="7819"/>
                    <a:pt x="965" y="7366"/>
                    <a:pt x="953" y="6938"/>
                  </a:cubicBezTo>
                  <a:cubicBezTo>
                    <a:pt x="894" y="5461"/>
                    <a:pt x="1013" y="3961"/>
                    <a:pt x="1132" y="2509"/>
                  </a:cubicBezTo>
                  <a:cubicBezTo>
                    <a:pt x="1168" y="2175"/>
                    <a:pt x="1180" y="1866"/>
                    <a:pt x="1203" y="1532"/>
                  </a:cubicBezTo>
                  <a:cubicBezTo>
                    <a:pt x="1239" y="1211"/>
                    <a:pt x="1239" y="1211"/>
                    <a:pt x="1549" y="1187"/>
                  </a:cubicBezTo>
                  <a:cubicBezTo>
                    <a:pt x="2072" y="1161"/>
                    <a:pt x="2639" y="1142"/>
                    <a:pt x="3271" y="1142"/>
                  </a:cubicBezTo>
                  <a:cubicBezTo>
                    <a:pt x="3516" y="1142"/>
                    <a:pt x="3771" y="1145"/>
                    <a:pt x="4037" y="1151"/>
                  </a:cubicBezTo>
                  <a:cubicBezTo>
                    <a:pt x="4871" y="1163"/>
                    <a:pt x="5740" y="1175"/>
                    <a:pt x="6549" y="1187"/>
                  </a:cubicBezTo>
                  <a:cubicBezTo>
                    <a:pt x="7073" y="1211"/>
                    <a:pt x="7597" y="1223"/>
                    <a:pt x="8121" y="1223"/>
                  </a:cubicBezTo>
                  <a:cubicBezTo>
                    <a:pt x="8311" y="1223"/>
                    <a:pt x="8490" y="1211"/>
                    <a:pt x="8645" y="1163"/>
                  </a:cubicBezTo>
                  <a:cubicBezTo>
                    <a:pt x="9454" y="973"/>
                    <a:pt x="10276" y="949"/>
                    <a:pt x="11133" y="925"/>
                  </a:cubicBezTo>
                  <a:lnTo>
                    <a:pt x="11324" y="925"/>
                  </a:lnTo>
                  <a:lnTo>
                    <a:pt x="12491" y="878"/>
                  </a:lnTo>
                  <a:cubicBezTo>
                    <a:pt x="12994" y="857"/>
                    <a:pt x="13507" y="828"/>
                    <a:pt x="14005" y="828"/>
                  </a:cubicBezTo>
                  <a:close/>
                  <a:moveTo>
                    <a:pt x="14717" y="0"/>
                  </a:moveTo>
                  <a:cubicBezTo>
                    <a:pt x="14542" y="0"/>
                    <a:pt x="14368" y="3"/>
                    <a:pt x="14193" y="8"/>
                  </a:cubicBezTo>
                  <a:cubicBezTo>
                    <a:pt x="13419" y="20"/>
                    <a:pt x="12645" y="44"/>
                    <a:pt x="11883" y="92"/>
                  </a:cubicBezTo>
                  <a:lnTo>
                    <a:pt x="11252" y="127"/>
                  </a:lnTo>
                  <a:cubicBezTo>
                    <a:pt x="11038" y="139"/>
                    <a:pt x="10812" y="139"/>
                    <a:pt x="10586" y="151"/>
                  </a:cubicBezTo>
                  <a:cubicBezTo>
                    <a:pt x="10002" y="163"/>
                    <a:pt x="9395" y="175"/>
                    <a:pt x="8800" y="270"/>
                  </a:cubicBezTo>
                  <a:cubicBezTo>
                    <a:pt x="8133" y="360"/>
                    <a:pt x="7460" y="389"/>
                    <a:pt x="6808" y="389"/>
                  </a:cubicBezTo>
                  <a:cubicBezTo>
                    <a:pt x="6156" y="389"/>
                    <a:pt x="5525" y="360"/>
                    <a:pt x="4942" y="330"/>
                  </a:cubicBezTo>
                  <a:cubicBezTo>
                    <a:pt x="3775" y="270"/>
                    <a:pt x="2644" y="270"/>
                    <a:pt x="1263" y="270"/>
                  </a:cubicBezTo>
                  <a:cubicBezTo>
                    <a:pt x="572" y="270"/>
                    <a:pt x="453" y="461"/>
                    <a:pt x="406" y="1140"/>
                  </a:cubicBezTo>
                  <a:cubicBezTo>
                    <a:pt x="394" y="1401"/>
                    <a:pt x="358" y="1675"/>
                    <a:pt x="346" y="1925"/>
                  </a:cubicBezTo>
                  <a:cubicBezTo>
                    <a:pt x="299" y="2413"/>
                    <a:pt x="263" y="2937"/>
                    <a:pt x="227" y="3437"/>
                  </a:cubicBezTo>
                  <a:lnTo>
                    <a:pt x="191" y="3949"/>
                  </a:lnTo>
                  <a:cubicBezTo>
                    <a:pt x="108" y="5521"/>
                    <a:pt x="1" y="7164"/>
                    <a:pt x="215" y="8783"/>
                  </a:cubicBezTo>
                  <a:cubicBezTo>
                    <a:pt x="239" y="8974"/>
                    <a:pt x="287" y="9176"/>
                    <a:pt x="334" y="9367"/>
                  </a:cubicBezTo>
                  <a:cubicBezTo>
                    <a:pt x="346" y="9450"/>
                    <a:pt x="370" y="9545"/>
                    <a:pt x="394" y="9641"/>
                  </a:cubicBezTo>
                  <a:lnTo>
                    <a:pt x="429" y="9819"/>
                  </a:lnTo>
                  <a:lnTo>
                    <a:pt x="1251" y="9795"/>
                  </a:lnTo>
                  <a:cubicBezTo>
                    <a:pt x="2073" y="9760"/>
                    <a:pt x="2846" y="9736"/>
                    <a:pt x="3620" y="9700"/>
                  </a:cubicBezTo>
                  <a:lnTo>
                    <a:pt x="3978" y="9700"/>
                  </a:lnTo>
                  <a:cubicBezTo>
                    <a:pt x="4097" y="9700"/>
                    <a:pt x="4323" y="9700"/>
                    <a:pt x="4347" y="9748"/>
                  </a:cubicBezTo>
                  <a:cubicBezTo>
                    <a:pt x="4394" y="9783"/>
                    <a:pt x="4442" y="9986"/>
                    <a:pt x="4454" y="10093"/>
                  </a:cubicBezTo>
                  <a:lnTo>
                    <a:pt x="4549" y="10629"/>
                  </a:lnTo>
                  <a:cubicBezTo>
                    <a:pt x="4573" y="10795"/>
                    <a:pt x="4585" y="10950"/>
                    <a:pt x="4620" y="11105"/>
                  </a:cubicBezTo>
                  <a:cubicBezTo>
                    <a:pt x="4644" y="11236"/>
                    <a:pt x="4680" y="11367"/>
                    <a:pt x="4728" y="11534"/>
                  </a:cubicBezTo>
                  <a:cubicBezTo>
                    <a:pt x="4751" y="11629"/>
                    <a:pt x="4763" y="11712"/>
                    <a:pt x="4799" y="11819"/>
                  </a:cubicBezTo>
                  <a:lnTo>
                    <a:pt x="4882" y="12129"/>
                  </a:lnTo>
                  <a:lnTo>
                    <a:pt x="5156" y="11938"/>
                  </a:lnTo>
                  <a:cubicBezTo>
                    <a:pt x="5263" y="11867"/>
                    <a:pt x="5359" y="11784"/>
                    <a:pt x="5442" y="11724"/>
                  </a:cubicBezTo>
                  <a:cubicBezTo>
                    <a:pt x="5621" y="11605"/>
                    <a:pt x="5752" y="11510"/>
                    <a:pt x="5871" y="11391"/>
                  </a:cubicBezTo>
                  <a:cubicBezTo>
                    <a:pt x="6192" y="11057"/>
                    <a:pt x="6525" y="10676"/>
                    <a:pt x="6942" y="10200"/>
                  </a:cubicBezTo>
                  <a:cubicBezTo>
                    <a:pt x="7192" y="9903"/>
                    <a:pt x="7418" y="9700"/>
                    <a:pt x="7740" y="9688"/>
                  </a:cubicBezTo>
                  <a:cubicBezTo>
                    <a:pt x="8240" y="9664"/>
                    <a:pt x="8740" y="9641"/>
                    <a:pt x="9228" y="9617"/>
                  </a:cubicBezTo>
                  <a:cubicBezTo>
                    <a:pt x="9931" y="9569"/>
                    <a:pt x="10645" y="9545"/>
                    <a:pt x="11348" y="9510"/>
                  </a:cubicBezTo>
                  <a:lnTo>
                    <a:pt x="12360" y="9462"/>
                  </a:lnTo>
                  <a:cubicBezTo>
                    <a:pt x="13622" y="9402"/>
                    <a:pt x="14931" y="9331"/>
                    <a:pt x="16229" y="9307"/>
                  </a:cubicBezTo>
                  <a:lnTo>
                    <a:pt x="16277" y="9307"/>
                  </a:lnTo>
                  <a:cubicBezTo>
                    <a:pt x="17037" y="9277"/>
                    <a:pt x="17817" y="9252"/>
                    <a:pt x="18600" y="9252"/>
                  </a:cubicBezTo>
                  <a:cubicBezTo>
                    <a:pt x="19068" y="9252"/>
                    <a:pt x="19536" y="9261"/>
                    <a:pt x="20003" y="9283"/>
                  </a:cubicBezTo>
                  <a:lnTo>
                    <a:pt x="20099" y="9283"/>
                  </a:lnTo>
                  <a:cubicBezTo>
                    <a:pt x="20207" y="9290"/>
                    <a:pt x="20304" y="9294"/>
                    <a:pt x="20392" y="9294"/>
                  </a:cubicBezTo>
                  <a:cubicBezTo>
                    <a:pt x="20973" y="9294"/>
                    <a:pt x="21146" y="9119"/>
                    <a:pt x="21301" y="8271"/>
                  </a:cubicBezTo>
                  <a:cubicBezTo>
                    <a:pt x="21313" y="8212"/>
                    <a:pt x="21313" y="8152"/>
                    <a:pt x="21313" y="8117"/>
                  </a:cubicBezTo>
                  <a:lnTo>
                    <a:pt x="21313" y="8069"/>
                  </a:lnTo>
                  <a:cubicBezTo>
                    <a:pt x="21349" y="7438"/>
                    <a:pt x="21373" y="6831"/>
                    <a:pt x="21408" y="6212"/>
                  </a:cubicBezTo>
                  <a:cubicBezTo>
                    <a:pt x="21480" y="4640"/>
                    <a:pt x="21563" y="3021"/>
                    <a:pt x="21623" y="1413"/>
                  </a:cubicBezTo>
                  <a:cubicBezTo>
                    <a:pt x="21611" y="925"/>
                    <a:pt x="21599" y="616"/>
                    <a:pt x="21396" y="401"/>
                  </a:cubicBezTo>
                  <a:cubicBezTo>
                    <a:pt x="21194" y="199"/>
                    <a:pt x="20896" y="151"/>
                    <a:pt x="20408" y="151"/>
                  </a:cubicBezTo>
                  <a:lnTo>
                    <a:pt x="20301" y="151"/>
                  </a:lnTo>
                  <a:cubicBezTo>
                    <a:pt x="19872" y="139"/>
                    <a:pt x="19456" y="127"/>
                    <a:pt x="19027" y="104"/>
                  </a:cubicBezTo>
                  <a:cubicBezTo>
                    <a:pt x="18206" y="80"/>
                    <a:pt x="17408" y="44"/>
                    <a:pt x="16586" y="32"/>
                  </a:cubicBezTo>
                  <a:lnTo>
                    <a:pt x="16348" y="32"/>
                  </a:lnTo>
                  <a:cubicBezTo>
                    <a:pt x="15815" y="23"/>
                    <a:pt x="15267" y="0"/>
                    <a:pt x="1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5016675" y="2154450"/>
              <a:ext cx="220600" cy="219200"/>
            </a:xfrm>
            <a:custGeom>
              <a:rect b="b" l="l" r="r" t="t"/>
              <a:pathLst>
                <a:path extrusionOk="0" h="8768" w="8824">
                  <a:moveTo>
                    <a:pt x="4540" y="1003"/>
                  </a:moveTo>
                  <a:cubicBezTo>
                    <a:pt x="5122" y="1003"/>
                    <a:pt x="5654" y="1250"/>
                    <a:pt x="6097" y="1743"/>
                  </a:cubicBezTo>
                  <a:cubicBezTo>
                    <a:pt x="6573" y="2267"/>
                    <a:pt x="6930" y="2851"/>
                    <a:pt x="7157" y="3410"/>
                  </a:cubicBezTo>
                  <a:cubicBezTo>
                    <a:pt x="7538" y="4375"/>
                    <a:pt x="7752" y="5494"/>
                    <a:pt x="7811" y="6922"/>
                  </a:cubicBezTo>
                  <a:cubicBezTo>
                    <a:pt x="7811" y="7030"/>
                    <a:pt x="7823" y="7220"/>
                    <a:pt x="7800" y="7268"/>
                  </a:cubicBezTo>
                  <a:cubicBezTo>
                    <a:pt x="7788" y="7292"/>
                    <a:pt x="7669" y="7327"/>
                    <a:pt x="7466" y="7375"/>
                  </a:cubicBezTo>
                  <a:cubicBezTo>
                    <a:pt x="6788" y="7518"/>
                    <a:pt x="6085" y="7637"/>
                    <a:pt x="5406" y="7744"/>
                  </a:cubicBezTo>
                  <a:lnTo>
                    <a:pt x="5144" y="7792"/>
                  </a:lnTo>
                  <a:cubicBezTo>
                    <a:pt x="5037" y="7804"/>
                    <a:pt x="4954" y="7815"/>
                    <a:pt x="4847" y="7827"/>
                  </a:cubicBezTo>
                  <a:cubicBezTo>
                    <a:pt x="4522" y="7880"/>
                    <a:pt x="4188" y="7951"/>
                    <a:pt x="3861" y="7951"/>
                  </a:cubicBezTo>
                  <a:cubicBezTo>
                    <a:pt x="3816" y="7951"/>
                    <a:pt x="3772" y="7949"/>
                    <a:pt x="3728" y="7946"/>
                  </a:cubicBezTo>
                  <a:cubicBezTo>
                    <a:pt x="2942" y="7911"/>
                    <a:pt x="2216" y="7815"/>
                    <a:pt x="1549" y="7673"/>
                  </a:cubicBezTo>
                  <a:cubicBezTo>
                    <a:pt x="918" y="7494"/>
                    <a:pt x="834" y="7375"/>
                    <a:pt x="846" y="6661"/>
                  </a:cubicBezTo>
                  <a:lnTo>
                    <a:pt x="846" y="6482"/>
                  </a:lnTo>
                  <a:lnTo>
                    <a:pt x="846" y="6327"/>
                  </a:lnTo>
                  <a:cubicBezTo>
                    <a:pt x="918" y="5077"/>
                    <a:pt x="1311" y="3827"/>
                    <a:pt x="1954" y="2708"/>
                  </a:cubicBezTo>
                  <a:cubicBezTo>
                    <a:pt x="2406" y="1922"/>
                    <a:pt x="3025" y="1386"/>
                    <a:pt x="3775" y="1136"/>
                  </a:cubicBezTo>
                  <a:cubicBezTo>
                    <a:pt x="4037" y="1047"/>
                    <a:pt x="4293" y="1003"/>
                    <a:pt x="4540" y="1003"/>
                  </a:cubicBezTo>
                  <a:close/>
                  <a:moveTo>
                    <a:pt x="4449" y="1"/>
                  </a:moveTo>
                  <a:cubicBezTo>
                    <a:pt x="3871" y="1"/>
                    <a:pt x="3271" y="181"/>
                    <a:pt x="2704" y="612"/>
                  </a:cubicBezTo>
                  <a:cubicBezTo>
                    <a:pt x="2073" y="1100"/>
                    <a:pt x="1418" y="1636"/>
                    <a:pt x="1084" y="2470"/>
                  </a:cubicBezTo>
                  <a:cubicBezTo>
                    <a:pt x="1025" y="2612"/>
                    <a:pt x="977" y="2743"/>
                    <a:pt x="918" y="2874"/>
                  </a:cubicBezTo>
                  <a:cubicBezTo>
                    <a:pt x="656" y="3541"/>
                    <a:pt x="370" y="4244"/>
                    <a:pt x="227" y="4970"/>
                  </a:cubicBezTo>
                  <a:cubicBezTo>
                    <a:pt x="108" y="5529"/>
                    <a:pt x="72" y="6089"/>
                    <a:pt x="60" y="6661"/>
                  </a:cubicBezTo>
                  <a:cubicBezTo>
                    <a:pt x="49" y="6899"/>
                    <a:pt x="49" y="7137"/>
                    <a:pt x="25" y="7375"/>
                  </a:cubicBezTo>
                  <a:cubicBezTo>
                    <a:pt x="1" y="7696"/>
                    <a:pt x="144" y="7946"/>
                    <a:pt x="430" y="8089"/>
                  </a:cubicBezTo>
                  <a:cubicBezTo>
                    <a:pt x="501" y="8125"/>
                    <a:pt x="596" y="8173"/>
                    <a:pt x="680" y="8220"/>
                  </a:cubicBezTo>
                  <a:cubicBezTo>
                    <a:pt x="882" y="8339"/>
                    <a:pt x="1084" y="8458"/>
                    <a:pt x="1311" y="8506"/>
                  </a:cubicBezTo>
                  <a:cubicBezTo>
                    <a:pt x="1811" y="8601"/>
                    <a:pt x="2323" y="8649"/>
                    <a:pt x="2811" y="8708"/>
                  </a:cubicBezTo>
                  <a:cubicBezTo>
                    <a:pt x="2989" y="8720"/>
                    <a:pt x="3168" y="8756"/>
                    <a:pt x="3347" y="8768"/>
                  </a:cubicBezTo>
                  <a:lnTo>
                    <a:pt x="3406" y="8768"/>
                  </a:lnTo>
                  <a:cubicBezTo>
                    <a:pt x="3585" y="8756"/>
                    <a:pt x="3751" y="8744"/>
                    <a:pt x="3918" y="8744"/>
                  </a:cubicBezTo>
                  <a:cubicBezTo>
                    <a:pt x="4251" y="8720"/>
                    <a:pt x="4585" y="8696"/>
                    <a:pt x="4894" y="8649"/>
                  </a:cubicBezTo>
                  <a:cubicBezTo>
                    <a:pt x="5192" y="8601"/>
                    <a:pt x="5502" y="8577"/>
                    <a:pt x="5823" y="8542"/>
                  </a:cubicBezTo>
                  <a:cubicBezTo>
                    <a:pt x="6561" y="8470"/>
                    <a:pt x="7323" y="8399"/>
                    <a:pt x="8061" y="8149"/>
                  </a:cubicBezTo>
                  <a:cubicBezTo>
                    <a:pt x="8704" y="7935"/>
                    <a:pt x="8823" y="7827"/>
                    <a:pt x="8823" y="7113"/>
                  </a:cubicBezTo>
                  <a:cubicBezTo>
                    <a:pt x="8823" y="6934"/>
                    <a:pt x="8812" y="6792"/>
                    <a:pt x="8800" y="6661"/>
                  </a:cubicBezTo>
                  <a:cubicBezTo>
                    <a:pt x="8693" y="6280"/>
                    <a:pt x="8621" y="5887"/>
                    <a:pt x="8562" y="5482"/>
                  </a:cubicBezTo>
                  <a:cubicBezTo>
                    <a:pt x="8478" y="5077"/>
                    <a:pt x="8419" y="4672"/>
                    <a:pt x="8347" y="4279"/>
                  </a:cubicBezTo>
                  <a:cubicBezTo>
                    <a:pt x="8133" y="3053"/>
                    <a:pt x="7633" y="1993"/>
                    <a:pt x="6847" y="1124"/>
                  </a:cubicBezTo>
                  <a:cubicBezTo>
                    <a:pt x="6265" y="476"/>
                    <a:pt x="5387" y="1"/>
                    <a:pt x="4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5056575" y="1986675"/>
              <a:ext cx="149450" cy="151550"/>
            </a:xfrm>
            <a:custGeom>
              <a:rect b="b" l="l" r="r" t="t"/>
              <a:pathLst>
                <a:path extrusionOk="0" h="6062" w="5978">
                  <a:moveTo>
                    <a:pt x="3120" y="953"/>
                  </a:moveTo>
                  <a:cubicBezTo>
                    <a:pt x="3644" y="953"/>
                    <a:pt x="4144" y="1084"/>
                    <a:pt x="4477" y="1370"/>
                  </a:cubicBezTo>
                  <a:cubicBezTo>
                    <a:pt x="4620" y="1489"/>
                    <a:pt x="4727" y="1644"/>
                    <a:pt x="4799" y="1763"/>
                  </a:cubicBezTo>
                  <a:cubicBezTo>
                    <a:pt x="5275" y="2715"/>
                    <a:pt x="5025" y="3870"/>
                    <a:pt x="4191" y="4561"/>
                  </a:cubicBezTo>
                  <a:cubicBezTo>
                    <a:pt x="3548" y="5097"/>
                    <a:pt x="3227" y="5216"/>
                    <a:pt x="2584" y="5216"/>
                  </a:cubicBezTo>
                  <a:cubicBezTo>
                    <a:pt x="1727" y="5216"/>
                    <a:pt x="1108" y="4954"/>
                    <a:pt x="953" y="3751"/>
                  </a:cubicBezTo>
                  <a:cubicBezTo>
                    <a:pt x="810" y="2727"/>
                    <a:pt x="1072" y="1965"/>
                    <a:pt x="1751" y="1370"/>
                  </a:cubicBezTo>
                  <a:cubicBezTo>
                    <a:pt x="2084" y="1084"/>
                    <a:pt x="2596" y="953"/>
                    <a:pt x="3120" y="953"/>
                  </a:cubicBezTo>
                  <a:close/>
                  <a:moveTo>
                    <a:pt x="3335" y="0"/>
                  </a:moveTo>
                  <a:cubicBezTo>
                    <a:pt x="2946" y="0"/>
                    <a:pt x="2549" y="74"/>
                    <a:pt x="2120" y="179"/>
                  </a:cubicBezTo>
                  <a:cubicBezTo>
                    <a:pt x="1453" y="346"/>
                    <a:pt x="917" y="763"/>
                    <a:pt x="548" y="1418"/>
                  </a:cubicBezTo>
                  <a:cubicBezTo>
                    <a:pt x="143" y="2120"/>
                    <a:pt x="0" y="2918"/>
                    <a:pt x="96" y="3799"/>
                  </a:cubicBezTo>
                  <a:cubicBezTo>
                    <a:pt x="250" y="4978"/>
                    <a:pt x="1120" y="5871"/>
                    <a:pt x="2346" y="6025"/>
                  </a:cubicBezTo>
                  <a:cubicBezTo>
                    <a:pt x="2501" y="6049"/>
                    <a:pt x="2644" y="6061"/>
                    <a:pt x="2775" y="6061"/>
                  </a:cubicBezTo>
                  <a:cubicBezTo>
                    <a:pt x="3644" y="6061"/>
                    <a:pt x="4406" y="5668"/>
                    <a:pt x="5096" y="4882"/>
                  </a:cubicBezTo>
                  <a:cubicBezTo>
                    <a:pt x="5715" y="4204"/>
                    <a:pt x="5977" y="3513"/>
                    <a:pt x="5930" y="2811"/>
                  </a:cubicBezTo>
                  <a:lnTo>
                    <a:pt x="5930" y="2799"/>
                  </a:lnTo>
                  <a:cubicBezTo>
                    <a:pt x="5918" y="2727"/>
                    <a:pt x="5918" y="2656"/>
                    <a:pt x="5918" y="2573"/>
                  </a:cubicBezTo>
                  <a:cubicBezTo>
                    <a:pt x="5906" y="2394"/>
                    <a:pt x="5894" y="2215"/>
                    <a:pt x="5858" y="2061"/>
                  </a:cubicBezTo>
                  <a:cubicBezTo>
                    <a:pt x="5680" y="1132"/>
                    <a:pt x="5203" y="537"/>
                    <a:pt x="4406" y="215"/>
                  </a:cubicBezTo>
                  <a:cubicBezTo>
                    <a:pt x="4042" y="62"/>
                    <a:pt x="3691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5060450" y="1686350"/>
              <a:ext cx="509000" cy="256300"/>
            </a:xfrm>
            <a:custGeom>
              <a:rect b="b" l="l" r="r" t="t"/>
              <a:pathLst>
                <a:path extrusionOk="0" h="10252" w="20360">
                  <a:moveTo>
                    <a:pt x="19931" y="7906"/>
                  </a:moveTo>
                  <a:cubicBezTo>
                    <a:pt x="19503" y="7906"/>
                    <a:pt x="19110" y="7894"/>
                    <a:pt x="18741" y="7906"/>
                  </a:cubicBezTo>
                  <a:cubicBezTo>
                    <a:pt x="17705" y="7942"/>
                    <a:pt x="16669" y="7978"/>
                    <a:pt x="15633" y="8013"/>
                  </a:cubicBezTo>
                  <a:cubicBezTo>
                    <a:pt x="14454" y="8061"/>
                    <a:pt x="13276" y="8097"/>
                    <a:pt x="12085" y="8144"/>
                  </a:cubicBezTo>
                  <a:cubicBezTo>
                    <a:pt x="10406" y="8216"/>
                    <a:pt x="8727" y="8311"/>
                    <a:pt x="7025" y="8382"/>
                  </a:cubicBezTo>
                  <a:cubicBezTo>
                    <a:pt x="6537" y="8418"/>
                    <a:pt x="6132" y="8561"/>
                    <a:pt x="5870" y="9037"/>
                  </a:cubicBezTo>
                  <a:cubicBezTo>
                    <a:pt x="5679" y="9383"/>
                    <a:pt x="5358" y="9680"/>
                    <a:pt x="5096" y="9978"/>
                  </a:cubicBezTo>
                  <a:cubicBezTo>
                    <a:pt x="4989" y="10097"/>
                    <a:pt x="4846" y="10156"/>
                    <a:pt x="4703" y="10252"/>
                  </a:cubicBezTo>
                  <a:cubicBezTo>
                    <a:pt x="4429" y="9692"/>
                    <a:pt x="4334" y="9287"/>
                    <a:pt x="4346" y="8573"/>
                  </a:cubicBezTo>
                  <a:cubicBezTo>
                    <a:pt x="4155" y="8323"/>
                    <a:pt x="3870" y="8371"/>
                    <a:pt x="3620" y="8382"/>
                  </a:cubicBezTo>
                  <a:cubicBezTo>
                    <a:pt x="3072" y="8406"/>
                    <a:pt x="2536" y="8502"/>
                    <a:pt x="1977" y="8525"/>
                  </a:cubicBezTo>
                  <a:cubicBezTo>
                    <a:pt x="1584" y="8561"/>
                    <a:pt x="1179" y="8513"/>
                    <a:pt x="762" y="8513"/>
                  </a:cubicBezTo>
                  <a:cubicBezTo>
                    <a:pt x="429" y="8513"/>
                    <a:pt x="274" y="8323"/>
                    <a:pt x="238" y="8025"/>
                  </a:cubicBezTo>
                  <a:cubicBezTo>
                    <a:pt x="179" y="7454"/>
                    <a:pt x="107" y="6894"/>
                    <a:pt x="72" y="6323"/>
                  </a:cubicBezTo>
                  <a:cubicBezTo>
                    <a:pt x="0" y="4513"/>
                    <a:pt x="191" y="2715"/>
                    <a:pt x="334" y="905"/>
                  </a:cubicBezTo>
                  <a:cubicBezTo>
                    <a:pt x="357" y="465"/>
                    <a:pt x="405" y="393"/>
                    <a:pt x="881" y="358"/>
                  </a:cubicBezTo>
                  <a:cubicBezTo>
                    <a:pt x="1715" y="310"/>
                    <a:pt x="2548" y="298"/>
                    <a:pt x="3382" y="310"/>
                  </a:cubicBezTo>
                  <a:cubicBezTo>
                    <a:pt x="4751" y="334"/>
                    <a:pt x="6108" y="370"/>
                    <a:pt x="7477" y="405"/>
                  </a:cubicBezTo>
                  <a:cubicBezTo>
                    <a:pt x="7644" y="405"/>
                    <a:pt x="7799" y="393"/>
                    <a:pt x="7954" y="358"/>
                  </a:cubicBezTo>
                  <a:cubicBezTo>
                    <a:pt x="8847" y="131"/>
                    <a:pt x="9763" y="131"/>
                    <a:pt x="10680" y="120"/>
                  </a:cubicBezTo>
                  <a:cubicBezTo>
                    <a:pt x="11656" y="96"/>
                    <a:pt x="12621" y="0"/>
                    <a:pt x="13609" y="12"/>
                  </a:cubicBezTo>
                  <a:cubicBezTo>
                    <a:pt x="15038" y="36"/>
                    <a:pt x="16455" y="120"/>
                    <a:pt x="17883" y="179"/>
                  </a:cubicBezTo>
                  <a:cubicBezTo>
                    <a:pt x="18491" y="215"/>
                    <a:pt x="19098" y="215"/>
                    <a:pt x="19705" y="274"/>
                  </a:cubicBezTo>
                  <a:cubicBezTo>
                    <a:pt x="20277" y="310"/>
                    <a:pt x="20360" y="429"/>
                    <a:pt x="20336" y="1012"/>
                  </a:cubicBezTo>
                  <a:cubicBezTo>
                    <a:pt x="20241" y="3072"/>
                    <a:pt x="20157" y="5120"/>
                    <a:pt x="20050" y="7180"/>
                  </a:cubicBezTo>
                  <a:cubicBezTo>
                    <a:pt x="20062" y="7382"/>
                    <a:pt x="19991" y="7597"/>
                    <a:pt x="19931" y="7906"/>
                  </a:cubicBezTo>
                  <a:close/>
                  <a:moveTo>
                    <a:pt x="18538" y="2203"/>
                  </a:moveTo>
                  <a:cubicBezTo>
                    <a:pt x="18419" y="2144"/>
                    <a:pt x="18324" y="2072"/>
                    <a:pt x="18217" y="2060"/>
                  </a:cubicBezTo>
                  <a:cubicBezTo>
                    <a:pt x="17431" y="2013"/>
                    <a:pt x="16633" y="1953"/>
                    <a:pt x="15835" y="1953"/>
                  </a:cubicBezTo>
                  <a:cubicBezTo>
                    <a:pt x="15216" y="1953"/>
                    <a:pt x="14573" y="2025"/>
                    <a:pt x="13954" y="2025"/>
                  </a:cubicBezTo>
                  <a:cubicBezTo>
                    <a:pt x="10180" y="2048"/>
                    <a:pt x="6418" y="2048"/>
                    <a:pt x="2655" y="2048"/>
                  </a:cubicBezTo>
                  <a:cubicBezTo>
                    <a:pt x="2465" y="2048"/>
                    <a:pt x="2179" y="1989"/>
                    <a:pt x="2179" y="2263"/>
                  </a:cubicBezTo>
                  <a:cubicBezTo>
                    <a:pt x="2179" y="2525"/>
                    <a:pt x="2441" y="2441"/>
                    <a:pt x="2620" y="2441"/>
                  </a:cubicBezTo>
                  <a:cubicBezTo>
                    <a:pt x="3382" y="2441"/>
                    <a:pt x="4120" y="2417"/>
                    <a:pt x="4882" y="2417"/>
                  </a:cubicBezTo>
                  <a:lnTo>
                    <a:pt x="10632" y="2417"/>
                  </a:lnTo>
                  <a:cubicBezTo>
                    <a:pt x="11787" y="2417"/>
                    <a:pt x="12954" y="2406"/>
                    <a:pt x="14109" y="2370"/>
                  </a:cubicBezTo>
                  <a:cubicBezTo>
                    <a:pt x="15383" y="2346"/>
                    <a:pt x="16633" y="2239"/>
                    <a:pt x="17895" y="2441"/>
                  </a:cubicBezTo>
                  <a:cubicBezTo>
                    <a:pt x="18121" y="2501"/>
                    <a:pt x="18360" y="2501"/>
                    <a:pt x="18538" y="2203"/>
                  </a:cubicBezTo>
                  <a:close/>
                  <a:moveTo>
                    <a:pt x="18312" y="4191"/>
                  </a:moveTo>
                  <a:cubicBezTo>
                    <a:pt x="17943" y="4037"/>
                    <a:pt x="17562" y="4037"/>
                    <a:pt x="17229" y="4037"/>
                  </a:cubicBezTo>
                  <a:cubicBezTo>
                    <a:pt x="14728" y="3989"/>
                    <a:pt x="12228" y="3965"/>
                    <a:pt x="9728" y="3930"/>
                  </a:cubicBezTo>
                  <a:cubicBezTo>
                    <a:pt x="7489" y="3906"/>
                    <a:pt x="5239" y="3870"/>
                    <a:pt x="3012" y="3846"/>
                  </a:cubicBezTo>
                  <a:cubicBezTo>
                    <a:pt x="2858" y="3846"/>
                    <a:pt x="2715" y="3834"/>
                    <a:pt x="2596" y="3870"/>
                  </a:cubicBezTo>
                  <a:cubicBezTo>
                    <a:pt x="2500" y="3906"/>
                    <a:pt x="2465" y="4025"/>
                    <a:pt x="2298" y="4191"/>
                  </a:cubicBezTo>
                  <a:cubicBezTo>
                    <a:pt x="2608" y="4203"/>
                    <a:pt x="2822" y="4215"/>
                    <a:pt x="3012" y="4215"/>
                  </a:cubicBezTo>
                  <a:cubicBezTo>
                    <a:pt x="4144" y="4227"/>
                    <a:pt x="5287" y="4227"/>
                    <a:pt x="6418" y="4251"/>
                  </a:cubicBezTo>
                  <a:cubicBezTo>
                    <a:pt x="8144" y="4275"/>
                    <a:pt x="9870" y="4322"/>
                    <a:pt x="11597" y="4346"/>
                  </a:cubicBezTo>
                  <a:cubicBezTo>
                    <a:pt x="13121" y="4382"/>
                    <a:pt x="14645" y="4394"/>
                    <a:pt x="16169" y="4418"/>
                  </a:cubicBezTo>
                  <a:lnTo>
                    <a:pt x="17681" y="4465"/>
                  </a:lnTo>
                  <a:cubicBezTo>
                    <a:pt x="17907" y="4453"/>
                    <a:pt x="18145" y="4501"/>
                    <a:pt x="18312" y="4191"/>
                  </a:cubicBezTo>
                  <a:close/>
                  <a:moveTo>
                    <a:pt x="11466" y="6180"/>
                  </a:moveTo>
                  <a:cubicBezTo>
                    <a:pt x="11466" y="6120"/>
                    <a:pt x="11454" y="6073"/>
                    <a:pt x="11454" y="6013"/>
                  </a:cubicBezTo>
                  <a:cubicBezTo>
                    <a:pt x="11347" y="5965"/>
                    <a:pt x="11240" y="5882"/>
                    <a:pt x="11133" y="5882"/>
                  </a:cubicBezTo>
                  <a:cubicBezTo>
                    <a:pt x="10799" y="5870"/>
                    <a:pt x="10454" y="5870"/>
                    <a:pt x="10097" y="5882"/>
                  </a:cubicBezTo>
                  <a:cubicBezTo>
                    <a:pt x="8835" y="5942"/>
                    <a:pt x="7584" y="6037"/>
                    <a:pt x="6310" y="6049"/>
                  </a:cubicBezTo>
                  <a:cubicBezTo>
                    <a:pt x="5215" y="6061"/>
                    <a:pt x="4108" y="5977"/>
                    <a:pt x="3024" y="5942"/>
                  </a:cubicBezTo>
                  <a:cubicBezTo>
                    <a:pt x="2846" y="5942"/>
                    <a:pt x="2667" y="5954"/>
                    <a:pt x="2489" y="6001"/>
                  </a:cubicBezTo>
                  <a:cubicBezTo>
                    <a:pt x="2441" y="6013"/>
                    <a:pt x="2370" y="6120"/>
                    <a:pt x="2381" y="6192"/>
                  </a:cubicBezTo>
                  <a:cubicBezTo>
                    <a:pt x="2381" y="6251"/>
                    <a:pt x="2465" y="6346"/>
                    <a:pt x="2524" y="6370"/>
                  </a:cubicBezTo>
                  <a:cubicBezTo>
                    <a:pt x="2643" y="6406"/>
                    <a:pt x="2762" y="6394"/>
                    <a:pt x="2881" y="6406"/>
                  </a:cubicBezTo>
                  <a:cubicBezTo>
                    <a:pt x="3655" y="6430"/>
                    <a:pt x="4429" y="6477"/>
                    <a:pt x="5203" y="6477"/>
                  </a:cubicBezTo>
                  <a:cubicBezTo>
                    <a:pt x="6096" y="6477"/>
                    <a:pt x="6989" y="6466"/>
                    <a:pt x="7882" y="6430"/>
                  </a:cubicBezTo>
                  <a:cubicBezTo>
                    <a:pt x="8894" y="6406"/>
                    <a:pt x="9906" y="6382"/>
                    <a:pt x="10930" y="6346"/>
                  </a:cubicBezTo>
                  <a:cubicBezTo>
                    <a:pt x="11109" y="6335"/>
                    <a:pt x="11287" y="6239"/>
                    <a:pt x="11466" y="6180"/>
                  </a:cubicBezTo>
                  <a:close/>
                  <a:moveTo>
                    <a:pt x="13549" y="6394"/>
                  </a:moveTo>
                  <a:cubicBezTo>
                    <a:pt x="13478" y="6096"/>
                    <a:pt x="13323" y="6073"/>
                    <a:pt x="13180" y="6156"/>
                  </a:cubicBezTo>
                  <a:cubicBezTo>
                    <a:pt x="13133" y="6168"/>
                    <a:pt x="13145" y="6287"/>
                    <a:pt x="13133" y="6346"/>
                  </a:cubicBezTo>
                  <a:cubicBezTo>
                    <a:pt x="13252" y="6358"/>
                    <a:pt x="13383" y="6370"/>
                    <a:pt x="13549" y="6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5031875" y="2168550"/>
              <a:ext cx="186350" cy="191125"/>
            </a:xfrm>
            <a:custGeom>
              <a:rect b="b" l="l" r="r" t="t"/>
              <a:pathLst>
                <a:path extrusionOk="0" h="7645" w="7454">
                  <a:moveTo>
                    <a:pt x="12" y="5751"/>
                  </a:moveTo>
                  <a:cubicBezTo>
                    <a:pt x="95" y="4489"/>
                    <a:pt x="465" y="3203"/>
                    <a:pt x="1143" y="2025"/>
                  </a:cubicBezTo>
                  <a:cubicBezTo>
                    <a:pt x="1596" y="1251"/>
                    <a:pt x="2227" y="643"/>
                    <a:pt x="3096" y="346"/>
                  </a:cubicBezTo>
                  <a:cubicBezTo>
                    <a:pt x="4096" y="1"/>
                    <a:pt x="4965" y="274"/>
                    <a:pt x="5656" y="1036"/>
                  </a:cubicBezTo>
                  <a:cubicBezTo>
                    <a:pt x="6120" y="1536"/>
                    <a:pt x="6513" y="2132"/>
                    <a:pt x="6763" y="2775"/>
                  </a:cubicBezTo>
                  <a:cubicBezTo>
                    <a:pt x="7203" y="3906"/>
                    <a:pt x="7370" y="5120"/>
                    <a:pt x="7430" y="6358"/>
                  </a:cubicBezTo>
                  <a:cubicBezTo>
                    <a:pt x="7453" y="6847"/>
                    <a:pt x="7442" y="6906"/>
                    <a:pt x="6918" y="7025"/>
                  </a:cubicBezTo>
                  <a:cubicBezTo>
                    <a:pt x="6144" y="7204"/>
                    <a:pt x="5358" y="7323"/>
                    <a:pt x="4584" y="7442"/>
                  </a:cubicBezTo>
                  <a:cubicBezTo>
                    <a:pt x="4108" y="7525"/>
                    <a:pt x="3620" y="7644"/>
                    <a:pt x="3143" y="7609"/>
                  </a:cubicBezTo>
                  <a:cubicBezTo>
                    <a:pt x="2393" y="7561"/>
                    <a:pt x="1631" y="7478"/>
                    <a:pt x="905" y="7311"/>
                  </a:cubicBezTo>
                  <a:cubicBezTo>
                    <a:pt x="119" y="7132"/>
                    <a:pt x="0" y="6894"/>
                    <a:pt x="12" y="6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5071450" y="2001275"/>
              <a:ext cx="123250" cy="121750"/>
            </a:xfrm>
            <a:custGeom>
              <a:rect b="b" l="l" r="r" t="t"/>
              <a:pathLst>
                <a:path extrusionOk="0" h="4870" w="4930">
                  <a:moveTo>
                    <a:pt x="2001" y="4870"/>
                  </a:moveTo>
                  <a:cubicBezTo>
                    <a:pt x="1037" y="4870"/>
                    <a:pt x="322" y="4525"/>
                    <a:pt x="144" y="3215"/>
                  </a:cubicBezTo>
                  <a:cubicBezTo>
                    <a:pt x="1" y="2203"/>
                    <a:pt x="215" y="1310"/>
                    <a:pt x="1013" y="619"/>
                  </a:cubicBezTo>
                  <a:cubicBezTo>
                    <a:pt x="1739" y="0"/>
                    <a:pt x="3287" y="0"/>
                    <a:pt x="4025" y="607"/>
                  </a:cubicBezTo>
                  <a:cubicBezTo>
                    <a:pt x="4180" y="738"/>
                    <a:pt x="4323" y="893"/>
                    <a:pt x="4418" y="1072"/>
                  </a:cubicBezTo>
                  <a:cubicBezTo>
                    <a:pt x="4930" y="2131"/>
                    <a:pt x="4656" y="3394"/>
                    <a:pt x="3763" y="4156"/>
                  </a:cubicBezTo>
                  <a:cubicBezTo>
                    <a:pt x="3073" y="4715"/>
                    <a:pt x="2703" y="4870"/>
                    <a:pt x="2001" y="48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5388150" y="1837850"/>
              <a:ext cx="11050" cy="8375"/>
            </a:xfrm>
            <a:custGeom>
              <a:rect b="b" l="l" r="r" t="t"/>
              <a:pathLst>
                <a:path extrusionOk="0" h="335" w="442">
                  <a:moveTo>
                    <a:pt x="441" y="334"/>
                  </a:moveTo>
                  <a:cubicBezTo>
                    <a:pt x="275" y="310"/>
                    <a:pt x="144" y="298"/>
                    <a:pt x="1" y="298"/>
                  </a:cubicBezTo>
                  <a:cubicBezTo>
                    <a:pt x="25" y="227"/>
                    <a:pt x="25" y="120"/>
                    <a:pt x="49" y="108"/>
                  </a:cubicBezTo>
                  <a:cubicBezTo>
                    <a:pt x="215" y="1"/>
                    <a:pt x="370" y="13"/>
                    <a:pt x="44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5111050" y="1731600"/>
              <a:ext cx="417625" cy="20250"/>
            </a:xfrm>
            <a:custGeom>
              <a:rect b="b" l="l" r="r" t="t"/>
              <a:pathLst>
                <a:path extrusionOk="0" h="810" w="16705">
                  <a:moveTo>
                    <a:pt x="16586" y="262"/>
                  </a:moveTo>
                  <a:cubicBezTo>
                    <a:pt x="16550" y="250"/>
                    <a:pt x="16526" y="238"/>
                    <a:pt x="16478" y="203"/>
                  </a:cubicBezTo>
                  <a:cubicBezTo>
                    <a:pt x="16395" y="155"/>
                    <a:pt x="16312" y="95"/>
                    <a:pt x="16193" y="95"/>
                  </a:cubicBezTo>
                  <a:lnTo>
                    <a:pt x="15883" y="84"/>
                  </a:lnTo>
                  <a:cubicBezTo>
                    <a:pt x="15205" y="36"/>
                    <a:pt x="14502" y="12"/>
                    <a:pt x="13811" y="0"/>
                  </a:cubicBezTo>
                  <a:lnTo>
                    <a:pt x="13740" y="0"/>
                  </a:lnTo>
                  <a:cubicBezTo>
                    <a:pt x="13430" y="0"/>
                    <a:pt x="13109" y="12"/>
                    <a:pt x="12811" y="36"/>
                  </a:cubicBezTo>
                  <a:lnTo>
                    <a:pt x="11918" y="84"/>
                  </a:lnTo>
                  <a:cubicBezTo>
                    <a:pt x="9513" y="84"/>
                    <a:pt x="7096" y="95"/>
                    <a:pt x="4703" y="95"/>
                  </a:cubicBezTo>
                  <a:lnTo>
                    <a:pt x="631" y="95"/>
                  </a:lnTo>
                  <a:lnTo>
                    <a:pt x="536" y="95"/>
                  </a:lnTo>
                  <a:lnTo>
                    <a:pt x="429" y="95"/>
                  </a:lnTo>
                  <a:cubicBezTo>
                    <a:pt x="334" y="95"/>
                    <a:pt x="191" y="119"/>
                    <a:pt x="107" y="203"/>
                  </a:cubicBezTo>
                  <a:cubicBezTo>
                    <a:pt x="48" y="262"/>
                    <a:pt x="0" y="369"/>
                    <a:pt x="0" y="476"/>
                  </a:cubicBezTo>
                  <a:cubicBezTo>
                    <a:pt x="0" y="572"/>
                    <a:pt x="48" y="810"/>
                    <a:pt x="369" y="810"/>
                  </a:cubicBezTo>
                  <a:lnTo>
                    <a:pt x="488" y="810"/>
                  </a:lnTo>
                  <a:lnTo>
                    <a:pt x="584" y="810"/>
                  </a:lnTo>
                  <a:cubicBezTo>
                    <a:pt x="953" y="810"/>
                    <a:pt x="1322" y="810"/>
                    <a:pt x="1703" y="798"/>
                  </a:cubicBezTo>
                  <a:cubicBezTo>
                    <a:pt x="2084" y="798"/>
                    <a:pt x="2453" y="786"/>
                    <a:pt x="2846" y="786"/>
                  </a:cubicBezTo>
                  <a:lnTo>
                    <a:pt x="3751" y="786"/>
                  </a:lnTo>
                  <a:lnTo>
                    <a:pt x="5429" y="786"/>
                  </a:lnTo>
                  <a:lnTo>
                    <a:pt x="7120" y="786"/>
                  </a:lnTo>
                  <a:lnTo>
                    <a:pt x="8585" y="786"/>
                  </a:lnTo>
                  <a:cubicBezTo>
                    <a:pt x="9704" y="786"/>
                    <a:pt x="10847" y="774"/>
                    <a:pt x="12073" y="738"/>
                  </a:cubicBezTo>
                  <a:cubicBezTo>
                    <a:pt x="12323" y="738"/>
                    <a:pt x="12561" y="726"/>
                    <a:pt x="12799" y="715"/>
                  </a:cubicBezTo>
                  <a:cubicBezTo>
                    <a:pt x="13216" y="691"/>
                    <a:pt x="13645" y="679"/>
                    <a:pt x="14062" y="679"/>
                  </a:cubicBezTo>
                  <a:cubicBezTo>
                    <a:pt x="14752" y="679"/>
                    <a:pt x="15300" y="726"/>
                    <a:pt x="15812" y="798"/>
                  </a:cubicBezTo>
                  <a:cubicBezTo>
                    <a:pt x="15871" y="810"/>
                    <a:pt x="15955" y="810"/>
                    <a:pt x="16026" y="810"/>
                  </a:cubicBezTo>
                  <a:cubicBezTo>
                    <a:pt x="16288" y="810"/>
                    <a:pt x="16478" y="715"/>
                    <a:pt x="16609" y="476"/>
                  </a:cubicBezTo>
                  <a:lnTo>
                    <a:pt x="16705" y="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5109550" y="1778625"/>
              <a:ext cx="414375" cy="23525"/>
            </a:xfrm>
            <a:custGeom>
              <a:rect b="b" l="l" r="r" t="t"/>
              <a:pathLst>
                <a:path extrusionOk="0" h="941" w="16575">
                  <a:moveTo>
                    <a:pt x="15324" y="203"/>
                  </a:moveTo>
                  <a:lnTo>
                    <a:pt x="15265" y="203"/>
                  </a:lnTo>
                  <a:cubicBezTo>
                    <a:pt x="13395" y="167"/>
                    <a:pt x="11538" y="143"/>
                    <a:pt x="9680" y="119"/>
                  </a:cubicBezTo>
                  <a:lnTo>
                    <a:pt x="5859" y="60"/>
                  </a:lnTo>
                  <a:cubicBezTo>
                    <a:pt x="4251" y="48"/>
                    <a:pt x="2656" y="24"/>
                    <a:pt x="1048" y="0"/>
                  </a:cubicBezTo>
                  <a:lnTo>
                    <a:pt x="929" y="0"/>
                  </a:lnTo>
                  <a:cubicBezTo>
                    <a:pt x="822" y="0"/>
                    <a:pt x="691" y="0"/>
                    <a:pt x="572" y="48"/>
                  </a:cubicBezTo>
                  <a:cubicBezTo>
                    <a:pt x="477" y="84"/>
                    <a:pt x="417" y="155"/>
                    <a:pt x="346" y="262"/>
                  </a:cubicBezTo>
                  <a:cubicBezTo>
                    <a:pt x="322" y="298"/>
                    <a:pt x="275" y="346"/>
                    <a:pt x="215" y="417"/>
                  </a:cubicBezTo>
                  <a:lnTo>
                    <a:pt x="1" y="655"/>
                  </a:lnTo>
                  <a:lnTo>
                    <a:pt x="310" y="679"/>
                  </a:lnTo>
                  <a:cubicBezTo>
                    <a:pt x="417" y="679"/>
                    <a:pt x="513" y="691"/>
                    <a:pt x="596" y="691"/>
                  </a:cubicBezTo>
                  <a:cubicBezTo>
                    <a:pt x="775" y="703"/>
                    <a:pt x="906" y="703"/>
                    <a:pt x="1025" y="703"/>
                  </a:cubicBezTo>
                  <a:cubicBezTo>
                    <a:pt x="1441" y="703"/>
                    <a:pt x="1882" y="703"/>
                    <a:pt x="2299" y="715"/>
                  </a:cubicBezTo>
                  <a:cubicBezTo>
                    <a:pt x="3013" y="715"/>
                    <a:pt x="3727" y="727"/>
                    <a:pt x="4454" y="727"/>
                  </a:cubicBezTo>
                  <a:cubicBezTo>
                    <a:pt x="5382" y="750"/>
                    <a:pt x="6311" y="762"/>
                    <a:pt x="7240" y="798"/>
                  </a:cubicBezTo>
                  <a:cubicBezTo>
                    <a:pt x="8037" y="810"/>
                    <a:pt x="8835" y="822"/>
                    <a:pt x="9633" y="834"/>
                  </a:cubicBezTo>
                  <a:lnTo>
                    <a:pt x="12133" y="881"/>
                  </a:lnTo>
                  <a:cubicBezTo>
                    <a:pt x="12836" y="893"/>
                    <a:pt x="13514" y="893"/>
                    <a:pt x="14217" y="905"/>
                  </a:cubicBezTo>
                  <a:cubicBezTo>
                    <a:pt x="14443" y="905"/>
                    <a:pt x="14645" y="929"/>
                    <a:pt x="14872" y="929"/>
                  </a:cubicBezTo>
                  <a:cubicBezTo>
                    <a:pt x="15157" y="941"/>
                    <a:pt x="15455" y="941"/>
                    <a:pt x="15753" y="941"/>
                  </a:cubicBezTo>
                  <a:lnTo>
                    <a:pt x="15872" y="941"/>
                  </a:lnTo>
                  <a:cubicBezTo>
                    <a:pt x="16098" y="941"/>
                    <a:pt x="16324" y="893"/>
                    <a:pt x="16491" y="584"/>
                  </a:cubicBezTo>
                  <a:lnTo>
                    <a:pt x="16574" y="441"/>
                  </a:lnTo>
                  <a:lnTo>
                    <a:pt x="16419" y="381"/>
                  </a:lnTo>
                  <a:cubicBezTo>
                    <a:pt x="16015" y="203"/>
                    <a:pt x="15657" y="203"/>
                    <a:pt x="1532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5115200" y="1829225"/>
              <a:ext cx="235175" cy="22950"/>
            </a:xfrm>
            <a:custGeom>
              <a:rect b="b" l="l" r="r" t="t"/>
              <a:pathLst>
                <a:path extrusionOk="0" h="918" w="9407">
                  <a:moveTo>
                    <a:pt x="9324" y="167"/>
                  </a:moveTo>
                  <a:lnTo>
                    <a:pt x="9228" y="120"/>
                  </a:lnTo>
                  <a:cubicBezTo>
                    <a:pt x="9157" y="72"/>
                    <a:pt x="9050" y="24"/>
                    <a:pt x="8943" y="24"/>
                  </a:cubicBezTo>
                  <a:cubicBezTo>
                    <a:pt x="8788" y="24"/>
                    <a:pt x="8633" y="0"/>
                    <a:pt x="8454" y="0"/>
                  </a:cubicBezTo>
                  <a:cubicBezTo>
                    <a:pt x="8276" y="0"/>
                    <a:pt x="8085" y="0"/>
                    <a:pt x="7895" y="24"/>
                  </a:cubicBezTo>
                  <a:cubicBezTo>
                    <a:pt x="7454" y="36"/>
                    <a:pt x="7026" y="60"/>
                    <a:pt x="6597" y="96"/>
                  </a:cubicBezTo>
                  <a:cubicBezTo>
                    <a:pt x="5775" y="143"/>
                    <a:pt x="4942" y="179"/>
                    <a:pt x="4109" y="191"/>
                  </a:cubicBezTo>
                  <a:lnTo>
                    <a:pt x="3870" y="191"/>
                  </a:lnTo>
                  <a:cubicBezTo>
                    <a:pt x="3228" y="191"/>
                    <a:pt x="2596" y="167"/>
                    <a:pt x="1965" y="143"/>
                  </a:cubicBezTo>
                  <a:cubicBezTo>
                    <a:pt x="1584" y="120"/>
                    <a:pt x="1203" y="108"/>
                    <a:pt x="822" y="96"/>
                  </a:cubicBezTo>
                  <a:lnTo>
                    <a:pt x="763" y="96"/>
                  </a:lnTo>
                  <a:cubicBezTo>
                    <a:pt x="596" y="96"/>
                    <a:pt x="418" y="108"/>
                    <a:pt x="239" y="155"/>
                  </a:cubicBezTo>
                  <a:cubicBezTo>
                    <a:pt x="108" y="179"/>
                    <a:pt x="1" y="370"/>
                    <a:pt x="13" y="489"/>
                  </a:cubicBezTo>
                  <a:cubicBezTo>
                    <a:pt x="13" y="631"/>
                    <a:pt x="132" y="774"/>
                    <a:pt x="251" y="810"/>
                  </a:cubicBezTo>
                  <a:cubicBezTo>
                    <a:pt x="346" y="834"/>
                    <a:pt x="453" y="834"/>
                    <a:pt x="549" y="834"/>
                  </a:cubicBezTo>
                  <a:lnTo>
                    <a:pt x="549" y="691"/>
                  </a:lnTo>
                  <a:lnTo>
                    <a:pt x="584" y="834"/>
                  </a:lnTo>
                  <a:lnTo>
                    <a:pt x="656" y="834"/>
                  </a:lnTo>
                  <a:cubicBezTo>
                    <a:pt x="894" y="858"/>
                    <a:pt x="1132" y="858"/>
                    <a:pt x="1358" y="870"/>
                  </a:cubicBezTo>
                  <a:cubicBezTo>
                    <a:pt x="1894" y="893"/>
                    <a:pt x="2430" y="917"/>
                    <a:pt x="2977" y="917"/>
                  </a:cubicBezTo>
                  <a:lnTo>
                    <a:pt x="3263" y="917"/>
                  </a:lnTo>
                  <a:cubicBezTo>
                    <a:pt x="3942" y="917"/>
                    <a:pt x="4644" y="893"/>
                    <a:pt x="5311" y="882"/>
                  </a:cubicBezTo>
                  <a:lnTo>
                    <a:pt x="5656" y="870"/>
                  </a:lnTo>
                  <a:cubicBezTo>
                    <a:pt x="6680" y="834"/>
                    <a:pt x="7692" y="822"/>
                    <a:pt x="8704" y="774"/>
                  </a:cubicBezTo>
                  <a:cubicBezTo>
                    <a:pt x="8859" y="774"/>
                    <a:pt x="8990" y="715"/>
                    <a:pt x="9121" y="667"/>
                  </a:cubicBezTo>
                  <a:cubicBezTo>
                    <a:pt x="9181" y="655"/>
                    <a:pt x="9228" y="631"/>
                    <a:pt x="9288" y="620"/>
                  </a:cubicBezTo>
                  <a:lnTo>
                    <a:pt x="9407" y="584"/>
                  </a:lnTo>
                  <a:lnTo>
                    <a:pt x="9359" y="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6"/>
          <p:cNvSpPr txBox="1"/>
          <p:nvPr>
            <p:ph idx="9" type="subTitle"/>
          </p:nvPr>
        </p:nvSpPr>
        <p:spPr>
          <a:xfrm>
            <a:off x="560400" y="3491400"/>
            <a:ext cx="21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Nguyễn Thị Cẩm Li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50" y="586975"/>
            <a:ext cx="7787699" cy="39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5"/>
          <p:cNvSpPr txBox="1"/>
          <p:nvPr>
            <p:ph type="title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tích yêu cầu</a:t>
            </a:r>
            <a:endParaRPr/>
          </a:p>
        </p:txBody>
      </p:sp>
      <p:sp>
        <p:nvSpPr>
          <p:cNvPr id="807" name="Google Shape;807;p65"/>
          <p:cNvSpPr txBox="1"/>
          <p:nvPr>
            <p:ph idx="1" type="subTitle"/>
          </p:nvPr>
        </p:nvSpPr>
        <p:spPr>
          <a:xfrm>
            <a:off x="2464350" y="3351175"/>
            <a:ext cx="42153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Xác định các lớp phân tích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lớp</a:t>
            </a:r>
            <a:endParaRPr/>
          </a:p>
        </p:txBody>
      </p:sp>
      <p:sp>
        <p:nvSpPr>
          <p:cNvPr id="808" name="Google Shape;808;p65"/>
          <p:cNvSpPr/>
          <p:nvPr/>
        </p:nvSpPr>
        <p:spPr>
          <a:xfrm>
            <a:off x="-2" y="137024"/>
            <a:ext cx="1213505" cy="1213505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5"/>
          <p:cNvSpPr txBox="1"/>
          <p:nvPr/>
        </p:nvSpPr>
        <p:spPr>
          <a:xfrm>
            <a:off x="130200" y="435975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03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007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6"/>
          <p:cNvSpPr txBox="1"/>
          <p:nvPr>
            <p:ph type="title"/>
          </p:nvPr>
        </p:nvSpPr>
        <p:spPr>
          <a:xfrm>
            <a:off x="5930700" y="2285400"/>
            <a:ext cx="32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 phân tích chung</a:t>
            </a:r>
            <a:endParaRPr/>
          </a:p>
        </p:txBody>
      </p:sp>
      <p:sp>
        <p:nvSpPr>
          <p:cNvPr id="816" name="Google Shape;816;p66"/>
          <p:cNvSpPr/>
          <p:nvPr/>
        </p:nvSpPr>
        <p:spPr>
          <a:xfrm>
            <a:off x="7422085" y="221478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6"/>
          <p:cNvSpPr txBox="1"/>
          <p:nvPr/>
        </p:nvSpPr>
        <p:spPr>
          <a:xfrm>
            <a:off x="7419750" y="387888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3.1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6345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7"/>
          <p:cNvSpPr/>
          <p:nvPr/>
        </p:nvSpPr>
        <p:spPr>
          <a:xfrm>
            <a:off x="7957660" y="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7"/>
          <p:cNvSpPr txBox="1"/>
          <p:nvPr/>
        </p:nvSpPr>
        <p:spPr>
          <a:xfrm>
            <a:off x="7955325" y="16641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25" name="Google Shape;825;p67"/>
          <p:cNvSpPr txBox="1"/>
          <p:nvPr>
            <p:ph idx="4294967295" type="title"/>
          </p:nvPr>
        </p:nvSpPr>
        <p:spPr>
          <a:xfrm>
            <a:off x="6684525" y="100925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iểu đồ trình tự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8"/>
          <p:cNvSpPr/>
          <p:nvPr/>
        </p:nvSpPr>
        <p:spPr>
          <a:xfrm>
            <a:off x="7957660" y="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8"/>
          <p:cNvSpPr txBox="1"/>
          <p:nvPr/>
        </p:nvSpPr>
        <p:spPr>
          <a:xfrm>
            <a:off x="7955325" y="16641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32" name="Google Shape;832;p68"/>
          <p:cNvSpPr txBox="1"/>
          <p:nvPr>
            <p:ph idx="4294967295" type="title"/>
          </p:nvPr>
        </p:nvSpPr>
        <p:spPr>
          <a:xfrm>
            <a:off x="6684525" y="100925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  <p:pic>
        <p:nvPicPr>
          <p:cNvPr id="833" name="Google Shape;8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5"/>
            <a:ext cx="56918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69"/>
          <p:cNvSpPr/>
          <p:nvPr/>
        </p:nvSpPr>
        <p:spPr>
          <a:xfrm>
            <a:off x="7774435" y="356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69"/>
          <p:cNvSpPr txBox="1"/>
          <p:nvPr/>
        </p:nvSpPr>
        <p:spPr>
          <a:xfrm>
            <a:off x="7772100" y="372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41" name="Google Shape;841;p69"/>
          <p:cNvSpPr txBox="1"/>
          <p:nvPr>
            <p:ph idx="4294967295" type="title"/>
          </p:nvPr>
        </p:nvSpPr>
        <p:spPr>
          <a:xfrm>
            <a:off x="6501300" y="457080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895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0"/>
          <p:cNvSpPr/>
          <p:nvPr/>
        </p:nvSpPr>
        <p:spPr>
          <a:xfrm>
            <a:off x="7774435" y="356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70"/>
          <p:cNvSpPr txBox="1"/>
          <p:nvPr/>
        </p:nvSpPr>
        <p:spPr>
          <a:xfrm>
            <a:off x="7772100" y="372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49" name="Google Shape;849;p70"/>
          <p:cNvSpPr txBox="1"/>
          <p:nvPr>
            <p:ph idx="4294967295" type="title"/>
          </p:nvPr>
        </p:nvSpPr>
        <p:spPr>
          <a:xfrm>
            <a:off x="6501300" y="457080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7320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1"/>
          <p:cNvSpPr/>
          <p:nvPr/>
        </p:nvSpPr>
        <p:spPr>
          <a:xfrm>
            <a:off x="7774435" y="356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1"/>
          <p:cNvSpPr txBox="1"/>
          <p:nvPr/>
        </p:nvSpPr>
        <p:spPr>
          <a:xfrm>
            <a:off x="7772100" y="372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57" name="Google Shape;857;p71"/>
          <p:cNvSpPr txBox="1"/>
          <p:nvPr>
            <p:ph idx="4294967295" type="title"/>
          </p:nvPr>
        </p:nvSpPr>
        <p:spPr>
          <a:xfrm>
            <a:off x="6501300" y="457080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15029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72"/>
          <p:cNvSpPr/>
          <p:nvPr/>
        </p:nvSpPr>
        <p:spPr>
          <a:xfrm>
            <a:off x="7774435" y="356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7772100" y="372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65" name="Google Shape;865;p72"/>
          <p:cNvSpPr txBox="1"/>
          <p:nvPr>
            <p:ph idx="4294967295" type="title"/>
          </p:nvPr>
        </p:nvSpPr>
        <p:spPr>
          <a:xfrm>
            <a:off x="6501300" y="457080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191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3"/>
          <p:cNvSpPr/>
          <p:nvPr/>
        </p:nvSpPr>
        <p:spPr>
          <a:xfrm>
            <a:off x="7774435" y="356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3"/>
          <p:cNvSpPr txBox="1"/>
          <p:nvPr/>
        </p:nvSpPr>
        <p:spPr>
          <a:xfrm>
            <a:off x="7772100" y="372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3.2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73" name="Google Shape;873;p73"/>
          <p:cNvSpPr txBox="1"/>
          <p:nvPr>
            <p:ph idx="4294967295" type="title"/>
          </p:nvPr>
        </p:nvSpPr>
        <p:spPr>
          <a:xfrm>
            <a:off x="6501300" y="4570800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trình tự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53" name="Google Shape;553;p47"/>
          <p:cNvSpPr txBox="1"/>
          <p:nvPr>
            <p:ph idx="1" type="subTitle"/>
          </p:nvPr>
        </p:nvSpPr>
        <p:spPr>
          <a:xfrm>
            <a:off x="7131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Khảo sát / Lí do </a:t>
            </a:r>
            <a:endParaRPr/>
          </a:p>
        </p:txBody>
      </p:sp>
      <p:sp>
        <p:nvSpPr>
          <p:cNvPr id="554" name="Google Shape;554;p47"/>
          <p:cNvSpPr txBox="1"/>
          <p:nvPr>
            <p:ph idx="3" type="subTitle"/>
          </p:nvPr>
        </p:nvSpPr>
        <p:spPr>
          <a:xfrm>
            <a:off x="33558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Đặc tả yêu cầu</a:t>
            </a:r>
            <a:endParaRPr/>
          </a:p>
        </p:txBody>
      </p:sp>
      <p:sp>
        <p:nvSpPr>
          <p:cNvPr id="555" name="Google Shape;555;p47"/>
          <p:cNvSpPr txBox="1"/>
          <p:nvPr>
            <p:ph idx="5" type="subTitle"/>
          </p:nvPr>
        </p:nvSpPr>
        <p:spPr>
          <a:xfrm>
            <a:off x="5998500" y="1879916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tích yêu cầu</a:t>
            </a:r>
            <a:endParaRPr/>
          </a:p>
        </p:txBody>
      </p:sp>
      <p:sp>
        <p:nvSpPr>
          <p:cNvPr id="556" name="Google Shape;556;p47"/>
          <p:cNvSpPr txBox="1"/>
          <p:nvPr>
            <p:ph idx="7" type="subTitle"/>
          </p:nvPr>
        </p:nvSpPr>
        <p:spPr>
          <a:xfrm>
            <a:off x="647850" y="3728835"/>
            <a:ext cx="2432400" cy="7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/ Xây dựng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hệ thống</a:t>
            </a:r>
            <a:endParaRPr/>
          </a:p>
        </p:txBody>
      </p:sp>
      <p:sp>
        <p:nvSpPr>
          <p:cNvPr id="557" name="Google Shape;557;p47"/>
          <p:cNvSpPr txBox="1"/>
          <p:nvPr>
            <p:ph idx="9" type="subTitle"/>
          </p:nvPr>
        </p:nvSpPr>
        <p:spPr>
          <a:xfrm>
            <a:off x="3323175" y="3892441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thử</a:t>
            </a:r>
            <a:endParaRPr/>
          </a:p>
        </p:txBody>
      </p:sp>
      <p:sp>
        <p:nvSpPr>
          <p:cNvPr id="558" name="Google Shape;558;p47"/>
          <p:cNvSpPr txBox="1"/>
          <p:nvPr>
            <p:ph idx="14" type="subTitle"/>
          </p:nvPr>
        </p:nvSpPr>
        <p:spPr>
          <a:xfrm>
            <a:off x="5998500" y="3892441"/>
            <a:ext cx="24324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559" name="Google Shape;559;p47"/>
          <p:cNvGrpSpPr/>
          <p:nvPr/>
        </p:nvGrpSpPr>
        <p:grpSpPr>
          <a:xfrm>
            <a:off x="1684532" y="1273075"/>
            <a:ext cx="487741" cy="487741"/>
            <a:chOff x="3820375" y="952597"/>
            <a:chExt cx="674514" cy="674514"/>
          </a:xfrm>
        </p:grpSpPr>
        <p:sp>
          <p:nvSpPr>
            <p:cNvPr id="560" name="Google Shape;560;p47"/>
            <p:cNvSpPr/>
            <p:nvPr/>
          </p:nvSpPr>
          <p:spPr>
            <a:xfrm>
              <a:off x="3820375" y="952597"/>
              <a:ext cx="674514" cy="674514"/>
            </a:xfrm>
            <a:custGeom>
              <a:rect b="b" l="l" r="r" t="t"/>
              <a:pathLst>
                <a:path extrusionOk="0" h="47804" w="47804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47"/>
            <p:cNvGrpSpPr/>
            <p:nvPr/>
          </p:nvGrpSpPr>
          <p:grpSpPr>
            <a:xfrm>
              <a:off x="3979501" y="1125529"/>
              <a:ext cx="356284" cy="328628"/>
              <a:chOff x="712875" y="2205450"/>
              <a:chExt cx="233675" cy="215550"/>
            </a:xfrm>
          </p:grpSpPr>
          <p:sp>
            <p:nvSpPr>
              <p:cNvPr id="562" name="Google Shape;562;p47"/>
              <p:cNvSpPr/>
              <p:nvPr/>
            </p:nvSpPr>
            <p:spPr>
              <a:xfrm>
                <a:off x="727450" y="2222125"/>
                <a:ext cx="203325" cy="183675"/>
              </a:xfrm>
              <a:custGeom>
                <a:rect b="b" l="l" r="r" t="t"/>
                <a:pathLst>
                  <a:path extrusionOk="0" h="7347" w="8133">
                    <a:moveTo>
                      <a:pt x="3013" y="1"/>
                    </a:moveTo>
                    <a:cubicBezTo>
                      <a:pt x="2894" y="1"/>
                      <a:pt x="2775" y="1"/>
                      <a:pt x="2680" y="48"/>
                    </a:cubicBezTo>
                    <a:cubicBezTo>
                      <a:pt x="2454" y="120"/>
                      <a:pt x="2227" y="120"/>
                      <a:pt x="1989" y="120"/>
                    </a:cubicBezTo>
                    <a:cubicBezTo>
                      <a:pt x="1823" y="120"/>
                      <a:pt x="1668" y="120"/>
                      <a:pt x="1501" y="144"/>
                    </a:cubicBezTo>
                    <a:cubicBezTo>
                      <a:pt x="1037" y="203"/>
                      <a:pt x="691" y="513"/>
                      <a:pt x="334" y="763"/>
                    </a:cubicBezTo>
                    <a:cubicBezTo>
                      <a:pt x="322" y="775"/>
                      <a:pt x="310" y="798"/>
                      <a:pt x="299" y="822"/>
                    </a:cubicBezTo>
                    <a:cubicBezTo>
                      <a:pt x="144" y="1108"/>
                      <a:pt x="1" y="1394"/>
                      <a:pt x="13" y="1715"/>
                    </a:cubicBezTo>
                    <a:cubicBezTo>
                      <a:pt x="25" y="2168"/>
                      <a:pt x="13" y="2608"/>
                      <a:pt x="25" y="3061"/>
                    </a:cubicBezTo>
                    <a:cubicBezTo>
                      <a:pt x="37" y="3418"/>
                      <a:pt x="72" y="3775"/>
                      <a:pt x="120" y="4132"/>
                    </a:cubicBezTo>
                    <a:cubicBezTo>
                      <a:pt x="156" y="4525"/>
                      <a:pt x="310" y="4882"/>
                      <a:pt x="489" y="5239"/>
                    </a:cubicBezTo>
                    <a:cubicBezTo>
                      <a:pt x="537" y="5323"/>
                      <a:pt x="572" y="5406"/>
                      <a:pt x="632" y="5466"/>
                    </a:cubicBezTo>
                    <a:cubicBezTo>
                      <a:pt x="680" y="5513"/>
                      <a:pt x="739" y="5561"/>
                      <a:pt x="799" y="5561"/>
                    </a:cubicBezTo>
                    <a:cubicBezTo>
                      <a:pt x="1016" y="5608"/>
                      <a:pt x="1225" y="5670"/>
                      <a:pt x="1445" y="5670"/>
                    </a:cubicBezTo>
                    <a:cubicBezTo>
                      <a:pt x="1503" y="5670"/>
                      <a:pt x="1561" y="5666"/>
                      <a:pt x="1620" y="5656"/>
                    </a:cubicBezTo>
                    <a:cubicBezTo>
                      <a:pt x="1648" y="5652"/>
                      <a:pt x="1677" y="5651"/>
                      <a:pt x="1707" y="5651"/>
                    </a:cubicBezTo>
                    <a:cubicBezTo>
                      <a:pt x="1766" y="5651"/>
                      <a:pt x="1827" y="5656"/>
                      <a:pt x="1882" y="5656"/>
                    </a:cubicBezTo>
                    <a:cubicBezTo>
                      <a:pt x="2096" y="5680"/>
                      <a:pt x="2180" y="5775"/>
                      <a:pt x="2180" y="5989"/>
                    </a:cubicBezTo>
                    <a:cubicBezTo>
                      <a:pt x="2180" y="6049"/>
                      <a:pt x="2180" y="6120"/>
                      <a:pt x="2168" y="6180"/>
                    </a:cubicBezTo>
                    <a:cubicBezTo>
                      <a:pt x="2084" y="6490"/>
                      <a:pt x="2049" y="6835"/>
                      <a:pt x="1882" y="7121"/>
                    </a:cubicBezTo>
                    <a:cubicBezTo>
                      <a:pt x="1858" y="7168"/>
                      <a:pt x="1858" y="7204"/>
                      <a:pt x="1811" y="7347"/>
                    </a:cubicBezTo>
                    <a:cubicBezTo>
                      <a:pt x="2049" y="7228"/>
                      <a:pt x="2215" y="7132"/>
                      <a:pt x="2358" y="7013"/>
                    </a:cubicBezTo>
                    <a:cubicBezTo>
                      <a:pt x="2573" y="6847"/>
                      <a:pt x="2775" y="6692"/>
                      <a:pt x="3037" y="6597"/>
                    </a:cubicBezTo>
                    <a:cubicBezTo>
                      <a:pt x="3168" y="6537"/>
                      <a:pt x="3275" y="6466"/>
                      <a:pt x="3347" y="6335"/>
                    </a:cubicBezTo>
                    <a:cubicBezTo>
                      <a:pt x="3394" y="6240"/>
                      <a:pt x="3454" y="6156"/>
                      <a:pt x="3513" y="6073"/>
                    </a:cubicBezTo>
                    <a:cubicBezTo>
                      <a:pt x="3608" y="5918"/>
                      <a:pt x="3763" y="5835"/>
                      <a:pt x="3954" y="5823"/>
                    </a:cubicBezTo>
                    <a:lnTo>
                      <a:pt x="4418" y="5823"/>
                    </a:lnTo>
                    <a:cubicBezTo>
                      <a:pt x="4484" y="5820"/>
                      <a:pt x="4549" y="5819"/>
                      <a:pt x="4615" y="5819"/>
                    </a:cubicBezTo>
                    <a:cubicBezTo>
                      <a:pt x="4878" y="5819"/>
                      <a:pt x="5142" y="5835"/>
                      <a:pt x="5406" y="5835"/>
                    </a:cubicBezTo>
                    <a:cubicBezTo>
                      <a:pt x="5737" y="5835"/>
                      <a:pt x="6067" y="5811"/>
                      <a:pt x="6395" y="5704"/>
                    </a:cubicBezTo>
                    <a:cubicBezTo>
                      <a:pt x="6692" y="5704"/>
                      <a:pt x="6966" y="5597"/>
                      <a:pt x="7240" y="5513"/>
                    </a:cubicBezTo>
                    <a:cubicBezTo>
                      <a:pt x="7633" y="5382"/>
                      <a:pt x="7871" y="5120"/>
                      <a:pt x="7978" y="4739"/>
                    </a:cubicBezTo>
                    <a:cubicBezTo>
                      <a:pt x="8061" y="4382"/>
                      <a:pt x="8133" y="4025"/>
                      <a:pt x="8121" y="3656"/>
                    </a:cubicBezTo>
                    <a:cubicBezTo>
                      <a:pt x="8050" y="3323"/>
                      <a:pt x="8050" y="2965"/>
                      <a:pt x="8085" y="2620"/>
                    </a:cubicBezTo>
                    <a:cubicBezTo>
                      <a:pt x="8097" y="2287"/>
                      <a:pt x="7919" y="1989"/>
                      <a:pt x="7942" y="1644"/>
                    </a:cubicBezTo>
                    <a:cubicBezTo>
                      <a:pt x="7942" y="1608"/>
                      <a:pt x="7919" y="1572"/>
                      <a:pt x="7907" y="1537"/>
                    </a:cubicBezTo>
                    <a:cubicBezTo>
                      <a:pt x="7811" y="1358"/>
                      <a:pt x="7740" y="1167"/>
                      <a:pt x="7633" y="989"/>
                    </a:cubicBezTo>
                    <a:cubicBezTo>
                      <a:pt x="7526" y="822"/>
                      <a:pt x="7454" y="632"/>
                      <a:pt x="7288" y="536"/>
                    </a:cubicBezTo>
                    <a:cubicBezTo>
                      <a:pt x="6966" y="358"/>
                      <a:pt x="6633" y="203"/>
                      <a:pt x="6252" y="203"/>
                    </a:cubicBezTo>
                    <a:cubicBezTo>
                      <a:pt x="6192" y="203"/>
                      <a:pt x="6109" y="203"/>
                      <a:pt x="6049" y="179"/>
                    </a:cubicBezTo>
                    <a:cubicBezTo>
                      <a:pt x="5897" y="126"/>
                      <a:pt x="5732" y="119"/>
                      <a:pt x="5574" y="119"/>
                    </a:cubicBezTo>
                    <a:cubicBezTo>
                      <a:pt x="5521" y="119"/>
                      <a:pt x="5469" y="120"/>
                      <a:pt x="5418" y="120"/>
                    </a:cubicBezTo>
                    <a:cubicBezTo>
                      <a:pt x="5337" y="120"/>
                      <a:pt x="5255" y="128"/>
                      <a:pt x="5176" y="128"/>
                    </a:cubicBezTo>
                    <a:cubicBezTo>
                      <a:pt x="5116" y="128"/>
                      <a:pt x="5058" y="123"/>
                      <a:pt x="5002" y="108"/>
                    </a:cubicBezTo>
                    <a:cubicBezTo>
                      <a:pt x="4347" y="1"/>
                      <a:pt x="3668" y="1"/>
                      <a:pt x="30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7"/>
              <p:cNvSpPr/>
              <p:nvPr/>
            </p:nvSpPr>
            <p:spPr>
              <a:xfrm>
                <a:off x="712875" y="2205450"/>
                <a:ext cx="233675" cy="215550"/>
              </a:xfrm>
              <a:custGeom>
                <a:rect b="b" l="l" r="r" t="t"/>
                <a:pathLst>
                  <a:path extrusionOk="0" h="8622" w="9347">
                    <a:moveTo>
                      <a:pt x="4394" y="7192"/>
                    </a:moveTo>
                    <a:cubicBezTo>
                      <a:pt x="4239" y="7549"/>
                      <a:pt x="3918" y="7716"/>
                      <a:pt x="3620" y="7895"/>
                    </a:cubicBezTo>
                    <a:cubicBezTo>
                      <a:pt x="3346" y="8050"/>
                      <a:pt x="3072" y="8216"/>
                      <a:pt x="2798" y="8395"/>
                    </a:cubicBezTo>
                    <a:cubicBezTo>
                      <a:pt x="2548" y="8573"/>
                      <a:pt x="2263" y="8621"/>
                      <a:pt x="1965" y="8585"/>
                    </a:cubicBezTo>
                    <a:cubicBezTo>
                      <a:pt x="1846" y="8573"/>
                      <a:pt x="1739" y="8526"/>
                      <a:pt x="1667" y="8442"/>
                    </a:cubicBezTo>
                    <a:cubicBezTo>
                      <a:pt x="1548" y="8323"/>
                      <a:pt x="1536" y="8192"/>
                      <a:pt x="1644" y="8073"/>
                    </a:cubicBezTo>
                    <a:cubicBezTo>
                      <a:pt x="1846" y="7823"/>
                      <a:pt x="1977" y="7561"/>
                      <a:pt x="2084" y="7264"/>
                    </a:cubicBezTo>
                    <a:cubicBezTo>
                      <a:pt x="2096" y="7204"/>
                      <a:pt x="2132" y="7145"/>
                      <a:pt x="2144" y="7085"/>
                    </a:cubicBezTo>
                    <a:cubicBezTo>
                      <a:pt x="2156" y="7026"/>
                      <a:pt x="2144" y="6966"/>
                      <a:pt x="2144" y="6895"/>
                    </a:cubicBezTo>
                    <a:cubicBezTo>
                      <a:pt x="1894" y="6859"/>
                      <a:pt x="1655" y="6799"/>
                      <a:pt x="1417" y="6823"/>
                    </a:cubicBezTo>
                    <a:cubicBezTo>
                      <a:pt x="1048" y="6835"/>
                      <a:pt x="810" y="6645"/>
                      <a:pt x="632" y="6359"/>
                    </a:cubicBezTo>
                    <a:cubicBezTo>
                      <a:pt x="358" y="5930"/>
                      <a:pt x="191" y="5430"/>
                      <a:pt x="108" y="4930"/>
                    </a:cubicBezTo>
                    <a:cubicBezTo>
                      <a:pt x="12" y="4418"/>
                      <a:pt x="12" y="3918"/>
                      <a:pt x="12" y="3394"/>
                    </a:cubicBezTo>
                    <a:cubicBezTo>
                      <a:pt x="12" y="3049"/>
                      <a:pt x="36" y="2704"/>
                      <a:pt x="12" y="2346"/>
                    </a:cubicBezTo>
                    <a:cubicBezTo>
                      <a:pt x="0" y="1870"/>
                      <a:pt x="215" y="1489"/>
                      <a:pt x="429" y="1108"/>
                    </a:cubicBezTo>
                    <a:cubicBezTo>
                      <a:pt x="465" y="1049"/>
                      <a:pt x="512" y="1001"/>
                      <a:pt x="572" y="965"/>
                    </a:cubicBezTo>
                    <a:cubicBezTo>
                      <a:pt x="751" y="822"/>
                      <a:pt x="929" y="691"/>
                      <a:pt x="1120" y="549"/>
                    </a:cubicBezTo>
                    <a:cubicBezTo>
                      <a:pt x="1489" y="287"/>
                      <a:pt x="1905" y="168"/>
                      <a:pt x="2370" y="156"/>
                    </a:cubicBezTo>
                    <a:cubicBezTo>
                      <a:pt x="2667" y="156"/>
                      <a:pt x="2965" y="168"/>
                      <a:pt x="3251" y="60"/>
                    </a:cubicBezTo>
                    <a:cubicBezTo>
                      <a:pt x="3275" y="49"/>
                      <a:pt x="3322" y="49"/>
                      <a:pt x="3370" y="49"/>
                    </a:cubicBezTo>
                    <a:cubicBezTo>
                      <a:pt x="4215" y="49"/>
                      <a:pt x="5073" y="1"/>
                      <a:pt x="5930" y="180"/>
                    </a:cubicBezTo>
                    <a:cubicBezTo>
                      <a:pt x="6025" y="191"/>
                      <a:pt x="6132" y="203"/>
                      <a:pt x="6227" y="203"/>
                    </a:cubicBezTo>
                    <a:cubicBezTo>
                      <a:pt x="6418" y="203"/>
                      <a:pt x="6608" y="191"/>
                      <a:pt x="6787" y="299"/>
                    </a:cubicBezTo>
                    <a:cubicBezTo>
                      <a:pt x="6823" y="310"/>
                      <a:pt x="6858" y="322"/>
                      <a:pt x="6906" y="310"/>
                    </a:cubicBezTo>
                    <a:cubicBezTo>
                      <a:pt x="7299" y="263"/>
                      <a:pt x="7632" y="441"/>
                      <a:pt x="7978" y="561"/>
                    </a:cubicBezTo>
                    <a:cubicBezTo>
                      <a:pt x="8228" y="656"/>
                      <a:pt x="8502" y="787"/>
                      <a:pt x="8621" y="1072"/>
                    </a:cubicBezTo>
                    <a:cubicBezTo>
                      <a:pt x="8918" y="1358"/>
                      <a:pt x="8966" y="1775"/>
                      <a:pt x="9156" y="2108"/>
                    </a:cubicBezTo>
                    <a:cubicBezTo>
                      <a:pt x="9180" y="2168"/>
                      <a:pt x="9180" y="2263"/>
                      <a:pt x="9180" y="2335"/>
                    </a:cubicBezTo>
                    <a:cubicBezTo>
                      <a:pt x="9204" y="2394"/>
                      <a:pt x="9180" y="2466"/>
                      <a:pt x="9216" y="2525"/>
                    </a:cubicBezTo>
                    <a:cubicBezTo>
                      <a:pt x="9347" y="2763"/>
                      <a:pt x="9323" y="3025"/>
                      <a:pt x="9323" y="3275"/>
                    </a:cubicBezTo>
                    <a:cubicBezTo>
                      <a:pt x="9323" y="3799"/>
                      <a:pt x="9323" y="4311"/>
                      <a:pt x="9335" y="4847"/>
                    </a:cubicBezTo>
                    <a:cubicBezTo>
                      <a:pt x="9335" y="5002"/>
                      <a:pt x="9335" y="5144"/>
                      <a:pt x="9264" y="5299"/>
                    </a:cubicBezTo>
                    <a:cubicBezTo>
                      <a:pt x="9228" y="5359"/>
                      <a:pt x="9216" y="5442"/>
                      <a:pt x="9216" y="5525"/>
                    </a:cubicBezTo>
                    <a:cubicBezTo>
                      <a:pt x="9216" y="5787"/>
                      <a:pt x="9097" y="6014"/>
                      <a:pt x="8918" y="6204"/>
                    </a:cubicBezTo>
                    <a:cubicBezTo>
                      <a:pt x="8680" y="6478"/>
                      <a:pt x="8406" y="6716"/>
                      <a:pt x="8049" y="6823"/>
                    </a:cubicBezTo>
                    <a:cubicBezTo>
                      <a:pt x="7990" y="6835"/>
                      <a:pt x="7930" y="6883"/>
                      <a:pt x="7871" y="6895"/>
                    </a:cubicBezTo>
                    <a:cubicBezTo>
                      <a:pt x="7632" y="6978"/>
                      <a:pt x="7418" y="7097"/>
                      <a:pt x="7144" y="7085"/>
                    </a:cubicBezTo>
                    <a:cubicBezTo>
                      <a:pt x="7097" y="7085"/>
                      <a:pt x="7037" y="7085"/>
                      <a:pt x="7001" y="7097"/>
                    </a:cubicBezTo>
                    <a:cubicBezTo>
                      <a:pt x="6716" y="7240"/>
                      <a:pt x="6418" y="7192"/>
                      <a:pt x="6132" y="7192"/>
                    </a:cubicBezTo>
                    <a:close/>
                    <a:moveTo>
                      <a:pt x="2358" y="8038"/>
                    </a:moveTo>
                    <a:cubicBezTo>
                      <a:pt x="2596" y="7919"/>
                      <a:pt x="2751" y="7835"/>
                      <a:pt x="2906" y="7716"/>
                    </a:cubicBezTo>
                    <a:cubicBezTo>
                      <a:pt x="3108" y="7549"/>
                      <a:pt x="3322" y="7383"/>
                      <a:pt x="3572" y="7299"/>
                    </a:cubicBezTo>
                    <a:cubicBezTo>
                      <a:pt x="3703" y="7240"/>
                      <a:pt x="3810" y="7157"/>
                      <a:pt x="3882" y="7026"/>
                    </a:cubicBezTo>
                    <a:cubicBezTo>
                      <a:pt x="3930" y="6930"/>
                      <a:pt x="3989" y="6847"/>
                      <a:pt x="4049" y="6776"/>
                    </a:cubicBezTo>
                    <a:cubicBezTo>
                      <a:pt x="4156" y="6609"/>
                      <a:pt x="4299" y="6537"/>
                      <a:pt x="4489" y="6526"/>
                    </a:cubicBezTo>
                    <a:lnTo>
                      <a:pt x="4953" y="6526"/>
                    </a:lnTo>
                    <a:cubicBezTo>
                      <a:pt x="5608" y="6490"/>
                      <a:pt x="6287" y="6609"/>
                      <a:pt x="6942" y="6406"/>
                    </a:cubicBezTo>
                    <a:cubicBezTo>
                      <a:pt x="7239" y="6406"/>
                      <a:pt x="7501" y="6299"/>
                      <a:pt x="7787" y="6204"/>
                    </a:cubicBezTo>
                    <a:cubicBezTo>
                      <a:pt x="8168" y="6073"/>
                      <a:pt x="8406" y="5823"/>
                      <a:pt x="8513" y="5430"/>
                    </a:cubicBezTo>
                    <a:cubicBezTo>
                      <a:pt x="8597" y="5073"/>
                      <a:pt x="8680" y="4716"/>
                      <a:pt x="8668" y="4347"/>
                    </a:cubicBezTo>
                    <a:cubicBezTo>
                      <a:pt x="8633" y="4001"/>
                      <a:pt x="8644" y="3656"/>
                      <a:pt x="8668" y="3323"/>
                    </a:cubicBezTo>
                    <a:cubicBezTo>
                      <a:pt x="8680" y="2977"/>
                      <a:pt x="8502" y="2680"/>
                      <a:pt x="8525" y="2335"/>
                    </a:cubicBezTo>
                    <a:cubicBezTo>
                      <a:pt x="8525" y="2311"/>
                      <a:pt x="8502" y="2263"/>
                      <a:pt x="8478" y="2239"/>
                    </a:cubicBezTo>
                    <a:cubicBezTo>
                      <a:pt x="8394" y="2061"/>
                      <a:pt x="8323" y="1858"/>
                      <a:pt x="8216" y="1680"/>
                    </a:cubicBezTo>
                    <a:cubicBezTo>
                      <a:pt x="8109" y="1525"/>
                      <a:pt x="8037" y="1323"/>
                      <a:pt x="7871" y="1239"/>
                    </a:cubicBezTo>
                    <a:cubicBezTo>
                      <a:pt x="7549" y="1061"/>
                      <a:pt x="7216" y="894"/>
                      <a:pt x="6835" y="894"/>
                    </a:cubicBezTo>
                    <a:cubicBezTo>
                      <a:pt x="6775" y="894"/>
                      <a:pt x="6692" y="894"/>
                      <a:pt x="6632" y="882"/>
                    </a:cubicBezTo>
                    <a:cubicBezTo>
                      <a:pt x="6430" y="811"/>
                      <a:pt x="6204" y="822"/>
                      <a:pt x="6001" y="822"/>
                    </a:cubicBezTo>
                    <a:cubicBezTo>
                      <a:pt x="5858" y="822"/>
                      <a:pt x="5715" y="834"/>
                      <a:pt x="5585" y="811"/>
                    </a:cubicBezTo>
                    <a:cubicBezTo>
                      <a:pt x="4930" y="703"/>
                      <a:pt x="4251" y="703"/>
                      <a:pt x="3596" y="703"/>
                    </a:cubicBezTo>
                    <a:cubicBezTo>
                      <a:pt x="3477" y="703"/>
                      <a:pt x="3358" y="703"/>
                      <a:pt x="3263" y="751"/>
                    </a:cubicBezTo>
                    <a:cubicBezTo>
                      <a:pt x="3037" y="822"/>
                      <a:pt x="2810" y="822"/>
                      <a:pt x="2572" y="822"/>
                    </a:cubicBezTo>
                    <a:cubicBezTo>
                      <a:pt x="2406" y="822"/>
                      <a:pt x="2251" y="822"/>
                      <a:pt x="2084" y="834"/>
                    </a:cubicBezTo>
                    <a:cubicBezTo>
                      <a:pt x="1620" y="894"/>
                      <a:pt x="1274" y="1203"/>
                      <a:pt x="917" y="1465"/>
                    </a:cubicBezTo>
                    <a:cubicBezTo>
                      <a:pt x="905" y="1477"/>
                      <a:pt x="893" y="1489"/>
                      <a:pt x="882" y="1525"/>
                    </a:cubicBezTo>
                    <a:cubicBezTo>
                      <a:pt x="727" y="1799"/>
                      <a:pt x="584" y="2085"/>
                      <a:pt x="596" y="2418"/>
                    </a:cubicBezTo>
                    <a:cubicBezTo>
                      <a:pt x="608" y="2858"/>
                      <a:pt x="596" y="3311"/>
                      <a:pt x="608" y="3751"/>
                    </a:cubicBezTo>
                    <a:cubicBezTo>
                      <a:pt x="620" y="4109"/>
                      <a:pt x="655" y="4466"/>
                      <a:pt x="703" y="4823"/>
                    </a:cubicBezTo>
                    <a:cubicBezTo>
                      <a:pt x="739" y="5228"/>
                      <a:pt x="893" y="5585"/>
                      <a:pt x="1072" y="5942"/>
                    </a:cubicBezTo>
                    <a:cubicBezTo>
                      <a:pt x="1120" y="6014"/>
                      <a:pt x="1155" y="6109"/>
                      <a:pt x="1215" y="6168"/>
                    </a:cubicBezTo>
                    <a:cubicBezTo>
                      <a:pt x="1263" y="6204"/>
                      <a:pt x="1322" y="6252"/>
                      <a:pt x="1382" y="6252"/>
                    </a:cubicBezTo>
                    <a:cubicBezTo>
                      <a:pt x="1655" y="6311"/>
                      <a:pt x="1917" y="6406"/>
                      <a:pt x="2203" y="6359"/>
                    </a:cubicBezTo>
                    <a:cubicBezTo>
                      <a:pt x="2286" y="6335"/>
                      <a:pt x="2382" y="6359"/>
                      <a:pt x="2465" y="6359"/>
                    </a:cubicBezTo>
                    <a:cubicBezTo>
                      <a:pt x="2679" y="6371"/>
                      <a:pt x="2763" y="6478"/>
                      <a:pt x="2763" y="6680"/>
                    </a:cubicBezTo>
                    <a:cubicBezTo>
                      <a:pt x="2763" y="6740"/>
                      <a:pt x="2763" y="6811"/>
                      <a:pt x="2751" y="6883"/>
                    </a:cubicBezTo>
                    <a:cubicBezTo>
                      <a:pt x="2667" y="7192"/>
                      <a:pt x="2632" y="7526"/>
                      <a:pt x="2465" y="7811"/>
                    </a:cubicBezTo>
                    <a:cubicBezTo>
                      <a:pt x="2394" y="7859"/>
                      <a:pt x="2382" y="7907"/>
                      <a:pt x="2358" y="80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7"/>
              <p:cNvSpPr/>
              <p:nvPr/>
            </p:nvSpPr>
            <p:spPr>
              <a:xfrm>
                <a:off x="864975" y="2282550"/>
                <a:ext cx="35450" cy="30100"/>
              </a:xfrm>
              <a:custGeom>
                <a:rect b="b" l="l" r="r" t="t"/>
                <a:pathLst>
                  <a:path extrusionOk="0" h="1204" w="1418">
                    <a:moveTo>
                      <a:pt x="774" y="1203"/>
                    </a:moveTo>
                    <a:cubicBezTo>
                      <a:pt x="596" y="1203"/>
                      <a:pt x="417" y="1203"/>
                      <a:pt x="274" y="1072"/>
                    </a:cubicBezTo>
                    <a:cubicBezTo>
                      <a:pt x="1" y="822"/>
                      <a:pt x="36" y="370"/>
                      <a:pt x="346" y="179"/>
                    </a:cubicBezTo>
                    <a:cubicBezTo>
                      <a:pt x="620" y="1"/>
                      <a:pt x="1013" y="48"/>
                      <a:pt x="1227" y="286"/>
                    </a:cubicBezTo>
                    <a:cubicBezTo>
                      <a:pt x="1370" y="441"/>
                      <a:pt x="1417" y="822"/>
                      <a:pt x="1310" y="1001"/>
                    </a:cubicBezTo>
                    <a:cubicBezTo>
                      <a:pt x="1251" y="1096"/>
                      <a:pt x="1167" y="1179"/>
                      <a:pt x="1048" y="1191"/>
                    </a:cubicBezTo>
                    <a:cubicBezTo>
                      <a:pt x="953" y="1203"/>
                      <a:pt x="870" y="1203"/>
                      <a:pt x="774" y="1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7"/>
              <p:cNvSpPr/>
              <p:nvPr/>
            </p:nvSpPr>
            <p:spPr>
              <a:xfrm>
                <a:off x="814075" y="2280175"/>
                <a:ext cx="35450" cy="30375"/>
              </a:xfrm>
              <a:custGeom>
                <a:rect b="b" l="l" r="r" t="t"/>
                <a:pathLst>
                  <a:path extrusionOk="0" h="1215" w="1418">
                    <a:moveTo>
                      <a:pt x="751" y="1191"/>
                    </a:moveTo>
                    <a:cubicBezTo>
                      <a:pt x="513" y="1215"/>
                      <a:pt x="310" y="1131"/>
                      <a:pt x="179" y="941"/>
                    </a:cubicBezTo>
                    <a:cubicBezTo>
                      <a:pt x="1" y="691"/>
                      <a:pt x="60" y="298"/>
                      <a:pt x="310" y="143"/>
                    </a:cubicBezTo>
                    <a:cubicBezTo>
                      <a:pt x="536" y="0"/>
                      <a:pt x="786" y="0"/>
                      <a:pt x="1013" y="96"/>
                    </a:cubicBezTo>
                    <a:cubicBezTo>
                      <a:pt x="1263" y="203"/>
                      <a:pt x="1417" y="774"/>
                      <a:pt x="1251" y="1001"/>
                    </a:cubicBezTo>
                    <a:cubicBezTo>
                      <a:pt x="1203" y="1072"/>
                      <a:pt x="1120" y="1120"/>
                      <a:pt x="1036" y="1155"/>
                    </a:cubicBezTo>
                    <a:cubicBezTo>
                      <a:pt x="953" y="1191"/>
                      <a:pt x="846" y="1191"/>
                      <a:pt x="751" y="11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7"/>
              <p:cNvSpPr/>
              <p:nvPr/>
            </p:nvSpPr>
            <p:spPr>
              <a:xfrm>
                <a:off x="759300" y="2281375"/>
                <a:ext cx="29800" cy="31575"/>
              </a:xfrm>
              <a:custGeom>
                <a:rect b="b" l="l" r="r" t="t"/>
                <a:pathLst>
                  <a:path extrusionOk="0" h="1263" w="1192">
                    <a:moveTo>
                      <a:pt x="1191" y="524"/>
                    </a:moveTo>
                    <a:lnTo>
                      <a:pt x="1191" y="762"/>
                    </a:lnTo>
                    <a:cubicBezTo>
                      <a:pt x="1132" y="1179"/>
                      <a:pt x="810" y="1262"/>
                      <a:pt x="525" y="1131"/>
                    </a:cubicBezTo>
                    <a:cubicBezTo>
                      <a:pt x="84" y="941"/>
                      <a:pt x="1" y="488"/>
                      <a:pt x="275" y="167"/>
                    </a:cubicBezTo>
                    <a:cubicBezTo>
                      <a:pt x="346" y="71"/>
                      <a:pt x="453" y="12"/>
                      <a:pt x="572" y="12"/>
                    </a:cubicBezTo>
                    <a:cubicBezTo>
                      <a:pt x="656" y="12"/>
                      <a:pt x="751" y="0"/>
                      <a:pt x="834" y="12"/>
                    </a:cubicBezTo>
                    <a:cubicBezTo>
                      <a:pt x="1049" y="36"/>
                      <a:pt x="1156" y="131"/>
                      <a:pt x="1191" y="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47"/>
          <p:cNvSpPr/>
          <p:nvPr/>
        </p:nvSpPr>
        <p:spPr>
          <a:xfrm>
            <a:off x="4328132" y="1273075"/>
            <a:ext cx="487741" cy="48774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6971729" y="1273075"/>
            <a:ext cx="487741" cy="48774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7"/>
          <p:cNvSpPr/>
          <p:nvPr/>
        </p:nvSpPr>
        <p:spPr>
          <a:xfrm>
            <a:off x="4328132" y="3177650"/>
            <a:ext cx="487720" cy="48772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7"/>
          <p:cNvSpPr/>
          <p:nvPr/>
        </p:nvSpPr>
        <p:spPr>
          <a:xfrm>
            <a:off x="1684532" y="3183000"/>
            <a:ext cx="487720" cy="48772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7"/>
          <p:cNvSpPr/>
          <p:nvPr/>
        </p:nvSpPr>
        <p:spPr>
          <a:xfrm>
            <a:off x="6971729" y="3117775"/>
            <a:ext cx="487741" cy="48774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47"/>
          <p:cNvGrpSpPr/>
          <p:nvPr/>
        </p:nvGrpSpPr>
        <p:grpSpPr>
          <a:xfrm>
            <a:off x="7716614" y="377444"/>
            <a:ext cx="1002369" cy="707859"/>
            <a:chOff x="2141325" y="1770575"/>
            <a:chExt cx="449775" cy="317625"/>
          </a:xfrm>
        </p:grpSpPr>
        <p:sp>
          <p:nvSpPr>
            <p:cNvPr id="573" name="Google Shape;573;p47"/>
            <p:cNvSpPr/>
            <p:nvPr/>
          </p:nvSpPr>
          <p:spPr>
            <a:xfrm>
              <a:off x="2152925" y="1785125"/>
              <a:ext cx="423600" cy="286825"/>
            </a:xfrm>
            <a:custGeom>
              <a:rect b="b" l="l" r="r" t="t"/>
              <a:pathLst>
                <a:path extrusionOk="0" h="11473" w="16944">
                  <a:moveTo>
                    <a:pt x="10887" y="0"/>
                  </a:moveTo>
                  <a:cubicBezTo>
                    <a:pt x="10779" y="0"/>
                    <a:pt x="10670" y="5"/>
                    <a:pt x="10562" y="14"/>
                  </a:cubicBezTo>
                  <a:cubicBezTo>
                    <a:pt x="10062" y="38"/>
                    <a:pt x="9538" y="38"/>
                    <a:pt x="9026" y="74"/>
                  </a:cubicBezTo>
                  <a:cubicBezTo>
                    <a:pt x="8728" y="86"/>
                    <a:pt x="8431" y="109"/>
                    <a:pt x="8157" y="229"/>
                  </a:cubicBezTo>
                  <a:cubicBezTo>
                    <a:pt x="8014" y="276"/>
                    <a:pt x="7883" y="324"/>
                    <a:pt x="7752" y="336"/>
                  </a:cubicBezTo>
                  <a:cubicBezTo>
                    <a:pt x="7395" y="383"/>
                    <a:pt x="7049" y="467"/>
                    <a:pt x="6740" y="633"/>
                  </a:cubicBezTo>
                  <a:cubicBezTo>
                    <a:pt x="6526" y="741"/>
                    <a:pt x="6323" y="812"/>
                    <a:pt x="6085" y="812"/>
                  </a:cubicBezTo>
                  <a:cubicBezTo>
                    <a:pt x="5799" y="812"/>
                    <a:pt x="5549" y="931"/>
                    <a:pt x="5299" y="1038"/>
                  </a:cubicBezTo>
                  <a:cubicBezTo>
                    <a:pt x="4787" y="1229"/>
                    <a:pt x="4323" y="1503"/>
                    <a:pt x="3906" y="1860"/>
                  </a:cubicBezTo>
                  <a:cubicBezTo>
                    <a:pt x="3811" y="1943"/>
                    <a:pt x="3692" y="2014"/>
                    <a:pt x="3573" y="2074"/>
                  </a:cubicBezTo>
                  <a:cubicBezTo>
                    <a:pt x="3228" y="2253"/>
                    <a:pt x="2894" y="2479"/>
                    <a:pt x="2596" y="2717"/>
                  </a:cubicBezTo>
                  <a:cubicBezTo>
                    <a:pt x="2585" y="2729"/>
                    <a:pt x="2561" y="2753"/>
                    <a:pt x="2537" y="2765"/>
                  </a:cubicBezTo>
                  <a:cubicBezTo>
                    <a:pt x="2275" y="3146"/>
                    <a:pt x="1858" y="3419"/>
                    <a:pt x="1549" y="3777"/>
                  </a:cubicBezTo>
                  <a:cubicBezTo>
                    <a:pt x="1489" y="3848"/>
                    <a:pt x="1406" y="3908"/>
                    <a:pt x="1382" y="3979"/>
                  </a:cubicBezTo>
                  <a:cubicBezTo>
                    <a:pt x="1275" y="4277"/>
                    <a:pt x="1025" y="4455"/>
                    <a:pt x="834" y="4681"/>
                  </a:cubicBezTo>
                  <a:cubicBezTo>
                    <a:pt x="561" y="4979"/>
                    <a:pt x="370" y="5313"/>
                    <a:pt x="275" y="5694"/>
                  </a:cubicBezTo>
                  <a:cubicBezTo>
                    <a:pt x="203" y="6063"/>
                    <a:pt x="120" y="6444"/>
                    <a:pt x="37" y="6825"/>
                  </a:cubicBezTo>
                  <a:cubicBezTo>
                    <a:pt x="13" y="6991"/>
                    <a:pt x="1" y="7182"/>
                    <a:pt x="25" y="7348"/>
                  </a:cubicBezTo>
                  <a:cubicBezTo>
                    <a:pt x="72" y="7634"/>
                    <a:pt x="132" y="7908"/>
                    <a:pt x="239" y="8182"/>
                  </a:cubicBezTo>
                  <a:cubicBezTo>
                    <a:pt x="394" y="8634"/>
                    <a:pt x="596" y="9063"/>
                    <a:pt x="799" y="9492"/>
                  </a:cubicBezTo>
                  <a:cubicBezTo>
                    <a:pt x="894" y="9694"/>
                    <a:pt x="1061" y="9884"/>
                    <a:pt x="1180" y="10051"/>
                  </a:cubicBezTo>
                  <a:cubicBezTo>
                    <a:pt x="1263" y="10158"/>
                    <a:pt x="1346" y="10265"/>
                    <a:pt x="1418" y="10349"/>
                  </a:cubicBezTo>
                  <a:cubicBezTo>
                    <a:pt x="1465" y="10408"/>
                    <a:pt x="1525" y="10456"/>
                    <a:pt x="1584" y="10504"/>
                  </a:cubicBezTo>
                  <a:cubicBezTo>
                    <a:pt x="1751" y="10611"/>
                    <a:pt x="1930" y="10682"/>
                    <a:pt x="2073" y="10789"/>
                  </a:cubicBezTo>
                  <a:cubicBezTo>
                    <a:pt x="2287" y="10920"/>
                    <a:pt x="2513" y="10980"/>
                    <a:pt x="2751" y="11004"/>
                  </a:cubicBezTo>
                  <a:cubicBezTo>
                    <a:pt x="2894" y="11027"/>
                    <a:pt x="3049" y="11051"/>
                    <a:pt x="3168" y="11158"/>
                  </a:cubicBezTo>
                  <a:cubicBezTo>
                    <a:pt x="3251" y="11242"/>
                    <a:pt x="3358" y="11242"/>
                    <a:pt x="3478" y="11242"/>
                  </a:cubicBezTo>
                  <a:cubicBezTo>
                    <a:pt x="3656" y="11242"/>
                    <a:pt x="3835" y="11266"/>
                    <a:pt x="4001" y="11337"/>
                  </a:cubicBezTo>
                  <a:cubicBezTo>
                    <a:pt x="4025" y="11349"/>
                    <a:pt x="4073" y="11361"/>
                    <a:pt x="4097" y="11361"/>
                  </a:cubicBezTo>
                  <a:cubicBezTo>
                    <a:pt x="4394" y="11361"/>
                    <a:pt x="4692" y="11385"/>
                    <a:pt x="4990" y="11444"/>
                  </a:cubicBezTo>
                  <a:cubicBezTo>
                    <a:pt x="5088" y="11465"/>
                    <a:pt x="5187" y="11472"/>
                    <a:pt x="5287" y="11472"/>
                  </a:cubicBezTo>
                  <a:cubicBezTo>
                    <a:pt x="5478" y="11472"/>
                    <a:pt x="5671" y="11444"/>
                    <a:pt x="5859" y="11420"/>
                  </a:cubicBezTo>
                  <a:cubicBezTo>
                    <a:pt x="6121" y="11385"/>
                    <a:pt x="6395" y="11301"/>
                    <a:pt x="6657" y="11242"/>
                  </a:cubicBezTo>
                  <a:lnTo>
                    <a:pt x="7240" y="11111"/>
                  </a:lnTo>
                  <a:cubicBezTo>
                    <a:pt x="7526" y="11039"/>
                    <a:pt x="7811" y="10992"/>
                    <a:pt x="8085" y="10920"/>
                  </a:cubicBezTo>
                  <a:cubicBezTo>
                    <a:pt x="8252" y="10873"/>
                    <a:pt x="8419" y="10813"/>
                    <a:pt x="8585" y="10742"/>
                  </a:cubicBezTo>
                  <a:cubicBezTo>
                    <a:pt x="9193" y="10492"/>
                    <a:pt x="9800" y="10206"/>
                    <a:pt x="10407" y="9932"/>
                  </a:cubicBezTo>
                  <a:cubicBezTo>
                    <a:pt x="10587" y="9860"/>
                    <a:pt x="10767" y="9788"/>
                    <a:pt x="10957" y="9788"/>
                  </a:cubicBezTo>
                  <a:cubicBezTo>
                    <a:pt x="11019" y="9788"/>
                    <a:pt x="11081" y="9796"/>
                    <a:pt x="11145" y="9813"/>
                  </a:cubicBezTo>
                  <a:cubicBezTo>
                    <a:pt x="11176" y="9825"/>
                    <a:pt x="11205" y="9830"/>
                    <a:pt x="11235" y="9830"/>
                  </a:cubicBezTo>
                  <a:cubicBezTo>
                    <a:pt x="11356" y="9830"/>
                    <a:pt x="11473" y="9749"/>
                    <a:pt x="11598" y="9730"/>
                  </a:cubicBezTo>
                  <a:cubicBezTo>
                    <a:pt x="11798" y="9830"/>
                    <a:pt x="11978" y="9909"/>
                    <a:pt x="12186" y="9909"/>
                  </a:cubicBezTo>
                  <a:cubicBezTo>
                    <a:pt x="12200" y="9909"/>
                    <a:pt x="12214" y="9909"/>
                    <a:pt x="12229" y="9908"/>
                  </a:cubicBezTo>
                  <a:cubicBezTo>
                    <a:pt x="12300" y="9908"/>
                    <a:pt x="12372" y="9932"/>
                    <a:pt x="12455" y="9968"/>
                  </a:cubicBezTo>
                  <a:cubicBezTo>
                    <a:pt x="12719" y="10058"/>
                    <a:pt x="12993" y="10089"/>
                    <a:pt x="13269" y="10089"/>
                  </a:cubicBezTo>
                  <a:cubicBezTo>
                    <a:pt x="13503" y="10089"/>
                    <a:pt x="13737" y="10067"/>
                    <a:pt x="13967" y="10039"/>
                  </a:cubicBezTo>
                  <a:cubicBezTo>
                    <a:pt x="13979" y="10039"/>
                    <a:pt x="13979" y="10027"/>
                    <a:pt x="14003" y="10015"/>
                  </a:cubicBezTo>
                  <a:cubicBezTo>
                    <a:pt x="14038" y="9932"/>
                    <a:pt x="14003" y="9861"/>
                    <a:pt x="13967" y="9801"/>
                  </a:cubicBezTo>
                  <a:cubicBezTo>
                    <a:pt x="13836" y="9456"/>
                    <a:pt x="13681" y="9134"/>
                    <a:pt x="13550" y="8789"/>
                  </a:cubicBezTo>
                  <a:cubicBezTo>
                    <a:pt x="13479" y="8563"/>
                    <a:pt x="13538" y="8432"/>
                    <a:pt x="13729" y="8313"/>
                  </a:cubicBezTo>
                  <a:cubicBezTo>
                    <a:pt x="13765" y="8301"/>
                    <a:pt x="13776" y="8301"/>
                    <a:pt x="13812" y="8289"/>
                  </a:cubicBezTo>
                  <a:cubicBezTo>
                    <a:pt x="13848" y="8265"/>
                    <a:pt x="13896" y="8241"/>
                    <a:pt x="13943" y="8230"/>
                  </a:cubicBezTo>
                  <a:cubicBezTo>
                    <a:pt x="14146" y="8134"/>
                    <a:pt x="14324" y="7991"/>
                    <a:pt x="14491" y="7837"/>
                  </a:cubicBezTo>
                  <a:cubicBezTo>
                    <a:pt x="14967" y="7420"/>
                    <a:pt x="15336" y="6932"/>
                    <a:pt x="15741" y="6444"/>
                  </a:cubicBezTo>
                  <a:cubicBezTo>
                    <a:pt x="15812" y="6348"/>
                    <a:pt x="15872" y="6265"/>
                    <a:pt x="15920" y="6158"/>
                  </a:cubicBezTo>
                  <a:cubicBezTo>
                    <a:pt x="15979" y="6027"/>
                    <a:pt x="16039" y="5920"/>
                    <a:pt x="16146" y="5813"/>
                  </a:cubicBezTo>
                  <a:cubicBezTo>
                    <a:pt x="16205" y="5753"/>
                    <a:pt x="16265" y="5670"/>
                    <a:pt x="16312" y="5574"/>
                  </a:cubicBezTo>
                  <a:cubicBezTo>
                    <a:pt x="16384" y="5455"/>
                    <a:pt x="16443" y="5336"/>
                    <a:pt x="16515" y="5217"/>
                  </a:cubicBezTo>
                  <a:cubicBezTo>
                    <a:pt x="16610" y="5074"/>
                    <a:pt x="16705" y="4920"/>
                    <a:pt x="16729" y="4741"/>
                  </a:cubicBezTo>
                  <a:cubicBezTo>
                    <a:pt x="16741" y="4658"/>
                    <a:pt x="16813" y="4562"/>
                    <a:pt x="16836" y="4479"/>
                  </a:cubicBezTo>
                  <a:cubicBezTo>
                    <a:pt x="16884" y="4372"/>
                    <a:pt x="16944" y="4253"/>
                    <a:pt x="16932" y="4146"/>
                  </a:cubicBezTo>
                  <a:cubicBezTo>
                    <a:pt x="16896" y="3872"/>
                    <a:pt x="16884" y="3574"/>
                    <a:pt x="16765" y="3300"/>
                  </a:cubicBezTo>
                  <a:cubicBezTo>
                    <a:pt x="16634" y="3003"/>
                    <a:pt x="16491" y="2693"/>
                    <a:pt x="16348" y="2384"/>
                  </a:cubicBezTo>
                  <a:cubicBezTo>
                    <a:pt x="16265" y="2181"/>
                    <a:pt x="16146" y="2038"/>
                    <a:pt x="15979" y="1919"/>
                  </a:cubicBezTo>
                  <a:cubicBezTo>
                    <a:pt x="15455" y="1562"/>
                    <a:pt x="14943" y="1169"/>
                    <a:pt x="14372" y="871"/>
                  </a:cubicBezTo>
                  <a:cubicBezTo>
                    <a:pt x="13788" y="574"/>
                    <a:pt x="13181" y="395"/>
                    <a:pt x="12586" y="157"/>
                  </a:cubicBezTo>
                  <a:cubicBezTo>
                    <a:pt x="12535" y="140"/>
                    <a:pt x="12485" y="123"/>
                    <a:pt x="12430" y="123"/>
                  </a:cubicBezTo>
                  <a:cubicBezTo>
                    <a:pt x="12407" y="123"/>
                    <a:pt x="12384" y="126"/>
                    <a:pt x="12360" y="133"/>
                  </a:cubicBezTo>
                  <a:cubicBezTo>
                    <a:pt x="12321" y="138"/>
                    <a:pt x="12283" y="140"/>
                    <a:pt x="12245" y="140"/>
                  </a:cubicBezTo>
                  <a:cubicBezTo>
                    <a:pt x="12084" y="140"/>
                    <a:pt x="11928" y="105"/>
                    <a:pt x="11764" y="86"/>
                  </a:cubicBezTo>
                  <a:cubicBezTo>
                    <a:pt x="11477" y="33"/>
                    <a:pt x="11183" y="0"/>
                    <a:pt x="10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2141325" y="1770575"/>
              <a:ext cx="449775" cy="317625"/>
            </a:xfrm>
            <a:custGeom>
              <a:rect b="b" l="l" r="r" t="t"/>
              <a:pathLst>
                <a:path extrusionOk="0" h="12705" w="17991">
                  <a:moveTo>
                    <a:pt x="14788" y="9883"/>
                  </a:moveTo>
                  <a:cubicBezTo>
                    <a:pt x="14871" y="10085"/>
                    <a:pt x="14979" y="10252"/>
                    <a:pt x="15169" y="10383"/>
                  </a:cubicBezTo>
                  <a:cubicBezTo>
                    <a:pt x="15241" y="10443"/>
                    <a:pt x="15312" y="10514"/>
                    <a:pt x="15360" y="10609"/>
                  </a:cubicBezTo>
                  <a:cubicBezTo>
                    <a:pt x="15443" y="10776"/>
                    <a:pt x="15383" y="10931"/>
                    <a:pt x="15241" y="11026"/>
                  </a:cubicBezTo>
                  <a:cubicBezTo>
                    <a:pt x="15133" y="11086"/>
                    <a:pt x="15014" y="11145"/>
                    <a:pt x="14895" y="11169"/>
                  </a:cubicBezTo>
                  <a:cubicBezTo>
                    <a:pt x="14693" y="11217"/>
                    <a:pt x="14479" y="11228"/>
                    <a:pt x="14252" y="11252"/>
                  </a:cubicBezTo>
                  <a:cubicBezTo>
                    <a:pt x="13895" y="11264"/>
                    <a:pt x="13562" y="11264"/>
                    <a:pt x="13205" y="11228"/>
                  </a:cubicBezTo>
                  <a:cubicBezTo>
                    <a:pt x="12919" y="11205"/>
                    <a:pt x="12633" y="11133"/>
                    <a:pt x="12371" y="11050"/>
                  </a:cubicBezTo>
                  <a:cubicBezTo>
                    <a:pt x="12204" y="11014"/>
                    <a:pt x="12014" y="11074"/>
                    <a:pt x="11859" y="10931"/>
                  </a:cubicBezTo>
                  <a:cubicBezTo>
                    <a:pt x="11573" y="10955"/>
                    <a:pt x="11276" y="10836"/>
                    <a:pt x="11026" y="11026"/>
                  </a:cubicBezTo>
                  <a:cubicBezTo>
                    <a:pt x="10204" y="11395"/>
                    <a:pt x="9371" y="11764"/>
                    <a:pt x="8561" y="12121"/>
                  </a:cubicBezTo>
                  <a:cubicBezTo>
                    <a:pt x="8442" y="12181"/>
                    <a:pt x="8299" y="12252"/>
                    <a:pt x="8168" y="12252"/>
                  </a:cubicBezTo>
                  <a:cubicBezTo>
                    <a:pt x="7942" y="12276"/>
                    <a:pt x="7740" y="12348"/>
                    <a:pt x="7513" y="12419"/>
                  </a:cubicBezTo>
                  <a:cubicBezTo>
                    <a:pt x="7275" y="12502"/>
                    <a:pt x="7037" y="12574"/>
                    <a:pt x="6787" y="12622"/>
                  </a:cubicBezTo>
                  <a:cubicBezTo>
                    <a:pt x="6656" y="12645"/>
                    <a:pt x="6489" y="12705"/>
                    <a:pt x="6359" y="12574"/>
                  </a:cubicBezTo>
                  <a:cubicBezTo>
                    <a:pt x="6323" y="12550"/>
                    <a:pt x="6239" y="12550"/>
                    <a:pt x="6180" y="12562"/>
                  </a:cubicBezTo>
                  <a:cubicBezTo>
                    <a:pt x="5978" y="12574"/>
                    <a:pt x="5799" y="12574"/>
                    <a:pt x="5608" y="12622"/>
                  </a:cubicBezTo>
                  <a:cubicBezTo>
                    <a:pt x="5239" y="12693"/>
                    <a:pt x="4870" y="12633"/>
                    <a:pt x="4489" y="12633"/>
                  </a:cubicBezTo>
                  <a:cubicBezTo>
                    <a:pt x="4430" y="12633"/>
                    <a:pt x="4370" y="12598"/>
                    <a:pt x="4311" y="12586"/>
                  </a:cubicBezTo>
                  <a:cubicBezTo>
                    <a:pt x="4156" y="12562"/>
                    <a:pt x="4001" y="12526"/>
                    <a:pt x="3834" y="12502"/>
                  </a:cubicBezTo>
                  <a:cubicBezTo>
                    <a:pt x="3692" y="12467"/>
                    <a:pt x="3525" y="12467"/>
                    <a:pt x="3406" y="12395"/>
                  </a:cubicBezTo>
                  <a:cubicBezTo>
                    <a:pt x="3227" y="12288"/>
                    <a:pt x="3037" y="12241"/>
                    <a:pt x="2846" y="12217"/>
                  </a:cubicBezTo>
                  <a:cubicBezTo>
                    <a:pt x="2668" y="12181"/>
                    <a:pt x="2513" y="12145"/>
                    <a:pt x="2346" y="12038"/>
                  </a:cubicBezTo>
                  <a:cubicBezTo>
                    <a:pt x="2156" y="11907"/>
                    <a:pt x="1929" y="11800"/>
                    <a:pt x="1727" y="11693"/>
                  </a:cubicBezTo>
                  <a:cubicBezTo>
                    <a:pt x="1560" y="11609"/>
                    <a:pt x="1429" y="11502"/>
                    <a:pt x="1322" y="11348"/>
                  </a:cubicBezTo>
                  <a:cubicBezTo>
                    <a:pt x="1263" y="11276"/>
                    <a:pt x="1203" y="11193"/>
                    <a:pt x="1144" y="11109"/>
                  </a:cubicBezTo>
                  <a:cubicBezTo>
                    <a:pt x="894" y="10800"/>
                    <a:pt x="655" y="10490"/>
                    <a:pt x="501" y="10097"/>
                  </a:cubicBezTo>
                  <a:cubicBezTo>
                    <a:pt x="429" y="9895"/>
                    <a:pt x="322" y="9681"/>
                    <a:pt x="239" y="9478"/>
                  </a:cubicBezTo>
                  <a:cubicBezTo>
                    <a:pt x="179" y="9347"/>
                    <a:pt x="132" y="9193"/>
                    <a:pt x="120" y="9050"/>
                  </a:cubicBezTo>
                  <a:cubicBezTo>
                    <a:pt x="108" y="8776"/>
                    <a:pt x="108" y="8526"/>
                    <a:pt x="60" y="8252"/>
                  </a:cubicBezTo>
                  <a:cubicBezTo>
                    <a:pt x="12" y="7978"/>
                    <a:pt x="1" y="7692"/>
                    <a:pt x="12" y="7395"/>
                  </a:cubicBezTo>
                  <a:cubicBezTo>
                    <a:pt x="24" y="7216"/>
                    <a:pt x="12" y="7049"/>
                    <a:pt x="12" y="6871"/>
                  </a:cubicBezTo>
                  <a:cubicBezTo>
                    <a:pt x="12" y="6728"/>
                    <a:pt x="12" y="6561"/>
                    <a:pt x="60" y="6430"/>
                  </a:cubicBezTo>
                  <a:cubicBezTo>
                    <a:pt x="191" y="5954"/>
                    <a:pt x="429" y="5502"/>
                    <a:pt x="667" y="5061"/>
                  </a:cubicBezTo>
                  <a:cubicBezTo>
                    <a:pt x="703" y="5013"/>
                    <a:pt x="727" y="4966"/>
                    <a:pt x="774" y="4954"/>
                  </a:cubicBezTo>
                  <a:cubicBezTo>
                    <a:pt x="882" y="4894"/>
                    <a:pt x="941" y="4799"/>
                    <a:pt x="977" y="4704"/>
                  </a:cubicBezTo>
                  <a:cubicBezTo>
                    <a:pt x="1001" y="4656"/>
                    <a:pt x="1025" y="4609"/>
                    <a:pt x="1072" y="4585"/>
                  </a:cubicBezTo>
                  <a:cubicBezTo>
                    <a:pt x="1203" y="4501"/>
                    <a:pt x="1251" y="4382"/>
                    <a:pt x="1322" y="4263"/>
                  </a:cubicBezTo>
                  <a:cubicBezTo>
                    <a:pt x="1382" y="4168"/>
                    <a:pt x="1453" y="4085"/>
                    <a:pt x="1536" y="4001"/>
                  </a:cubicBezTo>
                  <a:cubicBezTo>
                    <a:pt x="1739" y="3775"/>
                    <a:pt x="1929" y="3525"/>
                    <a:pt x="2203" y="3347"/>
                  </a:cubicBezTo>
                  <a:cubicBezTo>
                    <a:pt x="2322" y="3275"/>
                    <a:pt x="2406" y="3168"/>
                    <a:pt x="2489" y="3049"/>
                  </a:cubicBezTo>
                  <a:cubicBezTo>
                    <a:pt x="2513" y="2989"/>
                    <a:pt x="2572" y="2930"/>
                    <a:pt x="2632" y="2882"/>
                  </a:cubicBezTo>
                  <a:cubicBezTo>
                    <a:pt x="2799" y="2739"/>
                    <a:pt x="2977" y="2596"/>
                    <a:pt x="3144" y="2442"/>
                  </a:cubicBezTo>
                  <a:cubicBezTo>
                    <a:pt x="3453" y="2156"/>
                    <a:pt x="3763" y="1882"/>
                    <a:pt x="4132" y="1704"/>
                  </a:cubicBezTo>
                  <a:cubicBezTo>
                    <a:pt x="4835" y="1382"/>
                    <a:pt x="5549" y="1108"/>
                    <a:pt x="6263" y="834"/>
                  </a:cubicBezTo>
                  <a:cubicBezTo>
                    <a:pt x="6359" y="787"/>
                    <a:pt x="6454" y="751"/>
                    <a:pt x="6549" y="751"/>
                  </a:cubicBezTo>
                  <a:cubicBezTo>
                    <a:pt x="6740" y="751"/>
                    <a:pt x="6906" y="680"/>
                    <a:pt x="7085" y="620"/>
                  </a:cubicBezTo>
                  <a:cubicBezTo>
                    <a:pt x="7287" y="549"/>
                    <a:pt x="7513" y="477"/>
                    <a:pt x="7728" y="430"/>
                  </a:cubicBezTo>
                  <a:cubicBezTo>
                    <a:pt x="8025" y="358"/>
                    <a:pt x="8347" y="334"/>
                    <a:pt x="8633" y="203"/>
                  </a:cubicBezTo>
                  <a:cubicBezTo>
                    <a:pt x="8692" y="180"/>
                    <a:pt x="8752" y="180"/>
                    <a:pt x="8811" y="180"/>
                  </a:cubicBezTo>
                  <a:cubicBezTo>
                    <a:pt x="9418" y="60"/>
                    <a:pt x="10026" y="120"/>
                    <a:pt x="10645" y="37"/>
                  </a:cubicBezTo>
                  <a:lnTo>
                    <a:pt x="10788" y="37"/>
                  </a:lnTo>
                  <a:lnTo>
                    <a:pt x="11014" y="37"/>
                  </a:lnTo>
                  <a:cubicBezTo>
                    <a:pt x="11419" y="1"/>
                    <a:pt x="11812" y="25"/>
                    <a:pt x="12216" y="96"/>
                  </a:cubicBezTo>
                  <a:cubicBezTo>
                    <a:pt x="12383" y="132"/>
                    <a:pt x="12550" y="180"/>
                    <a:pt x="12705" y="156"/>
                  </a:cubicBezTo>
                  <a:cubicBezTo>
                    <a:pt x="12966" y="132"/>
                    <a:pt x="13181" y="191"/>
                    <a:pt x="13407" y="275"/>
                  </a:cubicBezTo>
                  <a:cubicBezTo>
                    <a:pt x="13752" y="418"/>
                    <a:pt x="14098" y="537"/>
                    <a:pt x="14431" y="668"/>
                  </a:cubicBezTo>
                  <a:cubicBezTo>
                    <a:pt x="14657" y="751"/>
                    <a:pt x="14871" y="858"/>
                    <a:pt x="15086" y="965"/>
                  </a:cubicBezTo>
                  <a:cubicBezTo>
                    <a:pt x="15705" y="1263"/>
                    <a:pt x="16241" y="1680"/>
                    <a:pt x="16800" y="2061"/>
                  </a:cubicBezTo>
                  <a:cubicBezTo>
                    <a:pt x="17050" y="2239"/>
                    <a:pt x="17229" y="2477"/>
                    <a:pt x="17348" y="2763"/>
                  </a:cubicBezTo>
                  <a:cubicBezTo>
                    <a:pt x="17491" y="3097"/>
                    <a:pt x="17634" y="3406"/>
                    <a:pt x="17789" y="3728"/>
                  </a:cubicBezTo>
                  <a:cubicBezTo>
                    <a:pt x="17884" y="3966"/>
                    <a:pt x="17991" y="4537"/>
                    <a:pt x="17991" y="4787"/>
                  </a:cubicBezTo>
                  <a:cubicBezTo>
                    <a:pt x="17991" y="5002"/>
                    <a:pt x="17967" y="5192"/>
                    <a:pt x="17848" y="5359"/>
                  </a:cubicBezTo>
                  <a:cubicBezTo>
                    <a:pt x="17800" y="5418"/>
                    <a:pt x="17765" y="5490"/>
                    <a:pt x="17765" y="5561"/>
                  </a:cubicBezTo>
                  <a:cubicBezTo>
                    <a:pt x="17753" y="5740"/>
                    <a:pt x="17681" y="5871"/>
                    <a:pt x="17574" y="6014"/>
                  </a:cubicBezTo>
                  <a:cubicBezTo>
                    <a:pt x="17336" y="6287"/>
                    <a:pt x="17265" y="6692"/>
                    <a:pt x="16955" y="6942"/>
                  </a:cubicBezTo>
                  <a:cubicBezTo>
                    <a:pt x="16931" y="6966"/>
                    <a:pt x="16931" y="6990"/>
                    <a:pt x="16919" y="7002"/>
                  </a:cubicBezTo>
                  <a:cubicBezTo>
                    <a:pt x="16836" y="7157"/>
                    <a:pt x="16741" y="7299"/>
                    <a:pt x="16634" y="7454"/>
                  </a:cubicBezTo>
                  <a:cubicBezTo>
                    <a:pt x="16443" y="7704"/>
                    <a:pt x="16241" y="7978"/>
                    <a:pt x="16014" y="8216"/>
                  </a:cubicBezTo>
                  <a:cubicBezTo>
                    <a:pt x="15598" y="8645"/>
                    <a:pt x="15229" y="9121"/>
                    <a:pt x="14645" y="9359"/>
                  </a:cubicBezTo>
                  <a:cubicBezTo>
                    <a:pt x="14621" y="9359"/>
                    <a:pt x="14621" y="9371"/>
                    <a:pt x="14598" y="9431"/>
                  </a:cubicBezTo>
                  <a:cubicBezTo>
                    <a:pt x="14657" y="9550"/>
                    <a:pt x="14729" y="9716"/>
                    <a:pt x="14788" y="9883"/>
                  </a:cubicBezTo>
                  <a:close/>
                  <a:moveTo>
                    <a:pt x="12681" y="10490"/>
                  </a:moveTo>
                  <a:cubicBezTo>
                    <a:pt x="12752" y="10490"/>
                    <a:pt x="12824" y="10526"/>
                    <a:pt x="12907" y="10550"/>
                  </a:cubicBezTo>
                  <a:cubicBezTo>
                    <a:pt x="13407" y="10717"/>
                    <a:pt x="13919" y="10681"/>
                    <a:pt x="14419" y="10621"/>
                  </a:cubicBezTo>
                  <a:cubicBezTo>
                    <a:pt x="14431" y="10621"/>
                    <a:pt x="14431" y="10609"/>
                    <a:pt x="14455" y="10597"/>
                  </a:cubicBezTo>
                  <a:cubicBezTo>
                    <a:pt x="14490" y="10526"/>
                    <a:pt x="14455" y="10443"/>
                    <a:pt x="14419" y="10383"/>
                  </a:cubicBezTo>
                  <a:cubicBezTo>
                    <a:pt x="14288" y="10050"/>
                    <a:pt x="14133" y="9716"/>
                    <a:pt x="14002" y="9371"/>
                  </a:cubicBezTo>
                  <a:cubicBezTo>
                    <a:pt x="13919" y="9157"/>
                    <a:pt x="13979" y="9014"/>
                    <a:pt x="14181" y="8895"/>
                  </a:cubicBezTo>
                  <a:cubicBezTo>
                    <a:pt x="14193" y="8883"/>
                    <a:pt x="14229" y="8883"/>
                    <a:pt x="14252" y="8871"/>
                  </a:cubicBezTo>
                  <a:cubicBezTo>
                    <a:pt x="14300" y="8859"/>
                    <a:pt x="14348" y="8823"/>
                    <a:pt x="14395" y="8812"/>
                  </a:cubicBezTo>
                  <a:cubicBezTo>
                    <a:pt x="14598" y="8716"/>
                    <a:pt x="14764" y="8585"/>
                    <a:pt x="14943" y="8419"/>
                  </a:cubicBezTo>
                  <a:cubicBezTo>
                    <a:pt x="15419" y="8002"/>
                    <a:pt x="15788" y="7502"/>
                    <a:pt x="16193" y="7026"/>
                  </a:cubicBezTo>
                  <a:cubicBezTo>
                    <a:pt x="16265" y="6930"/>
                    <a:pt x="16324" y="6847"/>
                    <a:pt x="16372" y="6740"/>
                  </a:cubicBezTo>
                  <a:cubicBezTo>
                    <a:pt x="16431" y="6609"/>
                    <a:pt x="16503" y="6502"/>
                    <a:pt x="16598" y="6395"/>
                  </a:cubicBezTo>
                  <a:cubicBezTo>
                    <a:pt x="16669" y="6323"/>
                    <a:pt x="16717" y="6240"/>
                    <a:pt x="16753" y="6156"/>
                  </a:cubicBezTo>
                  <a:cubicBezTo>
                    <a:pt x="16836" y="6037"/>
                    <a:pt x="16896" y="5918"/>
                    <a:pt x="16967" y="5799"/>
                  </a:cubicBezTo>
                  <a:cubicBezTo>
                    <a:pt x="17074" y="5656"/>
                    <a:pt x="17157" y="5525"/>
                    <a:pt x="17169" y="5323"/>
                  </a:cubicBezTo>
                  <a:cubicBezTo>
                    <a:pt x="17193" y="5240"/>
                    <a:pt x="17265" y="5144"/>
                    <a:pt x="17288" y="5061"/>
                  </a:cubicBezTo>
                  <a:cubicBezTo>
                    <a:pt x="17336" y="4954"/>
                    <a:pt x="17384" y="4835"/>
                    <a:pt x="17384" y="4728"/>
                  </a:cubicBezTo>
                  <a:cubicBezTo>
                    <a:pt x="17348" y="4454"/>
                    <a:pt x="17336" y="4156"/>
                    <a:pt x="17217" y="3882"/>
                  </a:cubicBezTo>
                  <a:cubicBezTo>
                    <a:pt x="17086" y="3573"/>
                    <a:pt x="16931" y="3275"/>
                    <a:pt x="16800" y="2966"/>
                  </a:cubicBezTo>
                  <a:cubicBezTo>
                    <a:pt x="16729" y="2763"/>
                    <a:pt x="16610" y="2608"/>
                    <a:pt x="16431" y="2501"/>
                  </a:cubicBezTo>
                  <a:cubicBezTo>
                    <a:pt x="15907" y="2144"/>
                    <a:pt x="15383" y="1751"/>
                    <a:pt x="14824" y="1453"/>
                  </a:cubicBezTo>
                  <a:cubicBezTo>
                    <a:pt x="14252" y="1156"/>
                    <a:pt x="13633" y="977"/>
                    <a:pt x="13038" y="739"/>
                  </a:cubicBezTo>
                  <a:cubicBezTo>
                    <a:pt x="12966" y="715"/>
                    <a:pt x="12883" y="703"/>
                    <a:pt x="12812" y="715"/>
                  </a:cubicBezTo>
                  <a:cubicBezTo>
                    <a:pt x="12609" y="739"/>
                    <a:pt x="12407" y="703"/>
                    <a:pt x="12216" y="668"/>
                  </a:cubicBezTo>
                  <a:cubicBezTo>
                    <a:pt x="11812" y="596"/>
                    <a:pt x="11431" y="561"/>
                    <a:pt x="11014" y="596"/>
                  </a:cubicBezTo>
                  <a:cubicBezTo>
                    <a:pt x="10502" y="620"/>
                    <a:pt x="9990" y="620"/>
                    <a:pt x="9478" y="656"/>
                  </a:cubicBezTo>
                  <a:cubicBezTo>
                    <a:pt x="9180" y="668"/>
                    <a:pt x="8883" y="703"/>
                    <a:pt x="8597" y="822"/>
                  </a:cubicBezTo>
                  <a:cubicBezTo>
                    <a:pt x="8466" y="858"/>
                    <a:pt x="8335" y="906"/>
                    <a:pt x="8204" y="918"/>
                  </a:cubicBezTo>
                  <a:cubicBezTo>
                    <a:pt x="7847" y="965"/>
                    <a:pt x="7513" y="1061"/>
                    <a:pt x="7192" y="1215"/>
                  </a:cubicBezTo>
                  <a:cubicBezTo>
                    <a:pt x="6978" y="1323"/>
                    <a:pt x="6775" y="1382"/>
                    <a:pt x="6537" y="1394"/>
                  </a:cubicBezTo>
                  <a:cubicBezTo>
                    <a:pt x="6251" y="1418"/>
                    <a:pt x="6001" y="1537"/>
                    <a:pt x="5739" y="1620"/>
                  </a:cubicBezTo>
                  <a:cubicBezTo>
                    <a:pt x="5239" y="1811"/>
                    <a:pt x="4763" y="2085"/>
                    <a:pt x="4358" y="2442"/>
                  </a:cubicBezTo>
                  <a:cubicBezTo>
                    <a:pt x="4251" y="2525"/>
                    <a:pt x="4132" y="2608"/>
                    <a:pt x="4013" y="2668"/>
                  </a:cubicBezTo>
                  <a:cubicBezTo>
                    <a:pt x="3656" y="2823"/>
                    <a:pt x="3346" y="3049"/>
                    <a:pt x="3049" y="3299"/>
                  </a:cubicBezTo>
                  <a:cubicBezTo>
                    <a:pt x="3037" y="3323"/>
                    <a:pt x="3001" y="3335"/>
                    <a:pt x="2989" y="3347"/>
                  </a:cubicBezTo>
                  <a:cubicBezTo>
                    <a:pt x="2703" y="3739"/>
                    <a:pt x="2310" y="4001"/>
                    <a:pt x="1989" y="4359"/>
                  </a:cubicBezTo>
                  <a:cubicBezTo>
                    <a:pt x="1929" y="4418"/>
                    <a:pt x="1858" y="4490"/>
                    <a:pt x="1834" y="4573"/>
                  </a:cubicBezTo>
                  <a:cubicBezTo>
                    <a:pt x="1727" y="4871"/>
                    <a:pt x="1477" y="5049"/>
                    <a:pt x="1275" y="5263"/>
                  </a:cubicBezTo>
                  <a:cubicBezTo>
                    <a:pt x="1013" y="5561"/>
                    <a:pt x="822" y="5895"/>
                    <a:pt x="727" y="6276"/>
                  </a:cubicBezTo>
                  <a:cubicBezTo>
                    <a:pt x="655" y="6657"/>
                    <a:pt x="548" y="7038"/>
                    <a:pt x="489" y="7407"/>
                  </a:cubicBezTo>
                  <a:cubicBezTo>
                    <a:pt x="465" y="7573"/>
                    <a:pt x="441" y="7764"/>
                    <a:pt x="477" y="7930"/>
                  </a:cubicBezTo>
                  <a:cubicBezTo>
                    <a:pt x="524" y="8216"/>
                    <a:pt x="584" y="8502"/>
                    <a:pt x="679" y="8764"/>
                  </a:cubicBezTo>
                  <a:cubicBezTo>
                    <a:pt x="846" y="9216"/>
                    <a:pt x="1036" y="9645"/>
                    <a:pt x="1251" y="10074"/>
                  </a:cubicBezTo>
                  <a:cubicBezTo>
                    <a:pt x="1358" y="10288"/>
                    <a:pt x="1513" y="10466"/>
                    <a:pt x="1656" y="10657"/>
                  </a:cubicBezTo>
                  <a:cubicBezTo>
                    <a:pt x="1727" y="10764"/>
                    <a:pt x="1798" y="10847"/>
                    <a:pt x="1894" y="10955"/>
                  </a:cubicBezTo>
                  <a:cubicBezTo>
                    <a:pt x="1929" y="11014"/>
                    <a:pt x="1989" y="11062"/>
                    <a:pt x="2048" y="11098"/>
                  </a:cubicBezTo>
                  <a:cubicBezTo>
                    <a:pt x="2215" y="11205"/>
                    <a:pt x="2382" y="11276"/>
                    <a:pt x="2549" y="11383"/>
                  </a:cubicBezTo>
                  <a:cubicBezTo>
                    <a:pt x="2751" y="11514"/>
                    <a:pt x="2977" y="11574"/>
                    <a:pt x="3215" y="11609"/>
                  </a:cubicBezTo>
                  <a:cubicBezTo>
                    <a:pt x="3358" y="11621"/>
                    <a:pt x="3513" y="11657"/>
                    <a:pt x="3632" y="11752"/>
                  </a:cubicBezTo>
                  <a:cubicBezTo>
                    <a:pt x="3715" y="11836"/>
                    <a:pt x="3834" y="11848"/>
                    <a:pt x="3942" y="11848"/>
                  </a:cubicBezTo>
                  <a:cubicBezTo>
                    <a:pt x="4120" y="11848"/>
                    <a:pt x="4299" y="11860"/>
                    <a:pt x="4465" y="11931"/>
                  </a:cubicBezTo>
                  <a:cubicBezTo>
                    <a:pt x="4489" y="11955"/>
                    <a:pt x="4537" y="11967"/>
                    <a:pt x="4573" y="11967"/>
                  </a:cubicBezTo>
                  <a:cubicBezTo>
                    <a:pt x="4870" y="11967"/>
                    <a:pt x="5168" y="11979"/>
                    <a:pt x="5466" y="12038"/>
                  </a:cubicBezTo>
                  <a:cubicBezTo>
                    <a:pt x="5739" y="12098"/>
                    <a:pt x="6037" y="12050"/>
                    <a:pt x="6323" y="12026"/>
                  </a:cubicBezTo>
                  <a:cubicBezTo>
                    <a:pt x="6597" y="11990"/>
                    <a:pt x="6859" y="11907"/>
                    <a:pt x="7132" y="11848"/>
                  </a:cubicBezTo>
                  <a:lnTo>
                    <a:pt x="7704" y="11717"/>
                  </a:lnTo>
                  <a:cubicBezTo>
                    <a:pt x="7990" y="11657"/>
                    <a:pt x="8275" y="11598"/>
                    <a:pt x="8561" y="11514"/>
                  </a:cubicBezTo>
                  <a:cubicBezTo>
                    <a:pt x="8716" y="11479"/>
                    <a:pt x="8883" y="11419"/>
                    <a:pt x="9049" y="11336"/>
                  </a:cubicBezTo>
                  <a:lnTo>
                    <a:pt x="10883" y="10538"/>
                  </a:lnTo>
                  <a:cubicBezTo>
                    <a:pt x="11121" y="10431"/>
                    <a:pt x="11335" y="10347"/>
                    <a:pt x="11609" y="10419"/>
                  </a:cubicBezTo>
                  <a:cubicBezTo>
                    <a:pt x="11776" y="10466"/>
                    <a:pt x="11895" y="10347"/>
                    <a:pt x="12074" y="10324"/>
                  </a:cubicBezTo>
                  <a:cubicBezTo>
                    <a:pt x="12264" y="10419"/>
                    <a:pt x="12455" y="10502"/>
                    <a:pt x="12681" y="10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2242525" y="1900375"/>
              <a:ext cx="251550" cy="111925"/>
            </a:xfrm>
            <a:custGeom>
              <a:rect b="b" l="l" r="r" t="t"/>
              <a:pathLst>
                <a:path extrusionOk="0" h="4477" w="10062">
                  <a:moveTo>
                    <a:pt x="4108" y="2905"/>
                  </a:moveTo>
                  <a:cubicBezTo>
                    <a:pt x="4882" y="2560"/>
                    <a:pt x="5668" y="2203"/>
                    <a:pt x="6442" y="1857"/>
                  </a:cubicBezTo>
                  <a:cubicBezTo>
                    <a:pt x="6561" y="1798"/>
                    <a:pt x="6692" y="1738"/>
                    <a:pt x="6835" y="1726"/>
                  </a:cubicBezTo>
                  <a:cubicBezTo>
                    <a:pt x="7109" y="1679"/>
                    <a:pt x="7383" y="1584"/>
                    <a:pt x="7645" y="1465"/>
                  </a:cubicBezTo>
                  <a:cubicBezTo>
                    <a:pt x="8240" y="1179"/>
                    <a:pt x="8835" y="905"/>
                    <a:pt x="9419" y="643"/>
                  </a:cubicBezTo>
                  <a:cubicBezTo>
                    <a:pt x="9550" y="583"/>
                    <a:pt x="9680" y="512"/>
                    <a:pt x="9823" y="429"/>
                  </a:cubicBezTo>
                  <a:cubicBezTo>
                    <a:pt x="9895" y="393"/>
                    <a:pt x="9954" y="333"/>
                    <a:pt x="10002" y="250"/>
                  </a:cubicBezTo>
                  <a:cubicBezTo>
                    <a:pt x="10061" y="167"/>
                    <a:pt x="10002" y="36"/>
                    <a:pt x="9895" y="12"/>
                  </a:cubicBezTo>
                  <a:cubicBezTo>
                    <a:pt x="9811" y="0"/>
                    <a:pt x="9716" y="0"/>
                    <a:pt x="9645" y="36"/>
                  </a:cubicBezTo>
                  <a:cubicBezTo>
                    <a:pt x="9478" y="95"/>
                    <a:pt x="9311" y="155"/>
                    <a:pt x="9157" y="226"/>
                  </a:cubicBezTo>
                  <a:cubicBezTo>
                    <a:pt x="8526" y="488"/>
                    <a:pt x="7918" y="762"/>
                    <a:pt x="7287" y="1024"/>
                  </a:cubicBezTo>
                  <a:cubicBezTo>
                    <a:pt x="7156" y="1084"/>
                    <a:pt x="7013" y="1143"/>
                    <a:pt x="6859" y="1179"/>
                  </a:cubicBezTo>
                  <a:cubicBezTo>
                    <a:pt x="6609" y="1226"/>
                    <a:pt x="6382" y="1310"/>
                    <a:pt x="6144" y="1417"/>
                  </a:cubicBezTo>
                  <a:lnTo>
                    <a:pt x="1679" y="3429"/>
                  </a:lnTo>
                  <a:cubicBezTo>
                    <a:pt x="1513" y="3500"/>
                    <a:pt x="1370" y="3572"/>
                    <a:pt x="1179" y="3560"/>
                  </a:cubicBezTo>
                  <a:cubicBezTo>
                    <a:pt x="1096" y="3560"/>
                    <a:pt x="1025" y="3584"/>
                    <a:pt x="953" y="3620"/>
                  </a:cubicBezTo>
                  <a:cubicBezTo>
                    <a:pt x="739" y="3703"/>
                    <a:pt x="536" y="3798"/>
                    <a:pt x="322" y="3893"/>
                  </a:cubicBezTo>
                  <a:cubicBezTo>
                    <a:pt x="251" y="3929"/>
                    <a:pt x="191" y="3977"/>
                    <a:pt x="132" y="4024"/>
                  </a:cubicBezTo>
                  <a:cubicBezTo>
                    <a:pt x="25" y="4108"/>
                    <a:pt x="1" y="4215"/>
                    <a:pt x="48" y="4322"/>
                  </a:cubicBezTo>
                  <a:cubicBezTo>
                    <a:pt x="84" y="4417"/>
                    <a:pt x="191" y="4477"/>
                    <a:pt x="322" y="4453"/>
                  </a:cubicBezTo>
                  <a:cubicBezTo>
                    <a:pt x="441" y="4417"/>
                    <a:pt x="560" y="4370"/>
                    <a:pt x="679" y="4334"/>
                  </a:cubicBezTo>
                  <a:cubicBezTo>
                    <a:pt x="917" y="4239"/>
                    <a:pt x="1132" y="4108"/>
                    <a:pt x="1394" y="4108"/>
                  </a:cubicBezTo>
                  <a:cubicBezTo>
                    <a:pt x="1501" y="4108"/>
                    <a:pt x="1608" y="4036"/>
                    <a:pt x="1715" y="3989"/>
                  </a:cubicBezTo>
                  <a:cubicBezTo>
                    <a:pt x="2525" y="3596"/>
                    <a:pt x="3323" y="3250"/>
                    <a:pt x="4108" y="2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2215450" y="1820300"/>
              <a:ext cx="249150" cy="108075"/>
            </a:xfrm>
            <a:custGeom>
              <a:rect b="b" l="l" r="r" t="t"/>
              <a:pathLst>
                <a:path extrusionOk="0" h="4323" w="9966">
                  <a:moveTo>
                    <a:pt x="9966" y="48"/>
                  </a:moveTo>
                  <a:cubicBezTo>
                    <a:pt x="9894" y="24"/>
                    <a:pt x="9847" y="0"/>
                    <a:pt x="9823" y="0"/>
                  </a:cubicBezTo>
                  <a:cubicBezTo>
                    <a:pt x="9466" y="0"/>
                    <a:pt x="9120" y="48"/>
                    <a:pt x="8787" y="179"/>
                  </a:cubicBezTo>
                  <a:cubicBezTo>
                    <a:pt x="8406" y="346"/>
                    <a:pt x="8037" y="500"/>
                    <a:pt x="7632" y="607"/>
                  </a:cubicBezTo>
                  <a:cubicBezTo>
                    <a:pt x="7156" y="750"/>
                    <a:pt x="6727" y="953"/>
                    <a:pt x="6275" y="1167"/>
                  </a:cubicBezTo>
                  <a:cubicBezTo>
                    <a:pt x="6096" y="1250"/>
                    <a:pt x="5906" y="1310"/>
                    <a:pt x="5715" y="1346"/>
                  </a:cubicBezTo>
                  <a:cubicBezTo>
                    <a:pt x="5596" y="1358"/>
                    <a:pt x="5477" y="1405"/>
                    <a:pt x="5358" y="1465"/>
                  </a:cubicBezTo>
                  <a:cubicBezTo>
                    <a:pt x="3751" y="2179"/>
                    <a:pt x="2155" y="2905"/>
                    <a:pt x="548" y="3620"/>
                  </a:cubicBezTo>
                  <a:cubicBezTo>
                    <a:pt x="417" y="3679"/>
                    <a:pt x="274" y="3739"/>
                    <a:pt x="143" y="3822"/>
                  </a:cubicBezTo>
                  <a:cubicBezTo>
                    <a:pt x="36" y="3882"/>
                    <a:pt x="0" y="4001"/>
                    <a:pt x="24" y="4120"/>
                  </a:cubicBezTo>
                  <a:cubicBezTo>
                    <a:pt x="60" y="4239"/>
                    <a:pt x="191" y="4322"/>
                    <a:pt x="322" y="4275"/>
                  </a:cubicBezTo>
                  <a:cubicBezTo>
                    <a:pt x="429" y="4239"/>
                    <a:pt x="536" y="4203"/>
                    <a:pt x="631" y="4156"/>
                  </a:cubicBezTo>
                  <a:cubicBezTo>
                    <a:pt x="1155" y="3929"/>
                    <a:pt x="1667" y="3691"/>
                    <a:pt x="2179" y="3465"/>
                  </a:cubicBezTo>
                  <a:cubicBezTo>
                    <a:pt x="3251" y="2989"/>
                    <a:pt x="4310" y="2512"/>
                    <a:pt x="5382" y="2036"/>
                  </a:cubicBezTo>
                  <a:cubicBezTo>
                    <a:pt x="5572" y="1953"/>
                    <a:pt x="5775" y="1881"/>
                    <a:pt x="5989" y="1834"/>
                  </a:cubicBezTo>
                  <a:cubicBezTo>
                    <a:pt x="6156" y="1798"/>
                    <a:pt x="6311" y="1739"/>
                    <a:pt x="6453" y="1667"/>
                  </a:cubicBezTo>
                  <a:cubicBezTo>
                    <a:pt x="7061" y="1381"/>
                    <a:pt x="7680" y="1131"/>
                    <a:pt x="8311" y="953"/>
                  </a:cubicBezTo>
                  <a:cubicBezTo>
                    <a:pt x="8430" y="929"/>
                    <a:pt x="8549" y="846"/>
                    <a:pt x="8656" y="810"/>
                  </a:cubicBezTo>
                  <a:cubicBezTo>
                    <a:pt x="8954" y="691"/>
                    <a:pt x="9239" y="572"/>
                    <a:pt x="9537" y="465"/>
                  </a:cubicBezTo>
                  <a:cubicBezTo>
                    <a:pt x="9728" y="393"/>
                    <a:pt x="9859" y="274"/>
                    <a:pt x="9966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2230325" y="1852150"/>
              <a:ext cx="246175" cy="116100"/>
            </a:xfrm>
            <a:custGeom>
              <a:rect b="b" l="l" r="r" t="t"/>
              <a:pathLst>
                <a:path extrusionOk="0" h="4644" w="9847">
                  <a:moveTo>
                    <a:pt x="9776" y="12"/>
                  </a:moveTo>
                  <a:cubicBezTo>
                    <a:pt x="9526" y="0"/>
                    <a:pt x="9323" y="72"/>
                    <a:pt x="9133" y="155"/>
                  </a:cubicBezTo>
                  <a:lnTo>
                    <a:pt x="6990" y="1096"/>
                  </a:lnTo>
                  <a:lnTo>
                    <a:pt x="1906" y="3370"/>
                  </a:lnTo>
                  <a:cubicBezTo>
                    <a:pt x="1727" y="3453"/>
                    <a:pt x="1548" y="3548"/>
                    <a:pt x="1334" y="3536"/>
                  </a:cubicBezTo>
                  <a:cubicBezTo>
                    <a:pt x="1251" y="3536"/>
                    <a:pt x="1167" y="3572"/>
                    <a:pt x="1084" y="3608"/>
                  </a:cubicBezTo>
                  <a:cubicBezTo>
                    <a:pt x="870" y="3703"/>
                    <a:pt x="679" y="3810"/>
                    <a:pt x="453" y="3882"/>
                  </a:cubicBezTo>
                  <a:cubicBezTo>
                    <a:pt x="262" y="3953"/>
                    <a:pt x="155" y="4108"/>
                    <a:pt x="48" y="4251"/>
                  </a:cubicBezTo>
                  <a:cubicBezTo>
                    <a:pt x="1" y="4346"/>
                    <a:pt x="12" y="4441"/>
                    <a:pt x="72" y="4537"/>
                  </a:cubicBezTo>
                  <a:cubicBezTo>
                    <a:pt x="132" y="4608"/>
                    <a:pt x="203" y="4644"/>
                    <a:pt x="310" y="4620"/>
                  </a:cubicBezTo>
                  <a:cubicBezTo>
                    <a:pt x="441" y="4608"/>
                    <a:pt x="548" y="4548"/>
                    <a:pt x="632" y="4465"/>
                  </a:cubicBezTo>
                  <a:cubicBezTo>
                    <a:pt x="870" y="4227"/>
                    <a:pt x="1167" y="4120"/>
                    <a:pt x="1501" y="4060"/>
                  </a:cubicBezTo>
                  <a:cubicBezTo>
                    <a:pt x="1632" y="4025"/>
                    <a:pt x="1763" y="4013"/>
                    <a:pt x="1906" y="3953"/>
                  </a:cubicBezTo>
                  <a:cubicBezTo>
                    <a:pt x="4382" y="2822"/>
                    <a:pt x="6859" y="1691"/>
                    <a:pt x="9347" y="572"/>
                  </a:cubicBezTo>
                  <a:cubicBezTo>
                    <a:pt x="9466" y="536"/>
                    <a:pt x="9585" y="476"/>
                    <a:pt x="9668" y="393"/>
                  </a:cubicBezTo>
                  <a:cubicBezTo>
                    <a:pt x="9764" y="298"/>
                    <a:pt x="9847" y="191"/>
                    <a:pt x="977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7"/>
          <p:cNvGrpSpPr/>
          <p:nvPr/>
        </p:nvGrpSpPr>
        <p:grpSpPr>
          <a:xfrm>
            <a:off x="4435950" y="1351600"/>
            <a:ext cx="272100" cy="330700"/>
            <a:chOff x="2537500" y="2379600"/>
            <a:chExt cx="272100" cy="330700"/>
          </a:xfrm>
        </p:grpSpPr>
        <p:sp>
          <p:nvSpPr>
            <p:cNvPr id="579" name="Google Shape;579;p47"/>
            <p:cNvSpPr/>
            <p:nvPr/>
          </p:nvSpPr>
          <p:spPr>
            <a:xfrm>
              <a:off x="2554775" y="2394175"/>
              <a:ext cx="223275" cy="260475"/>
            </a:xfrm>
            <a:custGeom>
              <a:rect b="b" l="l" r="r" t="t"/>
              <a:pathLst>
                <a:path extrusionOk="0" h="10419" w="8931">
                  <a:moveTo>
                    <a:pt x="2155" y="0"/>
                  </a:moveTo>
                  <a:lnTo>
                    <a:pt x="8335" y="0"/>
                  </a:lnTo>
                  <a:cubicBezTo>
                    <a:pt x="8394" y="0"/>
                    <a:pt x="8430" y="12"/>
                    <a:pt x="8525" y="24"/>
                  </a:cubicBezTo>
                  <a:cubicBezTo>
                    <a:pt x="8537" y="179"/>
                    <a:pt x="8537" y="322"/>
                    <a:pt x="8537" y="453"/>
                  </a:cubicBezTo>
                  <a:cubicBezTo>
                    <a:pt x="8537" y="870"/>
                    <a:pt x="8537" y="1298"/>
                    <a:pt x="8632" y="1703"/>
                  </a:cubicBezTo>
                  <a:cubicBezTo>
                    <a:pt x="8692" y="2025"/>
                    <a:pt x="8656" y="2358"/>
                    <a:pt x="8656" y="2703"/>
                  </a:cubicBezTo>
                  <a:cubicBezTo>
                    <a:pt x="8656" y="3048"/>
                    <a:pt x="8668" y="3394"/>
                    <a:pt x="8728" y="3727"/>
                  </a:cubicBezTo>
                  <a:cubicBezTo>
                    <a:pt x="8763" y="3894"/>
                    <a:pt x="8763" y="4072"/>
                    <a:pt x="8763" y="4251"/>
                  </a:cubicBezTo>
                  <a:cubicBezTo>
                    <a:pt x="8763" y="5180"/>
                    <a:pt x="8751" y="6096"/>
                    <a:pt x="8751" y="7025"/>
                  </a:cubicBezTo>
                  <a:cubicBezTo>
                    <a:pt x="8751" y="7180"/>
                    <a:pt x="8763" y="7335"/>
                    <a:pt x="8787" y="7501"/>
                  </a:cubicBezTo>
                  <a:cubicBezTo>
                    <a:pt x="8930" y="8109"/>
                    <a:pt x="8871" y="8728"/>
                    <a:pt x="8835" y="9347"/>
                  </a:cubicBezTo>
                  <a:cubicBezTo>
                    <a:pt x="8835" y="9359"/>
                    <a:pt x="8823" y="9359"/>
                    <a:pt x="8787" y="9383"/>
                  </a:cubicBezTo>
                  <a:lnTo>
                    <a:pt x="8573" y="9168"/>
                  </a:lnTo>
                  <a:cubicBezTo>
                    <a:pt x="8466" y="9061"/>
                    <a:pt x="8347" y="9049"/>
                    <a:pt x="8216" y="9085"/>
                  </a:cubicBezTo>
                  <a:cubicBezTo>
                    <a:pt x="8097" y="9133"/>
                    <a:pt x="7978" y="9180"/>
                    <a:pt x="7823" y="9240"/>
                  </a:cubicBezTo>
                  <a:cubicBezTo>
                    <a:pt x="7799" y="9133"/>
                    <a:pt x="7751" y="9049"/>
                    <a:pt x="7763" y="8990"/>
                  </a:cubicBezTo>
                  <a:cubicBezTo>
                    <a:pt x="7858" y="8632"/>
                    <a:pt x="7751" y="8299"/>
                    <a:pt x="7561" y="7978"/>
                  </a:cubicBezTo>
                  <a:cubicBezTo>
                    <a:pt x="7632" y="7870"/>
                    <a:pt x="7704" y="7751"/>
                    <a:pt x="7775" y="7632"/>
                  </a:cubicBezTo>
                  <a:cubicBezTo>
                    <a:pt x="8180" y="7001"/>
                    <a:pt x="8132" y="7216"/>
                    <a:pt x="8132" y="6466"/>
                  </a:cubicBezTo>
                  <a:lnTo>
                    <a:pt x="8132" y="6132"/>
                  </a:lnTo>
                  <a:cubicBezTo>
                    <a:pt x="8120" y="5477"/>
                    <a:pt x="7942" y="4882"/>
                    <a:pt x="7466" y="4406"/>
                  </a:cubicBezTo>
                  <a:cubicBezTo>
                    <a:pt x="7275" y="4191"/>
                    <a:pt x="7096" y="3965"/>
                    <a:pt x="6906" y="3751"/>
                  </a:cubicBezTo>
                  <a:cubicBezTo>
                    <a:pt x="6977" y="3715"/>
                    <a:pt x="7085" y="3703"/>
                    <a:pt x="7156" y="3644"/>
                  </a:cubicBezTo>
                  <a:cubicBezTo>
                    <a:pt x="7204" y="3608"/>
                    <a:pt x="7263" y="3525"/>
                    <a:pt x="7239" y="3465"/>
                  </a:cubicBezTo>
                  <a:cubicBezTo>
                    <a:pt x="7239" y="3406"/>
                    <a:pt x="7168" y="3346"/>
                    <a:pt x="7120" y="3310"/>
                  </a:cubicBezTo>
                  <a:cubicBezTo>
                    <a:pt x="7085" y="3287"/>
                    <a:pt x="7025" y="3287"/>
                    <a:pt x="6966" y="3287"/>
                  </a:cubicBezTo>
                  <a:cubicBezTo>
                    <a:pt x="6489" y="3287"/>
                    <a:pt x="6013" y="3215"/>
                    <a:pt x="5537" y="3287"/>
                  </a:cubicBezTo>
                  <a:cubicBezTo>
                    <a:pt x="4406" y="3453"/>
                    <a:pt x="3251" y="3358"/>
                    <a:pt x="2120" y="3370"/>
                  </a:cubicBezTo>
                  <a:cubicBezTo>
                    <a:pt x="1810" y="3370"/>
                    <a:pt x="1489" y="3358"/>
                    <a:pt x="1167" y="3370"/>
                  </a:cubicBezTo>
                  <a:cubicBezTo>
                    <a:pt x="929" y="3370"/>
                    <a:pt x="929" y="3394"/>
                    <a:pt x="739" y="3596"/>
                  </a:cubicBezTo>
                  <a:cubicBezTo>
                    <a:pt x="774" y="3727"/>
                    <a:pt x="870" y="3787"/>
                    <a:pt x="977" y="3810"/>
                  </a:cubicBezTo>
                  <a:cubicBezTo>
                    <a:pt x="1108" y="3834"/>
                    <a:pt x="1262" y="3834"/>
                    <a:pt x="1405" y="3834"/>
                  </a:cubicBezTo>
                  <a:cubicBezTo>
                    <a:pt x="2001" y="3834"/>
                    <a:pt x="2584" y="3822"/>
                    <a:pt x="3179" y="3822"/>
                  </a:cubicBezTo>
                  <a:cubicBezTo>
                    <a:pt x="3275" y="3822"/>
                    <a:pt x="3370" y="3834"/>
                    <a:pt x="3465" y="3834"/>
                  </a:cubicBezTo>
                  <a:cubicBezTo>
                    <a:pt x="3513" y="3965"/>
                    <a:pt x="3417" y="4013"/>
                    <a:pt x="3358" y="4072"/>
                  </a:cubicBezTo>
                  <a:cubicBezTo>
                    <a:pt x="3251" y="4180"/>
                    <a:pt x="3132" y="4251"/>
                    <a:pt x="3036" y="4358"/>
                  </a:cubicBezTo>
                  <a:cubicBezTo>
                    <a:pt x="2894" y="4477"/>
                    <a:pt x="2798" y="4596"/>
                    <a:pt x="2763" y="4787"/>
                  </a:cubicBezTo>
                  <a:cubicBezTo>
                    <a:pt x="2751" y="4858"/>
                    <a:pt x="2691" y="4942"/>
                    <a:pt x="2632" y="5013"/>
                  </a:cubicBezTo>
                  <a:lnTo>
                    <a:pt x="1370" y="5013"/>
                  </a:lnTo>
                  <a:cubicBezTo>
                    <a:pt x="1262" y="5013"/>
                    <a:pt x="1155" y="5001"/>
                    <a:pt x="1072" y="5013"/>
                  </a:cubicBezTo>
                  <a:cubicBezTo>
                    <a:pt x="989" y="5025"/>
                    <a:pt x="929" y="5061"/>
                    <a:pt x="870" y="5084"/>
                  </a:cubicBezTo>
                  <a:cubicBezTo>
                    <a:pt x="750" y="5156"/>
                    <a:pt x="750" y="5323"/>
                    <a:pt x="870" y="5418"/>
                  </a:cubicBezTo>
                  <a:cubicBezTo>
                    <a:pt x="977" y="5501"/>
                    <a:pt x="1108" y="5513"/>
                    <a:pt x="1251" y="5513"/>
                  </a:cubicBezTo>
                  <a:lnTo>
                    <a:pt x="2108" y="5513"/>
                  </a:lnTo>
                  <a:cubicBezTo>
                    <a:pt x="2203" y="5513"/>
                    <a:pt x="2274" y="5537"/>
                    <a:pt x="2358" y="5549"/>
                  </a:cubicBezTo>
                  <a:cubicBezTo>
                    <a:pt x="2334" y="5894"/>
                    <a:pt x="2298" y="6216"/>
                    <a:pt x="2286" y="6549"/>
                  </a:cubicBezTo>
                  <a:cubicBezTo>
                    <a:pt x="2120" y="6644"/>
                    <a:pt x="1965" y="6608"/>
                    <a:pt x="1810" y="6620"/>
                  </a:cubicBezTo>
                  <a:cubicBezTo>
                    <a:pt x="1620" y="6632"/>
                    <a:pt x="1405" y="6644"/>
                    <a:pt x="1215" y="6680"/>
                  </a:cubicBezTo>
                  <a:cubicBezTo>
                    <a:pt x="1108" y="6692"/>
                    <a:pt x="1036" y="6787"/>
                    <a:pt x="1084" y="6918"/>
                  </a:cubicBezTo>
                  <a:cubicBezTo>
                    <a:pt x="1501" y="7049"/>
                    <a:pt x="1929" y="6966"/>
                    <a:pt x="2346" y="7025"/>
                  </a:cubicBezTo>
                  <a:cubicBezTo>
                    <a:pt x="2441" y="7228"/>
                    <a:pt x="2501" y="7442"/>
                    <a:pt x="2596" y="7620"/>
                  </a:cubicBezTo>
                  <a:cubicBezTo>
                    <a:pt x="2703" y="7799"/>
                    <a:pt x="2894" y="7930"/>
                    <a:pt x="2977" y="8132"/>
                  </a:cubicBezTo>
                  <a:cubicBezTo>
                    <a:pt x="2941" y="8240"/>
                    <a:pt x="2870" y="8216"/>
                    <a:pt x="2798" y="8228"/>
                  </a:cubicBezTo>
                  <a:cubicBezTo>
                    <a:pt x="2465" y="8228"/>
                    <a:pt x="2120" y="8228"/>
                    <a:pt x="1798" y="8240"/>
                  </a:cubicBezTo>
                  <a:cubicBezTo>
                    <a:pt x="1667" y="8240"/>
                    <a:pt x="1512" y="8287"/>
                    <a:pt x="1381" y="8335"/>
                  </a:cubicBezTo>
                  <a:cubicBezTo>
                    <a:pt x="1334" y="8347"/>
                    <a:pt x="1286" y="8418"/>
                    <a:pt x="1286" y="8466"/>
                  </a:cubicBezTo>
                  <a:cubicBezTo>
                    <a:pt x="1286" y="8513"/>
                    <a:pt x="1334" y="8585"/>
                    <a:pt x="1381" y="8597"/>
                  </a:cubicBezTo>
                  <a:cubicBezTo>
                    <a:pt x="1489" y="8644"/>
                    <a:pt x="1608" y="8668"/>
                    <a:pt x="1703" y="8668"/>
                  </a:cubicBezTo>
                  <a:cubicBezTo>
                    <a:pt x="2179" y="8692"/>
                    <a:pt x="2655" y="8704"/>
                    <a:pt x="3132" y="8692"/>
                  </a:cubicBezTo>
                  <a:cubicBezTo>
                    <a:pt x="3417" y="8692"/>
                    <a:pt x="3667" y="8752"/>
                    <a:pt x="3929" y="8871"/>
                  </a:cubicBezTo>
                  <a:cubicBezTo>
                    <a:pt x="4025" y="8906"/>
                    <a:pt x="4132" y="8954"/>
                    <a:pt x="4239" y="9013"/>
                  </a:cubicBezTo>
                  <a:cubicBezTo>
                    <a:pt x="4703" y="9240"/>
                    <a:pt x="5180" y="9264"/>
                    <a:pt x="5668" y="9073"/>
                  </a:cubicBezTo>
                  <a:cubicBezTo>
                    <a:pt x="5775" y="9025"/>
                    <a:pt x="5894" y="9013"/>
                    <a:pt x="6013" y="9002"/>
                  </a:cubicBezTo>
                  <a:cubicBezTo>
                    <a:pt x="6108" y="9121"/>
                    <a:pt x="6215" y="9204"/>
                    <a:pt x="6311" y="9323"/>
                  </a:cubicBezTo>
                  <a:cubicBezTo>
                    <a:pt x="6442" y="9490"/>
                    <a:pt x="6620" y="9585"/>
                    <a:pt x="6846" y="9561"/>
                  </a:cubicBezTo>
                  <a:cubicBezTo>
                    <a:pt x="6906" y="9561"/>
                    <a:pt x="6966" y="9549"/>
                    <a:pt x="7001" y="9561"/>
                  </a:cubicBezTo>
                  <a:cubicBezTo>
                    <a:pt x="7085" y="9597"/>
                    <a:pt x="7144" y="9656"/>
                    <a:pt x="7180" y="9704"/>
                  </a:cubicBezTo>
                  <a:cubicBezTo>
                    <a:pt x="7049" y="9942"/>
                    <a:pt x="6930" y="10145"/>
                    <a:pt x="6799" y="10371"/>
                  </a:cubicBezTo>
                  <a:cubicBezTo>
                    <a:pt x="6168" y="10418"/>
                    <a:pt x="786" y="10383"/>
                    <a:pt x="417" y="10335"/>
                  </a:cubicBezTo>
                  <a:cubicBezTo>
                    <a:pt x="298" y="10085"/>
                    <a:pt x="250" y="9835"/>
                    <a:pt x="250" y="9549"/>
                  </a:cubicBezTo>
                  <a:cubicBezTo>
                    <a:pt x="250" y="9264"/>
                    <a:pt x="262" y="8966"/>
                    <a:pt x="155" y="8704"/>
                  </a:cubicBezTo>
                  <a:cubicBezTo>
                    <a:pt x="131" y="8597"/>
                    <a:pt x="131" y="8478"/>
                    <a:pt x="131" y="8359"/>
                  </a:cubicBezTo>
                  <a:lnTo>
                    <a:pt x="131" y="7585"/>
                  </a:lnTo>
                  <a:cubicBezTo>
                    <a:pt x="131" y="7466"/>
                    <a:pt x="131" y="7347"/>
                    <a:pt x="96" y="7239"/>
                  </a:cubicBezTo>
                  <a:cubicBezTo>
                    <a:pt x="0" y="6942"/>
                    <a:pt x="24" y="6644"/>
                    <a:pt x="24" y="6346"/>
                  </a:cubicBezTo>
                  <a:lnTo>
                    <a:pt x="24" y="2894"/>
                  </a:lnTo>
                  <a:cubicBezTo>
                    <a:pt x="24" y="2763"/>
                    <a:pt x="12" y="2620"/>
                    <a:pt x="72" y="2453"/>
                  </a:cubicBezTo>
                  <a:cubicBezTo>
                    <a:pt x="429" y="2596"/>
                    <a:pt x="810" y="2513"/>
                    <a:pt x="1167" y="2632"/>
                  </a:cubicBezTo>
                  <a:cubicBezTo>
                    <a:pt x="1346" y="2691"/>
                    <a:pt x="1572" y="2656"/>
                    <a:pt x="1762" y="2644"/>
                  </a:cubicBezTo>
                  <a:cubicBezTo>
                    <a:pt x="1941" y="2632"/>
                    <a:pt x="2048" y="2513"/>
                    <a:pt x="2084" y="2334"/>
                  </a:cubicBezTo>
                  <a:cubicBezTo>
                    <a:pt x="2096" y="2227"/>
                    <a:pt x="2096" y="2120"/>
                    <a:pt x="2096" y="2036"/>
                  </a:cubicBezTo>
                  <a:cubicBezTo>
                    <a:pt x="2096" y="1822"/>
                    <a:pt x="2096" y="1608"/>
                    <a:pt x="2155" y="1393"/>
                  </a:cubicBezTo>
                  <a:cubicBezTo>
                    <a:pt x="2203" y="1251"/>
                    <a:pt x="2179" y="1084"/>
                    <a:pt x="2179" y="917"/>
                  </a:cubicBezTo>
                  <a:cubicBezTo>
                    <a:pt x="2155" y="596"/>
                    <a:pt x="2155" y="322"/>
                    <a:pt x="2155" y="0"/>
                  </a:cubicBezTo>
                  <a:close/>
                  <a:moveTo>
                    <a:pt x="6549" y="1917"/>
                  </a:moveTo>
                  <a:lnTo>
                    <a:pt x="6549" y="1965"/>
                  </a:lnTo>
                  <a:cubicBezTo>
                    <a:pt x="6680" y="1953"/>
                    <a:pt x="6799" y="1965"/>
                    <a:pt x="6930" y="1929"/>
                  </a:cubicBezTo>
                  <a:cubicBezTo>
                    <a:pt x="7061" y="1917"/>
                    <a:pt x="7144" y="1810"/>
                    <a:pt x="7144" y="1691"/>
                  </a:cubicBezTo>
                  <a:cubicBezTo>
                    <a:pt x="7144" y="1596"/>
                    <a:pt x="7049" y="1489"/>
                    <a:pt x="6918" y="1477"/>
                  </a:cubicBezTo>
                  <a:cubicBezTo>
                    <a:pt x="6763" y="1453"/>
                    <a:pt x="6632" y="1453"/>
                    <a:pt x="6489" y="1453"/>
                  </a:cubicBezTo>
                  <a:cubicBezTo>
                    <a:pt x="5787" y="1453"/>
                    <a:pt x="5084" y="1453"/>
                    <a:pt x="4370" y="1477"/>
                  </a:cubicBezTo>
                  <a:cubicBezTo>
                    <a:pt x="4263" y="1477"/>
                    <a:pt x="4168" y="1453"/>
                    <a:pt x="4072" y="1489"/>
                  </a:cubicBezTo>
                  <a:cubicBezTo>
                    <a:pt x="3810" y="1608"/>
                    <a:pt x="3513" y="1596"/>
                    <a:pt x="3227" y="1608"/>
                  </a:cubicBezTo>
                  <a:cubicBezTo>
                    <a:pt x="3108" y="1608"/>
                    <a:pt x="2989" y="1620"/>
                    <a:pt x="2882" y="1655"/>
                  </a:cubicBezTo>
                  <a:cubicBezTo>
                    <a:pt x="2822" y="1667"/>
                    <a:pt x="2763" y="1751"/>
                    <a:pt x="2763" y="1798"/>
                  </a:cubicBezTo>
                  <a:cubicBezTo>
                    <a:pt x="2763" y="1858"/>
                    <a:pt x="2822" y="1917"/>
                    <a:pt x="2870" y="1965"/>
                  </a:cubicBezTo>
                  <a:cubicBezTo>
                    <a:pt x="2894" y="1989"/>
                    <a:pt x="2941" y="2013"/>
                    <a:pt x="2989" y="2013"/>
                  </a:cubicBezTo>
                  <a:cubicBezTo>
                    <a:pt x="3310" y="2036"/>
                    <a:pt x="3644" y="2084"/>
                    <a:pt x="3965" y="1989"/>
                  </a:cubicBezTo>
                  <a:cubicBezTo>
                    <a:pt x="4179" y="1929"/>
                    <a:pt x="4382" y="1905"/>
                    <a:pt x="4608" y="1905"/>
                  </a:cubicBezTo>
                  <a:cubicBezTo>
                    <a:pt x="5263" y="1917"/>
                    <a:pt x="5906" y="1917"/>
                    <a:pt x="6549" y="19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2741400" y="2634975"/>
              <a:ext cx="53300" cy="61650"/>
            </a:xfrm>
            <a:custGeom>
              <a:rect b="b" l="l" r="r" t="t"/>
              <a:pathLst>
                <a:path extrusionOk="0" h="2466" w="2132">
                  <a:moveTo>
                    <a:pt x="2132" y="2203"/>
                  </a:moveTo>
                  <a:cubicBezTo>
                    <a:pt x="1917" y="2287"/>
                    <a:pt x="1739" y="2382"/>
                    <a:pt x="1560" y="2465"/>
                  </a:cubicBezTo>
                  <a:cubicBezTo>
                    <a:pt x="1477" y="2406"/>
                    <a:pt x="1370" y="2382"/>
                    <a:pt x="1310" y="2299"/>
                  </a:cubicBezTo>
                  <a:cubicBezTo>
                    <a:pt x="1048" y="1989"/>
                    <a:pt x="786" y="1656"/>
                    <a:pt x="524" y="1334"/>
                  </a:cubicBezTo>
                  <a:cubicBezTo>
                    <a:pt x="393" y="1167"/>
                    <a:pt x="251" y="1013"/>
                    <a:pt x="132" y="834"/>
                  </a:cubicBezTo>
                  <a:cubicBezTo>
                    <a:pt x="72" y="751"/>
                    <a:pt x="36" y="655"/>
                    <a:pt x="12" y="560"/>
                  </a:cubicBezTo>
                  <a:cubicBezTo>
                    <a:pt x="1" y="501"/>
                    <a:pt x="48" y="394"/>
                    <a:pt x="96" y="370"/>
                  </a:cubicBezTo>
                  <a:cubicBezTo>
                    <a:pt x="310" y="239"/>
                    <a:pt x="489" y="36"/>
                    <a:pt x="774" y="1"/>
                  </a:cubicBezTo>
                  <a:cubicBezTo>
                    <a:pt x="810" y="24"/>
                    <a:pt x="870" y="36"/>
                    <a:pt x="905" y="84"/>
                  </a:cubicBezTo>
                  <a:cubicBezTo>
                    <a:pt x="953" y="132"/>
                    <a:pt x="1013" y="191"/>
                    <a:pt x="1048" y="251"/>
                  </a:cubicBezTo>
                  <a:cubicBezTo>
                    <a:pt x="1406" y="870"/>
                    <a:pt x="1894" y="1441"/>
                    <a:pt x="2132" y="2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2565200" y="2408175"/>
              <a:ext cx="30375" cy="37225"/>
            </a:xfrm>
            <a:custGeom>
              <a:rect b="b" l="l" r="r" t="t"/>
              <a:pathLst>
                <a:path extrusionOk="0" h="1489" w="1215">
                  <a:moveTo>
                    <a:pt x="0" y="1250"/>
                  </a:moveTo>
                  <a:cubicBezTo>
                    <a:pt x="24" y="1191"/>
                    <a:pt x="24" y="1131"/>
                    <a:pt x="48" y="1095"/>
                  </a:cubicBezTo>
                  <a:cubicBezTo>
                    <a:pt x="274" y="810"/>
                    <a:pt x="976" y="119"/>
                    <a:pt x="1167" y="0"/>
                  </a:cubicBezTo>
                  <a:cubicBezTo>
                    <a:pt x="1203" y="179"/>
                    <a:pt x="1215" y="357"/>
                    <a:pt x="1167" y="512"/>
                  </a:cubicBezTo>
                  <a:cubicBezTo>
                    <a:pt x="1084" y="786"/>
                    <a:pt x="1036" y="1084"/>
                    <a:pt x="1036" y="1369"/>
                  </a:cubicBezTo>
                  <a:cubicBezTo>
                    <a:pt x="834" y="1488"/>
                    <a:pt x="679" y="1345"/>
                    <a:pt x="512" y="1334"/>
                  </a:cubicBezTo>
                  <a:cubicBezTo>
                    <a:pt x="333" y="1310"/>
                    <a:pt x="179" y="1357"/>
                    <a:pt x="0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717875" y="2603725"/>
              <a:ext cx="19075" cy="15500"/>
            </a:xfrm>
            <a:custGeom>
              <a:rect b="b" l="l" r="r" t="t"/>
              <a:pathLst>
                <a:path extrusionOk="0" h="620" w="763">
                  <a:moveTo>
                    <a:pt x="763" y="310"/>
                  </a:moveTo>
                  <a:cubicBezTo>
                    <a:pt x="632" y="441"/>
                    <a:pt x="525" y="620"/>
                    <a:pt x="287" y="620"/>
                  </a:cubicBezTo>
                  <a:cubicBezTo>
                    <a:pt x="144" y="620"/>
                    <a:pt x="49" y="536"/>
                    <a:pt x="1" y="370"/>
                  </a:cubicBezTo>
                  <a:cubicBezTo>
                    <a:pt x="180" y="250"/>
                    <a:pt x="358" y="120"/>
                    <a:pt x="525" y="0"/>
                  </a:cubicBezTo>
                  <a:cubicBezTo>
                    <a:pt x="715" y="36"/>
                    <a:pt x="751" y="155"/>
                    <a:pt x="763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623525" y="2491725"/>
              <a:ext cx="121175" cy="116725"/>
            </a:xfrm>
            <a:custGeom>
              <a:rect b="b" l="l" r="r" t="t"/>
              <a:pathLst>
                <a:path extrusionOk="0" h="4669" w="4847">
                  <a:moveTo>
                    <a:pt x="2463" y="1"/>
                  </a:moveTo>
                  <a:cubicBezTo>
                    <a:pt x="2337" y="1"/>
                    <a:pt x="2211" y="9"/>
                    <a:pt x="2084" y="28"/>
                  </a:cubicBezTo>
                  <a:cubicBezTo>
                    <a:pt x="1608" y="99"/>
                    <a:pt x="1179" y="289"/>
                    <a:pt x="775" y="528"/>
                  </a:cubicBezTo>
                  <a:cubicBezTo>
                    <a:pt x="560" y="647"/>
                    <a:pt x="382" y="766"/>
                    <a:pt x="358" y="1040"/>
                  </a:cubicBezTo>
                  <a:cubicBezTo>
                    <a:pt x="346" y="1123"/>
                    <a:pt x="286" y="1218"/>
                    <a:pt x="239" y="1301"/>
                  </a:cubicBezTo>
                  <a:cubicBezTo>
                    <a:pt x="84" y="1575"/>
                    <a:pt x="1" y="1861"/>
                    <a:pt x="108" y="2171"/>
                  </a:cubicBezTo>
                  <a:cubicBezTo>
                    <a:pt x="120" y="2218"/>
                    <a:pt x="120" y="2254"/>
                    <a:pt x="120" y="2302"/>
                  </a:cubicBezTo>
                  <a:cubicBezTo>
                    <a:pt x="167" y="2575"/>
                    <a:pt x="239" y="2837"/>
                    <a:pt x="263" y="3099"/>
                  </a:cubicBezTo>
                  <a:cubicBezTo>
                    <a:pt x="298" y="3421"/>
                    <a:pt x="548" y="3599"/>
                    <a:pt x="727" y="3814"/>
                  </a:cubicBezTo>
                  <a:cubicBezTo>
                    <a:pt x="965" y="4147"/>
                    <a:pt x="1275" y="4397"/>
                    <a:pt x="1715" y="4445"/>
                  </a:cubicBezTo>
                  <a:cubicBezTo>
                    <a:pt x="1787" y="4457"/>
                    <a:pt x="1858" y="4469"/>
                    <a:pt x="1906" y="4516"/>
                  </a:cubicBezTo>
                  <a:cubicBezTo>
                    <a:pt x="2016" y="4626"/>
                    <a:pt x="2134" y="4669"/>
                    <a:pt x="2261" y="4669"/>
                  </a:cubicBezTo>
                  <a:cubicBezTo>
                    <a:pt x="2352" y="4669"/>
                    <a:pt x="2448" y="4646"/>
                    <a:pt x="2549" y="4611"/>
                  </a:cubicBezTo>
                  <a:cubicBezTo>
                    <a:pt x="2632" y="4576"/>
                    <a:pt x="2739" y="4552"/>
                    <a:pt x="2822" y="4516"/>
                  </a:cubicBezTo>
                  <a:cubicBezTo>
                    <a:pt x="3418" y="4409"/>
                    <a:pt x="3870" y="4052"/>
                    <a:pt x="4287" y="3659"/>
                  </a:cubicBezTo>
                  <a:cubicBezTo>
                    <a:pt x="4597" y="3349"/>
                    <a:pt x="4847" y="2956"/>
                    <a:pt x="4763" y="2433"/>
                  </a:cubicBezTo>
                  <a:cubicBezTo>
                    <a:pt x="4787" y="1813"/>
                    <a:pt x="4644" y="1242"/>
                    <a:pt x="4180" y="801"/>
                  </a:cubicBezTo>
                  <a:cubicBezTo>
                    <a:pt x="4168" y="790"/>
                    <a:pt x="4156" y="754"/>
                    <a:pt x="4132" y="730"/>
                  </a:cubicBezTo>
                  <a:cubicBezTo>
                    <a:pt x="4001" y="492"/>
                    <a:pt x="3799" y="337"/>
                    <a:pt x="3561" y="230"/>
                  </a:cubicBezTo>
                  <a:cubicBezTo>
                    <a:pt x="3205" y="79"/>
                    <a:pt x="2836" y="1"/>
                    <a:pt x="2463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537500" y="2379600"/>
              <a:ext cx="272100" cy="330700"/>
            </a:xfrm>
            <a:custGeom>
              <a:rect b="b" l="l" r="r" t="t"/>
              <a:pathLst>
                <a:path extrusionOk="0" h="13228" w="10884">
                  <a:moveTo>
                    <a:pt x="10121" y="10966"/>
                  </a:moveTo>
                  <a:cubicBezTo>
                    <a:pt x="10312" y="11299"/>
                    <a:pt x="10514" y="11656"/>
                    <a:pt x="10728" y="12013"/>
                  </a:cubicBezTo>
                  <a:cubicBezTo>
                    <a:pt x="10812" y="12144"/>
                    <a:pt x="10847" y="12263"/>
                    <a:pt x="10871" y="12418"/>
                  </a:cubicBezTo>
                  <a:cubicBezTo>
                    <a:pt x="10883" y="12621"/>
                    <a:pt x="10812" y="12787"/>
                    <a:pt x="10633" y="12895"/>
                  </a:cubicBezTo>
                  <a:cubicBezTo>
                    <a:pt x="10335" y="13049"/>
                    <a:pt x="10014" y="13204"/>
                    <a:pt x="9657" y="13216"/>
                  </a:cubicBezTo>
                  <a:cubicBezTo>
                    <a:pt x="9359" y="13228"/>
                    <a:pt x="9157" y="13097"/>
                    <a:pt x="9002" y="12895"/>
                  </a:cubicBezTo>
                  <a:cubicBezTo>
                    <a:pt x="8692" y="12442"/>
                    <a:pt x="8335" y="12025"/>
                    <a:pt x="7966" y="11597"/>
                  </a:cubicBezTo>
                  <a:lnTo>
                    <a:pt x="7502" y="11597"/>
                  </a:lnTo>
                  <a:cubicBezTo>
                    <a:pt x="5382" y="11597"/>
                    <a:pt x="3263" y="11609"/>
                    <a:pt x="1144" y="11609"/>
                  </a:cubicBezTo>
                  <a:lnTo>
                    <a:pt x="715" y="11609"/>
                  </a:lnTo>
                  <a:cubicBezTo>
                    <a:pt x="489" y="11597"/>
                    <a:pt x="358" y="11478"/>
                    <a:pt x="358" y="11251"/>
                  </a:cubicBezTo>
                  <a:cubicBezTo>
                    <a:pt x="346" y="10990"/>
                    <a:pt x="251" y="10728"/>
                    <a:pt x="251" y="10489"/>
                  </a:cubicBezTo>
                  <a:cubicBezTo>
                    <a:pt x="263" y="9775"/>
                    <a:pt x="72" y="9061"/>
                    <a:pt x="132" y="8346"/>
                  </a:cubicBezTo>
                  <a:cubicBezTo>
                    <a:pt x="156" y="8156"/>
                    <a:pt x="120" y="7977"/>
                    <a:pt x="72" y="7799"/>
                  </a:cubicBezTo>
                  <a:cubicBezTo>
                    <a:pt x="37" y="7668"/>
                    <a:pt x="13" y="7513"/>
                    <a:pt x="13" y="7370"/>
                  </a:cubicBezTo>
                  <a:cubicBezTo>
                    <a:pt x="13" y="5846"/>
                    <a:pt x="13" y="4346"/>
                    <a:pt x="1" y="2834"/>
                  </a:cubicBezTo>
                  <a:cubicBezTo>
                    <a:pt x="1" y="2631"/>
                    <a:pt x="60" y="2500"/>
                    <a:pt x="227" y="2393"/>
                  </a:cubicBezTo>
                  <a:cubicBezTo>
                    <a:pt x="310" y="2334"/>
                    <a:pt x="418" y="2262"/>
                    <a:pt x="477" y="2179"/>
                  </a:cubicBezTo>
                  <a:cubicBezTo>
                    <a:pt x="715" y="1822"/>
                    <a:pt x="1025" y="1536"/>
                    <a:pt x="1346" y="1262"/>
                  </a:cubicBezTo>
                  <a:cubicBezTo>
                    <a:pt x="1668" y="988"/>
                    <a:pt x="1942" y="643"/>
                    <a:pt x="2239" y="333"/>
                  </a:cubicBezTo>
                  <a:cubicBezTo>
                    <a:pt x="2299" y="250"/>
                    <a:pt x="2334" y="167"/>
                    <a:pt x="2382" y="60"/>
                  </a:cubicBezTo>
                  <a:cubicBezTo>
                    <a:pt x="2477" y="48"/>
                    <a:pt x="2573" y="36"/>
                    <a:pt x="2680" y="36"/>
                  </a:cubicBezTo>
                  <a:lnTo>
                    <a:pt x="9121" y="36"/>
                  </a:lnTo>
                  <a:lnTo>
                    <a:pt x="9169" y="36"/>
                  </a:lnTo>
                  <a:cubicBezTo>
                    <a:pt x="9633" y="0"/>
                    <a:pt x="9859" y="286"/>
                    <a:pt x="9835" y="667"/>
                  </a:cubicBezTo>
                  <a:cubicBezTo>
                    <a:pt x="9823" y="929"/>
                    <a:pt x="9835" y="1191"/>
                    <a:pt x="9835" y="1441"/>
                  </a:cubicBezTo>
                  <a:cubicBezTo>
                    <a:pt x="9835" y="1679"/>
                    <a:pt x="9835" y="1941"/>
                    <a:pt x="9907" y="2179"/>
                  </a:cubicBezTo>
                  <a:cubicBezTo>
                    <a:pt x="9943" y="2298"/>
                    <a:pt x="9943" y="2429"/>
                    <a:pt x="9943" y="2560"/>
                  </a:cubicBezTo>
                  <a:lnTo>
                    <a:pt x="9943" y="3429"/>
                  </a:lnTo>
                  <a:cubicBezTo>
                    <a:pt x="9943" y="3679"/>
                    <a:pt x="9954" y="3941"/>
                    <a:pt x="10002" y="4203"/>
                  </a:cubicBezTo>
                  <a:cubicBezTo>
                    <a:pt x="10050" y="4393"/>
                    <a:pt x="10050" y="4596"/>
                    <a:pt x="10050" y="4798"/>
                  </a:cubicBezTo>
                  <a:cubicBezTo>
                    <a:pt x="10062" y="5691"/>
                    <a:pt x="10062" y="6584"/>
                    <a:pt x="10073" y="7477"/>
                  </a:cubicBezTo>
                  <a:cubicBezTo>
                    <a:pt x="10073" y="7715"/>
                    <a:pt x="10121" y="7965"/>
                    <a:pt x="10157" y="8203"/>
                  </a:cubicBezTo>
                  <a:cubicBezTo>
                    <a:pt x="10169" y="8334"/>
                    <a:pt x="10193" y="8453"/>
                    <a:pt x="10193" y="8584"/>
                  </a:cubicBezTo>
                  <a:lnTo>
                    <a:pt x="10193" y="10489"/>
                  </a:lnTo>
                  <a:cubicBezTo>
                    <a:pt x="10181" y="10609"/>
                    <a:pt x="10157" y="10775"/>
                    <a:pt x="10121" y="10966"/>
                  </a:cubicBezTo>
                  <a:close/>
                  <a:moveTo>
                    <a:pt x="2846" y="583"/>
                  </a:moveTo>
                  <a:lnTo>
                    <a:pt x="2846" y="1441"/>
                  </a:lnTo>
                  <a:cubicBezTo>
                    <a:pt x="2846" y="1607"/>
                    <a:pt x="2858" y="1774"/>
                    <a:pt x="2811" y="1917"/>
                  </a:cubicBezTo>
                  <a:cubicBezTo>
                    <a:pt x="2739" y="2131"/>
                    <a:pt x="2751" y="2346"/>
                    <a:pt x="2751" y="2560"/>
                  </a:cubicBezTo>
                  <a:cubicBezTo>
                    <a:pt x="2751" y="2667"/>
                    <a:pt x="2751" y="2774"/>
                    <a:pt x="2739" y="2858"/>
                  </a:cubicBezTo>
                  <a:cubicBezTo>
                    <a:pt x="2704" y="3036"/>
                    <a:pt x="2608" y="3155"/>
                    <a:pt x="2430" y="3167"/>
                  </a:cubicBezTo>
                  <a:cubicBezTo>
                    <a:pt x="2239" y="3191"/>
                    <a:pt x="2013" y="3215"/>
                    <a:pt x="1834" y="3155"/>
                  </a:cubicBezTo>
                  <a:cubicBezTo>
                    <a:pt x="1477" y="3036"/>
                    <a:pt x="1084" y="3143"/>
                    <a:pt x="727" y="2977"/>
                  </a:cubicBezTo>
                  <a:cubicBezTo>
                    <a:pt x="656" y="3143"/>
                    <a:pt x="691" y="3286"/>
                    <a:pt x="691" y="3429"/>
                  </a:cubicBezTo>
                  <a:lnTo>
                    <a:pt x="691" y="6882"/>
                  </a:lnTo>
                  <a:cubicBezTo>
                    <a:pt x="691" y="7180"/>
                    <a:pt x="668" y="7489"/>
                    <a:pt x="763" y="7775"/>
                  </a:cubicBezTo>
                  <a:cubicBezTo>
                    <a:pt x="787" y="7870"/>
                    <a:pt x="787" y="7989"/>
                    <a:pt x="787" y="8108"/>
                  </a:cubicBezTo>
                  <a:lnTo>
                    <a:pt x="787" y="8882"/>
                  </a:lnTo>
                  <a:cubicBezTo>
                    <a:pt x="787" y="9001"/>
                    <a:pt x="787" y="9120"/>
                    <a:pt x="822" y="9227"/>
                  </a:cubicBezTo>
                  <a:cubicBezTo>
                    <a:pt x="906" y="9513"/>
                    <a:pt x="906" y="9799"/>
                    <a:pt x="906" y="10073"/>
                  </a:cubicBezTo>
                  <a:cubicBezTo>
                    <a:pt x="906" y="10358"/>
                    <a:pt x="953" y="10609"/>
                    <a:pt x="1072" y="10870"/>
                  </a:cubicBezTo>
                  <a:cubicBezTo>
                    <a:pt x="1430" y="10930"/>
                    <a:pt x="6823" y="10942"/>
                    <a:pt x="7454" y="10894"/>
                  </a:cubicBezTo>
                  <a:cubicBezTo>
                    <a:pt x="7573" y="10668"/>
                    <a:pt x="7716" y="10466"/>
                    <a:pt x="7847" y="10228"/>
                  </a:cubicBezTo>
                  <a:cubicBezTo>
                    <a:pt x="7799" y="10180"/>
                    <a:pt x="7740" y="10120"/>
                    <a:pt x="7668" y="10097"/>
                  </a:cubicBezTo>
                  <a:cubicBezTo>
                    <a:pt x="7621" y="10073"/>
                    <a:pt x="7549" y="10073"/>
                    <a:pt x="7502" y="10097"/>
                  </a:cubicBezTo>
                  <a:cubicBezTo>
                    <a:pt x="7276" y="10108"/>
                    <a:pt x="7121" y="10013"/>
                    <a:pt x="6966" y="9858"/>
                  </a:cubicBezTo>
                  <a:cubicBezTo>
                    <a:pt x="6883" y="9751"/>
                    <a:pt x="6775" y="9644"/>
                    <a:pt x="6668" y="9525"/>
                  </a:cubicBezTo>
                  <a:cubicBezTo>
                    <a:pt x="6549" y="9561"/>
                    <a:pt x="6430" y="9573"/>
                    <a:pt x="6323" y="9596"/>
                  </a:cubicBezTo>
                  <a:cubicBezTo>
                    <a:pt x="5835" y="9799"/>
                    <a:pt x="5371" y="9763"/>
                    <a:pt x="4894" y="9537"/>
                  </a:cubicBezTo>
                  <a:cubicBezTo>
                    <a:pt x="4799" y="9501"/>
                    <a:pt x="4692" y="9454"/>
                    <a:pt x="4585" y="9394"/>
                  </a:cubicBezTo>
                  <a:cubicBezTo>
                    <a:pt x="4335" y="9275"/>
                    <a:pt x="4085" y="9204"/>
                    <a:pt x="3799" y="9215"/>
                  </a:cubicBezTo>
                  <a:cubicBezTo>
                    <a:pt x="3323" y="9227"/>
                    <a:pt x="2846" y="9215"/>
                    <a:pt x="2370" y="9204"/>
                  </a:cubicBezTo>
                  <a:cubicBezTo>
                    <a:pt x="2263" y="9204"/>
                    <a:pt x="2144" y="9168"/>
                    <a:pt x="2037" y="9120"/>
                  </a:cubicBezTo>
                  <a:cubicBezTo>
                    <a:pt x="2001" y="9108"/>
                    <a:pt x="1953" y="9037"/>
                    <a:pt x="1953" y="8989"/>
                  </a:cubicBezTo>
                  <a:cubicBezTo>
                    <a:pt x="1953" y="8942"/>
                    <a:pt x="2001" y="8870"/>
                    <a:pt x="2037" y="8858"/>
                  </a:cubicBezTo>
                  <a:cubicBezTo>
                    <a:pt x="2180" y="8811"/>
                    <a:pt x="2323" y="8787"/>
                    <a:pt x="2453" y="8763"/>
                  </a:cubicBezTo>
                  <a:cubicBezTo>
                    <a:pt x="2787" y="8751"/>
                    <a:pt x="3132" y="8751"/>
                    <a:pt x="3454" y="8751"/>
                  </a:cubicBezTo>
                  <a:cubicBezTo>
                    <a:pt x="3513" y="8751"/>
                    <a:pt x="3608" y="8763"/>
                    <a:pt x="3632" y="8668"/>
                  </a:cubicBezTo>
                  <a:cubicBezTo>
                    <a:pt x="3573" y="8442"/>
                    <a:pt x="3370" y="8323"/>
                    <a:pt x="3263" y="8144"/>
                  </a:cubicBezTo>
                  <a:cubicBezTo>
                    <a:pt x="3156" y="7965"/>
                    <a:pt x="3096" y="7751"/>
                    <a:pt x="3013" y="7549"/>
                  </a:cubicBezTo>
                  <a:cubicBezTo>
                    <a:pt x="2596" y="7489"/>
                    <a:pt x="2144" y="7572"/>
                    <a:pt x="1739" y="7441"/>
                  </a:cubicBezTo>
                  <a:cubicBezTo>
                    <a:pt x="1703" y="7310"/>
                    <a:pt x="1775" y="7215"/>
                    <a:pt x="1882" y="7203"/>
                  </a:cubicBezTo>
                  <a:cubicBezTo>
                    <a:pt x="2072" y="7180"/>
                    <a:pt x="2275" y="7156"/>
                    <a:pt x="2477" y="7144"/>
                  </a:cubicBezTo>
                  <a:cubicBezTo>
                    <a:pt x="2620" y="7132"/>
                    <a:pt x="2787" y="7180"/>
                    <a:pt x="2954" y="7072"/>
                  </a:cubicBezTo>
                  <a:cubicBezTo>
                    <a:pt x="2977" y="6763"/>
                    <a:pt x="2989" y="6429"/>
                    <a:pt x="3025" y="6072"/>
                  </a:cubicBezTo>
                  <a:cubicBezTo>
                    <a:pt x="2930" y="6060"/>
                    <a:pt x="2858" y="6048"/>
                    <a:pt x="2775" y="6048"/>
                  </a:cubicBezTo>
                  <a:lnTo>
                    <a:pt x="1906" y="6048"/>
                  </a:lnTo>
                  <a:cubicBezTo>
                    <a:pt x="1775" y="6048"/>
                    <a:pt x="1656" y="6025"/>
                    <a:pt x="1537" y="5941"/>
                  </a:cubicBezTo>
                  <a:cubicBezTo>
                    <a:pt x="1430" y="5846"/>
                    <a:pt x="1418" y="5691"/>
                    <a:pt x="1537" y="5608"/>
                  </a:cubicBezTo>
                  <a:cubicBezTo>
                    <a:pt x="1596" y="5572"/>
                    <a:pt x="1668" y="5536"/>
                    <a:pt x="1727" y="5536"/>
                  </a:cubicBezTo>
                  <a:cubicBezTo>
                    <a:pt x="1834" y="5525"/>
                    <a:pt x="1942" y="5536"/>
                    <a:pt x="2025" y="5536"/>
                  </a:cubicBezTo>
                  <a:lnTo>
                    <a:pt x="3287" y="5536"/>
                  </a:lnTo>
                  <a:cubicBezTo>
                    <a:pt x="3335" y="5453"/>
                    <a:pt x="3406" y="5394"/>
                    <a:pt x="3430" y="5310"/>
                  </a:cubicBezTo>
                  <a:cubicBezTo>
                    <a:pt x="3454" y="5120"/>
                    <a:pt x="3561" y="5001"/>
                    <a:pt x="3692" y="4882"/>
                  </a:cubicBezTo>
                  <a:cubicBezTo>
                    <a:pt x="3799" y="4774"/>
                    <a:pt x="3918" y="4703"/>
                    <a:pt x="4025" y="4596"/>
                  </a:cubicBezTo>
                  <a:cubicBezTo>
                    <a:pt x="4085" y="4536"/>
                    <a:pt x="4168" y="4501"/>
                    <a:pt x="4120" y="4358"/>
                  </a:cubicBezTo>
                  <a:cubicBezTo>
                    <a:pt x="4037" y="4358"/>
                    <a:pt x="3942" y="4346"/>
                    <a:pt x="3847" y="4346"/>
                  </a:cubicBezTo>
                  <a:cubicBezTo>
                    <a:pt x="3251" y="4346"/>
                    <a:pt x="2668" y="4358"/>
                    <a:pt x="2072" y="4358"/>
                  </a:cubicBezTo>
                  <a:cubicBezTo>
                    <a:pt x="1918" y="4358"/>
                    <a:pt x="1787" y="4358"/>
                    <a:pt x="1644" y="4334"/>
                  </a:cubicBezTo>
                  <a:cubicBezTo>
                    <a:pt x="1525" y="4322"/>
                    <a:pt x="1418" y="4262"/>
                    <a:pt x="1406" y="4120"/>
                  </a:cubicBezTo>
                  <a:cubicBezTo>
                    <a:pt x="1596" y="3917"/>
                    <a:pt x="1596" y="3917"/>
                    <a:pt x="1834" y="3905"/>
                  </a:cubicBezTo>
                  <a:lnTo>
                    <a:pt x="2787" y="3905"/>
                  </a:lnTo>
                  <a:cubicBezTo>
                    <a:pt x="3918" y="3881"/>
                    <a:pt x="5061" y="3977"/>
                    <a:pt x="6192" y="3810"/>
                  </a:cubicBezTo>
                  <a:cubicBezTo>
                    <a:pt x="6656" y="3739"/>
                    <a:pt x="7145" y="3810"/>
                    <a:pt x="7621" y="3810"/>
                  </a:cubicBezTo>
                  <a:cubicBezTo>
                    <a:pt x="7680" y="3810"/>
                    <a:pt x="7740" y="3810"/>
                    <a:pt x="7787" y="3846"/>
                  </a:cubicBezTo>
                  <a:cubicBezTo>
                    <a:pt x="7847" y="3870"/>
                    <a:pt x="7907" y="3941"/>
                    <a:pt x="7907" y="3989"/>
                  </a:cubicBezTo>
                  <a:cubicBezTo>
                    <a:pt x="7907" y="4048"/>
                    <a:pt x="7859" y="4120"/>
                    <a:pt x="7811" y="4167"/>
                  </a:cubicBezTo>
                  <a:cubicBezTo>
                    <a:pt x="7740" y="4215"/>
                    <a:pt x="7633" y="4239"/>
                    <a:pt x="7561" y="4274"/>
                  </a:cubicBezTo>
                  <a:cubicBezTo>
                    <a:pt x="7752" y="4501"/>
                    <a:pt x="7930" y="4739"/>
                    <a:pt x="8121" y="4929"/>
                  </a:cubicBezTo>
                  <a:cubicBezTo>
                    <a:pt x="8609" y="5405"/>
                    <a:pt x="8800" y="6001"/>
                    <a:pt x="8800" y="6656"/>
                  </a:cubicBezTo>
                  <a:lnTo>
                    <a:pt x="8800" y="7001"/>
                  </a:lnTo>
                  <a:cubicBezTo>
                    <a:pt x="8800" y="7739"/>
                    <a:pt x="8835" y="7537"/>
                    <a:pt x="8442" y="8156"/>
                  </a:cubicBezTo>
                  <a:cubicBezTo>
                    <a:pt x="8371" y="8275"/>
                    <a:pt x="8288" y="8394"/>
                    <a:pt x="8216" y="8501"/>
                  </a:cubicBezTo>
                  <a:cubicBezTo>
                    <a:pt x="8407" y="8823"/>
                    <a:pt x="8514" y="9144"/>
                    <a:pt x="8419" y="9513"/>
                  </a:cubicBezTo>
                  <a:cubicBezTo>
                    <a:pt x="8407" y="9573"/>
                    <a:pt x="8454" y="9656"/>
                    <a:pt x="8478" y="9763"/>
                  </a:cubicBezTo>
                  <a:cubicBezTo>
                    <a:pt x="8633" y="9704"/>
                    <a:pt x="8752" y="9656"/>
                    <a:pt x="8871" y="9620"/>
                  </a:cubicBezTo>
                  <a:cubicBezTo>
                    <a:pt x="9002" y="9573"/>
                    <a:pt x="9121" y="9585"/>
                    <a:pt x="9228" y="9692"/>
                  </a:cubicBezTo>
                  <a:lnTo>
                    <a:pt x="9454" y="9918"/>
                  </a:lnTo>
                  <a:cubicBezTo>
                    <a:pt x="9478" y="9882"/>
                    <a:pt x="9490" y="9882"/>
                    <a:pt x="9490" y="9870"/>
                  </a:cubicBezTo>
                  <a:cubicBezTo>
                    <a:pt x="9514" y="9263"/>
                    <a:pt x="9573" y="8632"/>
                    <a:pt x="9454" y="8025"/>
                  </a:cubicBezTo>
                  <a:cubicBezTo>
                    <a:pt x="9419" y="7870"/>
                    <a:pt x="9407" y="7715"/>
                    <a:pt x="9407" y="7549"/>
                  </a:cubicBezTo>
                  <a:cubicBezTo>
                    <a:pt x="9407" y="6620"/>
                    <a:pt x="9419" y="5703"/>
                    <a:pt x="9419" y="4774"/>
                  </a:cubicBezTo>
                  <a:cubicBezTo>
                    <a:pt x="9419" y="4596"/>
                    <a:pt x="9419" y="4441"/>
                    <a:pt x="9395" y="4262"/>
                  </a:cubicBezTo>
                  <a:cubicBezTo>
                    <a:pt x="9311" y="3917"/>
                    <a:pt x="9311" y="3572"/>
                    <a:pt x="9311" y="3227"/>
                  </a:cubicBezTo>
                  <a:cubicBezTo>
                    <a:pt x="9311" y="2905"/>
                    <a:pt x="9359" y="2560"/>
                    <a:pt x="9288" y="2238"/>
                  </a:cubicBezTo>
                  <a:cubicBezTo>
                    <a:pt x="9216" y="1822"/>
                    <a:pt x="9216" y="1405"/>
                    <a:pt x="9192" y="988"/>
                  </a:cubicBezTo>
                  <a:cubicBezTo>
                    <a:pt x="9192" y="845"/>
                    <a:pt x="9181" y="703"/>
                    <a:pt x="9181" y="548"/>
                  </a:cubicBezTo>
                  <a:cubicBezTo>
                    <a:pt x="9109" y="536"/>
                    <a:pt x="9050" y="524"/>
                    <a:pt x="8990" y="524"/>
                  </a:cubicBezTo>
                  <a:cubicBezTo>
                    <a:pt x="6966" y="583"/>
                    <a:pt x="4930" y="583"/>
                    <a:pt x="2846" y="583"/>
                  </a:cubicBezTo>
                  <a:close/>
                  <a:moveTo>
                    <a:pt x="8204" y="6918"/>
                  </a:moveTo>
                  <a:cubicBezTo>
                    <a:pt x="8228" y="6298"/>
                    <a:pt x="8085" y="5727"/>
                    <a:pt x="7621" y="5286"/>
                  </a:cubicBezTo>
                  <a:cubicBezTo>
                    <a:pt x="7609" y="5275"/>
                    <a:pt x="7597" y="5239"/>
                    <a:pt x="7573" y="5215"/>
                  </a:cubicBezTo>
                  <a:cubicBezTo>
                    <a:pt x="7442" y="4977"/>
                    <a:pt x="7240" y="4822"/>
                    <a:pt x="7002" y="4715"/>
                  </a:cubicBezTo>
                  <a:cubicBezTo>
                    <a:pt x="6525" y="4513"/>
                    <a:pt x="6025" y="4441"/>
                    <a:pt x="5525" y="4513"/>
                  </a:cubicBezTo>
                  <a:cubicBezTo>
                    <a:pt x="5049" y="4584"/>
                    <a:pt x="4620" y="4774"/>
                    <a:pt x="4216" y="5013"/>
                  </a:cubicBezTo>
                  <a:cubicBezTo>
                    <a:pt x="4001" y="5132"/>
                    <a:pt x="3823" y="5251"/>
                    <a:pt x="3799" y="5525"/>
                  </a:cubicBezTo>
                  <a:cubicBezTo>
                    <a:pt x="3787" y="5608"/>
                    <a:pt x="3727" y="5703"/>
                    <a:pt x="3680" y="5786"/>
                  </a:cubicBezTo>
                  <a:cubicBezTo>
                    <a:pt x="3525" y="6060"/>
                    <a:pt x="3442" y="6346"/>
                    <a:pt x="3549" y="6656"/>
                  </a:cubicBezTo>
                  <a:cubicBezTo>
                    <a:pt x="3561" y="6703"/>
                    <a:pt x="3561" y="6739"/>
                    <a:pt x="3561" y="6787"/>
                  </a:cubicBezTo>
                  <a:cubicBezTo>
                    <a:pt x="3608" y="7060"/>
                    <a:pt x="3680" y="7322"/>
                    <a:pt x="3704" y="7584"/>
                  </a:cubicBezTo>
                  <a:cubicBezTo>
                    <a:pt x="3739" y="7906"/>
                    <a:pt x="3989" y="8084"/>
                    <a:pt x="4168" y="8299"/>
                  </a:cubicBezTo>
                  <a:cubicBezTo>
                    <a:pt x="4406" y="8632"/>
                    <a:pt x="4716" y="8882"/>
                    <a:pt x="5156" y="8930"/>
                  </a:cubicBezTo>
                  <a:cubicBezTo>
                    <a:pt x="5228" y="8942"/>
                    <a:pt x="5299" y="8954"/>
                    <a:pt x="5347" y="9001"/>
                  </a:cubicBezTo>
                  <a:cubicBezTo>
                    <a:pt x="5537" y="9192"/>
                    <a:pt x="5752" y="9180"/>
                    <a:pt x="5990" y="9096"/>
                  </a:cubicBezTo>
                  <a:cubicBezTo>
                    <a:pt x="6073" y="9061"/>
                    <a:pt x="6180" y="9037"/>
                    <a:pt x="6263" y="9001"/>
                  </a:cubicBezTo>
                  <a:cubicBezTo>
                    <a:pt x="6859" y="8894"/>
                    <a:pt x="7311" y="8537"/>
                    <a:pt x="7728" y="8144"/>
                  </a:cubicBezTo>
                  <a:cubicBezTo>
                    <a:pt x="8038" y="7834"/>
                    <a:pt x="8288" y="7441"/>
                    <a:pt x="8204" y="6918"/>
                  </a:cubicBezTo>
                  <a:close/>
                  <a:moveTo>
                    <a:pt x="10288" y="12418"/>
                  </a:moveTo>
                  <a:cubicBezTo>
                    <a:pt x="10050" y="11656"/>
                    <a:pt x="9573" y="11085"/>
                    <a:pt x="9181" y="10466"/>
                  </a:cubicBezTo>
                  <a:cubicBezTo>
                    <a:pt x="9157" y="10406"/>
                    <a:pt x="9097" y="10347"/>
                    <a:pt x="9050" y="10299"/>
                  </a:cubicBezTo>
                  <a:cubicBezTo>
                    <a:pt x="9002" y="10251"/>
                    <a:pt x="8966" y="10239"/>
                    <a:pt x="8919" y="10204"/>
                  </a:cubicBezTo>
                  <a:cubicBezTo>
                    <a:pt x="8633" y="10251"/>
                    <a:pt x="8454" y="10466"/>
                    <a:pt x="8228" y="10585"/>
                  </a:cubicBezTo>
                  <a:cubicBezTo>
                    <a:pt x="8192" y="10609"/>
                    <a:pt x="8145" y="10716"/>
                    <a:pt x="8157" y="10775"/>
                  </a:cubicBezTo>
                  <a:cubicBezTo>
                    <a:pt x="8168" y="10859"/>
                    <a:pt x="8216" y="10966"/>
                    <a:pt x="8276" y="11037"/>
                  </a:cubicBezTo>
                  <a:cubicBezTo>
                    <a:pt x="8395" y="11216"/>
                    <a:pt x="8526" y="11382"/>
                    <a:pt x="8669" y="11549"/>
                  </a:cubicBezTo>
                  <a:cubicBezTo>
                    <a:pt x="8919" y="11871"/>
                    <a:pt x="9181" y="12204"/>
                    <a:pt x="9454" y="12514"/>
                  </a:cubicBezTo>
                  <a:cubicBezTo>
                    <a:pt x="9514" y="12585"/>
                    <a:pt x="9621" y="12621"/>
                    <a:pt x="9704" y="12680"/>
                  </a:cubicBezTo>
                  <a:cubicBezTo>
                    <a:pt x="9895" y="12597"/>
                    <a:pt x="10073" y="12502"/>
                    <a:pt x="10288" y="12418"/>
                  </a:cubicBezTo>
                  <a:close/>
                  <a:moveTo>
                    <a:pt x="1108" y="2393"/>
                  </a:moveTo>
                  <a:cubicBezTo>
                    <a:pt x="1287" y="2500"/>
                    <a:pt x="1453" y="2453"/>
                    <a:pt x="1620" y="2477"/>
                  </a:cubicBezTo>
                  <a:cubicBezTo>
                    <a:pt x="1787" y="2488"/>
                    <a:pt x="1942" y="2631"/>
                    <a:pt x="2144" y="2512"/>
                  </a:cubicBezTo>
                  <a:cubicBezTo>
                    <a:pt x="2156" y="2238"/>
                    <a:pt x="2203" y="1941"/>
                    <a:pt x="2275" y="1655"/>
                  </a:cubicBezTo>
                  <a:cubicBezTo>
                    <a:pt x="2323" y="1500"/>
                    <a:pt x="2323" y="1322"/>
                    <a:pt x="2275" y="1143"/>
                  </a:cubicBezTo>
                  <a:cubicBezTo>
                    <a:pt x="2084" y="1262"/>
                    <a:pt x="1406" y="1953"/>
                    <a:pt x="1156" y="2238"/>
                  </a:cubicBezTo>
                  <a:cubicBezTo>
                    <a:pt x="1132" y="2274"/>
                    <a:pt x="1120" y="2334"/>
                    <a:pt x="1108" y="2393"/>
                  </a:cubicBezTo>
                  <a:close/>
                  <a:moveTo>
                    <a:pt x="7978" y="9275"/>
                  </a:moveTo>
                  <a:cubicBezTo>
                    <a:pt x="7966" y="9120"/>
                    <a:pt x="7930" y="9001"/>
                    <a:pt x="7752" y="8942"/>
                  </a:cubicBezTo>
                  <a:cubicBezTo>
                    <a:pt x="7597" y="9061"/>
                    <a:pt x="7418" y="9204"/>
                    <a:pt x="7240" y="9323"/>
                  </a:cubicBezTo>
                  <a:cubicBezTo>
                    <a:pt x="7276" y="9477"/>
                    <a:pt x="7371" y="9573"/>
                    <a:pt x="7514" y="9573"/>
                  </a:cubicBezTo>
                  <a:cubicBezTo>
                    <a:pt x="7728" y="9585"/>
                    <a:pt x="7847" y="9406"/>
                    <a:pt x="7978" y="9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23825" y="2430500"/>
              <a:ext cx="109575" cy="16075"/>
            </a:xfrm>
            <a:custGeom>
              <a:rect b="b" l="l" r="r" t="t"/>
              <a:pathLst>
                <a:path extrusionOk="0" h="643" w="4383">
                  <a:moveTo>
                    <a:pt x="3787" y="464"/>
                  </a:moveTo>
                  <a:lnTo>
                    <a:pt x="1846" y="464"/>
                  </a:lnTo>
                  <a:cubicBezTo>
                    <a:pt x="1644" y="464"/>
                    <a:pt x="1429" y="500"/>
                    <a:pt x="1203" y="560"/>
                  </a:cubicBezTo>
                  <a:cubicBezTo>
                    <a:pt x="894" y="643"/>
                    <a:pt x="548" y="595"/>
                    <a:pt x="227" y="572"/>
                  </a:cubicBezTo>
                  <a:cubicBezTo>
                    <a:pt x="179" y="572"/>
                    <a:pt x="132" y="560"/>
                    <a:pt x="108" y="524"/>
                  </a:cubicBezTo>
                  <a:cubicBezTo>
                    <a:pt x="60" y="476"/>
                    <a:pt x="1" y="417"/>
                    <a:pt x="1" y="357"/>
                  </a:cubicBezTo>
                  <a:cubicBezTo>
                    <a:pt x="1" y="298"/>
                    <a:pt x="72" y="226"/>
                    <a:pt x="120" y="214"/>
                  </a:cubicBezTo>
                  <a:cubicBezTo>
                    <a:pt x="227" y="179"/>
                    <a:pt x="346" y="167"/>
                    <a:pt x="465" y="167"/>
                  </a:cubicBezTo>
                  <a:cubicBezTo>
                    <a:pt x="739" y="155"/>
                    <a:pt x="1025" y="179"/>
                    <a:pt x="1310" y="48"/>
                  </a:cubicBezTo>
                  <a:cubicBezTo>
                    <a:pt x="1406" y="0"/>
                    <a:pt x="1501" y="36"/>
                    <a:pt x="1608" y="36"/>
                  </a:cubicBezTo>
                  <a:cubicBezTo>
                    <a:pt x="2310" y="36"/>
                    <a:pt x="3013" y="36"/>
                    <a:pt x="3727" y="12"/>
                  </a:cubicBezTo>
                  <a:cubicBezTo>
                    <a:pt x="3870" y="12"/>
                    <a:pt x="4001" y="12"/>
                    <a:pt x="4156" y="36"/>
                  </a:cubicBezTo>
                  <a:cubicBezTo>
                    <a:pt x="4287" y="48"/>
                    <a:pt x="4382" y="143"/>
                    <a:pt x="4382" y="262"/>
                  </a:cubicBezTo>
                  <a:cubicBezTo>
                    <a:pt x="4382" y="357"/>
                    <a:pt x="4299" y="476"/>
                    <a:pt x="4168" y="500"/>
                  </a:cubicBezTo>
                  <a:cubicBezTo>
                    <a:pt x="4037" y="512"/>
                    <a:pt x="3918" y="512"/>
                    <a:pt x="3787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45550" y="2505800"/>
              <a:ext cx="71475" cy="75625"/>
            </a:xfrm>
            <a:custGeom>
              <a:rect b="b" l="l" r="r" t="t"/>
              <a:pathLst>
                <a:path extrusionOk="0" h="3025" w="2859">
                  <a:moveTo>
                    <a:pt x="1906" y="2191"/>
                  </a:moveTo>
                  <a:cubicBezTo>
                    <a:pt x="1346" y="2108"/>
                    <a:pt x="1025" y="2132"/>
                    <a:pt x="739" y="2215"/>
                  </a:cubicBezTo>
                  <a:cubicBezTo>
                    <a:pt x="656" y="2322"/>
                    <a:pt x="691" y="2465"/>
                    <a:pt x="668" y="2584"/>
                  </a:cubicBezTo>
                  <a:cubicBezTo>
                    <a:pt x="632" y="2810"/>
                    <a:pt x="537" y="2965"/>
                    <a:pt x="382" y="2977"/>
                  </a:cubicBezTo>
                  <a:cubicBezTo>
                    <a:pt x="239" y="2989"/>
                    <a:pt x="84" y="2822"/>
                    <a:pt x="36" y="2584"/>
                  </a:cubicBezTo>
                  <a:cubicBezTo>
                    <a:pt x="25" y="2513"/>
                    <a:pt x="1" y="2441"/>
                    <a:pt x="25" y="2382"/>
                  </a:cubicBezTo>
                  <a:cubicBezTo>
                    <a:pt x="179" y="1953"/>
                    <a:pt x="215" y="1489"/>
                    <a:pt x="429" y="1072"/>
                  </a:cubicBezTo>
                  <a:cubicBezTo>
                    <a:pt x="537" y="858"/>
                    <a:pt x="632" y="667"/>
                    <a:pt x="739" y="465"/>
                  </a:cubicBezTo>
                  <a:cubicBezTo>
                    <a:pt x="906" y="131"/>
                    <a:pt x="1263" y="0"/>
                    <a:pt x="1560" y="179"/>
                  </a:cubicBezTo>
                  <a:cubicBezTo>
                    <a:pt x="1882" y="381"/>
                    <a:pt x="2168" y="655"/>
                    <a:pt x="2227" y="1084"/>
                  </a:cubicBezTo>
                  <a:cubicBezTo>
                    <a:pt x="2227" y="1131"/>
                    <a:pt x="2227" y="1179"/>
                    <a:pt x="2263" y="1203"/>
                  </a:cubicBezTo>
                  <a:cubicBezTo>
                    <a:pt x="2394" y="1548"/>
                    <a:pt x="2537" y="1893"/>
                    <a:pt x="2692" y="2227"/>
                  </a:cubicBezTo>
                  <a:cubicBezTo>
                    <a:pt x="2715" y="2310"/>
                    <a:pt x="2763" y="2382"/>
                    <a:pt x="2799" y="2465"/>
                  </a:cubicBezTo>
                  <a:cubicBezTo>
                    <a:pt x="2858" y="2608"/>
                    <a:pt x="2823" y="2727"/>
                    <a:pt x="2751" y="2846"/>
                  </a:cubicBezTo>
                  <a:cubicBezTo>
                    <a:pt x="2644" y="3001"/>
                    <a:pt x="2418" y="3024"/>
                    <a:pt x="2299" y="2870"/>
                  </a:cubicBezTo>
                  <a:cubicBezTo>
                    <a:pt x="2215" y="2751"/>
                    <a:pt x="2144" y="2608"/>
                    <a:pt x="2061" y="2465"/>
                  </a:cubicBezTo>
                  <a:cubicBezTo>
                    <a:pt x="2001" y="2370"/>
                    <a:pt x="1941" y="2274"/>
                    <a:pt x="1906" y="2191"/>
                  </a:cubicBezTo>
                  <a:close/>
                  <a:moveTo>
                    <a:pt x="1251" y="822"/>
                  </a:moveTo>
                  <a:cubicBezTo>
                    <a:pt x="1132" y="1072"/>
                    <a:pt x="1060" y="1298"/>
                    <a:pt x="1037" y="1548"/>
                  </a:cubicBezTo>
                  <a:cubicBezTo>
                    <a:pt x="1251" y="1572"/>
                    <a:pt x="1441" y="1608"/>
                    <a:pt x="1632" y="1512"/>
                  </a:cubicBezTo>
                  <a:cubicBezTo>
                    <a:pt x="1584" y="1239"/>
                    <a:pt x="1632" y="953"/>
                    <a:pt x="1251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47"/>
          <p:cNvGrpSpPr/>
          <p:nvPr/>
        </p:nvGrpSpPr>
        <p:grpSpPr>
          <a:xfrm>
            <a:off x="7078649" y="1371111"/>
            <a:ext cx="272110" cy="291676"/>
            <a:chOff x="3943625" y="1931025"/>
            <a:chExt cx="356025" cy="381625"/>
          </a:xfrm>
        </p:grpSpPr>
        <p:sp>
          <p:nvSpPr>
            <p:cNvPr id="588" name="Google Shape;588;p47"/>
            <p:cNvSpPr/>
            <p:nvPr/>
          </p:nvSpPr>
          <p:spPr>
            <a:xfrm>
              <a:off x="3962675" y="1955725"/>
              <a:ext cx="319125" cy="339025"/>
            </a:xfrm>
            <a:custGeom>
              <a:rect b="b" l="l" r="r" t="t"/>
              <a:pathLst>
                <a:path extrusionOk="0" h="13561" w="12765">
                  <a:moveTo>
                    <a:pt x="4692" y="1"/>
                  </a:moveTo>
                  <a:cubicBezTo>
                    <a:pt x="4561" y="132"/>
                    <a:pt x="4621" y="298"/>
                    <a:pt x="4561" y="429"/>
                  </a:cubicBezTo>
                  <a:cubicBezTo>
                    <a:pt x="4371" y="941"/>
                    <a:pt x="4299" y="1465"/>
                    <a:pt x="4216" y="1977"/>
                  </a:cubicBezTo>
                  <a:cubicBezTo>
                    <a:pt x="4204" y="2060"/>
                    <a:pt x="4192" y="2144"/>
                    <a:pt x="4132" y="2179"/>
                  </a:cubicBezTo>
                  <a:cubicBezTo>
                    <a:pt x="3918" y="2310"/>
                    <a:pt x="3775" y="2501"/>
                    <a:pt x="3537" y="2608"/>
                  </a:cubicBezTo>
                  <a:cubicBezTo>
                    <a:pt x="3001" y="2834"/>
                    <a:pt x="2525" y="3156"/>
                    <a:pt x="2049" y="3465"/>
                  </a:cubicBezTo>
                  <a:cubicBezTo>
                    <a:pt x="1942" y="3549"/>
                    <a:pt x="1846" y="3632"/>
                    <a:pt x="1763" y="3727"/>
                  </a:cubicBezTo>
                  <a:cubicBezTo>
                    <a:pt x="1394" y="4203"/>
                    <a:pt x="1013" y="4656"/>
                    <a:pt x="787" y="5239"/>
                  </a:cubicBezTo>
                  <a:cubicBezTo>
                    <a:pt x="715" y="5430"/>
                    <a:pt x="596" y="5597"/>
                    <a:pt x="513" y="5775"/>
                  </a:cubicBezTo>
                  <a:cubicBezTo>
                    <a:pt x="430" y="6001"/>
                    <a:pt x="322" y="6228"/>
                    <a:pt x="263" y="6466"/>
                  </a:cubicBezTo>
                  <a:cubicBezTo>
                    <a:pt x="120" y="7073"/>
                    <a:pt x="1" y="7692"/>
                    <a:pt x="37" y="8335"/>
                  </a:cubicBezTo>
                  <a:cubicBezTo>
                    <a:pt x="60" y="8537"/>
                    <a:pt x="37" y="8740"/>
                    <a:pt x="37" y="8954"/>
                  </a:cubicBezTo>
                  <a:cubicBezTo>
                    <a:pt x="60" y="9907"/>
                    <a:pt x="418" y="10680"/>
                    <a:pt x="1168" y="11276"/>
                  </a:cubicBezTo>
                  <a:cubicBezTo>
                    <a:pt x="1311" y="11371"/>
                    <a:pt x="1453" y="11478"/>
                    <a:pt x="1573" y="11597"/>
                  </a:cubicBezTo>
                  <a:cubicBezTo>
                    <a:pt x="1882" y="11931"/>
                    <a:pt x="2263" y="12169"/>
                    <a:pt x="2656" y="12359"/>
                  </a:cubicBezTo>
                  <a:cubicBezTo>
                    <a:pt x="3061" y="12538"/>
                    <a:pt x="3489" y="12705"/>
                    <a:pt x="3882" y="12907"/>
                  </a:cubicBezTo>
                  <a:cubicBezTo>
                    <a:pt x="4323" y="13157"/>
                    <a:pt x="4799" y="13324"/>
                    <a:pt x="5287" y="13419"/>
                  </a:cubicBezTo>
                  <a:cubicBezTo>
                    <a:pt x="5502" y="13455"/>
                    <a:pt x="5704" y="13538"/>
                    <a:pt x="5930" y="13550"/>
                  </a:cubicBezTo>
                  <a:cubicBezTo>
                    <a:pt x="6168" y="13550"/>
                    <a:pt x="6406" y="13560"/>
                    <a:pt x="6645" y="13560"/>
                  </a:cubicBezTo>
                  <a:cubicBezTo>
                    <a:pt x="6978" y="13560"/>
                    <a:pt x="7311" y="13540"/>
                    <a:pt x="7645" y="13443"/>
                  </a:cubicBezTo>
                  <a:cubicBezTo>
                    <a:pt x="7930" y="13347"/>
                    <a:pt x="8240" y="13324"/>
                    <a:pt x="8502" y="13157"/>
                  </a:cubicBezTo>
                  <a:cubicBezTo>
                    <a:pt x="8585" y="13121"/>
                    <a:pt x="8669" y="13097"/>
                    <a:pt x="8740" y="13074"/>
                  </a:cubicBezTo>
                  <a:cubicBezTo>
                    <a:pt x="9062" y="13002"/>
                    <a:pt x="9335" y="12847"/>
                    <a:pt x="9597" y="12669"/>
                  </a:cubicBezTo>
                  <a:cubicBezTo>
                    <a:pt x="9847" y="12502"/>
                    <a:pt x="10097" y="12324"/>
                    <a:pt x="10347" y="12169"/>
                  </a:cubicBezTo>
                  <a:cubicBezTo>
                    <a:pt x="10633" y="11990"/>
                    <a:pt x="10883" y="11788"/>
                    <a:pt x="11062" y="11490"/>
                  </a:cubicBezTo>
                  <a:cubicBezTo>
                    <a:pt x="11109" y="11407"/>
                    <a:pt x="11205" y="11347"/>
                    <a:pt x="11264" y="11276"/>
                  </a:cubicBezTo>
                  <a:cubicBezTo>
                    <a:pt x="11383" y="11121"/>
                    <a:pt x="11514" y="10990"/>
                    <a:pt x="11598" y="10835"/>
                  </a:cubicBezTo>
                  <a:cubicBezTo>
                    <a:pt x="11895" y="10359"/>
                    <a:pt x="12193" y="9883"/>
                    <a:pt x="12479" y="9407"/>
                  </a:cubicBezTo>
                  <a:cubicBezTo>
                    <a:pt x="12610" y="9192"/>
                    <a:pt x="12693" y="8930"/>
                    <a:pt x="12693" y="8668"/>
                  </a:cubicBezTo>
                  <a:cubicBezTo>
                    <a:pt x="12693" y="8061"/>
                    <a:pt x="12705" y="7466"/>
                    <a:pt x="12705" y="6847"/>
                  </a:cubicBezTo>
                  <a:cubicBezTo>
                    <a:pt x="12764" y="6585"/>
                    <a:pt x="12753" y="6335"/>
                    <a:pt x="12633" y="6097"/>
                  </a:cubicBezTo>
                  <a:cubicBezTo>
                    <a:pt x="12574" y="5954"/>
                    <a:pt x="12562" y="5811"/>
                    <a:pt x="12526" y="5680"/>
                  </a:cubicBezTo>
                  <a:cubicBezTo>
                    <a:pt x="12502" y="5573"/>
                    <a:pt x="12502" y="5477"/>
                    <a:pt x="12455" y="5382"/>
                  </a:cubicBezTo>
                  <a:cubicBezTo>
                    <a:pt x="12348" y="5096"/>
                    <a:pt x="12229" y="4811"/>
                    <a:pt x="12110" y="4549"/>
                  </a:cubicBezTo>
                  <a:cubicBezTo>
                    <a:pt x="12086" y="4465"/>
                    <a:pt x="12038" y="4394"/>
                    <a:pt x="11979" y="4323"/>
                  </a:cubicBezTo>
                  <a:cubicBezTo>
                    <a:pt x="11681" y="3942"/>
                    <a:pt x="11383" y="3572"/>
                    <a:pt x="11038" y="3263"/>
                  </a:cubicBezTo>
                  <a:cubicBezTo>
                    <a:pt x="10871" y="3108"/>
                    <a:pt x="10728" y="2977"/>
                    <a:pt x="10514" y="2870"/>
                  </a:cubicBezTo>
                  <a:cubicBezTo>
                    <a:pt x="10395" y="2810"/>
                    <a:pt x="10264" y="2727"/>
                    <a:pt x="10181" y="2620"/>
                  </a:cubicBezTo>
                  <a:cubicBezTo>
                    <a:pt x="9978" y="2418"/>
                    <a:pt x="9728" y="2275"/>
                    <a:pt x="9478" y="2215"/>
                  </a:cubicBezTo>
                  <a:cubicBezTo>
                    <a:pt x="9121" y="2132"/>
                    <a:pt x="8776" y="2001"/>
                    <a:pt x="8407" y="1917"/>
                  </a:cubicBezTo>
                  <a:cubicBezTo>
                    <a:pt x="8160" y="1878"/>
                    <a:pt x="7915" y="1867"/>
                    <a:pt x="7671" y="1867"/>
                  </a:cubicBezTo>
                  <a:cubicBezTo>
                    <a:pt x="7373" y="1867"/>
                    <a:pt x="7077" y="1883"/>
                    <a:pt x="6778" y="1883"/>
                  </a:cubicBezTo>
                  <a:cubicBezTo>
                    <a:pt x="6729" y="1883"/>
                    <a:pt x="6681" y="1883"/>
                    <a:pt x="6633" y="1882"/>
                  </a:cubicBezTo>
                  <a:cubicBezTo>
                    <a:pt x="6573" y="1882"/>
                    <a:pt x="6526" y="1906"/>
                    <a:pt x="6466" y="1917"/>
                  </a:cubicBezTo>
                  <a:cubicBezTo>
                    <a:pt x="6352" y="1952"/>
                    <a:pt x="6251" y="1969"/>
                    <a:pt x="6159" y="1969"/>
                  </a:cubicBezTo>
                  <a:cubicBezTo>
                    <a:pt x="5867" y="1969"/>
                    <a:pt x="5677" y="1795"/>
                    <a:pt x="5514" y="1441"/>
                  </a:cubicBezTo>
                  <a:cubicBezTo>
                    <a:pt x="5287" y="953"/>
                    <a:pt x="5097" y="429"/>
                    <a:pt x="4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3943625" y="1931025"/>
              <a:ext cx="356025" cy="381625"/>
            </a:xfrm>
            <a:custGeom>
              <a:rect b="b" l="l" r="r" t="t"/>
              <a:pathLst>
                <a:path extrusionOk="0" h="15265" w="14241">
                  <a:moveTo>
                    <a:pt x="4359" y="2917"/>
                  </a:moveTo>
                  <a:cubicBezTo>
                    <a:pt x="4406" y="2584"/>
                    <a:pt x="4454" y="2274"/>
                    <a:pt x="4513" y="1965"/>
                  </a:cubicBezTo>
                  <a:cubicBezTo>
                    <a:pt x="4513" y="1917"/>
                    <a:pt x="4525" y="1870"/>
                    <a:pt x="4537" y="1822"/>
                  </a:cubicBezTo>
                  <a:cubicBezTo>
                    <a:pt x="4692" y="1346"/>
                    <a:pt x="4835" y="870"/>
                    <a:pt x="5002" y="393"/>
                  </a:cubicBezTo>
                  <a:cubicBezTo>
                    <a:pt x="5025" y="298"/>
                    <a:pt x="5121" y="203"/>
                    <a:pt x="5204" y="131"/>
                  </a:cubicBezTo>
                  <a:cubicBezTo>
                    <a:pt x="5359" y="12"/>
                    <a:pt x="5525" y="0"/>
                    <a:pt x="5680" y="96"/>
                  </a:cubicBezTo>
                  <a:cubicBezTo>
                    <a:pt x="5847" y="203"/>
                    <a:pt x="5978" y="334"/>
                    <a:pt x="6025" y="536"/>
                  </a:cubicBezTo>
                  <a:cubicBezTo>
                    <a:pt x="6085" y="739"/>
                    <a:pt x="6204" y="917"/>
                    <a:pt x="6359" y="1084"/>
                  </a:cubicBezTo>
                  <a:cubicBezTo>
                    <a:pt x="6442" y="1167"/>
                    <a:pt x="6490" y="1310"/>
                    <a:pt x="6537" y="1429"/>
                  </a:cubicBezTo>
                  <a:cubicBezTo>
                    <a:pt x="6633" y="1667"/>
                    <a:pt x="6740" y="1882"/>
                    <a:pt x="6859" y="2120"/>
                  </a:cubicBezTo>
                  <a:cubicBezTo>
                    <a:pt x="7502" y="2060"/>
                    <a:pt x="8109" y="2072"/>
                    <a:pt x="8740" y="2096"/>
                  </a:cubicBezTo>
                  <a:cubicBezTo>
                    <a:pt x="9193" y="2108"/>
                    <a:pt x="9645" y="2167"/>
                    <a:pt x="10074" y="2358"/>
                  </a:cubicBezTo>
                  <a:cubicBezTo>
                    <a:pt x="10300" y="2465"/>
                    <a:pt x="10550" y="2477"/>
                    <a:pt x="10764" y="2596"/>
                  </a:cubicBezTo>
                  <a:cubicBezTo>
                    <a:pt x="11002" y="2739"/>
                    <a:pt x="11240" y="2858"/>
                    <a:pt x="11431" y="3060"/>
                  </a:cubicBezTo>
                  <a:cubicBezTo>
                    <a:pt x="11490" y="3132"/>
                    <a:pt x="11574" y="3191"/>
                    <a:pt x="11669" y="3239"/>
                  </a:cubicBezTo>
                  <a:cubicBezTo>
                    <a:pt x="11907" y="3346"/>
                    <a:pt x="12098" y="3525"/>
                    <a:pt x="12276" y="3703"/>
                  </a:cubicBezTo>
                  <a:cubicBezTo>
                    <a:pt x="12657" y="4072"/>
                    <a:pt x="13003" y="4477"/>
                    <a:pt x="13336" y="4894"/>
                  </a:cubicBezTo>
                  <a:cubicBezTo>
                    <a:pt x="13348" y="4906"/>
                    <a:pt x="13372" y="4941"/>
                    <a:pt x="13372" y="4965"/>
                  </a:cubicBezTo>
                  <a:cubicBezTo>
                    <a:pt x="13610" y="5453"/>
                    <a:pt x="13872" y="5953"/>
                    <a:pt x="13991" y="6489"/>
                  </a:cubicBezTo>
                  <a:cubicBezTo>
                    <a:pt x="14015" y="6620"/>
                    <a:pt x="14026" y="6787"/>
                    <a:pt x="14086" y="6906"/>
                  </a:cubicBezTo>
                  <a:cubicBezTo>
                    <a:pt x="14205" y="7120"/>
                    <a:pt x="14229" y="7358"/>
                    <a:pt x="14229" y="7620"/>
                  </a:cubicBezTo>
                  <a:cubicBezTo>
                    <a:pt x="14229" y="8299"/>
                    <a:pt x="14229" y="9001"/>
                    <a:pt x="14241" y="9680"/>
                  </a:cubicBezTo>
                  <a:cubicBezTo>
                    <a:pt x="14241" y="10037"/>
                    <a:pt x="14146" y="10371"/>
                    <a:pt x="13991" y="10680"/>
                  </a:cubicBezTo>
                  <a:cubicBezTo>
                    <a:pt x="13645" y="11287"/>
                    <a:pt x="13300" y="11883"/>
                    <a:pt x="12883" y="12442"/>
                  </a:cubicBezTo>
                  <a:cubicBezTo>
                    <a:pt x="12657" y="12752"/>
                    <a:pt x="12395" y="13038"/>
                    <a:pt x="12145" y="13335"/>
                  </a:cubicBezTo>
                  <a:cubicBezTo>
                    <a:pt x="12062" y="13419"/>
                    <a:pt x="11979" y="13490"/>
                    <a:pt x="11883" y="13550"/>
                  </a:cubicBezTo>
                  <a:cubicBezTo>
                    <a:pt x="11502" y="13824"/>
                    <a:pt x="11109" y="14109"/>
                    <a:pt x="10717" y="14359"/>
                  </a:cubicBezTo>
                  <a:cubicBezTo>
                    <a:pt x="10431" y="14538"/>
                    <a:pt x="10145" y="14705"/>
                    <a:pt x="9824" y="14764"/>
                  </a:cubicBezTo>
                  <a:cubicBezTo>
                    <a:pt x="9740" y="14776"/>
                    <a:pt x="9669" y="14788"/>
                    <a:pt x="9609" y="14824"/>
                  </a:cubicBezTo>
                  <a:cubicBezTo>
                    <a:pt x="9228" y="15062"/>
                    <a:pt x="8764" y="15097"/>
                    <a:pt x="8335" y="15205"/>
                  </a:cubicBezTo>
                  <a:cubicBezTo>
                    <a:pt x="8192" y="15240"/>
                    <a:pt x="8050" y="15252"/>
                    <a:pt x="7895" y="15252"/>
                  </a:cubicBezTo>
                  <a:cubicBezTo>
                    <a:pt x="7502" y="15252"/>
                    <a:pt x="7097" y="15264"/>
                    <a:pt x="6692" y="15252"/>
                  </a:cubicBezTo>
                  <a:cubicBezTo>
                    <a:pt x="6454" y="15240"/>
                    <a:pt x="6216" y="15193"/>
                    <a:pt x="5966" y="15145"/>
                  </a:cubicBezTo>
                  <a:cubicBezTo>
                    <a:pt x="5383" y="15038"/>
                    <a:pt x="4823" y="14859"/>
                    <a:pt x="4299" y="14562"/>
                  </a:cubicBezTo>
                  <a:cubicBezTo>
                    <a:pt x="4120" y="14466"/>
                    <a:pt x="3906" y="14383"/>
                    <a:pt x="3704" y="14300"/>
                  </a:cubicBezTo>
                  <a:cubicBezTo>
                    <a:pt x="3180" y="14074"/>
                    <a:pt x="2680" y="13824"/>
                    <a:pt x="2239" y="13478"/>
                  </a:cubicBezTo>
                  <a:cubicBezTo>
                    <a:pt x="1906" y="13192"/>
                    <a:pt x="1561" y="12919"/>
                    <a:pt x="1227" y="12621"/>
                  </a:cubicBezTo>
                  <a:cubicBezTo>
                    <a:pt x="430" y="11883"/>
                    <a:pt x="72" y="10954"/>
                    <a:pt x="60" y="9883"/>
                  </a:cubicBezTo>
                  <a:cubicBezTo>
                    <a:pt x="60" y="9716"/>
                    <a:pt x="72" y="9561"/>
                    <a:pt x="60" y="9406"/>
                  </a:cubicBezTo>
                  <a:cubicBezTo>
                    <a:pt x="1" y="8597"/>
                    <a:pt x="156" y="7823"/>
                    <a:pt x="358" y="7061"/>
                  </a:cubicBezTo>
                  <a:cubicBezTo>
                    <a:pt x="394" y="6906"/>
                    <a:pt x="453" y="6739"/>
                    <a:pt x="537" y="6573"/>
                  </a:cubicBezTo>
                  <a:cubicBezTo>
                    <a:pt x="751" y="6108"/>
                    <a:pt x="989" y="5632"/>
                    <a:pt x="1227" y="5191"/>
                  </a:cubicBezTo>
                  <a:cubicBezTo>
                    <a:pt x="1323" y="5025"/>
                    <a:pt x="1442" y="4882"/>
                    <a:pt x="1561" y="4727"/>
                  </a:cubicBezTo>
                  <a:cubicBezTo>
                    <a:pt x="1644" y="4608"/>
                    <a:pt x="1751" y="4525"/>
                    <a:pt x="1823" y="4406"/>
                  </a:cubicBezTo>
                  <a:cubicBezTo>
                    <a:pt x="2001" y="4132"/>
                    <a:pt x="2239" y="3929"/>
                    <a:pt x="2525" y="3763"/>
                  </a:cubicBezTo>
                  <a:cubicBezTo>
                    <a:pt x="3049" y="3465"/>
                    <a:pt x="3573" y="3156"/>
                    <a:pt x="4144" y="2977"/>
                  </a:cubicBezTo>
                  <a:cubicBezTo>
                    <a:pt x="4240" y="2965"/>
                    <a:pt x="4299" y="2941"/>
                    <a:pt x="4359" y="2917"/>
                  </a:cubicBezTo>
                  <a:close/>
                  <a:moveTo>
                    <a:pt x="5454" y="1012"/>
                  </a:moveTo>
                  <a:cubicBezTo>
                    <a:pt x="5323" y="1143"/>
                    <a:pt x="5383" y="1310"/>
                    <a:pt x="5323" y="1441"/>
                  </a:cubicBezTo>
                  <a:cubicBezTo>
                    <a:pt x="5133" y="1941"/>
                    <a:pt x="5061" y="2465"/>
                    <a:pt x="4978" y="2989"/>
                  </a:cubicBezTo>
                  <a:cubicBezTo>
                    <a:pt x="4966" y="3060"/>
                    <a:pt x="4954" y="3144"/>
                    <a:pt x="4894" y="3179"/>
                  </a:cubicBezTo>
                  <a:cubicBezTo>
                    <a:pt x="4680" y="3310"/>
                    <a:pt x="4537" y="3501"/>
                    <a:pt x="4299" y="3608"/>
                  </a:cubicBezTo>
                  <a:cubicBezTo>
                    <a:pt x="3763" y="3834"/>
                    <a:pt x="3287" y="4156"/>
                    <a:pt x="2811" y="4477"/>
                  </a:cubicBezTo>
                  <a:cubicBezTo>
                    <a:pt x="2704" y="4549"/>
                    <a:pt x="2608" y="4632"/>
                    <a:pt x="2525" y="4727"/>
                  </a:cubicBezTo>
                  <a:cubicBezTo>
                    <a:pt x="2156" y="5203"/>
                    <a:pt x="1775" y="5668"/>
                    <a:pt x="1549" y="6239"/>
                  </a:cubicBezTo>
                  <a:cubicBezTo>
                    <a:pt x="1477" y="6442"/>
                    <a:pt x="1358" y="6596"/>
                    <a:pt x="1275" y="6775"/>
                  </a:cubicBezTo>
                  <a:cubicBezTo>
                    <a:pt x="1192" y="7001"/>
                    <a:pt x="1084" y="7227"/>
                    <a:pt x="1025" y="7466"/>
                  </a:cubicBezTo>
                  <a:cubicBezTo>
                    <a:pt x="882" y="8073"/>
                    <a:pt x="763" y="8704"/>
                    <a:pt x="799" y="9347"/>
                  </a:cubicBezTo>
                  <a:cubicBezTo>
                    <a:pt x="822" y="9537"/>
                    <a:pt x="799" y="9740"/>
                    <a:pt x="799" y="9954"/>
                  </a:cubicBezTo>
                  <a:cubicBezTo>
                    <a:pt x="822" y="10906"/>
                    <a:pt x="1180" y="11680"/>
                    <a:pt x="1930" y="12276"/>
                  </a:cubicBezTo>
                  <a:cubicBezTo>
                    <a:pt x="2073" y="12383"/>
                    <a:pt x="2215" y="12478"/>
                    <a:pt x="2335" y="12597"/>
                  </a:cubicBezTo>
                  <a:cubicBezTo>
                    <a:pt x="2644" y="12931"/>
                    <a:pt x="3025" y="13169"/>
                    <a:pt x="3418" y="13359"/>
                  </a:cubicBezTo>
                  <a:cubicBezTo>
                    <a:pt x="3823" y="13538"/>
                    <a:pt x="4251" y="13704"/>
                    <a:pt x="4644" y="13907"/>
                  </a:cubicBezTo>
                  <a:cubicBezTo>
                    <a:pt x="5085" y="14169"/>
                    <a:pt x="5561" y="14324"/>
                    <a:pt x="6049" y="14419"/>
                  </a:cubicBezTo>
                  <a:cubicBezTo>
                    <a:pt x="6264" y="14466"/>
                    <a:pt x="6466" y="14538"/>
                    <a:pt x="6692" y="14550"/>
                  </a:cubicBezTo>
                  <a:cubicBezTo>
                    <a:pt x="7264" y="14550"/>
                    <a:pt x="7835" y="14609"/>
                    <a:pt x="8407" y="14443"/>
                  </a:cubicBezTo>
                  <a:cubicBezTo>
                    <a:pt x="8692" y="14359"/>
                    <a:pt x="9002" y="14324"/>
                    <a:pt x="9264" y="14169"/>
                  </a:cubicBezTo>
                  <a:cubicBezTo>
                    <a:pt x="9347" y="14121"/>
                    <a:pt x="9431" y="14109"/>
                    <a:pt x="9502" y="14074"/>
                  </a:cubicBezTo>
                  <a:cubicBezTo>
                    <a:pt x="9824" y="14002"/>
                    <a:pt x="10097" y="13847"/>
                    <a:pt x="10359" y="13669"/>
                  </a:cubicBezTo>
                  <a:cubicBezTo>
                    <a:pt x="10609" y="13514"/>
                    <a:pt x="10859" y="13335"/>
                    <a:pt x="11109" y="13169"/>
                  </a:cubicBezTo>
                  <a:cubicBezTo>
                    <a:pt x="11395" y="12990"/>
                    <a:pt x="11645" y="12800"/>
                    <a:pt x="11824" y="12502"/>
                  </a:cubicBezTo>
                  <a:cubicBezTo>
                    <a:pt x="11871" y="12407"/>
                    <a:pt x="11967" y="12347"/>
                    <a:pt x="12026" y="12276"/>
                  </a:cubicBezTo>
                  <a:cubicBezTo>
                    <a:pt x="12145" y="12121"/>
                    <a:pt x="12276" y="11990"/>
                    <a:pt x="12360" y="11847"/>
                  </a:cubicBezTo>
                  <a:cubicBezTo>
                    <a:pt x="12657" y="11371"/>
                    <a:pt x="12955" y="10895"/>
                    <a:pt x="13241" y="10418"/>
                  </a:cubicBezTo>
                  <a:cubicBezTo>
                    <a:pt x="13372" y="10192"/>
                    <a:pt x="13455" y="9942"/>
                    <a:pt x="13455" y="9668"/>
                  </a:cubicBezTo>
                  <a:cubicBezTo>
                    <a:pt x="13455" y="9061"/>
                    <a:pt x="13467" y="8466"/>
                    <a:pt x="13467" y="7858"/>
                  </a:cubicBezTo>
                  <a:cubicBezTo>
                    <a:pt x="13467" y="7585"/>
                    <a:pt x="13455" y="7335"/>
                    <a:pt x="13348" y="7096"/>
                  </a:cubicBezTo>
                  <a:cubicBezTo>
                    <a:pt x="13288" y="6966"/>
                    <a:pt x="13276" y="6811"/>
                    <a:pt x="13241" y="6680"/>
                  </a:cubicBezTo>
                  <a:cubicBezTo>
                    <a:pt x="13217" y="6573"/>
                    <a:pt x="13217" y="6489"/>
                    <a:pt x="13169" y="6382"/>
                  </a:cubicBezTo>
                  <a:cubicBezTo>
                    <a:pt x="13062" y="6096"/>
                    <a:pt x="12943" y="5811"/>
                    <a:pt x="12824" y="5549"/>
                  </a:cubicBezTo>
                  <a:cubicBezTo>
                    <a:pt x="12800" y="5477"/>
                    <a:pt x="12753" y="5394"/>
                    <a:pt x="12693" y="5322"/>
                  </a:cubicBezTo>
                  <a:cubicBezTo>
                    <a:pt x="12395" y="4953"/>
                    <a:pt x="12098" y="4584"/>
                    <a:pt x="11752" y="4263"/>
                  </a:cubicBezTo>
                  <a:cubicBezTo>
                    <a:pt x="11586" y="4120"/>
                    <a:pt x="11443" y="3989"/>
                    <a:pt x="11229" y="3882"/>
                  </a:cubicBezTo>
                  <a:cubicBezTo>
                    <a:pt x="11109" y="3822"/>
                    <a:pt x="10978" y="3727"/>
                    <a:pt x="10895" y="3620"/>
                  </a:cubicBezTo>
                  <a:cubicBezTo>
                    <a:pt x="10693" y="3417"/>
                    <a:pt x="10443" y="3286"/>
                    <a:pt x="10193" y="3227"/>
                  </a:cubicBezTo>
                  <a:cubicBezTo>
                    <a:pt x="9835" y="3132"/>
                    <a:pt x="9490" y="3001"/>
                    <a:pt x="9121" y="2929"/>
                  </a:cubicBezTo>
                  <a:cubicBezTo>
                    <a:pt x="8526" y="2822"/>
                    <a:pt x="7942" y="2894"/>
                    <a:pt x="7347" y="2882"/>
                  </a:cubicBezTo>
                  <a:cubicBezTo>
                    <a:pt x="7288" y="2882"/>
                    <a:pt x="7240" y="2905"/>
                    <a:pt x="7180" y="2929"/>
                  </a:cubicBezTo>
                  <a:cubicBezTo>
                    <a:pt x="6704" y="3060"/>
                    <a:pt x="6442" y="2905"/>
                    <a:pt x="6228" y="2453"/>
                  </a:cubicBezTo>
                  <a:cubicBezTo>
                    <a:pt x="6049" y="1941"/>
                    <a:pt x="5859" y="1441"/>
                    <a:pt x="5454" y="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4074300" y="2056625"/>
              <a:ext cx="106600" cy="160775"/>
            </a:xfrm>
            <a:custGeom>
              <a:rect b="b" l="l" r="r" t="t"/>
              <a:pathLst>
                <a:path extrusionOk="0" h="6431" w="4264">
                  <a:moveTo>
                    <a:pt x="2930" y="4239"/>
                  </a:moveTo>
                  <a:cubicBezTo>
                    <a:pt x="2573" y="4394"/>
                    <a:pt x="2215" y="4323"/>
                    <a:pt x="1870" y="4347"/>
                  </a:cubicBezTo>
                  <a:cubicBezTo>
                    <a:pt x="1549" y="4382"/>
                    <a:pt x="1215" y="4418"/>
                    <a:pt x="906" y="4454"/>
                  </a:cubicBezTo>
                  <a:cubicBezTo>
                    <a:pt x="894" y="4466"/>
                    <a:pt x="870" y="4478"/>
                    <a:pt x="870" y="4501"/>
                  </a:cubicBezTo>
                  <a:cubicBezTo>
                    <a:pt x="810" y="4942"/>
                    <a:pt x="775" y="5371"/>
                    <a:pt x="715" y="5823"/>
                  </a:cubicBezTo>
                  <a:cubicBezTo>
                    <a:pt x="691" y="5942"/>
                    <a:pt x="691" y="6061"/>
                    <a:pt x="668" y="6168"/>
                  </a:cubicBezTo>
                  <a:cubicBezTo>
                    <a:pt x="620" y="6323"/>
                    <a:pt x="489" y="6430"/>
                    <a:pt x="358" y="6418"/>
                  </a:cubicBezTo>
                  <a:cubicBezTo>
                    <a:pt x="203" y="6394"/>
                    <a:pt x="132" y="6311"/>
                    <a:pt x="84" y="6180"/>
                  </a:cubicBezTo>
                  <a:cubicBezTo>
                    <a:pt x="13" y="5918"/>
                    <a:pt x="1" y="5656"/>
                    <a:pt x="60" y="5406"/>
                  </a:cubicBezTo>
                  <a:cubicBezTo>
                    <a:pt x="120" y="5144"/>
                    <a:pt x="144" y="4894"/>
                    <a:pt x="132" y="4632"/>
                  </a:cubicBezTo>
                  <a:cubicBezTo>
                    <a:pt x="132" y="4573"/>
                    <a:pt x="132" y="4513"/>
                    <a:pt x="144" y="4454"/>
                  </a:cubicBezTo>
                  <a:cubicBezTo>
                    <a:pt x="298" y="3727"/>
                    <a:pt x="394" y="2977"/>
                    <a:pt x="656" y="2263"/>
                  </a:cubicBezTo>
                  <a:cubicBezTo>
                    <a:pt x="715" y="2084"/>
                    <a:pt x="751" y="1906"/>
                    <a:pt x="810" y="1727"/>
                  </a:cubicBezTo>
                  <a:cubicBezTo>
                    <a:pt x="953" y="1275"/>
                    <a:pt x="1072" y="846"/>
                    <a:pt x="1203" y="406"/>
                  </a:cubicBezTo>
                  <a:cubicBezTo>
                    <a:pt x="1227" y="298"/>
                    <a:pt x="1322" y="203"/>
                    <a:pt x="1406" y="132"/>
                  </a:cubicBezTo>
                  <a:cubicBezTo>
                    <a:pt x="1549" y="13"/>
                    <a:pt x="1703" y="1"/>
                    <a:pt x="1846" y="132"/>
                  </a:cubicBezTo>
                  <a:cubicBezTo>
                    <a:pt x="1965" y="239"/>
                    <a:pt x="2061" y="358"/>
                    <a:pt x="2156" y="489"/>
                  </a:cubicBezTo>
                  <a:cubicBezTo>
                    <a:pt x="2287" y="679"/>
                    <a:pt x="2418" y="858"/>
                    <a:pt x="2525" y="1072"/>
                  </a:cubicBezTo>
                  <a:cubicBezTo>
                    <a:pt x="2942" y="1858"/>
                    <a:pt x="3346" y="2668"/>
                    <a:pt x="3656" y="3501"/>
                  </a:cubicBezTo>
                  <a:cubicBezTo>
                    <a:pt x="3704" y="3620"/>
                    <a:pt x="3716" y="3751"/>
                    <a:pt x="3763" y="3870"/>
                  </a:cubicBezTo>
                  <a:cubicBezTo>
                    <a:pt x="3811" y="4013"/>
                    <a:pt x="3846" y="4180"/>
                    <a:pt x="3906" y="4311"/>
                  </a:cubicBezTo>
                  <a:cubicBezTo>
                    <a:pt x="4049" y="4585"/>
                    <a:pt x="4120" y="4847"/>
                    <a:pt x="4180" y="5132"/>
                  </a:cubicBezTo>
                  <a:cubicBezTo>
                    <a:pt x="4192" y="5240"/>
                    <a:pt x="4227" y="5323"/>
                    <a:pt x="4239" y="5430"/>
                  </a:cubicBezTo>
                  <a:cubicBezTo>
                    <a:pt x="4251" y="5525"/>
                    <a:pt x="4263" y="5597"/>
                    <a:pt x="4263" y="5680"/>
                  </a:cubicBezTo>
                  <a:cubicBezTo>
                    <a:pt x="4263" y="5906"/>
                    <a:pt x="4132" y="6073"/>
                    <a:pt x="3930" y="6121"/>
                  </a:cubicBezTo>
                  <a:cubicBezTo>
                    <a:pt x="3727" y="6156"/>
                    <a:pt x="3549" y="6073"/>
                    <a:pt x="3465" y="5882"/>
                  </a:cubicBezTo>
                  <a:cubicBezTo>
                    <a:pt x="3406" y="5728"/>
                    <a:pt x="3335" y="5585"/>
                    <a:pt x="3311" y="5430"/>
                  </a:cubicBezTo>
                  <a:cubicBezTo>
                    <a:pt x="3287" y="5013"/>
                    <a:pt x="3108" y="4656"/>
                    <a:pt x="2930" y="4239"/>
                  </a:cubicBezTo>
                  <a:close/>
                  <a:moveTo>
                    <a:pt x="2692" y="3346"/>
                  </a:moveTo>
                  <a:cubicBezTo>
                    <a:pt x="2453" y="2680"/>
                    <a:pt x="2108" y="2025"/>
                    <a:pt x="1763" y="1382"/>
                  </a:cubicBezTo>
                  <a:cubicBezTo>
                    <a:pt x="1751" y="1346"/>
                    <a:pt x="1691" y="1322"/>
                    <a:pt x="1632" y="1263"/>
                  </a:cubicBezTo>
                  <a:cubicBezTo>
                    <a:pt x="1453" y="1894"/>
                    <a:pt x="1287" y="2489"/>
                    <a:pt x="1144" y="3085"/>
                  </a:cubicBezTo>
                  <a:cubicBezTo>
                    <a:pt x="1108" y="3192"/>
                    <a:pt x="1084" y="3311"/>
                    <a:pt x="1084" y="3430"/>
                  </a:cubicBezTo>
                  <a:cubicBezTo>
                    <a:pt x="1060" y="3501"/>
                    <a:pt x="1084" y="3585"/>
                    <a:pt x="1096" y="3644"/>
                  </a:cubicBezTo>
                  <a:cubicBezTo>
                    <a:pt x="1156" y="3668"/>
                    <a:pt x="1179" y="3668"/>
                    <a:pt x="1215" y="3668"/>
                  </a:cubicBezTo>
                  <a:cubicBezTo>
                    <a:pt x="1596" y="3585"/>
                    <a:pt x="2001" y="3513"/>
                    <a:pt x="2406" y="3513"/>
                  </a:cubicBezTo>
                  <a:cubicBezTo>
                    <a:pt x="2501" y="3513"/>
                    <a:pt x="2596" y="3466"/>
                    <a:pt x="2692" y="3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7"/>
          <p:cNvGrpSpPr/>
          <p:nvPr/>
        </p:nvGrpSpPr>
        <p:grpSpPr>
          <a:xfrm>
            <a:off x="1776635" y="3319445"/>
            <a:ext cx="303523" cy="204126"/>
            <a:chOff x="6429375" y="2405775"/>
            <a:chExt cx="528050" cy="355125"/>
          </a:xfrm>
        </p:grpSpPr>
        <p:sp>
          <p:nvSpPr>
            <p:cNvPr id="592" name="Google Shape;592;p47"/>
            <p:cNvSpPr/>
            <p:nvPr/>
          </p:nvSpPr>
          <p:spPr>
            <a:xfrm>
              <a:off x="6499025" y="2449250"/>
              <a:ext cx="219100" cy="294700"/>
            </a:xfrm>
            <a:custGeom>
              <a:rect b="b" l="l" r="r" t="t"/>
              <a:pathLst>
                <a:path extrusionOk="0" h="11788" w="8764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6440675" y="2537350"/>
              <a:ext cx="48550" cy="146175"/>
            </a:xfrm>
            <a:custGeom>
              <a:rect b="b" l="l" r="r" t="t"/>
              <a:pathLst>
                <a:path extrusionOk="0" h="5847" w="1942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6837450" y="2423950"/>
              <a:ext cx="104800" cy="314350"/>
            </a:xfrm>
            <a:custGeom>
              <a:rect b="b" l="l" r="r" t="t"/>
              <a:pathLst>
                <a:path extrusionOk="0" h="12574" w="4192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6760950" y="2507875"/>
              <a:ext cx="71750" cy="185775"/>
            </a:xfrm>
            <a:custGeom>
              <a:rect b="b" l="l" r="r" t="t"/>
              <a:pathLst>
                <a:path extrusionOk="0" h="7431" w="287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6429375" y="2433475"/>
              <a:ext cx="300950" cy="327425"/>
            </a:xfrm>
            <a:custGeom>
              <a:rect b="b" l="l" r="r" t="t"/>
              <a:pathLst>
                <a:path extrusionOk="0" h="13097" w="12038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6821075" y="2405775"/>
              <a:ext cx="136350" cy="354250"/>
            </a:xfrm>
            <a:custGeom>
              <a:rect b="b" l="l" r="r" t="t"/>
              <a:pathLst>
                <a:path extrusionOk="0" h="14170" w="5454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6747550" y="2489125"/>
              <a:ext cx="89325" cy="228325"/>
            </a:xfrm>
            <a:custGeom>
              <a:rect b="b" l="l" r="r" t="t"/>
              <a:pathLst>
                <a:path extrusionOk="0" h="9133" w="3573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7"/>
          <p:cNvGrpSpPr/>
          <p:nvPr/>
        </p:nvGrpSpPr>
        <p:grpSpPr>
          <a:xfrm>
            <a:off x="4443183" y="3291882"/>
            <a:ext cx="257612" cy="248552"/>
            <a:chOff x="5845950" y="2548050"/>
            <a:chExt cx="355425" cy="342925"/>
          </a:xfrm>
        </p:grpSpPr>
        <p:sp>
          <p:nvSpPr>
            <p:cNvPr id="600" name="Google Shape;600;p47"/>
            <p:cNvSpPr/>
            <p:nvPr/>
          </p:nvSpPr>
          <p:spPr>
            <a:xfrm>
              <a:off x="5859350" y="2598075"/>
              <a:ext cx="267025" cy="278625"/>
            </a:xfrm>
            <a:custGeom>
              <a:rect b="b" l="l" r="r" t="t"/>
              <a:pathLst>
                <a:path extrusionOk="0" h="11145" w="10681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5950125" y="2566525"/>
              <a:ext cx="231025" cy="228325"/>
            </a:xfrm>
            <a:custGeom>
              <a:rect b="b" l="l" r="r" t="t"/>
              <a:pathLst>
                <a:path extrusionOk="0" h="9133" w="9241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5845950" y="2548050"/>
              <a:ext cx="355425" cy="342925"/>
            </a:xfrm>
            <a:custGeom>
              <a:rect b="b" l="l" r="r" t="t"/>
              <a:pathLst>
                <a:path extrusionOk="0" h="13717" w="14217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7"/>
          <p:cNvGrpSpPr/>
          <p:nvPr/>
        </p:nvGrpSpPr>
        <p:grpSpPr>
          <a:xfrm>
            <a:off x="7046866" y="3258727"/>
            <a:ext cx="335652" cy="241942"/>
            <a:chOff x="4017750" y="2417225"/>
            <a:chExt cx="519425" cy="374350"/>
          </a:xfrm>
        </p:grpSpPr>
        <p:sp>
          <p:nvSpPr>
            <p:cNvPr id="604" name="Google Shape;604;p47"/>
            <p:cNvSpPr/>
            <p:nvPr/>
          </p:nvSpPr>
          <p:spPr>
            <a:xfrm>
              <a:off x="4017750" y="2417225"/>
              <a:ext cx="519425" cy="374350"/>
            </a:xfrm>
            <a:custGeom>
              <a:rect b="b" l="l" r="r" t="t"/>
              <a:pathLst>
                <a:path extrusionOk="0" h="14974" w="20777">
                  <a:moveTo>
                    <a:pt x="2247" y="1124"/>
                  </a:moveTo>
                  <a:cubicBezTo>
                    <a:pt x="2256" y="1124"/>
                    <a:pt x="2266" y="1125"/>
                    <a:pt x="2275" y="1126"/>
                  </a:cubicBezTo>
                  <a:cubicBezTo>
                    <a:pt x="3537" y="1150"/>
                    <a:pt x="5037" y="1233"/>
                    <a:pt x="6501" y="1745"/>
                  </a:cubicBezTo>
                  <a:cubicBezTo>
                    <a:pt x="6525" y="1757"/>
                    <a:pt x="6561" y="1757"/>
                    <a:pt x="6585" y="1769"/>
                  </a:cubicBezTo>
                  <a:cubicBezTo>
                    <a:pt x="6632" y="1781"/>
                    <a:pt x="6692" y="1805"/>
                    <a:pt x="6728" y="1817"/>
                  </a:cubicBezTo>
                  <a:lnTo>
                    <a:pt x="6847" y="1876"/>
                  </a:lnTo>
                  <a:cubicBezTo>
                    <a:pt x="7585" y="2257"/>
                    <a:pt x="8359" y="2662"/>
                    <a:pt x="9121" y="3079"/>
                  </a:cubicBezTo>
                  <a:cubicBezTo>
                    <a:pt x="9442" y="3258"/>
                    <a:pt x="9597" y="3496"/>
                    <a:pt x="9573" y="3889"/>
                  </a:cubicBezTo>
                  <a:cubicBezTo>
                    <a:pt x="9561" y="5091"/>
                    <a:pt x="9561" y="6306"/>
                    <a:pt x="9549" y="7496"/>
                  </a:cubicBezTo>
                  <a:lnTo>
                    <a:pt x="9549" y="7544"/>
                  </a:lnTo>
                  <a:cubicBezTo>
                    <a:pt x="9549" y="8318"/>
                    <a:pt x="9549" y="9092"/>
                    <a:pt x="9537" y="9866"/>
                  </a:cubicBezTo>
                  <a:cubicBezTo>
                    <a:pt x="9537" y="10044"/>
                    <a:pt x="9526" y="10235"/>
                    <a:pt x="9502" y="10413"/>
                  </a:cubicBezTo>
                  <a:cubicBezTo>
                    <a:pt x="9490" y="10568"/>
                    <a:pt x="9478" y="10711"/>
                    <a:pt x="9478" y="10866"/>
                  </a:cubicBezTo>
                  <a:cubicBezTo>
                    <a:pt x="9454" y="11223"/>
                    <a:pt x="9442" y="11568"/>
                    <a:pt x="9442" y="11925"/>
                  </a:cubicBezTo>
                  <a:cubicBezTo>
                    <a:pt x="9430" y="12235"/>
                    <a:pt x="9430" y="12556"/>
                    <a:pt x="9418" y="12878"/>
                  </a:cubicBezTo>
                  <a:cubicBezTo>
                    <a:pt x="9418" y="12913"/>
                    <a:pt x="9418" y="12949"/>
                    <a:pt x="9395" y="12997"/>
                  </a:cubicBezTo>
                  <a:cubicBezTo>
                    <a:pt x="9192" y="12890"/>
                    <a:pt x="9002" y="12794"/>
                    <a:pt x="8799" y="12699"/>
                  </a:cubicBezTo>
                  <a:cubicBezTo>
                    <a:pt x="8144" y="12342"/>
                    <a:pt x="7430" y="12116"/>
                    <a:pt x="6656" y="12044"/>
                  </a:cubicBezTo>
                  <a:cubicBezTo>
                    <a:pt x="6382" y="12044"/>
                    <a:pt x="6085" y="12009"/>
                    <a:pt x="5787" y="11961"/>
                  </a:cubicBezTo>
                  <a:cubicBezTo>
                    <a:pt x="5239" y="11901"/>
                    <a:pt x="4656" y="11842"/>
                    <a:pt x="4073" y="11806"/>
                  </a:cubicBezTo>
                  <a:cubicBezTo>
                    <a:pt x="3965" y="11806"/>
                    <a:pt x="3882" y="11782"/>
                    <a:pt x="3775" y="11782"/>
                  </a:cubicBezTo>
                  <a:cubicBezTo>
                    <a:pt x="3513" y="11782"/>
                    <a:pt x="3251" y="11806"/>
                    <a:pt x="3001" y="11818"/>
                  </a:cubicBezTo>
                  <a:cubicBezTo>
                    <a:pt x="2858" y="11830"/>
                    <a:pt x="2703" y="11830"/>
                    <a:pt x="2572" y="11842"/>
                  </a:cubicBezTo>
                  <a:cubicBezTo>
                    <a:pt x="2453" y="11842"/>
                    <a:pt x="2334" y="11854"/>
                    <a:pt x="2215" y="11854"/>
                  </a:cubicBezTo>
                  <a:cubicBezTo>
                    <a:pt x="2215" y="11818"/>
                    <a:pt x="2191" y="11782"/>
                    <a:pt x="2191" y="11735"/>
                  </a:cubicBezTo>
                  <a:lnTo>
                    <a:pt x="2156" y="10449"/>
                  </a:lnTo>
                  <a:lnTo>
                    <a:pt x="2156" y="10401"/>
                  </a:lnTo>
                  <a:cubicBezTo>
                    <a:pt x="2144" y="9866"/>
                    <a:pt x="2120" y="9330"/>
                    <a:pt x="2096" y="8794"/>
                  </a:cubicBezTo>
                  <a:cubicBezTo>
                    <a:pt x="2084" y="8461"/>
                    <a:pt x="2060" y="8151"/>
                    <a:pt x="2048" y="7830"/>
                  </a:cubicBezTo>
                  <a:cubicBezTo>
                    <a:pt x="2013" y="7306"/>
                    <a:pt x="1989" y="6770"/>
                    <a:pt x="1977" y="6234"/>
                  </a:cubicBezTo>
                  <a:cubicBezTo>
                    <a:pt x="1977" y="5758"/>
                    <a:pt x="1989" y="5270"/>
                    <a:pt x="2001" y="4770"/>
                  </a:cubicBezTo>
                  <a:cubicBezTo>
                    <a:pt x="2013" y="4353"/>
                    <a:pt x="2037" y="3936"/>
                    <a:pt x="2037" y="3519"/>
                  </a:cubicBezTo>
                  <a:cubicBezTo>
                    <a:pt x="2037" y="3079"/>
                    <a:pt x="2025" y="2627"/>
                    <a:pt x="1989" y="2198"/>
                  </a:cubicBezTo>
                  <a:cubicBezTo>
                    <a:pt x="1977" y="1984"/>
                    <a:pt x="1977" y="1757"/>
                    <a:pt x="1965" y="1531"/>
                  </a:cubicBezTo>
                  <a:lnTo>
                    <a:pt x="1965" y="1186"/>
                  </a:lnTo>
                  <a:lnTo>
                    <a:pt x="1977" y="1186"/>
                  </a:lnTo>
                  <a:cubicBezTo>
                    <a:pt x="2083" y="1165"/>
                    <a:pt x="2170" y="1124"/>
                    <a:pt x="2247" y="1124"/>
                  </a:cubicBezTo>
                  <a:close/>
                  <a:moveTo>
                    <a:pt x="17193" y="876"/>
                  </a:moveTo>
                  <a:cubicBezTo>
                    <a:pt x="17634" y="876"/>
                    <a:pt x="18074" y="912"/>
                    <a:pt x="18491" y="983"/>
                  </a:cubicBezTo>
                  <a:cubicBezTo>
                    <a:pt x="18562" y="995"/>
                    <a:pt x="18646" y="1007"/>
                    <a:pt x="18658" y="1007"/>
                  </a:cubicBezTo>
                  <a:cubicBezTo>
                    <a:pt x="18670" y="1031"/>
                    <a:pt x="18670" y="1114"/>
                    <a:pt x="18681" y="1186"/>
                  </a:cubicBezTo>
                  <a:cubicBezTo>
                    <a:pt x="18801" y="2293"/>
                    <a:pt x="18753" y="3436"/>
                    <a:pt x="18681" y="4520"/>
                  </a:cubicBezTo>
                  <a:cubicBezTo>
                    <a:pt x="18670" y="4758"/>
                    <a:pt x="18658" y="5020"/>
                    <a:pt x="18646" y="5258"/>
                  </a:cubicBezTo>
                  <a:lnTo>
                    <a:pt x="18598" y="6639"/>
                  </a:lnTo>
                  <a:cubicBezTo>
                    <a:pt x="18598" y="6996"/>
                    <a:pt x="18586" y="7353"/>
                    <a:pt x="18562" y="7710"/>
                  </a:cubicBezTo>
                  <a:cubicBezTo>
                    <a:pt x="18551" y="7972"/>
                    <a:pt x="18539" y="8234"/>
                    <a:pt x="18527" y="8496"/>
                  </a:cubicBezTo>
                  <a:lnTo>
                    <a:pt x="18479" y="9258"/>
                  </a:lnTo>
                  <a:cubicBezTo>
                    <a:pt x="18467" y="9508"/>
                    <a:pt x="18467" y="9746"/>
                    <a:pt x="18467" y="9996"/>
                  </a:cubicBezTo>
                  <a:lnTo>
                    <a:pt x="18467" y="10556"/>
                  </a:lnTo>
                  <a:cubicBezTo>
                    <a:pt x="18467" y="10818"/>
                    <a:pt x="18455" y="11044"/>
                    <a:pt x="18420" y="11270"/>
                  </a:cubicBezTo>
                  <a:cubicBezTo>
                    <a:pt x="18396" y="11544"/>
                    <a:pt x="18396" y="11544"/>
                    <a:pt x="18098" y="11580"/>
                  </a:cubicBezTo>
                  <a:cubicBezTo>
                    <a:pt x="17896" y="11592"/>
                    <a:pt x="17717" y="11604"/>
                    <a:pt x="17527" y="11628"/>
                  </a:cubicBezTo>
                  <a:cubicBezTo>
                    <a:pt x="17277" y="11640"/>
                    <a:pt x="17027" y="11663"/>
                    <a:pt x="16765" y="11687"/>
                  </a:cubicBezTo>
                  <a:cubicBezTo>
                    <a:pt x="15776" y="11782"/>
                    <a:pt x="14729" y="11985"/>
                    <a:pt x="13407" y="12318"/>
                  </a:cubicBezTo>
                  <a:lnTo>
                    <a:pt x="13133" y="12378"/>
                  </a:lnTo>
                  <a:cubicBezTo>
                    <a:pt x="12478" y="12544"/>
                    <a:pt x="11800" y="12723"/>
                    <a:pt x="11157" y="13056"/>
                  </a:cubicBezTo>
                  <a:cubicBezTo>
                    <a:pt x="10871" y="13199"/>
                    <a:pt x="10609" y="13354"/>
                    <a:pt x="10311" y="13509"/>
                  </a:cubicBezTo>
                  <a:lnTo>
                    <a:pt x="10157" y="13604"/>
                  </a:lnTo>
                  <a:lnTo>
                    <a:pt x="10157" y="13556"/>
                  </a:lnTo>
                  <a:cubicBezTo>
                    <a:pt x="10180" y="13175"/>
                    <a:pt x="10204" y="12794"/>
                    <a:pt x="10216" y="12413"/>
                  </a:cubicBezTo>
                  <a:cubicBezTo>
                    <a:pt x="10264" y="11580"/>
                    <a:pt x="10311" y="10711"/>
                    <a:pt x="10335" y="9866"/>
                  </a:cubicBezTo>
                  <a:cubicBezTo>
                    <a:pt x="10371" y="9092"/>
                    <a:pt x="10371" y="8306"/>
                    <a:pt x="10371" y="7544"/>
                  </a:cubicBezTo>
                  <a:lnTo>
                    <a:pt x="10371" y="6508"/>
                  </a:lnTo>
                  <a:lnTo>
                    <a:pt x="10371" y="5532"/>
                  </a:lnTo>
                  <a:cubicBezTo>
                    <a:pt x="10371" y="4901"/>
                    <a:pt x="10383" y="4258"/>
                    <a:pt x="10383" y="3615"/>
                  </a:cubicBezTo>
                  <a:cubicBezTo>
                    <a:pt x="10383" y="3448"/>
                    <a:pt x="10454" y="3329"/>
                    <a:pt x="10597" y="3246"/>
                  </a:cubicBezTo>
                  <a:cubicBezTo>
                    <a:pt x="11050" y="2936"/>
                    <a:pt x="11573" y="2579"/>
                    <a:pt x="12097" y="2281"/>
                  </a:cubicBezTo>
                  <a:cubicBezTo>
                    <a:pt x="13169" y="1686"/>
                    <a:pt x="14336" y="1269"/>
                    <a:pt x="15622" y="1031"/>
                  </a:cubicBezTo>
                  <a:cubicBezTo>
                    <a:pt x="16157" y="924"/>
                    <a:pt x="16693" y="876"/>
                    <a:pt x="17193" y="876"/>
                  </a:cubicBezTo>
                  <a:close/>
                  <a:moveTo>
                    <a:pt x="19622" y="1865"/>
                  </a:moveTo>
                  <a:lnTo>
                    <a:pt x="19836" y="1876"/>
                  </a:lnTo>
                  <a:lnTo>
                    <a:pt x="19836" y="1924"/>
                  </a:lnTo>
                  <a:lnTo>
                    <a:pt x="19824" y="2234"/>
                  </a:lnTo>
                  <a:cubicBezTo>
                    <a:pt x="19801" y="2877"/>
                    <a:pt x="19789" y="3543"/>
                    <a:pt x="19765" y="4210"/>
                  </a:cubicBezTo>
                  <a:cubicBezTo>
                    <a:pt x="19741" y="4686"/>
                    <a:pt x="19717" y="5163"/>
                    <a:pt x="19682" y="5639"/>
                  </a:cubicBezTo>
                  <a:lnTo>
                    <a:pt x="19682" y="5686"/>
                  </a:lnTo>
                  <a:cubicBezTo>
                    <a:pt x="19658" y="6151"/>
                    <a:pt x="19646" y="6591"/>
                    <a:pt x="19610" y="7056"/>
                  </a:cubicBezTo>
                  <a:cubicBezTo>
                    <a:pt x="19610" y="7199"/>
                    <a:pt x="19610" y="7341"/>
                    <a:pt x="19622" y="7472"/>
                  </a:cubicBezTo>
                  <a:cubicBezTo>
                    <a:pt x="19622" y="7580"/>
                    <a:pt x="19646" y="7663"/>
                    <a:pt x="19646" y="7758"/>
                  </a:cubicBezTo>
                  <a:cubicBezTo>
                    <a:pt x="19622" y="9735"/>
                    <a:pt x="19610" y="11711"/>
                    <a:pt x="19586" y="13711"/>
                  </a:cubicBezTo>
                  <a:cubicBezTo>
                    <a:pt x="18337" y="13630"/>
                    <a:pt x="17111" y="13588"/>
                    <a:pt x="15910" y="13588"/>
                  </a:cubicBezTo>
                  <a:cubicBezTo>
                    <a:pt x="15347" y="13588"/>
                    <a:pt x="14791" y="13597"/>
                    <a:pt x="14240" y="13616"/>
                  </a:cubicBezTo>
                  <a:cubicBezTo>
                    <a:pt x="14223" y="13612"/>
                    <a:pt x="14203" y="13611"/>
                    <a:pt x="14180" y="13611"/>
                  </a:cubicBezTo>
                  <a:cubicBezTo>
                    <a:pt x="14126" y="13611"/>
                    <a:pt x="14061" y="13619"/>
                    <a:pt x="14002" y="13628"/>
                  </a:cubicBezTo>
                  <a:cubicBezTo>
                    <a:pt x="13931" y="13652"/>
                    <a:pt x="13871" y="13652"/>
                    <a:pt x="13812" y="13664"/>
                  </a:cubicBezTo>
                  <a:cubicBezTo>
                    <a:pt x="13109" y="13687"/>
                    <a:pt x="12419" y="13711"/>
                    <a:pt x="11728" y="13723"/>
                  </a:cubicBezTo>
                  <a:cubicBezTo>
                    <a:pt x="12645" y="13330"/>
                    <a:pt x="13645" y="13116"/>
                    <a:pt x="14610" y="12902"/>
                  </a:cubicBezTo>
                  <a:lnTo>
                    <a:pt x="14907" y="12842"/>
                  </a:lnTo>
                  <a:cubicBezTo>
                    <a:pt x="15931" y="12616"/>
                    <a:pt x="17027" y="12485"/>
                    <a:pt x="18122" y="12473"/>
                  </a:cubicBezTo>
                  <a:cubicBezTo>
                    <a:pt x="18348" y="12473"/>
                    <a:pt x="18539" y="12402"/>
                    <a:pt x="18753" y="12342"/>
                  </a:cubicBezTo>
                  <a:lnTo>
                    <a:pt x="18848" y="12306"/>
                  </a:lnTo>
                  <a:cubicBezTo>
                    <a:pt x="19027" y="12247"/>
                    <a:pt x="19241" y="12104"/>
                    <a:pt x="19265" y="11699"/>
                  </a:cubicBezTo>
                  <a:cubicBezTo>
                    <a:pt x="19289" y="11568"/>
                    <a:pt x="19289" y="11425"/>
                    <a:pt x="19301" y="11294"/>
                  </a:cubicBezTo>
                  <a:lnTo>
                    <a:pt x="19301" y="11223"/>
                  </a:lnTo>
                  <a:cubicBezTo>
                    <a:pt x="19324" y="10830"/>
                    <a:pt x="19360" y="10449"/>
                    <a:pt x="19372" y="10056"/>
                  </a:cubicBezTo>
                  <a:cubicBezTo>
                    <a:pt x="19384" y="9723"/>
                    <a:pt x="19408" y="9389"/>
                    <a:pt x="19408" y="9068"/>
                  </a:cubicBezTo>
                  <a:cubicBezTo>
                    <a:pt x="19408" y="8830"/>
                    <a:pt x="19420" y="8592"/>
                    <a:pt x="19420" y="8365"/>
                  </a:cubicBezTo>
                  <a:cubicBezTo>
                    <a:pt x="19443" y="7532"/>
                    <a:pt x="19479" y="6710"/>
                    <a:pt x="19503" y="5877"/>
                  </a:cubicBezTo>
                  <a:cubicBezTo>
                    <a:pt x="19527" y="5675"/>
                    <a:pt x="19527" y="5460"/>
                    <a:pt x="19539" y="5258"/>
                  </a:cubicBezTo>
                  <a:cubicBezTo>
                    <a:pt x="19551" y="4960"/>
                    <a:pt x="19563" y="4662"/>
                    <a:pt x="19563" y="4365"/>
                  </a:cubicBezTo>
                  <a:cubicBezTo>
                    <a:pt x="19586" y="3912"/>
                    <a:pt x="19598" y="3472"/>
                    <a:pt x="19598" y="3019"/>
                  </a:cubicBezTo>
                  <a:lnTo>
                    <a:pt x="19598" y="2936"/>
                  </a:lnTo>
                  <a:cubicBezTo>
                    <a:pt x="19610" y="2603"/>
                    <a:pt x="19610" y="2281"/>
                    <a:pt x="19622" y="1936"/>
                  </a:cubicBezTo>
                  <a:lnTo>
                    <a:pt x="19622" y="1865"/>
                  </a:lnTo>
                  <a:close/>
                  <a:moveTo>
                    <a:pt x="858" y="2376"/>
                  </a:moveTo>
                  <a:cubicBezTo>
                    <a:pt x="929" y="2376"/>
                    <a:pt x="1036" y="2376"/>
                    <a:pt x="1144" y="2400"/>
                  </a:cubicBezTo>
                  <a:cubicBezTo>
                    <a:pt x="1155" y="2496"/>
                    <a:pt x="1155" y="2591"/>
                    <a:pt x="1155" y="2698"/>
                  </a:cubicBezTo>
                  <a:lnTo>
                    <a:pt x="1155" y="4222"/>
                  </a:lnTo>
                  <a:cubicBezTo>
                    <a:pt x="1155" y="5210"/>
                    <a:pt x="1155" y="6222"/>
                    <a:pt x="1167" y="7199"/>
                  </a:cubicBezTo>
                  <a:cubicBezTo>
                    <a:pt x="1191" y="7651"/>
                    <a:pt x="1215" y="8115"/>
                    <a:pt x="1251" y="8544"/>
                  </a:cubicBezTo>
                  <a:cubicBezTo>
                    <a:pt x="1275" y="8913"/>
                    <a:pt x="1286" y="9306"/>
                    <a:pt x="1310" y="9687"/>
                  </a:cubicBezTo>
                  <a:cubicBezTo>
                    <a:pt x="1322" y="10413"/>
                    <a:pt x="1322" y="11151"/>
                    <a:pt x="1322" y="11878"/>
                  </a:cubicBezTo>
                  <a:lnTo>
                    <a:pt x="1322" y="12366"/>
                  </a:lnTo>
                  <a:cubicBezTo>
                    <a:pt x="1322" y="12699"/>
                    <a:pt x="1513" y="12890"/>
                    <a:pt x="1822" y="12913"/>
                  </a:cubicBezTo>
                  <a:cubicBezTo>
                    <a:pt x="1906" y="12913"/>
                    <a:pt x="1977" y="12913"/>
                    <a:pt x="2060" y="12902"/>
                  </a:cubicBezTo>
                  <a:cubicBezTo>
                    <a:pt x="2591" y="12787"/>
                    <a:pt x="3116" y="12740"/>
                    <a:pt x="3662" y="12740"/>
                  </a:cubicBezTo>
                  <a:cubicBezTo>
                    <a:pt x="4304" y="12740"/>
                    <a:pt x="4975" y="12805"/>
                    <a:pt x="5716" y="12902"/>
                  </a:cubicBezTo>
                  <a:cubicBezTo>
                    <a:pt x="6394" y="12997"/>
                    <a:pt x="6990" y="13080"/>
                    <a:pt x="7525" y="13199"/>
                  </a:cubicBezTo>
                  <a:cubicBezTo>
                    <a:pt x="7716" y="13247"/>
                    <a:pt x="7918" y="13330"/>
                    <a:pt x="8109" y="13425"/>
                  </a:cubicBezTo>
                  <a:lnTo>
                    <a:pt x="8216" y="13461"/>
                  </a:lnTo>
                  <a:cubicBezTo>
                    <a:pt x="8394" y="13545"/>
                    <a:pt x="8573" y="13640"/>
                    <a:pt x="8728" y="13735"/>
                  </a:cubicBezTo>
                  <a:lnTo>
                    <a:pt x="8764" y="13747"/>
                  </a:lnTo>
                  <a:cubicBezTo>
                    <a:pt x="8573" y="13747"/>
                    <a:pt x="8394" y="13759"/>
                    <a:pt x="8192" y="13759"/>
                  </a:cubicBezTo>
                  <a:cubicBezTo>
                    <a:pt x="7406" y="13783"/>
                    <a:pt x="6585" y="13806"/>
                    <a:pt x="5775" y="13842"/>
                  </a:cubicBezTo>
                  <a:cubicBezTo>
                    <a:pt x="5335" y="13854"/>
                    <a:pt x="4906" y="13902"/>
                    <a:pt x="4477" y="13926"/>
                  </a:cubicBezTo>
                  <a:cubicBezTo>
                    <a:pt x="4227" y="13961"/>
                    <a:pt x="3953" y="13973"/>
                    <a:pt x="3703" y="13985"/>
                  </a:cubicBezTo>
                  <a:cubicBezTo>
                    <a:pt x="3406" y="13997"/>
                    <a:pt x="3108" y="14021"/>
                    <a:pt x="2822" y="14033"/>
                  </a:cubicBezTo>
                  <a:cubicBezTo>
                    <a:pt x="2679" y="14033"/>
                    <a:pt x="2537" y="14045"/>
                    <a:pt x="2394" y="14045"/>
                  </a:cubicBezTo>
                  <a:lnTo>
                    <a:pt x="2025" y="14056"/>
                  </a:lnTo>
                  <a:lnTo>
                    <a:pt x="1310" y="14104"/>
                  </a:lnTo>
                  <a:lnTo>
                    <a:pt x="1072" y="14104"/>
                  </a:lnTo>
                  <a:cubicBezTo>
                    <a:pt x="1048" y="13973"/>
                    <a:pt x="1036" y="13854"/>
                    <a:pt x="1036" y="13735"/>
                  </a:cubicBezTo>
                  <a:lnTo>
                    <a:pt x="1025" y="13223"/>
                  </a:lnTo>
                  <a:cubicBezTo>
                    <a:pt x="989" y="12604"/>
                    <a:pt x="965" y="11961"/>
                    <a:pt x="965" y="11342"/>
                  </a:cubicBezTo>
                  <a:cubicBezTo>
                    <a:pt x="953" y="10723"/>
                    <a:pt x="965" y="10104"/>
                    <a:pt x="965" y="9496"/>
                  </a:cubicBezTo>
                  <a:lnTo>
                    <a:pt x="965" y="9461"/>
                  </a:lnTo>
                  <a:cubicBezTo>
                    <a:pt x="953" y="8853"/>
                    <a:pt x="953" y="8211"/>
                    <a:pt x="953" y="7603"/>
                  </a:cubicBezTo>
                  <a:cubicBezTo>
                    <a:pt x="929" y="6579"/>
                    <a:pt x="917" y="5532"/>
                    <a:pt x="894" y="4520"/>
                  </a:cubicBezTo>
                  <a:cubicBezTo>
                    <a:pt x="870" y="3924"/>
                    <a:pt x="858" y="3329"/>
                    <a:pt x="858" y="2734"/>
                  </a:cubicBezTo>
                  <a:lnTo>
                    <a:pt x="858" y="2376"/>
                  </a:lnTo>
                  <a:close/>
                  <a:moveTo>
                    <a:pt x="17387" y="1"/>
                  </a:moveTo>
                  <a:cubicBezTo>
                    <a:pt x="16623" y="1"/>
                    <a:pt x="15867" y="81"/>
                    <a:pt x="15133" y="162"/>
                  </a:cubicBezTo>
                  <a:lnTo>
                    <a:pt x="14955" y="174"/>
                  </a:lnTo>
                  <a:cubicBezTo>
                    <a:pt x="14776" y="198"/>
                    <a:pt x="14621" y="269"/>
                    <a:pt x="14502" y="341"/>
                  </a:cubicBezTo>
                  <a:cubicBezTo>
                    <a:pt x="14431" y="376"/>
                    <a:pt x="14371" y="412"/>
                    <a:pt x="14312" y="436"/>
                  </a:cubicBezTo>
                  <a:cubicBezTo>
                    <a:pt x="13336" y="745"/>
                    <a:pt x="12383" y="1055"/>
                    <a:pt x="11490" y="1603"/>
                  </a:cubicBezTo>
                  <a:cubicBezTo>
                    <a:pt x="11097" y="1841"/>
                    <a:pt x="10716" y="2103"/>
                    <a:pt x="10335" y="2341"/>
                  </a:cubicBezTo>
                  <a:lnTo>
                    <a:pt x="10002" y="2555"/>
                  </a:lnTo>
                  <a:cubicBezTo>
                    <a:pt x="9954" y="2531"/>
                    <a:pt x="9895" y="2496"/>
                    <a:pt x="9847" y="2472"/>
                  </a:cubicBezTo>
                  <a:lnTo>
                    <a:pt x="9823" y="2460"/>
                  </a:lnTo>
                  <a:cubicBezTo>
                    <a:pt x="9561" y="2305"/>
                    <a:pt x="9311" y="2162"/>
                    <a:pt x="9026" y="2019"/>
                  </a:cubicBezTo>
                  <a:cubicBezTo>
                    <a:pt x="8811" y="1924"/>
                    <a:pt x="8585" y="1829"/>
                    <a:pt x="8371" y="1722"/>
                  </a:cubicBezTo>
                  <a:cubicBezTo>
                    <a:pt x="8049" y="1591"/>
                    <a:pt x="7716" y="1460"/>
                    <a:pt x="7442" y="1281"/>
                  </a:cubicBezTo>
                  <a:cubicBezTo>
                    <a:pt x="6680" y="829"/>
                    <a:pt x="5870" y="686"/>
                    <a:pt x="5120" y="567"/>
                  </a:cubicBezTo>
                  <a:cubicBezTo>
                    <a:pt x="3953" y="388"/>
                    <a:pt x="3049" y="317"/>
                    <a:pt x="2168" y="281"/>
                  </a:cubicBezTo>
                  <a:cubicBezTo>
                    <a:pt x="1917" y="281"/>
                    <a:pt x="1691" y="317"/>
                    <a:pt x="1394" y="400"/>
                  </a:cubicBezTo>
                  <a:cubicBezTo>
                    <a:pt x="1096" y="495"/>
                    <a:pt x="965" y="733"/>
                    <a:pt x="1025" y="1043"/>
                  </a:cubicBezTo>
                  <a:cubicBezTo>
                    <a:pt x="1048" y="1174"/>
                    <a:pt x="1072" y="1329"/>
                    <a:pt x="1084" y="1460"/>
                  </a:cubicBezTo>
                  <a:lnTo>
                    <a:pt x="1084" y="1472"/>
                  </a:lnTo>
                  <a:cubicBezTo>
                    <a:pt x="977" y="1484"/>
                    <a:pt x="870" y="1484"/>
                    <a:pt x="774" y="1484"/>
                  </a:cubicBezTo>
                  <a:lnTo>
                    <a:pt x="667" y="1484"/>
                  </a:lnTo>
                  <a:cubicBezTo>
                    <a:pt x="429" y="1484"/>
                    <a:pt x="96" y="1531"/>
                    <a:pt x="24" y="1995"/>
                  </a:cubicBezTo>
                  <a:cubicBezTo>
                    <a:pt x="1" y="2174"/>
                    <a:pt x="1" y="2341"/>
                    <a:pt x="12" y="2460"/>
                  </a:cubicBezTo>
                  <a:cubicBezTo>
                    <a:pt x="24" y="2615"/>
                    <a:pt x="24" y="2781"/>
                    <a:pt x="36" y="2948"/>
                  </a:cubicBezTo>
                  <a:cubicBezTo>
                    <a:pt x="60" y="3186"/>
                    <a:pt x="84" y="3472"/>
                    <a:pt x="84" y="3722"/>
                  </a:cubicBezTo>
                  <a:cubicBezTo>
                    <a:pt x="96" y="4555"/>
                    <a:pt x="120" y="5401"/>
                    <a:pt x="120" y="6234"/>
                  </a:cubicBezTo>
                  <a:lnTo>
                    <a:pt x="120" y="6353"/>
                  </a:lnTo>
                  <a:cubicBezTo>
                    <a:pt x="120" y="6901"/>
                    <a:pt x="132" y="7437"/>
                    <a:pt x="132" y="7996"/>
                  </a:cubicBezTo>
                  <a:cubicBezTo>
                    <a:pt x="143" y="9211"/>
                    <a:pt x="179" y="10413"/>
                    <a:pt x="191" y="11640"/>
                  </a:cubicBezTo>
                  <a:lnTo>
                    <a:pt x="203" y="12616"/>
                  </a:lnTo>
                  <a:cubicBezTo>
                    <a:pt x="215" y="13199"/>
                    <a:pt x="215" y="13795"/>
                    <a:pt x="251" y="14378"/>
                  </a:cubicBezTo>
                  <a:cubicBezTo>
                    <a:pt x="263" y="14783"/>
                    <a:pt x="417" y="14938"/>
                    <a:pt x="834" y="14973"/>
                  </a:cubicBezTo>
                  <a:lnTo>
                    <a:pt x="917" y="14973"/>
                  </a:lnTo>
                  <a:cubicBezTo>
                    <a:pt x="977" y="14973"/>
                    <a:pt x="1036" y="14973"/>
                    <a:pt x="1096" y="14961"/>
                  </a:cubicBezTo>
                  <a:cubicBezTo>
                    <a:pt x="1489" y="14926"/>
                    <a:pt x="1870" y="14902"/>
                    <a:pt x="2239" y="14878"/>
                  </a:cubicBezTo>
                  <a:lnTo>
                    <a:pt x="2287" y="14878"/>
                  </a:lnTo>
                  <a:cubicBezTo>
                    <a:pt x="3132" y="14818"/>
                    <a:pt x="4001" y="14759"/>
                    <a:pt x="4858" y="14723"/>
                  </a:cubicBezTo>
                  <a:cubicBezTo>
                    <a:pt x="5984" y="14658"/>
                    <a:pt x="7132" y="14603"/>
                    <a:pt x="8288" y="14603"/>
                  </a:cubicBezTo>
                  <a:cubicBezTo>
                    <a:pt x="8807" y="14603"/>
                    <a:pt x="9327" y="14614"/>
                    <a:pt x="9847" y="14640"/>
                  </a:cubicBezTo>
                  <a:cubicBezTo>
                    <a:pt x="9918" y="14640"/>
                    <a:pt x="9978" y="14628"/>
                    <a:pt x="10038" y="14628"/>
                  </a:cubicBezTo>
                  <a:lnTo>
                    <a:pt x="10073" y="14628"/>
                  </a:lnTo>
                  <a:lnTo>
                    <a:pt x="10490" y="14616"/>
                  </a:lnTo>
                  <a:cubicBezTo>
                    <a:pt x="10931" y="14604"/>
                    <a:pt x="11395" y="14568"/>
                    <a:pt x="11835" y="14557"/>
                  </a:cubicBezTo>
                  <a:cubicBezTo>
                    <a:pt x="11990" y="14557"/>
                    <a:pt x="12133" y="14557"/>
                    <a:pt x="12276" y="14568"/>
                  </a:cubicBezTo>
                  <a:cubicBezTo>
                    <a:pt x="12371" y="14574"/>
                    <a:pt x="12466" y="14577"/>
                    <a:pt x="12563" y="14577"/>
                  </a:cubicBezTo>
                  <a:cubicBezTo>
                    <a:pt x="12660" y="14577"/>
                    <a:pt x="12758" y="14574"/>
                    <a:pt x="12859" y="14568"/>
                  </a:cubicBezTo>
                  <a:cubicBezTo>
                    <a:pt x="13276" y="14545"/>
                    <a:pt x="13705" y="14509"/>
                    <a:pt x="14121" y="14485"/>
                  </a:cubicBezTo>
                  <a:cubicBezTo>
                    <a:pt x="14776" y="14437"/>
                    <a:pt x="15455" y="14378"/>
                    <a:pt x="16145" y="14366"/>
                  </a:cubicBezTo>
                  <a:cubicBezTo>
                    <a:pt x="16329" y="14360"/>
                    <a:pt x="16512" y="14357"/>
                    <a:pt x="16694" y="14357"/>
                  </a:cubicBezTo>
                  <a:cubicBezTo>
                    <a:pt x="17874" y="14357"/>
                    <a:pt x="19031" y="14480"/>
                    <a:pt x="20134" y="14604"/>
                  </a:cubicBezTo>
                  <a:lnTo>
                    <a:pt x="20444" y="14628"/>
                  </a:lnTo>
                  <a:lnTo>
                    <a:pt x="20456" y="14318"/>
                  </a:lnTo>
                  <a:cubicBezTo>
                    <a:pt x="20456" y="14271"/>
                    <a:pt x="20456" y="14247"/>
                    <a:pt x="20467" y="14199"/>
                  </a:cubicBezTo>
                  <a:cubicBezTo>
                    <a:pt x="20491" y="14104"/>
                    <a:pt x="20491" y="13985"/>
                    <a:pt x="20491" y="13890"/>
                  </a:cubicBezTo>
                  <a:cubicBezTo>
                    <a:pt x="20491" y="13652"/>
                    <a:pt x="20467" y="13414"/>
                    <a:pt x="20467" y="13175"/>
                  </a:cubicBezTo>
                  <a:cubicBezTo>
                    <a:pt x="20456" y="12771"/>
                    <a:pt x="20456" y="12354"/>
                    <a:pt x="20456" y="11949"/>
                  </a:cubicBezTo>
                  <a:cubicBezTo>
                    <a:pt x="20467" y="10747"/>
                    <a:pt x="20491" y="9508"/>
                    <a:pt x="20515" y="8139"/>
                  </a:cubicBezTo>
                  <a:cubicBezTo>
                    <a:pt x="20551" y="6829"/>
                    <a:pt x="20575" y="5639"/>
                    <a:pt x="20622" y="4496"/>
                  </a:cubicBezTo>
                  <a:cubicBezTo>
                    <a:pt x="20634" y="3948"/>
                    <a:pt x="20670" y="3389"/>
                    <a:pt x="20694" y="2853"/>
                  </a:cubicBezTo>
                  <a:lnTo>
                    <a:pt x="20694" y="2829"/>
                  </a:lnTo>
                  <a:cubicBezTo>
                    <a:pt x="20706" y="2424"/>
                    <a:pt x="20741" y="2019"/>
                    <a:pt x="20753" y="1626"/>
                  </a:cubicBezTo>
                  <a:cubicBezTo>
                    <a:pt x="20777" y="1174"/>
                    <a:pt x="20634" y="1031"/>
                    <a:pt x="20158" y="948"/>
                  </a:cubicBezTo>
                  <a:cubicBezTo>
                    <a:pt x="20003" y="924"/>
                    <a:pt x="19824" y="912"/>
                    <a:pt x="19646" y="888"/>
                  </a:cubicBezTo>
                  <a:lnTo>
                    <a:pt x="19598" y="888"/>
                  </a:lnTo>
                  <a:lnTo>
                    <a:pt x="19598" y="829"/>
                  </a:lnTo>
                  <a:cubicBezTo>
                    <a:pt x="19598" y="686"/>
                    <a:pt x="19610" y="471"/>
                    <a:pt x="19443" y="329"/>
                  </a:cubicBezTo>
                  <a:cubicBezTo>
                    <a:pt x="19301" y="174"/>
                    <a:pt x="19086" y="162"/>
                    <a:pt x="18932" y="138"/>
                  </a:cubicBezTo>
                  <a:cubicBezTo>
                    <a:pt x="18896" y="138"/>
                    <a:pt x="18848" y="114"/>
                    <a:pt x="18824" y="114"/>
                  </a:cubicBezTo>
                  <a:cubicBezTo>
                    <a:pt x="18344" y="32"/>
                    <a:pt x="17864" y="1"/>
                    <a:pt x="17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4269275" y="2430500"/>
              <a:ext cx="225650" cy="328625"/>
            </a:xfrm>
            <a:custGeom>
              <a:rect b="b" l="l" r="r" t="t"/>
              <a:pathLst>
                <a:path extrusionOk="0" h="13145" w="9026">
                  <a:moveTo>
                    <a:pt x="215" y="13144"/>
                  </a:moveTo>
                  <a:cubicBezTo>
                    <a:pt x="12" y="13061"/>
                    <a:pt x="0" y="12894"/>
                    <a:pt x="0" y="12716"/>
                  </a:cubicBezTo>
                  <a:cubicBezTo>
                    <a:pt x="60" y="11478"/>
                    <a:pt x="143" y="10537"/>
                    <a:pt x="179" y="9323"/>
                  </a:cubicBezTo>
                  <a:cubicBezTo>
                    <a:pt x="203" y="8203"/>
                    <a:pt x="191" y="7084"/>
                    <a:pt x="191" y="5977"/>
                  </a:cubicBezTo>
                  <a:cubicBezTo>
                    <a:pt x="191" y="5024"/>
                    <a:pt x="203" y="4048"/>
                    <a:pt x="203" y="3096"/>
                  </a:cubicBezTo>
                  <a:cubicBezTo>
                    <a:pt x="203" y="2834"/>
                    <a:pt x="334" y="2619"/>
                    <a:pt x="536" y="2477"/>
                  </a:cubicBezTo>
                  <a:cubicBezTo>
                    <a:pt x="1024" y="2131"/>
                    <a:pt x="1512" y="1786"/>
                    <a:pt x="2036" y="1488"/>
                  </a:cubicBezTo>
                  <a:cubicBezTo>
                    <a:pt x="3132" y="869"/>
                    <a:pt x="4322" y="452"/>
                    <a:pt x="5561" y="214"/>
                  </a:cubicBezTo>
                  <a:cubicBezTo>
                    <a:pt x="6525" y="36"/>
                    <a:pt x="7501" y="0"/>
                    <a:pt x="8478" y="167"/>
                  </a:cubicBezTo>
                  <a:cubicBezTo>
                    <a:pt x="8847" y="226"/>
                    <a:pt x="8859" y="262"/>
                    <a:pt x="8894" y="643"/>
                  </a:cubicBezTo>
                  <a:cubicBezTo>
                    <a:pt x="9025" y="2012"/>
                    <a:pt x="8906" y="3381"/>
                    <a:pt x="8847" y="4751"/>
                  </a:cubicBezTo>
                  <a:cubicBezTo>
                    <a:pt x="8799" y="5572"/>
                    <a:pt x="8823" y="6394"/>
                    <a:pt x="8787" y="7203"/>
                  </a:cubicBezTo>
                  <a:cubicBezTo>
                    <a:pt x="8775" y="7727"/>
                    <a:pt x="8716" y="8227"/>
                    <a:pt x="8704" y="8751"/>
                  </a:cubicBezTo>
                  <a:cubicBezTo>
                    <a:pt x="8692" y="9180"/>
                    <a:pt x="8704" y="9596"/>
                    <a:pt x="8692" y="10037"/>
                  </a:cubicBezTo>
                  <a:cubicBezTo>
                    <a:pt x="8692" y="10287"/>
                    <a:pt x="8668" y="10525"/>
                    <a:pt x="8644" y="10775"/>
                  </a:cubicBezTo>
                  <a:cubicBezTo>
                    <a:pt x="8597" y="11192"/>
                    <a:pt x="8478" y="11311"/>
                    <a:pt x="8061" y="11347"/>
                  </a:cubicBezTo>
                  <a:cubicBezTo>
                    <a:pt x="7632" y="11394"/>
                    <a:pt x="7204" y="11406"/>
                    <a:pt x="6763" y="11454"/>
                  </a:cubicBezTo>
                  <a:cubicBezTo>
                    <a:pt x="5668" y="11549"/>
                    <a:pt x="4596" y="11787"/>
                    <a:pt x="3525" y="12073"/>
                  </a:cubicBezTo>
                  <a:cubicBezTo>
                    <a:pt x="2786" y="12263"/>
                    <a:pt x="2060" y="12430"/>
                    <a:pt x="1393" y="12775"/>
                  </a:cubicBezTo>
                  <a:cubicBezTo>
                    <a:pt x="1024" y="12978"/>
                    <a:pt x="619" y="12918"/>
                    <a:pt x="215" y="13144"/>
                  </a:cubicBezTo>
                  <a:close/>
                  <a:moveTo>
                    <a:pt x="1524" y="3131"/>
                  </a:moveTo>
                  <a:cubicBezTo>
                    <a:pt x="1632" y="3119"/>
                    <a:pt x="1727" y="3131"/>
                    <a:pt x="1786" y="3096"/>
                  </a:cubicBezTo>
                  <a:cubicBezTo>
                    <a:pt x="2775" y="2655"/>
                    <a:pt x="3810" y="2262"/>
                    <a:pt x="4834" y="1929"/>
                  </a:cubicBezTo>
                  <a:cubicBezTo>
                    <a:pt x="5572" y="1667"/>
                    <a:pt x="6323" y="1488"/>
                    <a:pt x="7108" y="1548"/>
                  </a:cubicBezTo>
                  <a:cubicBezTo>
                    <a:pt x="7239" y="1572"/>
                    <a:pt x="7442" y="1607"/>
                    <a:pt x="7442" y="1405"/>
                  </a:cubicBezTo>
                  <a:cubicBezTo>
                    <a:pt x="7442" y="1226"/>
                    <a:pt x="7227" y="1238"/>
                    <a:pt x="7108" y="1238"/>
                  </a:cubicBezTo>
                  <a:cubicBezTo>
                    <a:pt x="6287" y="1274"/>
                    <a:pt x="5477" y="1369"/>
                    <a:pt x="4703" y="1691"/>
                  </a:cubicBezTo>
                  <a:cubicBezTo>
                    <a:pt x="3763" y="2072"/>
                    <a:pt x="2810" y="2417"/>
                    <a:pt x="1858" y="2774"/>
                  </a:cubicBezTo>
                  <a:cubicBezTo>
                    <a:pt x="1691" y="2822"/>
                    <a:pt x="1548" y="2881"/>
                    <a:pt x="1524" y="3131"/>
                  </a:cubicBezTo>
                  <a:close/>
                  <a:moveTo>
                    <a:pt x="7120" y="9668"/>
                  </a:moveTo>
                  <a:cubicBezTo>
                    <a:pt x="6966" y="9632"/>
                    <a:pt x="6811" y="9573"/>
                    <a:pt x="6680" y="9585"/>
                  </a:cubicBezTo>
                  <a:cubicBezTo>
                    <a:pt x="6013" y="9632"/>
                    <a:pt x="5334" y="9668"/>
                    <a:pt x="4668" y="9739"/>
                  </a:cubicBezTo>
                  <a:cubicBezTo>
                    <a:pt x="4287" y="9787"/>
                    <a:pt x="3894" y="9858"/>
                    <a:pt x="3513" y="9966"/>
                  </a:cubicBezTo>
                  <a:cubicBezTo>
                    <a:pt x="2941" y="10108"/>
                    <a:pt x="2394" y="10287"/>
                    <a:pt x="1822" y="10454"/>
                  </a:cubicBezTo>
                  <a:cubicBezTo>
                    <a:pt x="1739" y="10478"/>
                    <a:pt x="1643" y="10501"/>
                    <a:pt x="1572" y="10537"/>
                  </a:cubicBezTo>
                  <a:cubicBezTo>
                    <a:pt x="1548" y="10561"/>
                    <a:pt x="1501" y="10632"/>
                    <a:pt x="1512" y="10656"/>
                  </a:cubicBezTo>
                  <a:cubicBezTo>
                    <a:pt x="1524" y="10704"/>
                    <a:pt x="1584" y="10763"/>
                    <a:pt x="1632" y="10775"/>
                  </a:cubicBezTo>
                  <a:cubicBezTo>
                    <a:pt x="1679" y="10799"/>
                    <a:pt x="1739" y="10763"/>
                    <a:pt x="1774" y="10751"/>
                  </a:cubicBezTo>
                  <a:cubicBezTo>
                    <a:pt x="2346" y="10573"/>
                    <a:pt x="2929" y="10406"/>
                    <a:pt x="3489" y="10227"/>
                  </a:cubicBezTo>
                  <a:cubicBezTo>
                    <a:pt x="3679" y="10168"/>
                    <a:pt x="3882" y="10120"/>
                    <a:pt x="4084" y="10085"/>
                  </a:cubicBezTo>
                  <a:cubicBezTo>
                    <a:pt x="4977" y="9942"/>
                    <a:pt x="5858" y="9763"/>
                    <a:pt x="6775" y="9906"/>
                  </a:cubicBezTo>
                  <a:cubicBezTo>
                    <a:pt x="6930" y="9966"/>
                    <a:pt x="7085" y="9930"/>
                    <a:pt x="7120" y="9668"/>
                  </a:cubicBezTo>
                  <a:close/>
                  <a:moveTo>
                    <a:pt x="7061" y="8358"/>
                  </a:moveTo>
                  <a:cubicBezTo>
                    <a:pt x="6787" y="8322"/>
                    <a:pt x="6513" y="8275"/>
                    <a:pt x="6227" y="8275"/>
                  </a:cubicBezTo>
                  <a:cubicBezTo>
                    <a:pt x="5513" y="8263"/>
                    <a:pt x="4787" y="8263"/>
                    <a:pt x="4084" y="8513"/>
                  </a:cubicBezTo>
                  <a:cubicBezTo>
                    <a:pt x="3703" y="8668"/>
                    <a:pt x="3286" y="8751"/>
                    <a:pt x="2882" y="8870"/>
                  </a:cubicBezTo>
                  <a:cubicBezTo>
                    <a:pt x="2477" y="8989"/>
                    <a:pt x="2084" y="9096"/>
                    <a:pt x="1679" y="9215"/>
                  </a:cubicBezTo>
                  <a:cubicBezTo>
                    <a:pt x="1608" y="9227"/>
                    <a:pt x="1524" y="9263"/>
                    <a:pt x="1465" y="9311"/>
                  </a:cubicBezTo>
                  <a:cubicBezTo>
                    <a:pt x="1441" y="9323"/>
                    <a:pt x="1405" y="9394"/>
                    <a:pt x="1429" y="9442"/>
                  </a:cubicBezTo>
                  <a:cubicBezTo>
                    <a:pt x="1441" y="9489"/>
                    <a:pt x="1489" y="9525"/>
                    <a:pt x="1524" y="9525"/>
                  </a:cubicBezTo>
                  <a:cubicBezTo>
                    <a:pt x="1584" y="9549"/>
                    <a:pt x="1643" y="9525"/>
                    <a:pt x="1703" y="9513"/>
                  </a:cubicBezTo>
                  <a:cubicBezTo>
                    <a:pt x="2143" y="9382"/>
                    <a:pt x="2572" y="9251"/>
                    <a:pt x="3001" y="9096"/>
                  </a:cubicBezTo>
                  <a:cubicBezTo>
                    <a:pt x="4239" y="8680"/>
                    <a:pt x="5489" y="8394"/>
                    <a:pt x="6799" y="8668"/>
                  </a:cubicBezTo>
                  <a:cubicBezTo>
                    <a:pt x="7049" y="8680"/>
                    <a:pt x="7096" y="8561"/>
                    <a:pt x="7061" y="8358"/>
                  </a:cubicBezTo>
                  <a:close/>
                  <a:moveTo>
                    <a:pt x="1822" y="4370"/>
                  </a:moveTo>
                  <a:cubicBezTo>
                    <a:pt x="1917" y="4382"/>
                    <a:pt x="2001" y="4429"/>
                    <a:pt x="2084" y="4405"/>
                  </a:cubicBezTo>
                  <a:cubicBezTo>
                    <a:pt x="2453" y="4310"/>
                    <a:pt x="2822" y="4227"/>
                    <a:pt x="3167" y="4084"/>
                  </a:cubicBezTo>
                  <a:cubicBezTo>
                    <a:pt x="4287" y="3620"/>
                    <a:pt x="5430" y="3429"/>
                    <a:pt x="6632" y="3500"/>
                  </a:cubicBezTo>
                  <a:lnTo>
                    <a:pt x="6906" y="3500"/>
                  </a:lnTo>
                  <a:cubicBezTo>
                    <a:pt x="7085" y="3489"/>
                    <a:pt x="7108" y="3393"/>
                    <a:pt x="7085" y="3239"/>
                  </a:cubicBezTo>
                  <a:cubicBezTo>
                    <a:pt x="7013" y="3215"/>
                    <a:pt x="6977" y="3203"/>
                    <a:pt x="6918" y="3191"/>
                  </a:cubicBezTo>
                  <a:cubicBezTo>
                    <a:pt x="6168" y="3119"/>
                    <a:pt x="5453" y="3239"/>
                    <a:pt x="4727" y="3334"/>
                  </a:cubicBezTo>
                  <a:cubicBezTo>
                    <a:pt x="4084" y="3429"/>
                    <a:pt x="3525" y="3727"/>
                    <a:pt x="2917" y="3870"/>
                  </a:cubicBezTo>
                  <a:cubicBezTo>
                    <a:pt x="2715" y="3917"/>
                    <a:pt x="2513" y="3965"/>
                    <a:pt x="2322" y="4024"/>
                  </a:cubicBezTo>
                  <a:cubicBezTo>
                    <a:pt x="2143" y="4084"/>
                    <a:pt x="1929" y="4096"/>
                    <a:pt x="1822" y="4370"/>
                  </a:cubicBezTo>
                  <a:close/>
                  <a:moveTo>
                    <a:pt x="1608" y="5941"/>
                  </a:moveTo>
                  <a:cubicBezTo>
                    <a:pt x="1727" y="5941"/>
                    <a:pt x="1810" y="5953"/>
                    <a:pt x="1882" y="5941"/>
                  </a:cubicBezTo>
                  <a:cubicBezTo>
                    <a:pt x="3036" y="5644"/>
                    <a:pt x="4179" y="5382"/>
                    <a:pt x="5358" y="5286"/>
                  </a:cubicBezTo>
                  <a:cubicBezTo>
                    <a:pt x="5537" y="5274"/>
                    <a:pt x="5572" y="5167"/>
                    <a:pt x="5572" y="4965"/>
                  </a:cubicBezTo>
                  <a:cubicBezTo>
                    <a:pt x="5311" y="4989"/>
                    <a:pt x="5061" y="5001"/>
                    <a:pt x="4822" y="5048"/>
                  </a:cubicBezTo>
                  <a:cubicBezTo>
                    <a:pt x="3846" y="5239"/>
                    <a:pt x="2882" y="5453"/>
                    <a:pt x="1917" y="5655"/>
                  </a:cubicBezTo>
                  <a:cubicBezTo>
                    <a:pt x="1786" y="5691"/>
                    <a:pt x="1632" y="5703"/>
                    <a:pt x="1608" y="5941"/>
                  </a:cubicBezTo>
                  <a:close/>
                  <a:moveTo>
                    <a:pt x="1858" y="11525"/>
                  </a:moveTo>
                  <a:cubicBezTo>
                    <a:pt x="2001" y="11513"/>
                    <a:pt x="2143" y="11525"/>
                    <a:pt x="2274" y="11490"/>
                  </a:cubicBezTo>
                  <a:cubicBezTo>
                    <a:pt x="2810" y="11370"/>
                    <a:pt x="3334" y="11240"/>
                    <a:pt x="3846" y="11109"/>
                  </a:cubicBezTo>
                  <a:cubicBezTo>
                    <a:pt x="3953" y="11073"/>
                    <a:pt x="4108" y="11061"/>
                    <a:pt x="4072" y="10894"/>
                  </a:cubicBezTo>
                  <a:cubicBezTo>
                    <a:pt x="4037" y="10751"/>
                    <a:pt x="3906" y="10763"/>
                    <a:pt x="3787" y="10775"/>
                  </a:cubicBezTo>
                  <a:cubicBezTo>
                    <a:pt x="3763" y="10775"/>
                    <a:pt x="3739" y="10799"/>
                    <a:pt x="3715" y="10799"/>
                  </a:cubicBezTo>
                  <a:cubicBezTo>
                    <a:pt x="3179" y="10930"/>
                    <a:pt x="2644" y="11061"/>
                    <a:pt x="2108" y="11216"/>
                  </a:cubicBezTo>
                  <a:cubicBezTo>
                    <a:pt x="2001" y="11251"/>
                    <a:pt x="1858" y="11251"/>
                    <a:pt x="1858" y="11525"/>
                  </a:cubicBezTo>
                  <a:close/>
                  <a:moveTo>
                    <a:pt x="5418" y="10716"/>
                  </a:moveTo>
                  <a:cubicBezTo>
                    <a:pt x="5322" y="10680"/>
                    <a:pt x="5275" y="10632"/>
                    <a:pt x="5227" y="10632"/>
                  </a:cubicBezTo>
                  <a:cubicBezTo>
                    <a:pt x="5191" y="10644"/>
                    <a:pt x="5132" y="10704"/>
                    <a:pt x="5132" y="10751"/>
                  </a:cubicBezTo>
                  <a:cubicBezTo>
                    <a:pt x="5132" y="10799"/>
                    <a:pt x="5203" y="10870"/>
                    <a:pt x="5227" y="10870"/>
                  </a:cubicBezTo>
                  <a:cubicBezTo>
                    <a:pt x="5299" y="10835"/>
                    <a:pt x="5334" y="10775"/>
                    <a:pt x="5418" y="107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4059425" y="2438225"/>
              <a:ext cx="202725" cy="315850"/>
            </a:xfrm>
            <a:custGeom>
              <a:rect b="b" l="l" r="r" t="t"/>
              <a:pathLst>
                <a:path extrusionOk="0" h="12634" w="8109">
                  <a:moveTo>
                    <a:pt x="7870" y="12633"/>
                  </a:moveTo>
                  <a:cubicBezTo>
                    <a:pt x="7513" y="12454"/>
                    <a:pt x="7204" y="12312"/>
                    <a:pt x="6906" y="12133"/>
                  </a:cubicBezTo>
                  <a:cubicBezTo>
                    <a:pt x="6275" y="11800"/>
                    <a:pt x="5608" y="11585"/>
                    <a:pt x="4906" y="11526"/>
                  </a:cubicBezTo>
                  <a:cubicBezTo>
                    <a:pt x="4060" y="11442"/>
                    <a:pt x="3203" y="11335"/>
                    <a:pt x="2358" y="11276"/>
                  </a:cubicBezTo>
                  <a:cubicBezTo>
                    <a:pt x="1882" y="11240"/>
                    <a:pt x="1393" y="11300"/>
                    <a:pt x="905" y="11335"/>
                  </a:cubicBezTo>
                  <a:cubicBezTo>
                    <a:pt x="715" y="11347"/>
                    <a:pt x="512" y="11359"/>
                    <a:pt x="298" y="11359"/>
                  </a:cubicBezTo>
                  <a:cubicBezTo>
                    <a:pt x="262" y="11216"/>
                    <a:pt x="239" y="11085"/>
                    <a:pt x="239" y="10942"/>
                  </a:cubicBezTo>
                  <a:cubicBezTo>
                    <a:pt x="191" y="9966"/>
                    <a:pt x="179" y="8978"/>
                    <a:pt x="131" y="8002"/>
                  </a:cubicBezTo>
                  <a:cubicBezTo>
                    <a:pt x="96" y="7144"/>
                    <a:pt x="24" y="6287"/>
                    <a:pt x="12" y="5442"/>
                  </a:cubicBezTo>
                  <a:cubicBezTo>
                    <a:pt x="0" y="4525"/>
                    <a:pt x="72" y="3620"/>
                    <a:pt x="72" y="2715"/>
                  </a:cubicBezTo>
                  <a:cubicBezTo>
                    <a:pt x="72" y="2060"/>
                    <a:pt x="24" y="1394"/>
                    <a:pt x="0" y="739"/>
                  </a:cubicBezTo>
                  <a:lnTo>
                    <a:pt x="0" y="155"/>
                  </a:lnTo>
                  <a:cubicBezTo>
                    <a:pt x="215" y="96"/>
                    <a:pt x="417" y="1"/>
                    <a:pt x="608" y="1"/>
                  </a:cubicBezTo>
                  <a:cubicBezTo>
                    <a:pt x="2048" y="24"/>
                    <a:pt x="3489" y="143"/>
                    <a:pt x="4858" y="632"/>
                  </a:cubicBezTo>
                  <a:cubicBezTo>
                    <a:pt x="4953" y="655"/>
                    <a:pt x="5037" y="679"/>
                    <a:pt x="5120" y="727"/>
                  </a:cubicBezTo>
                  <a:cubicBezTo>
                    <a:pt x="5906" y="1144"/>
                    <a:pt x="6692" y="1560"/>
                    <a:pt x="7478" y="1989"/>
                  </a:cubicBezTo>
                  <a:cubicBezTo>
                    <a:pt x="7894" y="2215"/>
                    <a:pt x="8109" y="2549"/>
                    <a:pt x="8097" y="3060"/>
                  </a:cubicBezTo>
                  <a:cubicBezTo>
                    <a:pt x="8061" y="5049"/>
                    <a:pt x="8073" y="7049"/>
                    <a:pt x="8061" y="9037"/>
                  </a:cubicBezTo>
                  <a:cubicBezTo>
                    <a:pt x="8061" y="9383"/>
                    <a:pt x="8013" y="9704"/>
                    <a:pt x="8001" y="10049"/>
                  </a:cubicBezTo>
                  <a:cubicBezTo>
                    <a:pt x="7966" y="10716"/>
                    <a:pt x="7954" y="11395"/>
                    <a:pt x="7930" y="12062"/>
                  </a:cubicBezTo>
                  <a:cubicBezTo>
                    <a:pt x="7930" y="12240"/>
                    <a:pt x="7894" y="12419"/>
                    <a:pt x="7870" y="12633"/>
                  </a:cubicBezTo>
                  <a:close/>
                  <a:moveTo>
                    <a:pt x="1370" y="3918"/>
                  </a:moveTo>
                  <a:cubicBezTo>
                    <a:pt x="1346" y="3965"/>
                    <a:pt x="1334" y="4013"/>
                    <a:pt x="1322" y="4037"/>
                  </a:cubicBezTo>
                  <a:cubicBezTo>
                    <a:pt x="1393" y="4096"/>
                    <a:pt x="1453" y="4180"/>
                    <a:pt x="1524" y="4203"/>
                  </a:cubicBezTo>
                  <a:cubicBezTo>
                    <a:pt x="1667" y="4251"/>
                    <a:pt x="1810" y="4251"/>
                    <a:pt x="1941" y="4263"/>
                  </a:cubicBezTo>
                  <a:cubicBezTo>
                    <a:pt x="2858" y="4358"/>
                    <a:pt x="3775" y="4430"/>
                    <a:pt x="4668" y="4656"/>
                  </a:cubicBezTo>
                  <a:cubicBezTo>
                    <a:pt x="5037" y="4739"/>
                    <a:pt x="5394" y="4858"/>
                    <a:pt x="5775" y="4965"/>
                  </a:cubicBezTo>
                  <a:cubicBezTo>
                    <a:pt x="6013" y="5025"/>
                    <a:pt x="6013" y="5025"/>
                    <a:pt x="6108" y="4739"/>
                  </a:cubicBezTo>
                  <a:cubicBezTo>
                    <a:pt x="6037" y="4715"/>
                    <a:pt x="5965" y="4656"/>
                    <a:pt x="5870" y="4632"/>
                  </a:cubicBezTo>
                  <a:cubicBezTo>
                    <a:pt x="5489" y="4537"/>
                    <a:pt x="5084" y="4394"/>
                    <a:pt x="4680" y="4334"/>
                  </a:cubicBezTo>
                  <a:cubicBezTo>
                    <a:pt x="3703" y="4192"/>
                    <a:pt x="2715" y="4061"/>
                    <a:pt x="1739" y="3942"/>
                  </a:cubicBezTo>
                  <a:cubicBezTo>
                    <a:pt x="1608" y="3906"/>
                    <a:pt x="1489" y="3918"/>
                    <a:pt x="1370" y="3918"/>
                  </a:cubicBezTo>
                  <a:close/>
                  <a:moveTo>
                    <a:pt x="6466" y="8025"/>
                  </a:moveTo>
                  <a:cubicBezTo>
                    <a:pt x="6561" y="7823"/>
                    <a:pt x="6549" y="7704"/>
                    <a:pt x="6323" y="7656"/>
                  </a:cubicBezTo>
                  <a:cubicBezTo>
                    <a:pt x="5561" y="7525"/>
                    <a:pt x="4787" y="7359"/>
                    <a:pt x="4025" y="7240"/>
                  </a:cubicBezTo>
                  <a:cubicBezTo>
                    <a:pt x="3310" y="7132"/>
                    <a:pt x="2584" y="7061"/>
                    <a:pt x="1870" y="6978"/>
                  </a:cubicBezTo>
                  <a:cubicBezTo>
                    <a:pt x="1751" y="6954"/>
                    <a:pt x="1632" y="6978"/>
                    <a:pt x="1608" y="7132"/>
                  </a:cubicBezTo>
                  <a:cubicBezTo>
                    <a:pt x="1620" y="7168"/>
                    <a:pt x="1644" y="7228"/>
                    <a:pt x="1667" y="7228"/>
                  </a:cubicBezTo>
                  <a:cubicBezTo>
                    <a:pt x="3287" y="7394"/>
                    <a:pt x="4882" y="7597"/>
                    <a:pt x="6466" y="8025"/>
                  </a:cubicBezTo>
                  <a:close/>
                  <a:moveTo>
                    <a:pt x="6311" y="5823"/>
                  </a:moveTo>
                  <a:cubicBezTo>
                    <a:pt x="6096" y="5751"/>
                    <a:pt x="5918" y="5692"/>
                    <a:pt x="5727" y="5632"/>
                  </a:cubicBezTo>
                  <a:cubicBezTo>
                    <a:pt x="4382" y="5275"/>
                    <a:pt x="3001" y="5216"/>
                    <a:pt x="1644" y="5013"/>
                  </a:cubicBezTo>
                  <a:cubicBezTo>
                    <a:pt x="1608" y="4989"/>
                    <a:pt x="1536" y="5013"/>
                    <a:pt x="1501" y="5025"/>
                  </a:cubicBezTo>
                  <a:cubicBezTo>
                    <a:pt x="1489" y="5025"/>
                    <a:pt x="1465" y="5037"/>
                    <a:pt x="1465" y="5037"/>
                  </a:cubicBezTo>
                  <a:cubicBezTo>
                    <a:pt x="1465" y="5049"/>
                    <a:pt x="1453" y="5073"/>
                    <a:pt x="1441" y="5132"/>
                  </a:cubicBezTo>
                  <a:cubicBezTo>
                    <a:pt x="1513" y="5168"/>
                    <a:pt x="1596" y="5263"/>
                    <a:pt x="1691" y="5275"/>
                  </a:cubicBezTo>
                  <a:cubicBezTo>
                    <a:pt x="2048" y="5335"/>
                    <a:pt x="2417" y="5394"/>
                    <a:pt x="2798" y="5442"/>
                  </a:cubicBezTo>
                  <a:cubicBezTo>
                    <a:pt x="3620" y="5525"/>
                    <a:pt x="4477" y="5620"/>
                    <a:pt x="5275" y="5858"/>
                  </a:cubicBezTo>
                  <a:cubicBezTo>
                    <a:pt x="5537" y="5930"/>
                    <a:pt x="5787" y="6037"/>
                    <a:pt x="6037" y="6120"/>
                  </a:cubicBezTo>
                  <a:cubicBezTo>
                    <a:pt x="6096" y="6144"/>
                    <a:pt x="6156" y="6144"/>
                    <a:pt x="6216" y="6144"/>
                  </a:cubicBezTo>
                  <a:cubicBezTo>
                    <a:pt x="6251" y="6049"/>
                    <a:pt x="6263" y="5966"/>
                    <a:pt x="6311" y="5823"/>
                  </a:cubicBezTo>
                  <a:close/>
                  <a:moveTo>
                    <a:pt x="6311" y="8895"/>
                  </a:moveTo>
                  <a:cubicBezTo>
                    <a:pt x="6025" y="8823"/>
                    <a:pt x="5751" y="8740"/>
                    <a:pt x="5501" y="8668"/>
                  </a:cubicBezTo>
                  <a:cubicBezTo>
                    <a:pt x="4311" y="8264"/>
                    <a:pt x="3108" y="8323"/>
                    <a:pt x="1905" y="8442"/>
                  </a:cubicBezTo>
                  <a:cubicBezTo>
                    <a:pt x="1834" y="8442"/>
                    <a:pt x="1739" y="8537"/>
                    <a:pt x="1715" y="8597"/>
                  </a:cubicBezTo>
                  <a:cubicBezTo>
                    <a:pt x="1703" y="8740"/>
                    <a:pt x="1822" y="8740"/>
                    <a:pt x="1941" y="8728"/>
                  </a:cubicBezTo>
                  <a:cubicBezTo>
                    <a:pt x="1989" y="8728"/>
                    <a:pt x="2013" y="8716"/>
                    <a:pt x="2060" y="8716"/>
                  </a:cubicBezTo>
                  <a:cubicBezTo>
                    <a:pt x="3263" y="8442"/>
                    <a:pt x="4441" y="8609"/>
                    <a:pt x="5608" y="9014"/>
                  </a:cubicBezTo>
                  <a:cubicBezTo>
                    <a:pt x="5811" y="9085"/>
                    <a:pt x="6001" y="9145"/>
                    <a:pt x="6216" y="9204"/>
                  </a:cubicBezTo>
                  <a:cubicBezTo>
                    <a:pt x="6239" y="9145"/>
                    <a:pt x="6275" y="9109"/>
                    <a:pt x="6275" y="9085"/>
                  </a:cubicBezTo>
                  <a:cubicBezTo>
                    <a:pt x="6287" y="9026"/>
                    <a:pt x="6287" y="8978"/>
                    <a:pt x="6311" y="8895"/>
                  </a:cubicBezTo>
                  <a:close/>
                  <a:moveTo>
                    <a:pt x="6406" y="10216"/>
                  </a:moveTo>
                  <a:cubicBezTo>
                    <a:pt x="6370" y="10192"/>
                    <a:pt x="6346" y="10169"/>
                    <a:pt x="6323" y="10157"/>
                  </a:cubicBezTo>
                  <a:cubicBezTo>
                    <a:pt x="5096" y="9847"/>
                    <a:pt x="3846" y="9633"/>
                    <a:pt x="2584" y="9549"/>
                  </a:cubicBezTo>
                  <a:cubicBezTo>
                    <a:pt x="2453" y="9526"/>
                    <a:pt x="2298" y="9526"/>
                    <a:pt x="2167" y="9549"/>
                  </a:cubicBezTo>
                  <a:cubicBezTo>
                    <a:pt x="2120" y="9549"/>
                    <a:pt x="2084" y="9633"/>
                    <a:pt x="2036" y="9692"/>
                  </a:cubicBezTo>
                  <a:cubicBezTo>
                    <a:pt x="2084" y="9740"/>
                    <a:pt x="2120" y="9799"/>
                    <a:pt x="2167" y="9799"/>
                  </a:cubicBezTo>
                  <a:cubicBezTo>
                    <a:pt x="2263" y="9811"/>
                    <a:pt x="2346" y="9799"/>
                    <a:pt x="2441" y="9811"/>
                  </a:cubicBezTo>
                  <a:cubicBezTo>
                    <a:pt x="3001" y="9859"/>
                    <a:pt x="3572" y="9859"/>
                    <a:pt x="4108" y="9966"/>
                  </a:cubicBezTo>
                  <a:cubicBezTo>
                    <a:pt x="4822" y="10097"/>
                    <a:pt x="5513" y="10311"/>
                    <a:pt x="6216" y="10490"/>
                  </a:cubicBezTo>
                  <a:cubicBezTo>
                    <a:pt x="6251" y="10502"/>
                    <a:pt x="6287" y="10490"/>
                    <a:pt x="6346" y="10490"/>
                  </a:cubicBezTo>
                  <a:cubicBezTo>
                    <a:pt x="6370" y="10395"/>
                    <a:pt x="6394" y="10311"/>
                    <a:pt x="6406" y="102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4031450" y="2469475"/>
              <a:ext cx="224450" cy="309300"/>
            </a:xfrm>
            <a:custGeom>
              <a:rect b="b" l="l" r="r" t="t"/>
              <a:pathLst>
                <a:path extrusionOk="0" h="12372" w="8978">
                  <a:moveTo>
                    <a:pt x="679" y="84"/>
                  </a:moveTo>
                  <a:cubicBezTo>
                    <a:pt x="691" y="275"/>
                    <a:pt x="715" y="453"/>
                    <a:pt x="715" y="632"/>
                  </a:cubicBezTo>
                  <a:cubicBezTo>
                    <a:pt x="727" y="2132"/>
                    <a:pt x="715" y="3644"/>
                    <a:pt x="738" y="5144"/>
                  </a:cubicBezTo>
                  <a:cubicBezTo>
                    <a:pt x="750" y="5978"/>
                    <a:pt x="846" y="6799"/>
                    <a:pt x="881" y="7633"/>
                  </a:cubicBezTo>
                  <a:cubicBezTo>
                    <a:pt x="905" y="8526"/>
                    <a:pt x="893" y="9419"/>
                    <a:pt x="893" y="10312"/>
                  </a:cubicBezTo>
                  <a:cubicBezTo>
                    <a:pt x="893" y="10466"/>
                    <a:pt x="965" y="10693"/>
                    <a:pt x="1119" y="10704"/>
                  </a:cubicBezTo>
                  <a:cubicBezTo>
                    <a:pt x="1155" y="10704"/>
                    <a:pt x="1215" y="10704"/>
                    <a:pt x="1262" y="10693"/>
                  </a:cubicBezTo>
                  <a:cubicBezTo>
                    <a:pt x="2512" y="10419"/>
                    <a:pt x="3941" y="10490"/>
                    <a:pt x="5191" y="10645"/>
                  </a:cubicBezTo>
                  <a:cubicBezTo>
                    <a:pt x="5799" y="10716"/>
                    <a:pt x="6430" y="10823"/>
                    <a:pt x="7037" y="10943"/>
                  </a:cubicBezTo>
                  <a:cubicBezTo>
                    <a:pt x="7311" y="11002"/>
                    <a:pt x="7549" y="11121"/>
                    <a:pt x="7799" y="11240"/>
                  </a:cubicBezTo>
                  <a:cubicBezTo>
                    <a:pt x="8025" y="11347"/>
                    <a:pt x="8227" y="11466"/>
                    <a:pt x="8454" y="11585"/>
                  </a:cubicBezTo>
                  <a:cubicBezTo>
                    <a:pt x="8644" y="11693"/>
                    <a:pt x="8870" y="11633"/>
                    <a:pt x="8978" y="11871"/>
                  </a:cubicBezTo>
                  <a:cubicBezTo>
                    <a:pt x="8930" y="11895"/>
                    <a:pt x="8918" y="11943"/>
                    <a:pt x="8894" y="11943"/>
                  </a:cubicBezTo>
                  <a:cubicBezTo>
                    <a:pt x="7680" y="11990"/>
                    <a:pt x="6477" y="12002"/>
                    <a:pt x="5251" y="12062"/>
                  </a:cubicBezTo>
                  <a:cubicBezTo>
                    <a:pt x="4572" y="12086"/>
                    <a:pt x="3882" y="12169"/>
                    <a:pt x="3203" y="12228"/>
                  </a:cubicBezTo>
                  <a:cubicBezTo>
                    <a:pt x="2751" y="12252"/>
                    <a:pt x="2322" y="12264"/>
                    <a:pt x="1870" y="12300"/>
                  </a:cubicBezTo>
                  <a:cubicBezTo>
                    <a:pt x="1512" y="12312"/>
                    <a:pt x="1143" y="12347"/>
                    <a:pt x="786" y="12359"/>
                  </a:cubicBezTo>
                  <a:cubicBezTo>
                    <a:pt x="619" y="12371"/>
                    <a:pt x="465" y="12359"/>
                    <a:pt x="262" y="12359"/>
                  </a:cubicBezTo>
                  <a:cubicBezTo>
                    <a:pt x="238" y="12109"/>
                    <a:pt x="203" y="11895"/>
                    <a:pt x="203" y="11705"/>
                  </a:cubicBezTo>
                  <a:cubicBezTo>
                    <a:pt x="179" y="10895"/>
                    <a:pt x="131" y="10097"/>
                    <a:pt x="119" y="9288"/>
                  </a:cubicBezTo>
                  <a:cubicBezTo>
                    <a:pt x="107" y="8037"/>
                    <a:pt x="119" y="6811"/>
                    <a:pt x="107" y="5561"/>
                  </a:cubicBezTo>
                  <a:cubicBezTo>
                    <a:pt x="84" y="3930"/>
                    <a:pt x="48" y="2311"/>
                    <a:pt x="12" y="703"/>
                  </a:cubicBezTo>
                  <a:cubicBezTo>
                    <a:pt x="0" y="25"/>
                    <a:pt x="12" y="1"/>
                    <a:pt x="703" y="48"/>
                  </a:cubicBezTo>
                  <a:cubicBezTo>
                    <a:pt x="727" y="13"/>
                    <a:pt x="596" y="48"/>
                    <a:pt x="679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4283250" y="2455200"/>
              <a:ext cx="238150" cy="312850"/>
            </a:xfrm>
            <a:custGeom>
              <a:rect b="b" l="l" r="r" t="t"/>
              <a:pathLst>
                <a:path extrusionOk="0" h="12514" w="9526">
                  <a:moveTo>
                    <a:pt x="9050" y="0"/>
                  </a:moveTo>
                  <a:cubicBezTo>
                    <a:pt x="9300" y="12"/>
                    <a:pt x="9240" y="48"/>
                    <a:pt x="9478" y="60"/>
                  </a:cubicBezTo>
                  <a:cubicBezTo>
                    <a:pt x="9502" y="191"/>
                    <a:pt x="9526" y="298"/>
                    <a:pt x="9526" y="381"/>
                  </a:cubicBezTo>
                  <a:cubicBezTo>
                    <a:pt x="9514" y="1143"/>
                    <a:pt x="9502" y="1917"/>
                    <a:pt x="9455" y="2679"/>
                  </a:cubicBezTo>
                  <a:cubicBezTo>
                    <a:pt x="9407" y="3632"/>
                    <a:pt x="9347" y="4560"/>
                    <a:pt x="9300" y="5501"/>
                  </a:cubicBezTo>
                  <a:cubicBezTo>
                    <a:pt x="9288" y="5739"/>
                    <a:pt x="9335" y="5965"/>
                    <a:pt x="9335" y="6203"/>
                  </a:cubicBezTo>
                  <a:cubicBezTo>
                    <a:pt x="9324" y="8216"/>
                    <a:pt x="9300" y="10216"/>
                    <a:pt x="9276" y="12228"/>
                  </a:cubicBezTo>
                  <a:cubicBezTo>
                    <a:pt x="9276" y="12287"/>
                    <a:pt x="9264" y="12347"/>
                    <a:pt x="9240" y="12442"/>
                  </a:cubicBezTo>
                  <a:cubicBezTo>
                    <a:pt x="9157" y="12442"/>
                    <a:pt x="9085" y="12454"/>
                    <a:pt x="9002" y="12454"/>
                  </a:cubicBezTo>
                  <a:cubicBezTo>
                    <a:pt x="7216" y="12335"/>
                    <a:pt x="5430" y="12287"/>
                    <a:pt x="3644" y="12371"/>
                  </a:cubicBezTo>
                  <a:cubicBezTo>
                    <a:pt x="3501" y="12371"/>
                    <a:pt x="3335" y="12407"/>
                    <a:pt x="3192" y="12418"/>
                  </a:cubicBezTo>
                  <a:lnTo>
                    <a:pt x="239" y="12514"/>
                  </a:lnTo>
                  <a:cubicBezTo>
                    <a:pt x="180" y="12514"/>
                    <a:pt x="120" y="12502"/>
                    <a:pt x="1" y="12466"/>
                  </a:cubicBezTo>
                  <a:cubicBezTo>
                    <a:pt x="275" y="12228"/>
                    <a:pt x="537" y="12371"/>
                    <a:pt x="811" y="12252"/>
                  </a:cubicBezTo>
                  <a:cubicBezTo>
                    <a:pt x="1906" y="11752"/>
                    <a:pt x="3085" y="11514"/>
                    <a:pt x="4240" y="11264"/>
                  </a:cubicBezTo>
                  <a:cubicBezTo>
                    <a:pt x="5311" y="11025"/>
                    <a:pt x="6668" y="10835"/>
                    <a:pt x="7776" y="10823"/>
                  </a:cubicBezTo>
                  <a:cubicBezTo>
                    <a:pt x="7978" y="10823"/>
                    <a:pt x="8145" y="10740"/>
                    <a:pt x="8347" y="10680"/>
                  </a:cubicBezTo>
                  <a:cubicBezTo>
                    <a:pt x="8502" y="10644"/>
                    <a:pt x="8621" y="10263"/>
                    <a:pt x="8633" y="10121"/>
                  </a:cubicBezTo>
                  <a:cubicBezTo>
                    <a:pt x="8669" y="9585"/>
                    <a:pt x="8704" y="9037"/>
                    <a:pt x="8740" y="8501"/>
                  </a:cubicBezTo>
                  <a:cubicBezTo>
                    <a:pt x="8764" y="7930"/>
                    <a:pt x="8764" y="7370"/>
                    <a:pt x="8788" y="6787"/>
                  </a:cubicBezTo>
                  <a:cubicBezTo>
                    <a:pt x="8812" y="5953"/>
                    <a:pt x="8847" y="5132"/>
                    <a:pt x="8871" y="4298"/>
                  </a:cubicBezTo>
                  <a:cubicBezTo>
                    <a:pt x="8883" y="3798"/>
                    <a:pt x="8919" y="3286"/>
                    <a:pt x="8931" y="2786"/>
                  </a:cubicBezTo>
                  <a:cubicBezTo>
                    <a:pt x="8966" y="1977"/>
                    <a:pt x="8978" y="1179"/>
                    <a:pt x="8990" y="369"/>
                  </a:cubicBezTo>
                  <a:cubicBezTo>
                    <a:pt x="9026" y="286"/>
                    <a:pt x="9038" y="167"/>
                    <a:pt x="9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4395175" y="2696000"/>
              <a:ext cx="7475" cy="6575"/>
            </a:xfrm>
            <a:custGeom>
              <a:rect b="b" l="l" r="r" t="t"/>
              <a:pathLst>
                <a:path extrusionOk="0" h="263" w="299">
                  <a:moveTo>
                    <a:pt x="298" y="96"/>
                  </a:moveTo>
                  <a:cubicBezTo>
                    <a:pt x="215" y="179"/>
                    <a:pt x="167" y="239"/>
                    <a:pt x="108" y="250"/>
                  </a:cubicBezTo>
                  <a:cubicBezTo>
                    <a:pt x="96" y="262"/>
                    <a:pt x="1" y="179"/>
                    <a:pt x="1" y="131"/>
                  </a:cubicBezTo>
                  <a:cubicBezTo>
                    <a:pt x="1" y="84"/>
                    <a:pt x="60" y="24"/>
                    <a:pt x="108" y="12"/>
                  </a:cubicBezTo>
                  <a:cubicBezTo>
                    <a:pt x="155" y="0"/>
                    <a:pt x="215" y="60"/>
                    <a:pt x="298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4299625" y="2457275"/>
              <a:ext cx="158675" cy="55700"/>
            </a:xfrm>
            <a:custGeom>
              <a:rect b="b" l="l" r="r" t="t"/>
              <a:pathLst>
                <a:path extrusionOk="0" h="2228" w="6347">
                  <a:moveTo>
                    <a:pt x="5930" y="1"/>
                  </a:moveTo>
                  <a:lnTo>
                    <a:pt x="5835" y="1"/>
                  </a:lnTo>
                  <a:cubicBezTo>
                    <a:pt x="5073" y="36"/>
                    <a:pt x="4180" y="108"/>
                    <a:pt x="3323" y="465"/>
                  </a:cubicBezTo>
                  <a:cubicBezTo>
                    <a:pt x="2632" y="739"/>
                    <a:pt x="1918" y="1001"/>
                    <a:pt x="1239" y="1251"/>
                  </a:cubicBezTo>
                  <a:cubicBezTo>
                    <a:pt x="965" y="1358"/>
                    <a:pt x="691" y="1453"/>
                    <a:pt x="418" y="1548"/>
                  </a:cubicBezTo>
                  <a:cubicBezTo>
                    <a:pt x="275" y="1608"/>
                    <a:pt x="37" y="1703"/>
                    <a:pt x="13" y="2048"/>
                  </a:cubicBezTo>
                  <a:lnTo>
                    <a:pt x="1" y="2227"/>
                  </a:lnTo>
                  <a:lnTo>
                    <a:pt x="179" y="2203"/>
                  </a:lnTo>
                  <a:cubicBezTo>
                    <a:pt x="215" y="2203"/>
                    <a:pt x="251" y="2203"/>
                    <a:pt x="287" y="2191"/>
                  </a:cubicBezTo>
                  <a:cubicBezTo>
                    <a:pt x="358" y="2191"/>
                    <a:pt x="418" y="2179"/>
                    <a:pt x="477" y="2168"/>
                  </a:cubicBezTo>
                  <a:cubicBezTo>
                    <a:pt x="1418" y="1763"/>
                    <a:pt x="2430" y="1370"/>
                    <a:pt x="3585" y="989"/>
                  </a:cubicBezTo>
                  <a:cubicBezTo>
                    <a:pt x="4168" y="798"/>
                    <a:pt x="4859" y="596"/>
                    <a:pt x="5585" y="596"/>
                  </a:cubicBezTo>
                  <a:cubicBezTo>
                    <a:pt x="5668" y="596"/>
                    <a:pt x="5775" y="596"/>
                    <a:pt x="5871" y="620"/>
                  </a:cubicBezTo>
                  <a:lnTo>
                    <a:pt x="5906" y="620"/>
                  </a:lnTo>
                  <a:cubicBezTo>
                    <a:pt x="5954" y="620"/>
                    <a:pt x="6002" y="632"/>
                    <a:pt x="6025" y="632"/>
                  </a:cubicBezTo>
                  <a:cubicBezTo>
                    <a:pt x="6073" y="632"/>
                    <a:pt x="6180" y="632"/>
                    <a:pt x="6263" y="536"/>
                  </a:cubicBezTo>
                  <a:cubicBezTo>
                    <a:pt x="6323" y="477"/>
                    <a:pt x="6347" y="405"/>
                    <a:pt x="6347" y="322"/>
                  </a:cubicBezTo>
                  <a:cubicBezTo>
                    <a:pt x="6323" y="203"/>
                    <a:pt x="6263" y="1"/>
                    <a:pt x="5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4299025" y="2666525"/>
              <a:ext cx="152150" cy="37825"/>
            </a:xfrm>
            <a:custGeom>
              <a:rect b="b" l="l" r="r" t="t"/>
              <a:pathLst>
                <a:path extrusionOk="0" h="1513" w="6086">
                  <a:moveTo>
                    <a:pt x="5776" y="48"/>
                  </a:moveTo>
                  <a:cubicBezTo>
                    <a:pt x="5668" y="13"/>
                    <a:pt x="5561" y="1"/>
                    <a:pt x="5454" y="1"/>
                  </a:cubicBezTo>
                  <a:lnTo>
                    <a:pt x="5418" y="1"/>
                  </a:lnTo>
                  <a:cubicBezTo>
                    <a:pt x="4680" y="48"/>
                    <a:pt x="4013" y="72"/>
                    <a:pt x="3359" y="144"/>
                  </a:cubicBezTo>
                  <a:cubicBezTo>
                    <a:pt x="3001" y="191"/>
                    <a:pt x="2620" y="251"/>
                    <a:pt x="2156" y="370"/>
                  </a:cubicBezTo>
                  <a:cubicBezTo>
                    <a:pt x="1739" y="477"/>
                    <a:pt x="1323" y="608"/>
                    <a:pt x="918" y="727"/>
                  </a:cubicBezTo>
                  <a:cubicBezTo>
                    <a:pt x="751" y="775"/>
                    <a:pt x="596" y="822"/>
                    <a:pt x="442" y="870"/>
                  </a:cubicBezTo>
                  <a:lnTo>
                    <a:pt x="394" y="894"/>
                  </a:lnTo>
                  <a:cubicBezTo>
                    <a:pt x="322" y="917"/>
                    <a:pt x="239" y="941"/>
                    <a:pt x="156" y="977"/>
                  </a:cubicBezTo>
                  <a:cubicBezTo>
                    <a:pt x="72" y="1025"/>
                    <a:pt x="1" y="1191"/>
                    <a:pt x="37" y="1298"/>
                  </a:cubicBezTo>
                  <a:cubicBezTo>
                    <a:pt x="72" y="1382"/>
                    <a:pt x="156" y="1453"/>
                    <a:pt x="251" y="1501"/>
                  </a:cubicBezTo>
                  <a:cubicBezTo>
                    <a:pt x="275" y="1513"/>
                    <a:pt x="311" y="1513"/>
                    <a:pt x="334" y="1513"/>
                  </a:cubicBezTo>
                  <a:cubicBezTo>
                    <a:pt x="382" y="1513"/>
                    <a:pt x="442" y="1501"/>
                    <a:pt x="477" y="1489"/>
                  </a:cubicBezTo>
                  <a:lnTo>
                    <a:pt x="501" y="1477"/>
                  </a:lnTo>
                  <a:cubicBezTo>
                    <a:pt x="715" y="1418"/>
                    <a:pt x="918" y="1358"/>
                    <a:pt x="1108" y="1298"/>
                  </a:cubicBezTo>
                  <a:cubicBezTo>
                    <a:pt x="1489" y="1179"/>
                    <a:pt x="1870" y="1072"/>
                    <a:pt x="2239" y="965"/>
                  </a:cubicBezTo>
                  <a:cubicBezTo>
                    <a:pt x="2442" y="906"/>
                    <a:pt x="2632" y="858"/>
                    <a:pt x="2823" y="834"/>
                  </a:cubicBezTo>
                  <a:lnTo>
                    <a:pt x="3073" y="786"/>
                  </a:lnTo>
                  <a:cubicBezTo>
                    <a:pt x="3656" y="703"/>
                    <a:pt x="4263" y="608"/>
                    <a:pt x="4847" y="608"/>
                  </a:cubicBezTo>
                  <a:cubicBezTo>
                    <a:pt x="5085" y="608"/>
                    <a:pt x="5311" y="620"/>
                    <a:pt x="5537" y="656"/>
                  </a:cubicBezTo>
                  <a:lnTo>
                    <a:pt x="5621" y="656"/>
                  </a:lnTo>
                  <a:cubicBezTo>
                    <a:pt x="5776" y="656"/>
                    <a:pt x="5978" y="584"/>
                    <a:pt x="6049" y="263"/>
                  </a:cubicBezTo>
                  <a:lnTo>
                    <a:pt x="6085" y="120"/>
                  </a:lnTo>
                  <a:lnTo>
                    <a:pt x="5930" y="84"/>
                  </a:lnTo>
                  <a:cubicBezTo>
                    <a:pt x="5871" y="72"/>
                    <a:pt x="5823" y="60"/>
                    <a:pt x="5776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4296650" y="2634075"/>
              <a:ext cx="152125" cy="38125"/>
            </a:xfrm>
            <a:custGeom>
              <a:rect b="b" l="l" r="r" t="t"/>
              <a:pathLst>
                <a:path extrusionOk="0" h="1525" w="6085">
                  <a:moveTo>
                    <a:pt x="251" y="1525"/>
                  </a:moveTo>
                  <a:lnTo>
                    <a:pt x="334" y="1525"/>
                  </a:lnTo>
                  <a:cubicBezTo>
                    <a:pt x="394" y="1525"/>
                    <a:pt x="453" y="1501"/>
                    <a:pt x="525" y="1489"/>
                  </a:cubicBezTo>
                  <a:lnTo>
                    <a:pt x="727" y="1430"/>
                  </a:lnTo>
                  <a:cubicBezTo>
                    <a:pt x="1108" y="1311"/>
                    <a:pt x="1477" y="1203"/>
                    <a:pt x="1846" y="1072"/>
                  </a:cubicBezTo>
                  <a:cubicBezTo>
                    <a:pt x="2953" y="703"/>
                    <a:pt x="3799" y="537"/>
                    <a:pt x="4620" y="537"/>
                  </a:cubicBezTo>
                  <a:cubicBezTo>
                    <a:pt x="4978" y="537"/>
                    <a:pt x="5311" y="572"/>
                    <a:pt x="5656" y="644"/>
                  </a:cubicBezTo>
                  <a:cubicBezTo>
                    <a:pt x="5704" y="656"/>
                    <a:pt x="5728" y="656"/>
                    <a:pt x="5775" y="656"/>
                  </a:cubicBezTo>
                  <a:cubicBezTo>
                    <a:pt x="5882" y="656"/>
                    <a:pt x="5954" y="632"/>
                    <a:pt x="6001" y="572"/>
                  </a:cubicBezTo>
                  <a:cubicBezTo>
                    <a:pt x="6085" y="465"/>
                    <a:pt x="6085" y="334"/>
                    <a:pt x="6073" y="215"/>
                  </a:cubicBezTo>
                  <a:lnTo>
                    <a:pt x="6061" y="96"/>
                  </a:lnTo>
                  <a:lnTo>
                    <a:pt x="5942" y="72"/>
                  </a:lnTo>
                  <a:cubicBezTo>
                    <a:pt x="5847" y="60"/>
                    <a:pt x="5763" y="60"/>
                    <a:pt x="5668" y="49"/>
                  </a:cubicBezTo>
                  <a:cubicBezTo>
                    <a:pt x="5478" y="13"/>
                    <a:pt x="5275" y="1"/>
                    <a:pt x="5073" y="1"/>
                  </a:cubicBezTo>
                  <a:lnTo>
                    <a:pt x="4632" y="1"/>
                  </a:lnTo>
                  <a:cubicBezTo>
                    <a:pt x="4061" y="1"/>
                    <a:pt x="3442" y="37"/>
                    <a:pt x="2846" y="251"/>
                  </a:cubicBezTo>
                  <a:cubicBezTo>
                    <a:pt x="2549" y="358"/>
                    <a:pt x="2239" y="453"/>
                    <a:pt x="1941" y="525"/>
                  </a:cubicBezTo>
                  <a:lnTo>
                    <a:pt x="1620" y="608"/>
                  </a:lnTo>
                  <a:lnTo>
                    <a:pt x="953" y="787"/>
                  </a:lnTo>
                  <a:cubicBezTo>
                    <a:pt x="763" y="834"/>
                    <a:pt x="572" y="894"/>
                    <a:pt x="394" y="953"/>
                  </a:cubicBezTo>
                  <a:cubicBezTo>
                    <a:pt x="298" y="989"/>
                    <a:pt x="215" y="1013"/>
                    <a:pt x="132" y="1061"/>
                  </a:cubicBezTo>
                  <a:cubicBezTo>
                    <a:pt x="48" y="1120"/>
                    <a:pt x="1" y="1251"/>
                    <a:pt x="36" y="1358"/>
                  </a:cubicBezTo>
                  <a:cubicBezTo>
                    <a:pt x="60" y="1418"/>
                    <a:pt x="167" y="1501"/>
                    <a:pt x="251" y="1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4297550" y="2588250"/>
              <a:ext cx="152125" cy="38425"/>
            </a:xfrm>
            <a:custGeom>
              <a:rect b="b" l="l" r="r" t="t"/>
              <a:pathLst>
                <a:path extrusionOk="0" h="1537" w="6085">
                  <a:moveTo>
                    <a:pt x="227" y="1536"/>
                  </a:moveTo>
                  <a:lnTo>
                    <a:pt x="310" y="1536"/>
                  </a:lnTo>
                  <a:cubicBezTo>
                    <a:pt x="370" y="1536"/>
                    <a:pt x="429" y="1524"/>
                    <a:pt x="501" y="1512"/>
                  </a:cubicBezTo>
                  <a:lnTo>
                    <a:pt x="727" y="1429"/>
                  </a:lnTo>
                  <a:cubicBezTo>
                    <a:pt x="1096" y="1310"/>
                    <a:pt x="1465" y="1215"/>
                    <a:pt x="1834" y="1072"/>
                  </a:cubicBezTo>
                  <a:cubicBezTo>
                    <a:pt x="2941" y="703"/>
                    <a:pt x="3787" y="536"/>
                    <a:pt x="4608" y="536"/>
                  </a:cubicBezTo>
                  <a:cubicBezTo>
                    <a:pt x="4965" y="536"/>
                    <a:pt x="5311" y="572"/>
                    <a:pt x="5644" y="643"/>
                  </a:cubicBezTo>
                  <a:cubicBezTo>
                    <a:pt x="5692" y="655"/>
                    <a:pt x="5727" y="655"/>
                    <a:pt x="5763" y="655"/>
                  </a:cubicBezTo>
                  <a:cubicBezTo>
                    <a:pt x="5870" y="655"/>
                    <a:pt x="5942" y="631"/>
                    <a:pt x="5989" y="572"/>
                  </a:cubicBezTo>
                  <a:cubicBezTo>
                    <a:pt x="6085" y="465"/>
                    <a:pt x="6085" y="334"/>
                    <a:pt x="6061" y="215"/>
                  </a:cubicBezTo>
                  <a:lnTo>
                    <a:pt x="6049" y="96"/>
                  </a:lnTo>
                  <a:lnTo>
                    <a:pt x="5930" y="84"/>
                  </a:lnTo>
                  <a:cubicBezTo>
                    <a:pt x="5846" y="60"/>
                    <a:pt x="5751" y="60"/>
                    <a:pt x="5668" y="48"/>
                  </a:cubicBezTo>
                  <a:cubicBezTo>
                    <a:pt x="5477" y="24"/>
                    <a:pt x="5263" y="0"/>
                    <a:pt x="5073" y="0"/>
                  </a:cubicBezTo>
                  <a:lnTo>
                    <a:pt x="4620" y="0"/>
                  </a:lnTo>
                  <a:cubicBezTo>
                    <a:pt x="4060" y="0"/>
                    <a:pt x="3429" y="36"/>
                    <a:pt x="2834" y="250"/>
                  </a:cubicBezTo>
                  <a:cubicBezTo>
                    <a:pt x="2536" y="358"/>
                    <a:pt x="2227" y="453"/>
                    <a:pt x="1929" y="524"/>
                  </a:cubicBezTo>
                  <a:lnTo>
                    <a:pt x="1620" y="619"/>
                  </a:lnTo>
                  <a:lnTo>
                    <a:pt x="953" y="798"/>
                  </a:lnTo>
                  <a:cubicBezTo>
                    <a:pt x="751" y="834"/>
                    <a:pt x="572" y="893"/>
                    <a:pt x="381" y="941"/>
                  </a:cubicBezTo>
                  <a:cubicBezTo>
                    <a:pt x="298" y="977"/>
                    <a:pt x="203" y="1000"/>
                    <a:pt x="131" y="1048"/>
                  </a:cubicBezTo>
                  <a:cubicBezTo>
                    <a:pt x="36" y="1108"/>
                    <a:pt x="0" y="1239"/>
                    <a:pt x="24" y="1346"/>
                  </a:cubicBezTo>
                  <a:cubicBezTo>
                    <a:pt x="24" y="1429"/>
                    <a:pt x="143" y="1524"/>
                    <a:pt x="227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4305575" y="2506100"/>
              <a:ext cx="144100" cy="38425"/>
            </a:xfrm>
            <a:custGeom>
              <a:rect b="b" l="l" r="r" t="t"/>
              <a:pathLst>
                <a:path extrusionOk="0" h="1537" w="5764">
                  <a:moveTo>
                    <a:pt x="430" y="1536"/>
                  </a:moveTo>
                  <a:cubicBezTo>
                    <a:pt x="465" y="1536"/>
                    <a:pt x="477" y="1536"/>
                    <a:pt x="501" y="1524"/>
                  </a:cubicBezTo>
                  <a:cubicBezTo>
                    <a:pt x="584" y="1500"/>
                    <a:pt x="668" y="1477"/>
                    <a:pt x="739" y="1465"/>
                  </a:cubicBezTo>
                  <a:cubicBezTo>
                    <a:pt x="1037" y="1381"/>
                    <a:pt x="1358" y="1310"/>
                    <a:pt x="1632" y="1191"/>
                  </a:cubicBezTo>
                  <a:cubicBezTo>
                    <a:pt x="2573" y="810"/>
                    <a:pt x="3573" y="607"/>
                    <a:pt x="4585" y="607"/>
                  </a:cubicBezTo>
                  <a:cubicBezTo>
                    <a:pt x="4763" y="607"/>
                    <a:pt x="4942" y="607"/>
                    <a:pt x="5121" y="631"/>
                  </a:cubicBezTo>
                  <a:lnTo>
                    <a:pt x="5287" y="631"/>
                  </a:lnTo>
                  <a:lnTo>
                    <a:pt x="5406" y="631"/>
                  </a:lnTo>
                  <a:cubicBezTo>
                    <a:pt x="5525" y="631"/>
                    <a:pt x="5609" y="584"/>
                    <a:pt x="5668" y="512"/>
                  </a:cubicBezTo>
                  <a:cubicBezTo>
                    <a:pt x="5764" y="393"/>
                    <a:pt x="5728" y="238"/>
                    <a:pt x="5716" y="179"/>
                  </a:cubicBezTo>
                  <a:lnTo>
                    <a:pt x="5704" y="95"/>
                  </a:lnTo>
                  <a:lnTo>
                    <a:pt x="5609" y="72"/>
                  </a:lnTo>
                  <a:cubicBezTo>
                    <a:pt x="5597" y="72"/>
                    <a:pt x="5561" y="60"/>
                    <a:pt x="5549" y="60"/>
                  </a:cubicBezTo>
                  <a:cubicBezTo>
                    <a:pt x="5502" y="48"/>
                    <a:pt x="5478" y="48"/>
                    <a:pt x="5418" y="36"/>
                  </a:cubicBezTo>
                  <a:cubicBezTo>
                    <a:pt x="5252" y="12"/>
                    <a:pt x="5085" y="0"/>
                    <a:pt x="4906" y="0"/>
                  </a:cubicBezTo>
                  <a:cubicBezTo>
                    <a:pt x="4394" y="0"/>
                    <a:pt x="3882" y="72"/>
                    <a:pt x="3382" y="131"/>
                  </a:cubicBezTo>
                  <a:lnTo>
                    <a:pt x="3144" y="167"/>
                  </a:lnTo>
                  <a:cubicBezTo>
                    <a:pt x="2739" y="226"/>
                    <a:pt x="2346" y="357"/>
                    <a:pt x="1977" y="476"/>
                  </a:cubicBezTo>
                  <a:cubicBezTo>
                    <a:pt x="1739" y="572"/>
                    <a:pt x="1501" y="643"/>
                    <a:pt x="1263" y="703"/>
                  </a:cubicBezTo>
                  <a:cubicBezTo>
                    <a:pt x="1192" y="715"/>
                    <a:pt x="1132" y="726"/>
                    <a:pt x="1061" y="750"/>
                  </a:cubicBezTo>
                  <a:cubicBezTo>
                    <a:pt x="918" y="774"/>
                    <a:pt x="787" y="810"/>
                    <a:pt x="644" y="846"/>
                  </a:cubicBezTo>
                  <a:cubicBezTo>
                    <a:pt x="608" y="869"/>
                    <a:pt x="584" y="869"/>
                    <a:pt x="549" y="881"/>
                  </a:cubicBezTo>
                  <a:cubicBezTo>
                    <a:pt x="382" y="929"/>
                    <a:pt x="168" y="988"/>
                    <a:pt x="60" y="1286"/>
                  </a:cubicBezTo>
                  <a:lnTo>
                    <a:pt x="1" y="1441"/>
                  </a:lnTo>
                  <a:lnTo>
                    <a:pt x="180" y="1477"/>
                  </a:lnTo>
                  <a:cubicBezTo>
                    <a:pt x="203" y="1477"/>
                    <a:pt x="239" y="1488"/>
                    <a:pt x="251" y="1488"/>
                  </a:cubicBezTo>
                  <a:cubicBezTo>
                    <a:pt x="334" y="1524"/>
                    <a:pt x="370" y="1536"/>
                    <a:pt x="430" y="1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4300825" y="2550150"/>
              <a:ext cx="110150" cy="32775"/>
            </a:xfrm>
            <a:custGeom>
              <a:rect b="b" l="l" r="r" t="t"/>
              <a:pathLst>
                <a:path extrusionOk="0" h="1311" w="4406">
                  <a:moveTo>
                    <a:pt x="24" y="1143"/>
                  </a:moveTo>
                  <a:lnTo>
                    <a:pt x="0" y="1310"/>
                  </a:lnTo>
                  <a:lnTo>
                    <a:pt x="179" y="1310"/>
                  </a:lnTo>
                  <a:lnTo>
                    <a:pt x="286" y="1310"/>
                  </a:lnTo>
                  <a:lnTo>
                    <a:pt x="370" y="1310"/>
                  </a:lnTo>
                  <a:cubicBezTo>
                    <a:pt x="417" y="1310"/>
                    <a:pt x="453" y="1310"/>
                    <a:pt x="500" y="1286"/>
                  </a:cubicBezTo>
                  <a:cubicBezTo>
                    <a:pt x="1739" y="977"/>
                    <a:pt x="2858" y="727"/>
                    <a:pt x="4037" y="631"/>
                  </a:cubicBezTo>
                  <a:cubicBezTo>
                    <a:pt x="4406" y="608"/>
                    <a:pt x="4406" y="274"/>
                    <a:pt x="4406" y="155"/>
                  </a:cubicBezTo>
                  <a:lnTo>
                    <a:pt x="4406" y="0"/>
                  </a:lnTo>
                  <a:lnTo>
                    <a:pt x="4239" y="12"/>
                  </a:lnTo>
                  <a:cubicBezTo>
                    <a:pt x="4156" y="24"/>
                    <a:pt x="4072" y="24"/>
                    <a:pt x="3989" y="36"/>
                  </a:cubicBezTo>
                  <a:cubicBezTo>
                    <a:pt x="3799" y="60"/>
                    <a:pt x="3632" y="72"/>
                    <a:pt x="3453" y="119"/>
                  </a:cubicBezTo>
                  <a:cubicBezTo>
                    <a:pt x="2453" y="310"/>
                    <a:pt x="1477" y="512"/>
                    <a:pt x="477" y="727"/>
                  </a:cubicBezTo>
                  <a:cubicBezTo>
                    <a:pt x="310" y="750"/>
                    <a:pt x="72" y="798"/>
                    <a:pt x="24" y="1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4307975" y="2696300"/>
              <a:ext cx="65500" cy="26500"/>
            </a:xfrm>
            <a:custGeom>
              <a:rect b="b" l="l" r="r" t="t"/>
              <a:pathLst>
                <a:path extrusionOk="0" h="1060" w="2620">
                  <a:moveTo>
                    <a:pt x="2262" y="0"/>
                  </a:moveTo>
                  <a:cubicBezTo>
                    <a:pt x="2215" y="0"/>
                    <a:pt x="2179" y="0"/>
                    <a:pt x="2143" y="12"/>
                  </a:cubicBezTo>
                  <a:lnTo>
                    <a:pt x="2119" y="12"/>
                  </a:lnTo>
                  <a:cubicBezTo>
                    <a:pt x="2096" y="12"/>
                    <a:pt x="2084" y="24"/>
                    <a:pt x="2048" y="24"/>
                  </a:cubicBezTo>
                  <a:lnTo>
                    <a:pt x="1572" y="143"/>
                  </a:lnTo>
                  <a:cubicBezTo>
                    <a:pt x="1167" y="250"/>
                    <a:pt x="774" y="346"/>
                    <a:pt x="369" y="441"/>
                  </a:cubicBezTo>
                  <a:lnTo>
                    <a:pt x="334" y="465"/>
                  </a:lnTo>
                  <a:cubicBezTo>
                    <a:pt x="214" y="488"/>
                    <a:pt x="0" y="536"/>
                    <a:pt x="0" y="905"/>
                  </a:cubicBezTo>
                  <a:lnTo>
                    <a:pt x="0" y="1060"/>
                  </a:lnTo>
                  <a:lnTo>
                    <a:pt x="143" y="1036"/>
                  </a:lnTo>
                  <a:lnTo>
                    <a:pt x="274" y="1036"/>
                  </a:lnTo>
                  <a:cubicBezTo>
                    <a:pt x="381" y="1036"/>
                    <a:pt x="488" y="1036"/>
                    <a:pt x="595" y="1012"/>
                  </a:cubicBezTo>
                  <a:cubicBezTo>
                    <a:pt x="1131" y="893"/>
                    <a:pt x="1631" y="774"/>
                    <a:pt x="2215" y="619"/>
                  </a:cubicBezTo>
                  <a:lnTo>
                    <a:pt x="2239" y="619"/>
                  </a:lnTo>
                  <a:cubicBezTo>
                    <a:pt x="2346" y="596"/>
                    <a:pt x="2620" y="536"/>
                    <a:pt x="2560" y="250"/>
                  </a:cubicBezTo>
                  <a:cubicBezTo>
                    <a:pt x="2560" y="167"/>
                    <a:pt x="2489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4088000" y="2531400"/>
              <a:ext cx="130700" cy="35450"/>
            </a:xfrm>
            <a:custGeom>
              <a:rect b="b" l="l" r="r" t="t"/>
              <a:pathLst>
                <a:path extrusionOk="0" h="1418" w="5228">
                  <a:moveTo>
                    <a:pt x="358" y="607"/>
                  </a:moveTo>
                  <a:cubicBezTo>
                    <a:pt x="477" y="643"/>
                    <a:pt x="608" y="655"/>
                    <a:pt x="727" y="667"/>
                  </a:cubicBezTo>
                  <a:lnTo>
                    <a:pt x="798" y="691"/>
                  </a:lnTo>
                  <a:lnTo>
                    <a:pt x="1251" y="727"/>
                  </a:lnTo>
                  <a:cubicBezTo>
                    <a:pt x="2001" y="810"/>
                    <a:pt x="2798" y="881"/>
                    <a:pt x="3537" y="1072"/>
                  </a:cubicBezTo>
                  <a:cubicBezTo>
                    <a:pt x="3775" y="1131"/>
                    <a:pt x="4013" y="1203"/>
                    <a:pt x="4251" y="1262"/>
                  </a:cubicBezTo>
                  <a:cubicBezTo>
                    <a:pt x="4394" y="1310"/>
                    <a:pt x="4525" y="1346"/>
                    <a:pt x="4656" y="1369"/>
                  </a:cubicBezTo>
                  <a:cubicBezTo>
                    <a:pt x="4739" y="1405"/>
                    <a:pt x="4811" y="1417"/>
                    <a:pt x="4870" y="1417"/>
                  </a:cubicBezTo>
                  <a:cubicBezTo>
                    <a:pt x="5049" y="1417"/>
                    <a:pt x="5108" y="1286"/>
                    <a:pt x="5180" y="1060"/>
                  </a:cubicBezTo>
                  <a:lnTo>
                    <a:pt x="5227" y="929"/>
                  </a:lnTo>
                  <a:lnTo>
                    <a:pt x="5108" y="869"/>
                  </a:lnTo>
                  <a:cubicBezTo>
                    <a:pt x="5073" y="846"/>
                    <a:pt x="5061" y="834"/>
                    <a:pt x="5025" y="834"/>
                  </a:cubicBezTo>
                  <a:cubicBezTo>
                    <a:pt x="4965" y="810"/>
                    <a:pt x="4906" y="774"/>
                    <a:pt x="4834" y="750"/>
                  </a:cubicBezTo>
                  <a:lnTo>
                    <a:pt x="4525" y="655"/>
                  </a:lnTo>
                  <a:cubicBezTo>
                    <a:pt x="4227" y="572"/>
                    <a:pt x="3930" y="488"/>
                    <a:pt x="3620" y="429"/>
                  </a:cubicBezTo>
                  <a:cubicBezTo>
                    <a:pt x="2798" y="310"/>
                    <a:pt x="1977" y="191"/>
                    <a:pt x="1179" y="95"/>
                  </a:cubicBezTo>
                  <a:lnTo>
                    <a:pt x="620" y="12"/>
                  </a:lnTo>
                  <a:cubicBezTo>
                    <a:pt x="584" y="12"/>
                    <a:pt x="536" y="0"/>
                    <a:pt x="477" y="0"/>
                  </a:cubicBezTo>
                  <a:lnTo>
                    <a:pt x="358" y="0"/>
                  </a:lnTo>
                  <a:lnTo>
                    <a:pt x="239" y="0"/>
                  </a:lnTo>
                  <a:lnTo>
                    <a:pt x="131" y="0"/>
                  </a:lnTo>
                  <a:lnTo>
                    <a:pt x="0" y="334"/>
                  </a:lnTo>
                  <a:lnTo>
                    <a:pt x="84" y="405"/>
                  </a:lnTo>
                  <a:cubicBezTo>
                    <a:pt x="96" y="417"/>
                    <a:pt x="120" y="429"/>
                    <a:pt x="143" y="453"/>
                  </a:cubicBezTo>
                  <a:cubicBezTo>
                    <a:pt x="203" y="536"/>
                    <a:pt x="262" y="596"/>
                    <a:pt x="358" y="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4096025" y="2608775"/>
              <a:ext cx="132800" cy="34275"/>
            </a:xfrm>
            <a:custGeom>
              <a:rect b="b" l="l" r="r" t="t"/>
              <a:pathLst>
                <a:path extrusionOk="0" h="1371" w="5312">
                  <a:moveTo>
                    <a:pt x="4978" y="691"/>
                  </a:moveTo>
                  <a:cubicBezTo>
                    <a:pt x="4668" y="632"/>
                    <a:pt x="4335" y="572"/>
                    <a:pt x="4025" y="513"/>
                  </a:cubicBezTo>
                  <a:cubicBezTo>
                    <a:pt x="3573" y="418"/>
                    <a:pt x="3120" y="346"/>
                    <a:pt x="2656" y="275"/>
                  </a:cubicBezTo>
                  <a:cubicBezTo>
                    <a:pt x="2132" y="191"/>
                    <a:pt x="1596" y="132"/>
                    <a:pt x="1072" y="72"/>
                  </a:cubicBezTo>
                  <a:cubicBezTo>
                    <a:pt x="870" y="48"/>
                    <a:pt x="656" y="25"/>
                    <a:pt x="453" y="1"/>
                  </a:cubicBezTo>
                  <a:lnTo>
                    <a:pt x="358" y="1"/>
                  </a:lnTo>
                  <a:cubicBezTo>
                    <a:pt x="168" y="1"/>
                    <a:pt x="49" y="108"/>
                    <a:pt x="25" y="287"/>
                  </a:cubicBezTo>
                  <a:lnTo>
                    <a:pt x="1" y="346"/>
                  </a:lnTo>
                  <a:lnTo>
                    <a:pt x="37" y="382"/>
                  </a:lnTo>
                  <a:cubicBezTo>
                    <a:pt x="37" y="382"/>
                    <a:pt x="37" y="406"/>
                    <a:pt x="49" y="406"/>
                  </a:cubicBezTo>
                  <a:cubicBezTo>
                    <a:pt x="84" y="453"/>
                    <a:pt x="120" y="525"/>
                    <a:pt x="215" y="537"/>
                  </a:cubicBezTo>
                  <a:cubicBezTo>
                    <a:pt x="1644" y="668"/>
                    <a:pt x="3335" y="882"/>
                    <a:pt x="5049" y="1334"/>
                  </a:cubicBezTo>
                  <a:lnTo>
                    <a:pt x="5168" y="1370"/>
                  </a:lnTo>
                  <a:lnTo>
                    <a:pt x="5216" y="1251"/>
                  </a:lnTo>
                  <a:cubicBezTo>
                    <a:pt x="5275" y="1120"/>
                    <a:pt x="5311" y="977"/>
                    <a:pt x="5240" y="846"/>
                  </a:cubicBezTo>
                  <a:cubicBezTo>
                    <a:pt x="5204" y="727"/>
                    <a:pt x="5037" y="703"/>
                    <a:pt x="4978" y="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4090975" y="2559675"/>
              <a:ext cx="132475" cy="36025"/>
            </a:xfrm>
            <a:custGeom>
              <a:rect b="b" l="l" r="r" t="t"/>
              <a:pathLst>
                <a:path extrusionOk="0" h="1441" w="5299">
                  <a:moveTo>
                    <a:pt x="1560" y="727"/>
                  </a:moveTo>
                  <a:lnTo>
                    <a:pt x="1667" y="750"/>
                  </a:lnTo>
                  <a:cubicBezTo>
                    <a:pt x="2453" y="834"/>
                    <a:pt x="3275" y="929"/>
                    <a:pt x="4049" y="1143"/>
                  </a:cubicBezTo>
                  <a:cubicBezTo>
                    <a:pt x="4192" y="1191"/>
                    <a:pt x="4346" y="1250"/>
                    <a:pt x="4489" y="1298"/>
                  </a:cubicBezTo>
                  <a:cubicBezTo>
                    <a:pt x="4596" y="1346"/>
                    <a:pt x="4703" y="1370"/>
                    <a:pt x="4811" y="1417"/>
                  </a:cubicBezTo>
                  <a:cubicBezTo>
                    <a:pt x="4870" y="1429"/>
                    <a:pt x="4906" y="1429"/>
                    <a:pt x="4954" y="1429"/>
                  </a:cubicBezTo>
                  <a:lnTo>
                    <a:pt x="4965" y="1429"/>
                  </a:lnTo>
                  <a:lnTo>
                    <a:pt x="5013" y="1429"/>
                  </a:lnTo>
                  <a:lnTo>
                    <a:pt x="5132" y="1441"/>
                  </a:lnTo>
                  <a:lnTo>
                    <a:pt x="5299" y="869"/>
                  </a:lnTo>
                  <a:lnTo>
                    <a:pt x="5156" y="822"/>
                  </a:lnTo>
                  <a:cubicBezTo>
                    <a:pt x="5084" y="786"/>
                    <a:pt x="5025" y="774"/>
                    <a:pt x="4965" y="750"/>
                  </a:cubicBezTo>
                  <a:cubicBezTo>
                    <a:pt x="4834" y="703"/>
                    <a:pt x="4715" y="655"/>
                    <a:pt x="4584" y="631"/>
                  </a:cubicBezTo>
                  <a:cubicBezTo>
                    <a:pt x="3668" y="393"/>
                    <a:pt x="2739" y="286"/>
                    <a:pt x="1822" y="179"/>
                  </a:cubicBezTo>
                  <a:cubicBezTo>
                    <a:pt x="1370" y="119"/>
                    <a:pt x="893" y="72"/>
                    <a:pt x="429" y="0"/>
                  </a:cubicBezTo>
                  <a:lnTo>
                    <a:pt x="382" y="0"/>
                  </a:lnTo>
                  <a:cubicBezTo>
                    <a:pt x="358" y="0"/>
                    <a:pt x="310" y="0"/>
                    <a:pt x="262" y="12"/>
                  </a:cubicBezTo>
                  <a:lnTo>
                    <a:pt x="239" y="12"/>
                  </a:lnTo>
                  <a:cubicBezTo>
                    <a:pt x="155" y="12"/>
                    <a:pt x="120" y="72"/>
                    <a:pt x="96" y="96"/>
                  </a:cubicBezTo>
                  <a:cubicBezTo>
                    <a:pt x="84" y="119"/>
                    <a:pt x="72" y="131"/>
                    <a:pt x="60" y="167"/>
                  </a:cubicBezTo>
                  <a:lnTo>
                    <a:pt x="1" y="334"/>
                  </a:lnTo>
                  <a:lnTo>
                    <a:pt x="96" y="393"/>
                  </a:lnTo>
                  <a:cubicBezTo>
                    <a:pt x="120" y="405"/>
                    <a:pt x="143" y="417"/>
                    <a:pt x="155" y="429"/>
                  </a:cubicBezTo>
                  <a:cubicBezTo>
                    <a:pt x="215" y="477"/>
                    <a:pt x="310" y="536"/>
                    <a:pt x="417" y="548"/>
                  </a:cubicBezTo>
                  <a:cubicBezTo>
                    <a:pt x="798" y="643"/>
                    <a:pt x="1191" y="703"/>
                    <a:pt x="1560" y="7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4096625" y="2468300"/>
              <a:ext cx="130400" cy="35150"/>
            </a:xfrm>
            <a:custGeom>
              <a:rect b="b" l="l" r="r" t="t"/>
              <a:pathLst>
                <a:path extrusionOk="0" h="1406" w="5216">
                  <a:moveTo>
                    <a:pt x="144" y="476"/>
                  </a:moveTo>
                  <a:cubicBezTo>
                    <a:pt x="203" y="512"/>
                    <a:pt x="263" y="572"/>
                    <a:pt x="358" y="607"/>
                  </a:cubicBezTo>
                  <a:cubicBezTo>
                    <a:pt x="477" y="631"/>
                    <a:pt x="608" y="655"/>
                    <a:pt x="727" y="667"/>
                  </a:cubicBezTo>
                  <a:lnTo>
                    <a:pt x="798" y="679"/>
                  </a:lnTo>
                  <a:lnTo>
                    <a:pt x="1251" y="726"/>
                  </a:lnTo>
                  <a:cubicBezTo>
                    <a:pt x="2001" y="798"/>
                    <a:pt x="2799" y="869"/>
                    <a:pt x="3537" y="1072"/>
                  </a:cubicBezTo>
                  <a:cubicBezTo>
                    <a:pt x="3775" y="1131"/>
                    <a:pt x="4013" y="1203"/>
                    <a:pt x="4251" y="1262"/>
                  </a:cubicBezTo>
                  <a:cubicBezTo>
                    <a:pt x="4382" y="1310"/>
                    <a:pt x="4525" y="1334"/>
                    <a:pt x="4656" y="1369"/>
                  </a:cubicBezTo>
                  <a:cubicBezTo>
                    <a:pt x="4739" y="1393"/>
                    <a:pt x="4799" y="1405"/>
                    <a:pt x="4858" y="1405"/>
                  </a:cubicBezTo>
                  <a:cubicBezTo>
                    <a:pt x="5037" y="1405"/>
                    <a:pt x="5097" y="1274"/>
                    <a:pt x="5180" y="1048"/>
                  </a:cubicBezTo>
                  <a:lnTo>
                    <a:pt x="5216" y="917"/>
                  </a:lnTo>
                  <a:lnTo>
                    <a:pt x="5097" y="857"/>
                  </a:lnTo>
                  <a:cubicBezTo>
                    <a:pt x="5073" y="845"/>
                    <a:pt x="5061" y="834"/>
                    <a:pt x="5025" y="834"/>
                  </a:cubicBezTo>
                  <a:cubicBezTo>
                    <a:pt x="4966" y="798"/>
                    <a:pt x="4906" y="774"/>
                    <a:pt x="4835" y="738"/>
                  </a:cubicBezTo>
                  <a:lnTo>
                    <a:pt x="4525" y="655"/>
                  </a:lnTo>
                  <a:cubicBezTo>
                    <a:pt x="4227" y="560"/>
                    <a:pt x="3930" y="488"/>
                    <a:pt x="3608" y="429"/>
                  </a:cubicBezTo>
                  <a:cubicBezTo>
                    <a:pt x="2799" y="310"/>
                    <a:pt x="1977" y="191"/>
                    <a:pt x="1168" y="83"/>
                  </a:cubicBezTo>
                  <a:lnTo>
                    <a:pt x="620" y="12"/>
                  </a:lnTo>
                  <a:cubicBezTo>
                    <a:pt x="572" y="12"/>
                    <a:pt x="537" y="0"/>
                    <a:pt x="477" y="0"/>
                  </a:cubicBezTo>
                  <a:lnTo>
                    <a:pt x="358" y="0"/>
                  </a:lnTo>
                  <a:lnTo>
                    <a:pt x="239" y="0"/>
                  </a:lnTo>
                  <a:lnTo>
                    <a:pt x="132" y="0"/>
                  </a:lnTo>
                  <a:lnTo>
                    <a:pt x="1" y="322"/>
                  </a:lnTo>
                  <a:lnTo>
                    <a:pt x="84" y="393"/>
                  </a:lnTo>
                  <a:cubicBezTo>
                    <a:pt x="96" y="441"/>
                    <a:pt x="120" y="453"/>
                    <a:pt x="144" y="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4099600" y="2496875"/>
              <a:ext cx="131900" cy="36025"/>
            </a:xfrm>
            <a:custGeom>
              <a:rect b="b" l="l" r="r" t="t"/>
              <a:pathLst>
                <a:path extrusionOk="0" h="1441" w="5276">
                  <a:moveTo>
                    <a:pt x="4966" y="738"/>
                  </a:moveTo>
                  <a:cubicBezTo>
                    <a:pt x="4835" y="703"/>
                    <a:pt x="4716" y="655"/>
                    <a:pt x="4585" y="619"/>
                  </a:cubicBezTo>
                  <a:cubicBezTo>
                    <a:pt x="3668" y="381"/>
                    <a:pt x="2739" y="286"/>
                    <a:pt x="1822" y="179"/>
                  </a:cubicBezTo>
                  <a:cubicBezTo>
                    <a:pt x="1370" y="119"/>
                    <a:pt x="894" y="72"/>
                    <a:pt x="429" y="0"/>
                  </a:cubicBezTo>
                  <a:lnTo>
                    <a:pt x="382" y="0"/>
                  </a:lnTo>
                  <a:cubicBezTo>
                    <a:pt x="358" y="0"/>
                    <a:pt x="310" y="0"/>
                    <a:pt x="263" y="12"/>
                  </a:cubicBezTo>
                  <a:lnTo>
                    <a:pt x="239" y="12"/>
                  </a:lnTo>
                  <a:cubicBezTo>
                    <a:pt x="191" y="12"/>
                    <a:pt x="132" y="48"/>
                    <a:pt x="96" y="83"/>
                  </a:cubicBezTo>
                  <a:cubicBezTo>
                    <a:pt x="84" y="119"/>
                    <a:pt x="72" y="131"/>
                    <a:pt x="60" y="167"/>
                  </a:cubicBezTo>
                  <a:lnTo>
                    <a:pt x="37" y="226"/>
                  </a:lnTo>
                  <a:lnTo>
                    <a:pt x="1" y="345"/>
                  </a:lnTo>
                  <a:lnTo>
                    <a:pt x="96" y="405"/>
                  </a:lnTo>
                  <a:cubicBezTo>
                    <a:pt x="120" y="417"/>
                    <a:pt x="144" y="429"/>
                    <a:pt x="156" y="441"/>
                  </a:cubicBezTo>
                  <a:cubicBezTo>
                    <a:pt x="215" y="488"/>
                    <a:pt x="310" y="548"/>
                    <a:pt x="418" y="560"/>
                  </a:cubicBezTo>
                  <a:cubicBezTo>
                    <a:pt x="787" y="643"/>
                    <a:pt x="1168" y="679"/>
                    <a:pt x="1525" y="726"/>
                  </a:cubicBezTo>
                  <a:lnTo>
                    <a:pt x="1644" y="738"/>
                  </a:lnTo>
                  <a:cubicBezTo>
                    <a:pt x="2442" y="834"/>
                    <a:pt x="3251" y="917"/>
                    <a:pt x="4025" y="1143"/>
                  </a:cubicBezTo>
                  <a:cubicBezTo>
                    <a:pt x="4180" y="1191"/>
                    <a:pt x="4323" y="1250"/>
                    <a:pt x="4478" y="1298"/>
                  </a:cubicBezTo>
                  <a:cubicBezTo>
                    <a:pt x="4585" y="1334"/>
                    <a:pt x="4680" y="1369"/>
                    <a:pt x="4787" y="1417"/>
                  </a:cubicBezTo>
                  <a:cubicBezTo>
                    <a:pt x="4847" y="1429"/>
                    <a:pt x="4894" y="1429"/>
                    <a:pt x="4942" y="1429"/>
                  </a:cubicBezTo>
                  <a:lnTo>
                    <a:pt x="4954" y="1429"/>
                  </a:lnTo>
                  <a:lnTo>
                    <a:pt x="5001" y="1429"/>
                  </a:lnTo>
                  <a:lnTo>
                    <a:pt x="5120" y="1441"/>
                  </a:lnTo>
                  <a:lnTo>
                    <a:pt x="5275" y="857"/>
                  </a:lnTo>
                  <a:lnTo>
                    <a:pt x="5144" y="822"/>
                  </a:lnTo>
                  <a:cubicBezTo>
                    <a:pt x="5097" y="786"/>
                    <a:pt x="5025" y="774"/>
                    <a:pt x="4966" y="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4099600" y="2643300"/>
              <a:ext cx="124150" cy="29200"/>
            </a:xfrm>
            <a:custGeom>
              <a:rect b="b" l="l" r="r" t="t"/>
              <a:pathLst>
                <a:path extrusionOk="0" h="1168" w="4966">
                  <a:moveTo>
                    <a:pt x="382" y="680"/>
                  </a:moveTo>
                  <a:cubicBezTo>
                    <a:pt x="429" y="680"/>
                    <a:pt x="477" y="656"/>
                    <a:pt x="513" y="656"/>
                  </a:cubicBezTo>
                  <a:cubicBezTo>
                    <a:pt x="906" y="572"/>
                    <a:pt x="1322" y="525"/>
                    <a:pt x="1727" y="525"/>
                  </a:cubicBezTo>
                  <a:cubicBezTo>
                    <a:pt x="2465" y="525"/>
                    <a:pt x="3227" y="656"/>
                    <a:pt x="4025" y="942"/>
                  </a:cubicBezTo>
                  <a:cubicBezTo>
                    <a:pt x="4168" y="989"/>
                    <a:pt x="4311" y="1037"/>
                    <a:pt x="4442" y="1073"/>
                  </a:cubicBezTo>
                  <a:cubicBezTo>
                    <a:pt x="4525" y="1096"/>
                    <a:pt x="4585" y="1120"/>
                    <a:pt x="4656" y="1132"/>
                  </a:cubicBezTo>
                  <a:lnTo>
                    <a:pt x="4775" y="1168"/>
                  </a:lnTo>
                  <a:lnTo>
                    <a:pt x="4835" y="1061"/>
                  </a:lnTo>
                  <a:cubicBezTo>
                    <a:pt x="4847" y="1049"/>
                    <a:pt x="4847" y="1025"/>
                    <a:pt x="4859" y="1013"/>
                  </a:cubicBezTo>
                  <a:cubicBezTo>
                    <a:pt x="4882" y="989"/>
                    <a:pt x="4906" y="953"/>
                    <a:pt x="4918" y="906"/>
                  </a:cubicBezTo>
                  <a:cubicBezTo>
                    <a:pt x="4942" y="870"/>
                    <a:pt x="4942" y="823"/>
                    <a:pt x="4942" y="775"/>
                  </a:cubicBezTo>
                  <a:cubicBezTo>
                    <a:pt x="4942" y="763"/>
                    <a:pt x="4942" y="727"/>
                    <a:pt x="4954" y="703"/>
                  </a:cubicBezTo>
                  <a:lnTo>
                    <a:pt x="4966" y="572"/>
                  </a:lnTo>
                  <a:lnTo>
                    <a:pt x="4847" y="537"/>
                  </a:lnTo>
                  <a:cubicBezTo>
                    <a:pt x="4763" y="513"/>
                    <a:pt x="4668" y="501"/>
                    <a:pt x="4585" y="465"/>
                  </a:cubicBezTo>
                  <a:cubicBezTo>
                    <a:pt x="4382" y="418"/>
                    <a:pt x="4228" y="382"/>
                    <a:pt x="4049" y="322"/>
                  </a:cubicBezTo>
                  <a:cubicBezTo>
                    <a:pt x="3394" y="108"/>
                    <a:pt x="2692" y="1"/>
                    <a:pt x="1870" y="1"/>
                  </a:cubicBezTo>
                  <a:cubicBezTo>
                    <a:pt x="1430" y="1"/>
                    <a:pt x="953" y="37"/>
                    <a:pt x="322" y="96"/>
                  </a:cubicBezTo>
                  <a:cubicBezTo>
                    <a:pt x="191" y="108"/>
                    <a:pt x="25" y="239"/>
                    <a:pt x="13" y="382"/>
                  </a:cubicBezTo>
                  <a:cubicBezTo>
                    <a:pt x="1" y="477"/>
                    <a:pt x="37" y="561"/>
                    <a:pt x="72" y="584"/>
                  </a:cubicBezTo>
                  <a:cubicBezTo>
                    <a:pt x="144" y="656"/>
                    <a:pt x="251" y="680"/>
                    <a:pt x="310" y="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4105275" y="2673075"/>
              <a:ext cx="119975" cy="32175"/>
            </a:xfrm>
            <a:custGeom>
              <a:rect b="b" l="l" r="r" t="t"/>
              <a:pathLst>
                <a:path extrusionOk="0" h="1287" w="4799">
                  <a:moveTo>
                    <a:pt x="4715" y="679"/>
                  </a:moveTo>
                  <a:cubicBezTo>
                    <a:pt x="4679" y="655"/>
                    <a:pt x="4643" y="632"/>
                    <a:pt x="4608" y="632"/>
                  </a:cubicBezTo>
                  <a:cubicBezTo>
                    <a:pt x="3369" y="310"/>
                    <a:pt x="2084" y="108"/>
                    <a:pt x="798" y="13"/>
                  </a:cubicBezTo>
                  <a:lnTo>
                    <a:pt x="762" y="13"/>
                  </a:lnTo>
                  <a:cubicBezTo>
                    <a:pt x="679" y="13"/>
                    <a:pt x="607" y="1"/>
                    <a:pt x="512" y="1"/>
                  </a:cubicBezTo>
                  <a:cubicBezTo>
                    <a:pt x="452" y="1"/>
                    <a:pt x="393" y="1"/>
                    <a:pt x="333" y="13"/>
                  </a:cubicBezTo>
                  <a:cubicBezTo>
                    <a:pt x="226" y="36"/>
                    <a:pt x="167" y="108"/>
                    <a:pt x="143" y="167"/>
                  </a:cubicBezTo>
                  <a:cubicBezTo>
                    <a:pt x="131" y="179"/>
                    <a:pt x="131" y="191"/>
                    <a:pt x="107" y="215"/>
                  </a:cubicBezTo>
                  <a:lnTo>
                    <a:pt x="0" y="334"/>
                  </a:lnTo>
                  <a:lnTo>
                    <a:pt x="119" y="429"/>
                  </a:lnTo>
                  <a:lnTo>
                    <a:pt x="155" y="465"/>
                  </a:lnTo>
                  <a:cubicBezTo>
                    <a:pt x="202" y="513"/>
                    <a:pt x="238" y="560"/>
                    <a:pt x="321" y="572"/>
                  </a:cubicBezTo>
                  <a:cubicBezTo>
                    <a:pt x="381" y="584"/>
                    <a:pt x="441" y="584"/>
                    <a:pt x="476" y="584"/>
                  </a:cubicBezTo>
                  <a:lnTo>
                    <a:pt x="560" y="584"/>
                  </a:lnTo>
                  <a:lnTo>
                    <a:pt x="619" y="584"/>
                  </a:lnTo>
                  <a:cubicBezTo>
                    <a:pt x="798" y="596"/>
                    <a:pt x="953" y="608"/>
                    <a:pt x="1131" y="608"/>
                  </a:cubicBezTo>
                  <a:cubicBezTo>
                    <a:pt x="1524" y="632"/>
                    <a:pt x="1929" y="655"/>
                    <a:pt x="2298" y="727"/>
                  </a:cubicBezTo>
                  <a:cubicBezTo>
                    <a:pt x="2786" y="822"/>
                    <a:pt x="3274" y="953"/>
                    <a:pt x="3750" y="1084"/>
                  </a:cubicBezTo>
                  <a:lnTo>
                    <a:pt x="4429" y="1263"/>
                  </a:lnTo>
                  <a:cubicBezTo>
                    <a:pt x="4453" y="1263"/>
                    <a:pt x="4465" y="1286"/>
                    <a:pt x="4501" y="1286"/>
                  </a:cubicBezTo>
                  <a:lnTo>
                    <a:pt x="4548" y="1286"/>
                  </a:lnTo>
                  <a:lnTo>
                    <a:pt x="4584" y="1286"/>
                  </a:lnTo>
                  <a:lnTo>
                    <a:pt x="4703" y="1286"/>
                  </a:lnTo>
                  <a:lnTo>
                    <a:pt x="4798" y="786"/>
                  </a:lnTo>
                  <a:lnTo>
                    <a:pt x="4703" y="727"/>
                  </a:lnTo>
                  <a:cubicBezTo>
                    <a:pt x="4727" y="691"/>
                    <a:pt x="4727" y="679"/>
                    <a:pt x="4715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4"/>
          <p:cNvSpPr/>
          <p:nvPr/>
        </p:nvSpPr>
        <p:spPr>
          <a:xfrm>
            <a:off x="7774435" y="1803278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 txBox="1"/>
          <p:nvPr/>
        </p:nvSpPr>
        <p:spPr>
          <a:xfrm>
            <a:off x="7772100" y="1969688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3.3</a:t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80" name="Google Shape;880;p74"/>
          <p:cNvSpPr txBox="1"/>
          <p:nvPr>
            <p:ph idx="4294967295" type="title"/>
          </p:nvPr>
        </p:nvSpPr>
        <p:spPr>
          <a:xfrm>
            <a:off x="7190700" y="2812525"/>
            <a:ext cx="195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</a:t>
            </a:r>
            <a:r>
              <a:rPr lang="en"/>
              <a:t>lớp</a:t>
            </a:r>
            <a:endParaRPr/>
          </a:p>
        </p:txBody>
      </p:sp>
      <p:pic>
        <p:nvPicPr>
          <p:cNvPr id="881" name="Google Shape;88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25"/>
            <a:ext cx="6040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5"/>
          <p:cNvSpPr txBox="1"/>
          <p:nvPr>
            <p:ph type="ctrTitle"/>
          </p:nvPr>
        </p:nvSpPr>
        <p:spPr>
          <a:xfrm>
            <a:off x="527425" y="2590575"/>
            <a:ext cx="39879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kế/xây dựng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hệ thống</a:t>
            </a:r>
            <a:endParaRPr/>
          </a:p>
        </p:txBody>
      </p:sp>
      <p:grpSp>
        <p:nvGrpSpPr>
          <p:cNvPr id="887" name="Google Shape;887;p75"/>
          <p:cNvGrpSpPr/>
          <p:nvPr/>
        </p:nvGrpSpPr>
        <p:grpSpPr>
          <a:xfrm>
            <a:off x="5333434" y="487066"/>
            <a:ext cx="2270456" cy="2444576"/>
            <a:chOff x="3474934" y="1040270"/>
            <a:chExt cx="2323193" cy="2630274"/>
          </a:xfrm>
        </p:grpSpPr>
        <p:sp>
          <p:nvSpPr>
            <p:cNvPr id="888" name="Google Shape;888;p75"/>
            <p:cNvSpPr/>
            <p:nvPr/>
          </p:nvSpPr>
          <p:spPr>
            <a:xfrm>
              <a:off x="4101563" y="1973980"/>
              <a:ext cx="1696564" cy="1696564"/>
            </a:xfrm>
            <a:custGeom>
              <a:rect b="b" l="l" r="r" t="t"/>
              <a:pathLst>
                <a:path extrusionOk="0" h="47804" w="47804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5"/>
            <p:cNvSpPr/>
            <p:nvPr/>
          </p:nvSpPr>
          <p:spPr>
            <a:xfrm>
              <a:off x="3474934" y="1040270"/>
              <a:ext cx="23570" cy="33486"/>
            </a:xfrm>
            <a:custGeom>
              <a:rect b="b" l="l" r="r" t="t"/>
              <a:pathLst>
                <a:path extrusionOk="0" h="763" w="537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75"/>
          <p:cNvSpPr txBox="1"/>
          <p:nvPr/>
        </p:nvSpPr>
        <p:spPr>
          <a:xfrm>
            <a:off x="6319350" y="1667163"/>
            <a:ext cx="95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04</a:t>
            </a:r>
            <a:endParaRPr b="1" sz="4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grpSp>
        <p:nvGrpSpPr>
          <p:cNvPr id="891" name="Google Shape;891;p75"/>
          <p:cNvGrpSpPr/>
          <p:nvPr/>
        </p:nvGrpSpPr>
        <p:grpSpPr>
          <a:xfrm>
            <a:off x="8145136" y="445020"/>
            <a:ext cx="571517" cy="782875"/>
            <a:chOff x="1731150" y="1748550"/>
            <a:chExt cx="228625" cy="313175"/>
          </a:xfrm>
        </p:grpSpPr>
        <p:sp>
          <p:nvSpPr>
            <p:cNvPr id="892" name="Google Shape;892;p75"/>
            <p:cNvSpPr/>
            <p:nvPr/>
          </p:nvSpPr>
          <p:spPr>
            <a:xfrm>
              <a:off x="1775500" y="1809575"/>
              <a:ext cx="134275" cy="179800"/>
            </a:xfrm>
            <a:custGeom>
              <a:rect b="b" l="l" r="r" t="t"/>
              <a:pathLst>
                <a:path extrusionOk="0" h="7192" w="5371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5"/>
            <p:cNvSpPr/>
            <p:nvPr/>
          </p:nvSpPr>
          <p:spPr>
            <a:xfrm>
              <a:off x="1760925" y="1797675"/>
              <a:ext cx="126825" cy="174450"/>
            </a:xfrm>
            <a:custGeom>
              <a:rect b="b" l="l" r="r" t="t"/>
              <a:pathLst>
                <a:path extrusionOk="0" h="6978" w="5073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5"/>
            <p:cNvSpPr/>
            <p:nvPr/>
          </p:nvSpPr>
          <p:spPr>
            <a:xfrm>
              <a:off x="1799625" y="1824750"/>
              <a:ext cx="126525" cy="172075"/>
            </a:xfrm>
            <a:custGeom>
              <a:rect b="b" l="l" r="r" t="t"/>
              <a:pathLst>
                <a:path extrusionOk="0" h="6883" w="5061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5"/>
            <p:cNvSpPr/>
            <p:nvPr/>
          </p:nvSpPr>
          <p:spPr>
            <a:xfrm>
              <a:off x="1749900" y="1968525"/>
              <a:ext cx="51225" cy="58075"/>
            </a:xfrm>
            <a:custGeom>
              <a:rect b="b" l="l" r="r" t="t"/>
              <a:pathLst>
                <a:path extrusionOk="0" h="2323" w="2049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5"/>
            <p:cNvSpPr/>
            <p:nvPr/>
          </p:nvSpPr>
          <p:spPr>
            <a:xfrm>
              <a:off x="1896950" y="1757775"/>
              <a:ext cx="53900" cy="48550"/>
            </a:xfrm>
            <a:custGeom>
              <a:rect b="b" l="l" r="r" t="t"/>
              <a:pathLst>
                <a:path extrusionOk="0" h="1942" w="2156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5"/>
            <p:cNvSpPr/>
            <p:nvPr/>
          </p:nvSpPr>
          <p:spPr>
            <a:xfrm>
              <a:off x="1878200" y="1780700"/>
              <a:ext cx="62825" cy="50625"/>
            </a:xfrm>
            <a:custGeom>
              <a:rect b="b" l="l" r="r" t="t"/>
              <a:pathLst>
                <a:path extrusionOk="0" h="2025" w="2513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5"/>
            <p:cNvSpPr/>
            <p:nvPr/>
          </p:nvSpPr>
          <p:spPr>
            <a:xfrm>
              <a:off x="1731150" y="1748550"/>
              <a:ext cx="228625" cy="313175"/>
            </a:xfrm>
            <a:custGeom>
              <a:rect b="b" l="l" r="r" t="t"/>
              <a:pathLst>
                <a:path extrusionOk="0" h="12527" w="9145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75"/>
          <p:cNvSpPr/>
          <p:nvPr/>
        </p:nvSpPr>
        <p:spPr>
          <a:xfrm>
            <a:off x="5482675" y="1062470"/>
            <a:ext cx="2626447" cy="253964"/>
          </a:xfrm>
          <a:custGeom>
            <a:rect b="b" l="l" r="r" t="t"/>
            <a:pathLst>
              <a:path extrusionOk="0" fill="none" h="1727" w="1786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75"/>
          <p:cNvGrpSpPr/>
          <p:nvPr/>
        </p:nvGrpSpPr>
        <p:grpSpPr>
          <a:xfrm>
            <a:off x="5398279" y="3889425"/>
            <a:ext cx="749151" cy="704096"/>
            <a:chOff x="1177525" y="2233150"/>
            <a:chExt cx="544125" cy="511400"/>
          </a:xfrm>
        </p:grpSpPr>
        <p:sp>
          <p:nvSpPr>
            <p:cNvPr id="901" name="Google Shape;901;p75"/>
            <p:cNvSpPr/>
            <p:nvPr/>
          </p:nvSpPr>
          <p:spPr>
            <a:xfrm>
              <a:off x="1449575" y="2489425"/>
              <a:ext cx="71175" cy="120575"/>
            </a:xfrm>
            <a:custGeom>
              <a:rect b="b" l="l" r="r" t="t"/>
              <a:pathLst>
                <a:path extrusionOk="0" h="4823" w="2847">
                  <a:moveTo>
                    <a:pt x="12" y="72"/>
                  </a:moveTo>
                  <a:cubicBezTo>
                    <a:pt x="358" y="24"/>
                    <a:pt x="1941" y="0"/>
                    <a:pt x="2620" y="24"/>
                  </a:cubicBezTo>
                  <a:cubicBezTo>
                    <a:pt x="2679" y="24"/>
                    <a:pt x="2739" y="48"/>
                    <a:pt x="2810" y="60"/>
                  </a:cubicBezTo>
                  <a:cubicBezTo>
                    <a:pt x="2834" y="167"/>
                    <a:pt x="2846" y="262"/>
                    <a:pt x="2846" y="358"/>
                  </a:cubicBezTo>
                  <a:lnTo>
                    <a:pt x="2846" y="2215"/>
                  </a:lnTo>
                  <a:cubicBezTo>
                    <a:pt x="2846" y="2394"/>
                    <a:pt x="2798" y="2560"/>
                    <a:pt x="2727" y="2715"/>
                  </a:cubicBezTo>
                  <a:cubicBezTo>
                    <a:pt x="2632" y="2917"/>
                    <a:pt x="2560" y="3108"/>
                    <a:pt x="2489" y="3298"/>
                  </a:cubicBezTo>
                  <a:cubicBezTo>
                    <a:pt x="2370" y="3584"/>
                    <a:pt x="2191" y="3810"/>
                    <a:pt x="2013" y="4060"/>
                  </a:cubicBezTo>
                  <a:cubicBezTo>
                    <a:pt x="1941" y="4168"/>
                    <a:pt x="1858" y="4287"/>
                    <a:pt x="1739" y="4430"/>
                  </a:cubicBezTo>
                  <a:cubicBezTo>
                    <a:pt x="1465" y="4525"/>
                    <a:pt x="1143" y="4703"/>
                    <a:pt x="774" y="4680"/>
                  </a:cubicBezTo>
                  <a:cubicBezTo>
                    <a:pt x="667" y="4680"/>
                    <a:pt x="548" y="4727"/>
                    <a:pt x="453" y="4763"/>
                  </a:cubicBezTo>
                  <a:cubicBezTo>
                    <a:pt x="358" y="4787"/>
                    <a:pt x="250" y="4822"/>
                    <a:pt x="143" y="4775"/>
                  </a:cubicBezTo>
                  <a:cubicBezTo>
                    <a:pt x="72" y="4668"/>
                    <a:pt x="108" y="4537"/>
                    <a:pt x="108" y="4418"/>
                  </a:cubicBezTo>
                  <a:lnTo>
                    <a:pt x="108" y="1739"/>
                  </a:lnTo>
                  <a:cubicBezTo>
                    <a:pt x="108" y="1560"/>
                    <a:pt x="120" y="1370"/>
                    <a:pt x="24" y="1191"/>
                  </a:cubicBezTo>
                  <a:cubicBezTo>
                    <a:pt x="12" y="1143"/>
                    <a:pt x="0" y="1096"/>
                    <a:pt x="0" y="1036"/>
                  </a:cubicBezTo>
                  <a:cubicBezTo>
                    <a:pt x="12" y="727"/>
                    <a:pt x="12" y="417"/>
                    <a:pt x="12" y="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5"/>
            <p:cNvSpPr/>
            <p:nvPr/>
          </p:nvSpPr>
          <p:spPr>
            <a:xfrm>
              <a:off x="1366825" y="2489725"/>
              <a:ext cx="72350" cy="119375"/>
            </a:xfrm>
            <a:custGeom>
              <a:rect b="b" l="l" r="r" t="t"/>
              <a:pathLst>
                <a:path extrusionOk="0" h="4775" w="2894">
                  <a:moveTo>
                    <a:pt x="48" y="155"/>
                  </a:moveTo>
                  <a:cubicBezTo>
                    <a:pt x="346" y="48"/>
                    <a:pt x="643" y="0"/>
                    <a:pt x="941" y="0"/>
                  </a:cubicBezTo>
                  <a:cubicBezTo>
                    <a:pt x="1405" y="12"/>
                    <a:pt x="1870" y="0"/>
                    <a:pt x="2334" y="0"/>
                  </a:cubicBezTo>
                  <a:lnTo>
                    <a:pt x="2715" y="0"/>
                  </a:lnTo>
                  <a:cubicBezTo>
                    <a:pt x="2727" y="96"/>
                    <a:pt x="2763" y="167"/>
                    <a:pt x="2763" y="227"/>
                  </a:cubicBezTo>
                  <a:lnTo>
                    <a:pt x="2763" y="893"/>
                  </a:lnTo>
                  <a:cubicBezTo>
                    <a:pt x="2763" y="1072"/>
                    <a:pt x="2763" y="1239"/>
                    <a:pt x="2834" y="1405"/>
                  </a:cubicBezTo>
                  <a:cubicBezTo>
                    <a:pt x="2870" y="1477"/>
                    <a:pt x="2882" y="1560"/>
                    <a:pt x="2882" y="1655"/>
                  </a:cubicBezTo>
                  <a:cubicBezTo>
                    <a:pt x="2882" y="2632"/>
                    <a:pt x="2882" y="3620"/>
                    <a:pt x="2894" y="4596"/>
                  </a:cubicBezTo>
                  <a:cubicBezTo>
                    <a:pt x="2894" y="4632"/>
                    <a:pt x="2882" y="4680"/>
                    <a:pt x="2870" y="4739"/>
                  </a:cubicBezTo>
                  <a:cubicBezTo>
                    <a:pt x="2810" y="4751"/>
                    <a:pt x="2751" y="4775"/>
                    <a:pt x="2703" y="4763"/>
                  </a:cubicBezTo>
                  <a:cubicBezTo>
                    <a:pt x="2417" y="4715"/>
                    <a:pt x="2132" y="4668"/>
                    <a:pt x="1941" y="4418"/>
                  </a:cubicBezTo>
                  <a:cubicBezTo>
                    <a:pt x="1917" y="4370"/>
                    <a:pt x="1858" y="4334"/>
                    <a:pt x="1798" y="4299"/>
                  </a:cubicBezTo>
                  <a:cubicBezTo>
                    <a:pt x="1596" y="4215"/>
                    <a:pt x="1477" y="4060"/>
                    <a:pt x="1382" y="3882"/>
                  </a:cubicBezTo>
                  <a:cubicBezTo>
                    <a:pt x="1322" y="3775"/>
                    <a:pt x="1227" y="3691"/>
                    <a:pt x="1144" y="3596"/>
                  </a:cubicBezTo>
                  <a:cubicBezTo>
                    <a:pt x="977" y="3453"/>
                    <a:pt x="846" y="3263"/>
                    <a:pt x="751" y="3060"/>
                  </a:cubicBezTo>
                  <a:lnTo>
                    <a:pt x="477" y="2524"/>
                  </a:lnTo>
                  <a:cubicBezTo>
                    <a:pt x="358" y="2310"/>
                    <a:pt x="274" y="2084"/>
                    <a:pt x="239" y="1834"/>
                  </a:cubicBezTo>
                  <a:cubicBezTo>
                    <a:pt x="215" y="1536"/>
                    <a:pt x="120" y="1251"/>
                    <a:pt x="60" y="965"/>
                  </a:cubicBezTo>
                  <a:cubicBezTo>
                    <a:pt x="1" y="715"/>
                    <a:pt x="1" y="429"/>
                    <a:pt x="48" y="155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5"/>
            <p:cNvSpPr/>
            <p:nvPr/>
          </p:nvSpPr>
          <p:spPr>
            <a:xfrm>
              <a:off x="1448075" y="2363225"/>
              <a:ext cx="71475" cy="114025"/>
            </a:xfrm>
            <a:custGeom>
              <a:rect b="b" l="l" r="r" t="t"/>
              <a:pathLst>
                <a:path extrusionOk="0" h="4561" w="2859">
                  <a:moveTo>
                    <a:pt x="60" y="36"/>
                  </a:moveTo>
                  <a:cubicBezTo>
                    <a:pt x="215" y="36"/>
                    <a:pt x="346" y="0"/>
                    <a:pt x="477" y="36"/>
                  </a:cubicBezTo>
                  <a:cubicBezTo>
                    <a:pt x="775" y="95"/>
                    <a:pt x="1072" y="179"/>
                    <a:pt x="1370" y="274"/>
                  </a:cubicBezTo>
                  <a:cubicBezTo>
                    <a:pt x="1584" y="334"/>
                    <a:pt x="1715" y="465"/>
                    <a:pt x="1799" y="655"/>
                  </a:cubicBezTo>
                  <a:cubicBezTo>
                    <a:pt x="1906" y="846"/>
                    <a:pt x="2013" y="1048"/>
                    <a:pt x="2132" y="1250"/>
                  </a:cubicBezTo>
                  <a:cubicBezTo>
                    <a:pt x="2180" y="1346"/>
                    <a:pt x="2239" y="1429"/>
                    <a:pt x="2263" y="1524"/>
                  </a:cubicBezTo>
                  <a:cubicBezTo>
                    <a:pt x="2382" y="1893"/>
                    <a:pt x="2513" y="2250"/>
                    <a:pt x="2620" y="2620"/>
                  </a:cubicBezTo>
                  <a:cubicBezTo>
                    <a:pt x="2668" y="2786"/>
                    <a:pt x="2680" y="2965"/>
                    <a:pt x="2692" y="3143"/>
                  </a:cubicBezTo>
                  <a:cubicBezTo>
                    <a:pt x="2716" y="3203"/>
                    <a:pt x="2692" y="3274"/>
                    <a:pt x="2716" y="3322"/>
                  </a:cubicBezTo>
                  <a:cubicBezTo>
                    <a:pt x="2858" y="3703"/>
                    <a:pt x="2751" y="4108"/>
                    <a:pt x="2799" y="4513"/>
                  </a:cubicBezTo>
                  <a:cubicBezTo>
                    <a:pt x="2716" y="4525"/>
                    <a:pt x="2632" y="4560"/>
                    <a:pt x="2561" y="4560"/>
                  </a:cubicBezTo>
                  <a:lnTo>
                    <a:pt x="322" y="4560"/>
                  </a:lnTo>
                  <a:cubicBezTo>
                    <a:pt x="251" y="4560"/>
                    <a:pt x="180" y="4536"/>
                    <a:pt x="120" y="4525"/>
                  </a:cubicBezTo>
                  <a:cubicBezTo>
                    <a:pt x="108" y="4501"/>
                    <a:pt x="96" y="4501"/>
                    <a:pt x="96" y="4477"/>
                  </a:cubicBezTo>
                  <a:cubicBezTo>
                    <a:pt x="72" y="4453"/>
                    <a:pt x="60" y="4406"/>
                    <a:pt x="60" y="4382"/>
                  </a:cubicBezTo>
                  <a:cubicBezTo>
                    <a:pt x="49" y="2965"/>
                    <a:pt x="13" y="1548"/>
                    <a:pt x="1" y="119"/>
                  </a:cubicBezTo>
                  <a:cubicBezTo>
                    <a:pt x="13" y="107"/>
                    <a:pt x="49" y="72"/>
                    <a:pt x="60" y="36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5"/>
            <p:cNvSpPr/>
            <p:nvPr/>
          </p:nvSpPr>
          <p:spPr>
            <a:xfrm>
              <a:off x="1366525" y="2365900"/>
              <a:ext cx="70575" cy="113425"/>
            </a:xfrm>
            <a:custGeom>
              <a:rect b="b" l="l" r="r" t="t"/>
              <a:pathLst>
                <a:path extrusionOk="0" h="4537" w="2823">
                  <a:moveTo>
                    <a:pt x="2739" y="4429"/>
                  </a:moveTo>
                  <a:cubicBezTo>
                    <a:pt x="1834" y="4513"/>
                    <a:pt x="953" y="4358"/>
                    <a:pt x="84" y="4537"/>
                  </a:cubicBezTo>
                  <a:cubicBezTo>
                    <a:pt x="1" y="4334"/>
                    <a:pt x="36" y="4132"/>
                    <a:pt x="48" y="3941"/>
                  </a:cubicBezTo>
                  <a:cubicBezTo>
                    <a:pt x="84" y="3620"/>
                    <a:pt x="96" y="3286"/>
                    <a:pt x="167" y="2989"/>
                  </a:cubicBezTo>
                  <a:cubicBezTo>
                    <a:pt x="239" y="2667"/>
                    <a:pt x="227" y="2322"/>
                    <a:pt x="417" y="2024"/>
                  </a:cubicBezTo>
                  <a:cubicBezTo>
                    <a:pt x="465" y="1965"/>
                    <a:pt x="465" y="1870"/>
                    <a:pt x="465" y="1810"/>
                  </a:cubicBezTo>
                  <a:cubicBezTo>
                    <a:pt x="453" y="1536"/>
                    <a:pt x="584" y="1322"/>
                    <a:pt x="763" y="1120"/>
                  </a:cubicBezTo>
                  <a:cubicBezTo>
                    <a:pt x="858" y="1000"/>
                    <a:pt x="941" y="881"/>
                    <a:pt x="1048" y="774"/>
                  </a:cubicBezTo>
                  <a:cubicBezTo>
                    <a:pt x="1334" y="429"/>
                    <a:pt x="1691" y="191"/>
                    <a:pt x="2132" y="108"/>
                  </a:cubicBezTo>
                  <a:cubicBezTo>
                    <a:pt x="2227" y="84"/>
                    <a:pt x="2299" y="72"/>
                    <a:pt x="2382" y="48"/>
                  </a:cubicBezTo>
                  <a:cubicBezTo>
                    <a:pt x="2525" y="0"/>
                    <a:pt x="2656" y="0"/>
                    <a:pt x="2775" y="12"/>
                  </a:cubicBezTo>
                  <a:cubicBezTo>
                    <a:pt x="2787" y="24"/>
                    <a:pt x="2799" y="48"/>
                    <a:pt x="2799" y="60"/>
                  </a:cubicBezTo>
                  <a:cubicBezTo>
                    <a:pt x="2799" y="72"/>
                    <a:pt x="2822" y="72"/>
                    <a:pt x="2822" y="84"/>
                  </a:cubicBezTo>
                  <a:cubicBezTo>
                    <a:pt x="2787" y="1512"/>
                    <a:pt x="2775" y="2965"/>
                    <a:pt x="2739" y="442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5"/>
            <p:cNvSpPr/>
            <p:nvPr/>
          </p:nvSpPr>
          <p:spPr>
            <a:xfrm>
              <a:off x="1516550" y="2492400"/>
              <a:ext cx="64900" cy="99750"/>
            </a:xfrm>
            <a:custGeom>
              <a:rect b="b" l="l" r="r" t="t"/>
              <a:pathLst>
                <a:path extrusionOk="0" h="3990" w="2596">
                  <a:moveTo>
                    <a:pt x="0" y="3989"/>
                  </a:moveTo>
                  <a:cubicBezTo>
                    <a:pt x="227" y="3477"/>
                    <a:pt x="429" y="3060"/>
                    <a:pt x="596" y="2632"/>
                  </a:cubicBezTo>
                  <a:cubicBezTo>
                    <a:pt x="655" y="2501"/>
                    <a:pt x="667" y="2346"/>
                    <a:pt x="667" y="2203"/>
                  </a:cubicBezTo>
                  <a:lnTo>
                    <a:pt x="667" y="382"/>
                  </a:lnTo>
                  <a:cubicBezTo>
                    <a:pt x="667" y="262"/>
                    <a:pt x="691" y="143"/>
                    <a:pt x="691" y="1"/>
                  </a:cubicBezTo>
                  <a:cubicBezTo>
                    <a:pt x="1298" y="48"/>
                    <a:pt x="1905" y="1"/>
                    <a:pt x="2513" y="24"/>
                  </a:cubicBezTo>
                  <a:cubicBezTo>
                    <a:pt x="2596" y="239"/>
                    <a:pt x="2572" y="441"/>
                    <a:pt x="2536" y="655"/>
                  </a:cubicBezTo>
                  <a:cubicBezTo>
                    <a:pt x="2501" y="822"/>
                    <a:pt x="2477" y="965"/>
                    <a:pt x="2429" y="1132"/>
                  </a:cubicBezTo>
                  <a:cubicBezTo>
                    <a:pt x="2370" y="1322"/>
                    <a:pt x="2274" y="1513"/>
                    <a:pt x="2191" y="1703"/>
                  </a:cubicBezTo>
                  <a:cubicBezTo>
                    <a:pt x="2096" y="1882"/>
                    <a:pt x="2001" y="2048"/>
                    <a:pt x="1893" y="2227"/>
                  </a:cubicBezTo>
                  <a:cubicBezTo>
                    <a:pt x="1858" y="2287"/>
                    <a:pt x="1834" y="2346"/>
                    <a:pt x="1786" y="2394"/>
                  </a:cubicBezTo>
                  <a:cubicBezTo>
                    <a:pt x="1524" y="2644"/>
                    <a:pt x="1310" y="2929"/>
                    <a:pt x="1084" y="3215"/>
                  </a:cubicBezTo>
                  <a:cubicBezTo>
                    <a:pt x="941" y="3394"/>
                    <a:pt x="762" y="3560"/>
                    <a:pt x="548" y="3656"/>
                  </a:cubicBezTo>
                  <a:cubicBezTo>
                    <a:pt x="393" y="3715"/>
                    <a:pt x="227" y="3834"/>
                    <a:pt x="0" y="398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5"/>
            <p:cNvSpPr/>
            <p:nvPr/>
          </p:nvSpPr>
          <p:spPr>
            <a:xfrm>
              <a:off x="1509400" y="2382875"/>
              <a:ext cx="69375" cy="97350"/>
            </a:xfrm>
            <a:custGeom>
              <a:rect b="b" l="l" r="r" t="t"/>
              <a:pathLst>
                <a:path extrusionOk="0" h="3894" w="2775">
                  <a:moveTo>
                    <a:pt x="2775" y="3846"/>
                  </a:moveTo>
                  <a:cubicBezTo>
                    <a:pt x="2680" y="3858"/>
                    <a:pt x="2596" y="3870"/>
                    <a:pt x="2525" y="3870"/>
                  </a:cubicBezTo>
                  <a:lnTo>
                    <a:pt x="1513" y="3870"/>
                  </a:lnTo>
                  <a:cubicBezTo>
                    <a:pt x="1453" y="3870"/>
                    <a:pt x="1370" y="3893"/>
                    <a:pt x="1334" y="3858"/>
                  </a:cubicBezTo>
                  <a:cubicBezTo>
                    <a:pt x="977" y="3762"/>
                    <a:pt x="858" y="3798"/>
                    <a:pt x="870" y="3322"/>
                  </a:cubicBezTo>
                  <a:cubicBezTo>
                    <a:pt x="870" y="3012"/>
                    <a:pt x="882" y="2715"/>
                    <a:pt x="775" y="2393"/>
                  </a:cubicBezTo>
                  <a:cubicBezTo>
                    <a:pt x="715" y="2238"/>
                    <a:pt x="763" y="2048"/>
                    <a:pt x="703" y="1893"/>
                  </a:cubicBezTo>
                  <a:cubicBezTo>
                    <a:pt x="572" y="1453"/>
                    <a:pt x="417" y="988"/>
                    <a:pt x="274" y="560"/>
                  </a:cubicBezTo>
                  <a:cubicBezTo>
                    <a:pt x="215" y="381"/>
                    <a:pt x="96" y="226"/>
                    <a:pt x="1" y="60"/>
                  </a:cubicBezTo>
                  <a:cubicBezTo>
                    <a:pt x="48" y="0"/>
                    <a:pt x="96" y="36"/>
                    <a:pt x="120" y="48"/>
                  </a:cubicBezTo>
                  <a:cubicBezTo>
                    <a:pt x="441" y="191"/>
                    <a:pt x="715" y="357"/>
                    <a:pt x="941" y="607"/>
                  </a:cubicBezTo>
                  <a:cubicBezTo>
                    <a:pt x="953" y="631"/>
                    <a:pt x="977" y="655"/>
                    <a:pt x="1001" y="667"/>
                  </a:cubicBezTo>
                  <a:cubicBezTo>
                    <a:pt x="1501" y="1024"/>
                    <a:pt x="1846" y="1536"/>
                    <a:pt x="2179" y="2036"/>
                  </a:cubicBezTo>
                  <a:cubicBezTo>
                    <a:pt x="2191" y="2060"/>
                    <a:pt x="2203" y="2084"/>
                    <a:pt x="2227" y="2096"/>
                  </a:cubicBezTo>
                  <a:cubicBezTo>
                    <a:pt x="2596" y="2500"/>
                    <a:pt x="2715" y="3012"/>
                    <a:pt x="2763" y="3524"/>
                  </a:cubicBezTo>
                  <a:cubicBezTo>
                    <a:pt x="2763" y="3572"/>
                    <a:pt x="2775" y="3631"/>
                    <a:pt x="2775" y="367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5"/>
            <p:cNvSpPr/>
            <p:nvPr/>
          </p:nvSpPr>
          <p:spPr>
            <a:xfrm>
              <a:off x="1318300" y="2492100"/>
              <a:ext cx="72075" cy="104800"/>
            </a:xfrm>
            <a:custGeom>
              <a:rect b="b" l="l" r="r" t="t"/>
              <a:pathLst>
                <a:path extrusionOk="0" h="4192" w="2883">
                  <a:moveTo>
                    <a:pt x="2882" y="4192"/>
                  </a:moveTo>
                  <a:cubicBezTo>
                    <a:pt x="2537" y="4073"/>
                    <a:pt x="2275" y="3930"/>
                    <a:pt x="2025" y="3727"/>
                  </a:cubicBezTo>
                  <a:cubicBezTo>
                    <a:pt x="1727" y="3489"/>
                    <a:pt x="1430" y="3239"/>
                    <a:pt x="1132" y="3001"/>
                  </a:cubicBezTo>
                  <a:cubicBezTo>
                    <a:pt x="1049" y="2941"/>
                    <a:pt x="977" y="2882"/>
                    <a:pt x="953" y="2775"/>
                  </a:cubicBezTo>
                  <a:cubicBezTo>
                    <a:pt x="906" y="2596"/>
                    <a:pt x="775" y="2477"/>
                    <a:pt x="656" y="2358"/>
                  </a:cubicBezTo>
                  <a:cubicBezTo>
                    <a:pt x="358" y="2084"/>
                    <a:pt x="179" y="1739"/>
                    <a:pt x="144" y="1322"/>
                  </a:cubicBezTo>
                  <a:cubicBezTo>
                    <a:pt x="144" y="1263"/>
                    <a:pt x="132" y="1203"/>
                    <a:pt x="108" y="1144"/>
                  </a:cubicBezTo>
                  <a:cubicBezTo>
                    <a:pt x="1" y="822"/>
                    <a:pt x="25" y="501"/>
                    <a:pt x="48" y="203"/>
                  </a:cubicBezTo>
                  <a:cubicBezTo>
                    <a:pt x="72" y="179"/>
                    <a:pt x="84" y="155"/>
                    <a:pt x="120" y="143"/>
                  </a:cubicBezTo>
                  <a:cubicBezTo>
                    <a:pt x="382" y="120"/>
                    <a:pt x="656" y="132"/>
                    <a:pt x="918" y="36"/>
                  </a:cubicBezTo>
                  <a:cubicBezTo>
                    <a:pt x="1072" y="1"/>
                    <a:pt x="1263" y="13"/>
                    <a:pt x="1430" y="60"/>
                  </a:cubicBezTo>
                  <a:cubicBezTo>
                    <a:pt x="1501" y="179"/>
                    <a:pt x="1477" y="310"/>
                    <a:pt x="1477" y="429"/>
                  </a:cubicBezTo>
                  <a:cubicBezTo>
                    <a:pt x="1477" y="679"/>
                    <a:pt x="1441" y="953"/>
                    <a:pt x="1561" y="1203"/>
                  </a:cubicBezTo>
                  <a:cubicBezTo>
                    <a:pt x="1537" y="1513"/>
                    <a:pt x="1691" y="1798"/>
                    <a:pt x="1715" y="2108"/>
                  </a:cubicBezTo>
                  <a:cubicBezTo>
                    <a:pt x="1715" y="2215"/>
                    <a:pt x="1775" y="2322"/>
                    <a:pt x="1811" y="2418"/>
                  </a:cubicBezTo>
                  <a:cubicBezTo>
                    <a:pt x="1965" y="2715"/>
                    <a:pt x="2108" y="3013"/>
                    <a:pt x="2263" y="3334"/>
                  </a:cubicBezTo>
                  <a:cubicBezTo>
                    <a:pt x="2346" y="3525"/>
                    <a:pt x="2465" y="3692"/>
                    <a:pt x="2632" y="3834"/>
                  </a:cubicBezTo>
                  <a:cubicBezTo>
                    <a:pt x="2727" y="3930"/>
                    <a:pt x="2834" y="4001"/>
                    <a:pt x="2882" y="419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5"/>
            <p:cNvSpPr/>
            <p:nvPr/>
          </p:nvSpPr>
          <p:spPr>
            <a:xfrm>
              <a:off x="1318300" y="2391200"/>
              <a:ext cx="53600" cy="92300"/>
            </a:xfrm>
            <a:custGeom>
              <a:rect b="b" l="l" r="r" t="t"/>
              <a:pathLst>
                <a:path extrusionOk="0" h="3692" w="2144">
                  <a:moveTo>
                    <a:pt x="1453" y="3537"/>
                  </a:moveTo>
                  <a:lnTo>
                    <a:pt x="1072" y="3537"/>
                  </a:lnTo>
                  <a:cubicBezTo>
                    <a:pt x="906" y="3537"/>
                    <a:pt x="739" y="3560"/>
                    <a:pt x="596" y="3620"/>
                  </a:cubicBezTo>
                  <a:cubicBezTo>
                    <a:pt x="418" y="3691"/>
                    <a:pt x="239" y="3668"/>
                    <a:pt x="72" y="3644"/>
                  </a:cubicBezTo>
                  <a:cubicBezTo>
                    <a:pt x="1" y="3525"/>
                    <a:pt x="48" y="3417"/>
                    <a:pt x="72" y="3334"/>
                  </a:cubicBezTo>
                  <a:cubicBezTo>
                    <a:pt x="203" y="2917"/>
                    <a:pt x="346" y="2513"/>
                    <a:pt x="477" y="2096"/>
                  </a:cubicBezTo>
                  <a:cubicBezTo>
                    <a:pt x="489" y="2036"/>
                    <a:pt x="501" y="1965"/>
                    <a:pt x="548" y="1929"/>
                  </a:cubicBezTo>
                  <a:cubicBezTo>
                    <a:pt x="727" y="1751"/>
                    <a:pt x="787" y="1501"/>
                    <a:pt x="918" y="1286"/>
                  </a:cubicBezTo>
                  <a:cubicBezTo>
                    <a:pt x="1144" y="953"/>
                    <a:pt x="1418" y="631"/>
                    <a:pt x="1680" y="334"/>
                  </a:cubicBezTo>
                  <a:cubicBezTo>
                    <a:pt x="1787" y="215"/>
                    <a:pt x="1965" y="131"/>
                    <a:pt x="2144" y="0"/>
                  </a:cubicBezTo>
                  <a:cubicBezTo>
                    <a:pt x="2108" y="84"/>
                    <a:pt x="2108" y="131"/>
                    <a:pt x="2084" y="179"/>
                  </a:cubicBezTo>
                  <a:cubicBezTo>
                    <a:pt x="1989" y="334"/>
                    <a:pt x="1918" y="500"/>
                    <a:pt x="1918" y="691"/>
                  </a:cubicBezTo>
                  <a:cubicBezTo>
                    <a:pt x="1918" y="798"/>
                    <a:pt x="1858" y="905"/>
                    <a:pt x="1811" y="1012"/>
                  </a:cubicBezTo>
                  <a:cubicBezTo>
                    <a:pt x="1739" y="1143"/>
                    <a:pt x="1691" y="1274"/>
                    <a:pt x="1691" y="1429"/>
                  </a:cubicBezTo>
                  <a:cubicBezTo>
                    <a:pt x="1691" y="1489"/>
                    <a:pt x="1691" y="1560"/>
                    <a:pt x="1668" y="1608"/>
                  </a:cubicBezTo>
                  <a:cubicBezTo>
                    <a:pt x="1572" y="1786"/>
                    <a:pt x="1572" y="1965"/>
                    <a:pt x="1561" y="2155"/>
                  </a:cubicBezTo>
                  <a:cubicBezTo>
                    <a:pt x="1549" y="2382"/>
                    <a:pt x="1489" y="2596"/>
                    <a:pt x="1477" y="2822"/>
                  </a:cubicBezTo>
                  <a:cubicBezTo>
                    <a:pt x="1453" y="3048"/>
                    <a:pt x="1477" y="3275"/>
                    <a:pt x="1453" y="353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5"/>
            <p:cNvSpPr/>
            <p:nvPr/>
          </p:nvSpPr>
          <p:spPr>
            <a:xfrm>
              <a:off x="1300450" y="2349825"/>
              <a:ext cx="297975" cy="277150"/>
            </a:xfrm>
            <a:custGeom>
              <a:rect b="b" l="l" r="r" t="t"/>
              <a:pathLst>
                <a:path extrusionOk="0" h="11086" w="11919">
                  <a:moveTo>
                    <a:pt x="60" y="5787"/>
                  </a:moveTo>
                  <a:cubicBezTo>
                    <a:pt x="0" y="5358"/>
                    <a:pt x="119" y="4834"/>
                    <a:pt x="310" y="4334"/>
                  </a:cubicBezTo>
                  <a:cubicBezTo>
                    <a:pt x="417" y="4084"/>
                    <a:pt x="489" y="3810"/>
                    <a:pt x="560" y="3560"/>
                  </a:cubicBezTo>
                  <a:cubicBezTo>
                    <a:pt x="620" y="3382"/>
                    <a:pt x="679" y="3215"/>
                    <a:pt x="834" y="3072"/>
                  </a:cubicBezTo>
                  <a:cubicBezTo>
                    <a:pt x="870" y="3025"/>
                    <a:pt x="905" y="2941"/>
                    <a:pt x="929" y="2870"/>
                  </a:cubicBezTo>
                  <a:cubicBezTo>
                    <a:pt x="953" y="2822"/>
                    <a:pt x="965" y="2786"/>
                    <a:pt x="989" y="2739"/>
                  </a:cubicBezTo>
                  <a:cubicBezTo>
                    <a:pt x="1143" y="2417"/>
                    <a:pt x="1846" y="1596"/>
                    <a:pt x="2120" y="1370"/>
                  </a:cubicBezTo>
                  <a:cubicBezTo>
                    <a:pt x="2227" y="1298"/>
                    <a:pt x="2346" y="1203"/>
                    <a:pt x="2453" y="1120"/>
                  </a:cubicBezTo>
                  <a:cubicBezTo>
                    <a:pt x="2679" y="929"/>
                    <a:pt x="2929" y="786"/>
                    <a:pt x="3227" y="691"/>
                  </a:cubicBezTo>
                  <a:cubicBezTo>
                    <a:pt x="3572" y="548"/>
                    <a:pt x="3929" y="429"/>
                    <a:pt x="4287" y="358"/>
                  </a:cubicBezTo>
                  <a:cubicBezTo>
                    <a:pt x="4358" y="346"/>
                    <a:pt x="4430" y="310"/>
                    <a:pt x="4489" y="298"/>
                  </a:cubicBezTo>
                  <a:cubicBezTo>
                    <a:pt x="4787" y="179"/>
                    <a:pt x="5084" y="60"/>
                    <a:pt x="5430" y="108"/>
                  </a:cubicBezTo>
                  <a:cubicBezTo>
                    <a:pt x="5739" y="0"/>
                    <a:pt x="6073" y="12"/>
                    <a:pt x="6382" y="36"/>
                  </a:cubicBezTo>
                  <a:cubicBezTo>
                    <a:pt x="6632" y="48"/>
                    <a:pt x="6870" y="72"/>
                    <a:pt x="7108" y="155"/>
                  </a:cubicBezTo>
                  <a:cubicBezTo>
                    <a:pt x="7501" y="274"/>
                    <a:pt x="7882" y="405"/>
                    <a:pt x="8251" y="584"/>
                  </a:cubicBezTo>
                  <a:cubicBezTo>
                    <a:pt x="8609" y="751"/>
                    <a:pt x="8954" y="953"/>
                    <a:pt x="9299" y="1143"/>
                  </a:cubicBezTo>
                  <a:cubicBezTo>
                    <a:pt x="9418" y="1227"/>
                    <a:pt x="9502" y="1310"/>
                    <a:pt x="9609" y="1405"/>
                  </a:cubicBezTo>
                  <a:cubicBezTo>
                    <a:pt x="9656" y="1429"/>
                    <a:pt x="9668" y="1477"/>
                    <a:pt x="9716" y="1501"/>
                  </a:cubicBezTo>
                  <a:cubicBezTo>
                    <a:pt x="10025" y="1715"/>
                    <a:pt x="10276" y="1977"/>
                    <a:pt x="10502" y="2275"/>
                  </a:cubicBezTo>
                  <a:cubicBezTo>
                    <a:pt x="10597" y="2417"/>
                    <a:pt x="10692" y="2536"/>
                    <a:pt x="10799" y="2667"/>
                  </a:cubicBezTo>
                  <a:cubicBezTo>
                    <a:pt x="10954" y="2858"/>
                    <a:pt x="11085" y="3037"/>
                    <a:pt x="11216" y="3227"/>
                  </a:cubicBezTo>
                  <a:cubicBezTo>
                    <a:pt x="11288" y="3334"/>
                    <a:pt x="11347" y="3441"/>
                    <a:pt x="11395" y="3560"/>
                  </a:cubicBezTo>
                  <a:cubicBezTo>
                    <a:pt x="11490" y="3799"/>
                    <a:pt x="11561" y="4049"/>
                    <a:pt x="11645" y="4299"/>
                  </a:cubicBezTo>
                  <a:cubicBezTo>
                    <a:pt x="11669" y="4334"/>
                    <a:pt x="11680" y="4382"/>
                    <a:pt x="11680" y="4406"/>
                  </a:cubicBezTo>
                  <a:cubicBezTo>
                    <a:pt x="11752" y="5013"/>
                    <a:pt x="11919" y="5632"/>
                    <a:pt x="11823" y="6251"/>
                  </a:cubicBezTo>
                  <a:cubicBezTo>
                    <a:pt x="11752" y="6823"/>
                    <a:pt x="11645" y="7382"/>
                    <a:pt x="11288" y="7859"/>
                  </a:cubicBezTo>
                  <a:cubicBezTo>
                    <a:pt x="11276" y="7870"/>
                    <a:pt x="11264" y="7906"/>
                    <a:pt x="11252" y="7918"/>
                  </a:cubicBezTo>
                  <a:cubicBezTo>
                    <a:pt x="11085" y="8287"/>
                    <a:pt x="10847" y="8609"/>
                    <a:pt x="10549" y="8871"/>
                  </a:cubicBezTo>
                  <a:cubicBezTo>
                    <a:pt x="10359" y="9061"/>
                    <a:pt x="10204" y="9287"/>
                    <a:pt x="10025" y="9490"/>
                  </a:cubicBezTo>
                  <a:cubicBezTo>
                    <a:pt x="9895" y="9644"/>
                    <a:pt x="9740" y="9775"/>
                    <a:pt x="9561" y="9871"/>
                  </a:cubicBezTo>
                  <a:lnTo>
                    <a:pt x="9347" y="10002"/>
                  </a:lnTo>
                  <a:cubicBezTo>
                    <a:pt x="9013" y="10252"/>
                    <a:pt x="8644" y="10430"/>
                    <a:pt x="8240" y="10537"/>
                  </a:cubicBezTo>
                  <a:cubicBezTo>
                    <a:pt x="8156" y="10561"/>
                    <a:pt x="8061" y="10585"/>
                    <a:pt x="8001" y="10645"/>
                  </a:cubicBezTo>
                  <a:cubicBezTo>
                    <a:pt x="7835" y="10787"/>
                    <a:pt x="7620" y="10811"/>
                    <a:pt x="7442" y="10895"/>
                  </a:cubicBezTo>
                  <a:cubicBezTo>
                    <a:pt x="7382" y="10918"/>
                    <a:pt x="7287" y="10907"/>
                    <a:pt x="7216" y="10907"/>
                  </a:cubicBezTo>
                  <a:cubicBezTo>
                    <a:pt x="6966" y="10930"/>
                    <a:pt x="6727" y="10930"/>
                    <a:pt x="6489" y="11002"/>
                  </a:cubicBezTo>
                  <a:cubicBezTo>
                    <a:pt x="6382" y="11026"/>
                    <a:pt x="6263" y="11026"/>
                    <a:pt x="6156" y="11049"/>
                  </a:cubicBezTo>
                  <a:lnTo>
                    <a:pt x="6049" y="11049"/>
                  </a:lnTo>
                  <a:cubicBezTo>
                    <a:pt x="5453" y="11085"/>
                    <a:pt x="4894" y="11014"/>
                    <a:pt x="4322" y="10835"/>
                  </a:cubicBezTo>
                  <a:cubicBezTo>
                    <a:pt x="3834" y="10668"/>
                    <a:pt x="3334" y="10537"/>
                    <a:pt x="2858" y="10299"/>
                  </a:cubicBezTo>
                  <a:cubicBezTo>
                    <a:pt x="2596" y="10168"/>
                    <a:pt x="2358" y="10002"/>
                    <a:pt x="2155" y="9823"/>
                  </a:cubicBezTo>
                  <a:cubicBezTo>
                    <a:pt x="1882" y="9597"/>
                    <a:pt x="1620" y="9383"/>
                    <a:pt x="1334" y="9168"/>
                  </a:cubicBezTo>
                  <a:cubicBezTo>
                    <a:pt x="1191" y="9061"/>
                    <a:pt x="1072" y="8942"/>
                    <a:pt x="1024" y="8763"/>
                  </a:cubicBezTo>
                  <a:cubicBezTo>
                    <a:pt x="989" y="8632"/>
                    <a:pt x="893" y="8525"/>
                    <a:pt x="786" y="8442"/>
                  </a:cubicBezTo>
                  <a:cubicBezTo>
                    <a:pt x="417" y="8085"/>
                    <a:pt x="215" y="7632"/>
                    <a:pt x="143" y="7132"/>
                  </a:cubicBezTo>
                  <a:lnTo>
                    <a:pt x="143" y="7061"/>
                  </a:lnTo>
                  <a:cubicBezTo>
                    <a:pt x="24" y="6704"/>
                    <a:pt x="72" y="6299"/>
                    <a:pt x="60" y="5787"/>
                  </a:cubicBezTo>
                  <a:close/>
                  <a:moveTo>
                    <a:pt x="5977" y="5656"/>
                  </a:moveTo>
                  <a:lnTo>
                    <a:pt x="5977" y="6644"/>
                  </a:lnTo>
                  <a:cubicBezTo>
                    <a:pt x="5977" y="6680"/>
                    <a:pt x="5977" y="6739"/>
                    <a:pt x="6013" y="6787"/>
                  </a:cubicBezTo>
                  <a:cubicBezTo>
                    <a:pt x="6096" y="6966"/>
                    <a:pt x="6085" y="7144"/>
                    <a:pt x="6085" y="7335"/>
                  </a:cubicBezTo>
                  <a:lnTo>
                    <a:pt x="6085" y="10014"/>
                  </a:lnTo>
                  <a:cubicBezTo>
                    <a:pt x="6085" y="10133"/>
                    <a:pt x="6061" y="10276"/>
                    <a:pt x="6132" y="10371"/>
                  </a:cubicBezTo>
                  <a:cubicBezTo>
                    <a:pt x="6227" y="10418"/>
                    <a:pt x="6323" y="10395"/>
                    <a:pt x="6430" y="10359"/>
                  </a:cubicBezTo>
                  <a:cubicBezTo>
                    <a:pt x="6537" y="10335"/>
                    <a:pt x="6656" y="10287"/>
                    <a:pt x="6751" y="10287"/>
                  </a:cubicBezTo>
                  <a:cubicBezTo>
                    <a:pt x="7132" y="10287"/>
                    <a:pt x="7454" y="10121"/>
                    <a:pt x="7728" y="10037"/>
                  </a:cubicBezTo>
                  <a:cubicBezTo>
                    <a:pt x="7823" y="9883"/>
                    <a:pt x="7906" y="9764"/>
                    <a:pt x="7990" y="9656"/>
                  </a:cubicBezTo>
                  <a:cubicBezTo>
                    <a:pt x="8168" y="9418"/>
                    <a:pt x="8347" y="9180"/>
                    <a:pt x="8466" y="8894"/>
                  </a:cubicBezTo>
                  <a:cubicBezTo>
                    <a:pt x="8537" y="8704"/>
                    <a:pt x="8621" y="8513"/>
                    <a:pt x="8704" y="8323"/>
                  </a:cubicBezTo>
                  <a:cubicBezTo>
                    <a:pt x="8775" y="8156"/>
                    <a:pt x="8823" y="8001"/>
                    <a:pt x="8823" y="7811"/>
                  </a:cubicBezTo>
                  <a:lnTo>
                    <a:pt x="8823" y="5954"/>
                  </a:lnTo>
                  <a:cubicBezTo>
                    <a:pt x="8823" y="5870"/>
                    <a:pt x="8811" y="5763"/>
                    <a:pt x="8799" y="5656"/>
                  </a:cubicBezTo>
                  <a:cubicBezTo>
                    <a:pt x="8716" y="5644"/>
                    <a:pt x="8656" y="5632"/>
                    <a:pt x="8597" y="5632"/>
                  </a:cubicBezTo>
                  <a:cubicBezTo>
                    <a:pt x="7918" y="5584"/>
                    <a:pt x="6323" y="5608"/>
                    <a:pt x="5977" y="5656"/>
                  </a:cubicBezTo>
                  <a:close/>
                  <a:moveTo>
                    <a:pt x="2703" y="5751"/>
                  </a:moveTo>
                  <a:cubicBezTo>
                    <a:pt x="2656" y="6025"/>
                    <a:pt x="2656" y="6311"/>
                    <a:pt x="2703" y="6596"/>
                  </a:cubicBezTo>
                  <a:cubicBezTo>
                    <a:pt x="2763" y="6894"/>
                    <a:pt x="2858" y="7180"/>
                    <a:pt x="2882" y="7454"/>
                  </a:cubicBezTo>
                  <a:cubicBezTo>
                    <a:pt x="2917" y="7716"/>
                    <a:pt x="3001" y="7930"/>
                    <a:pt x="3120" y="8156"/>
                  </a:cubicBezTo>
                  <a:lnTo>
                    <a:pt x="3394" y="8692"/>
                  </a:lnTo>
                  <a:cubicBezTo>
                    <a:pt x="3477" y="8906"/>
                    <a:pt x="3620" y="9085"/>
                    <a:pt x="3775" y="9228"/>
                  </a:cubicBezTo>
                  <a:cubicBezTo>
                    <a:pt x="3870" y="9323"/>
                    <a:pt x="3953" y="9406"/>
                    <a:pt x="4013" y="9514"/>
                  </a:cubicBezTo>
                  <a:cubicBezTo>
                    <a:pt x="4120" y="9692"/>
                    <a:pt x="4251" y="9823"/>
                    <a:pt x="4430" y="9930"/>
                  </a:cubicBezTo>
                  <a:cubicBezTo>
                    <a:pt x="4489" y="9954"/>
                    <a:pt x="4537" y="9990"/>
                    <a:pt x="4584" y="10049"/>
                  </a:cubicBezTo>
                  <a:cubicBezTo>
                    <a:pt x="4775" y="10299"/>
                    <a:pt x="5061" y="10347"/>
                    <a:pt x="5346" y="10395"/>
                  </a:cubicBezTo>
                  <a:cubicBezTo>
                    <a:pt x="5406" y="10406"/>
                    <a:pt x="5465" y="10371"/>
                    <a:pt x="5501" y="10359"/>
                  </a:cubicBezTo>
                  <a:cubicBezTo>
                    <a:pt x="5525" y="10299"/>
                    <a:pt x="5537" y="10276"/>
                    <a:pt x="5537" y="10228"/>
                  </a:cubicBezTo>
                  <a:cubicBezTo>
                    <a:pt x="5537" y="9240"/>
                    <a:pt x="5537" y="8263"/>
                    <a:pt x="5525" y="7275"/>
                  </a:cubicBezTo>
                  <a:cubicBezTo>
                    <a:pt x="5525" y="7192"/>
                    <a:pt x="5525" y="7097"/>
                    <a:pt x="5477" y="7025"/>
                  </a:cubicBezTo>
                  <a:cubicBezTo>
                    <a:pt x="5406" y="6858"/>
                    <a:pt x="5406" y="6680"/>
                    <a:pt x="5406" y="6525"/>
                  </a:cubicBezTo>
                  <a:lnTo>
                    <a:pt x="5406" y="5846"/>
                  </a:lnTo>
                  <a:cubicBezTo>
                    <a:pt x="5406" y="5775"/>
                    <a:pt x="5370" y="5715"/>
                    <a:pt x="5358" y="5632"/>
                  </a:cubicBezTo>
                  <a:lnTo>
                    <a:pt x="4965" y="5632"/>
                  </a:lnTo>
                  <a:lnTo>
                    <a:pt x="3584" y="5632"/>
                  </a:lnTo>
                  <a:cubicBezTo>
                    <a:pt x="3298" y="5596"/>
                    <a:pt x="3001" y="5644"/>
                    <a:pt x="2703" y="5751"/>
                  </a:cubicBezTo>
                  <a:close/>
                  <a:moveTo>
                    <a:pt x="5965" y="572"/>
                  </a:moveTo>
                  <a:cubicBezTo>
                    <a:pt x="5954" y="631"/>
                    <a:pt x="5918" y="643"/>
                    <a:pt x="5942" y="667"/>
                  </a:cubicBezTo>
                  <a:cubicBezTo>
                    <a:pt x="5954" y="2084"/>
                    <a:pt x="5965" y="3501"/>
                    <a:pt x="6001" y="4930"/>
                  </a:cubicBezTo>
                  <a:cubicBezTo>
                    <a:pt x="6001" y="4953"/>
                    <a:pt x="6013" y="5001"/>
                    <a:pt x="6025" y="5037"/>
                  </a:cubicBezTo>
                  <a:cubicBezTo>
                    <a:pt x="6025" y="5049"/>
                    <a:pt x="6037" y="5049"/>
                    <a:pt x="6061" y="5072"/>
                  </a:cubicBezTo>
                  <a:cubicBezTo>
                    <a:pt x="6108" y="5072"/>
                    <a:pt x="6192" y="5108"/>
                    <a:pt x="6263" y="5108"/>
                  </a:cubicBezTo>
                  <a:lnTo>
                    <a:pt x="8501" y="5108"/>
                  </a:lnTo>
                  <a:cubicBezTo>
                    <a:pt x="8573" y="5108"/>
                    <a:pt x="8632" y="5072"/>
                    <a:pt x="8740" y="5061"/>
                  </a:cubicBezTo>
                  <a:cubicBezTo>
                    <a:pt x="8680" y="4656"/>
                    <a:pt x="8775" y="4263"/>
                    <a:pt x="8644" y="3870"/>
                  </a:cubicBezTo>
                  <a:cubicBezTo>
                    <a:pt x="8632" y="3810"/>
                    <a:pt x="8632" y="3751"/>
                    <a:pt x="8632" y="3691"/>
                  </a:cubicBezTo>
                  <a:cubicBezTo>
                    <a:pt x="8597" y="3513"/>
                    <a:pt x="8597" y="3346"/>
                    <a:pt x="8549" y="3167"/>
                  </a:cubicBezTo>
                  <a:cubicBezTo>
                    <a:pt x="8454" y="2798"/>
                    <a:pt x="8335" y="2441"/>
                    <a:pt x="8204" y="2072"/>
                  </a:cubicBezTo>
                  <a:cubicBezTo>
                    <a:pt x="8168" y="1977"/>
                    <a:pt x="8109" y="1894"/>
                    <a:pt x="8061" y="1798"/>
                  </a:cubicBezTo>
                  <a:cubicBezTo>
                    <a:pt x="7966" y="1608"/>
                    <a:pt x="7847" y="1417"/>
                    <a:pt x="7739" y="1203"/>
                  </a:cubicBezTo>
                  <a:cubicBezTo>
                    <a:pt x="7644" y="1012"/>
                    <a:pt x="7513" y="881"/>
                    <a:pt x="7311" y="822"/>
                  </a:cubicBezTo>
                  <a:cubicBezTo>
                    <a:pt x="7013" y="727"/>
                    <a:pt x="6716" y="643"/>
                    <a:pt x="6418" y="584"/>
                  </a:cubicBezTo>
                  <a:cubicBezTo>
                    <a:pt x="6251" y="536"/>
                    <a:pt x="6120" y="572"/>
                    <a:pt x="5965" y="572"/>
                  </a:cubicBezTo>
                  <a:close/>
                  <a:moveTo>
                    <a:pt x="5382" y="5072"/>
                  </a:moveTo>
                  <a:cubicBezTo>
                    <a:pt x="5406" y="3608"/>
                    <a:pt x="5430" y="2155"/>
                    <a:pt x="5442" y="715"/>
                  </a:cubicBezTo>
                  <a:cubicBezTo>
                    <a:pt x="5442" y="703"/>
                    <a:pt x="5430" y="703"/>
                    <a:pt x="5430" y="691"/>
                  </a:cubicBezTo>
                  <a:cubicBezTo>
                    <a:pt x="5430" y="667"/>
                    <a:pt x="5418" y="667"/>
                    <a:pt x="5394" y="643"/>
                  </a:cubicBezTo>
                  <a:cubicBezTo>
                    <a:pt x="5275" y="631"/>
                    <a:pt x="5144" y="631"/>
                    <a:pt x="5013" y="667"/>
                  </a:cubicBezTo>
                  <a:cubicBezTo>
                    <a:pt x="4918" y="703"/>
                    <a:pt x="4846" y="715"/>
                    <a:pt x="4763" y="727"/>
                  </a:cubicBezTo>
                  <a:cubicBezTo>
                    <a:pt x="4310" y="822"/>
                    <a:pt x="3953" y="1048"/>
                    <a:pt x="3668" y="1405"/>
                  </a:cubicBezTo>
                  <a:cubicBezTo>
                    <a:pt x="3584" y="1524"/>
                    <a:pt x="3489" y="1643"/>
                    <a:pt x="3394" y="1739"/>
                  </a:cubicBezTo>
                  <a:cubicBezTo>
                    <a:pt x="3227" y="1953"/>
                    <a:pt x="3072" y="2155"/>
                    <a:pt x="3096" y="2441"/>
                  </a:cubicBezTo>
                  <a:cubicBezTo>
                    <a:pt x="3096" y="2513"/>
                    <a:pt x="3096" y="2608"/>
                    <a:pt x="3048" y="2644"/>
                  </a:cubicBezTo>
                  <a:cubicBezTo>
                    <a:pt x="2858" y="2941"/>
                    <a:pt x="2882" y="3287"/>
                    <a:pt x="2798" y="3620"/>
                  </a:cubicBezTo>
                  <a:cubicBezTo>
                    <a:pt x="2715" y="3929"/>
                    <a:pt x="2703" y="4263"/>
                    <a:pt x="2679" y="4572"/>
                  </a:cubicBezTo>
                  <a:cubicBezTo>
                    <a:pt x="2656" y="4763"/>
                    <a:pt x="2632" y="4953"/>
                    <a:pt x="2703" y="5168"/>
                  </a:cubicBezTo>
                  <a:cubicBezTo>
                    <a:pt x="3596" y="5013"/>
                    <a:pt x="4477" y="5156"/>
                    <a:pt x="5382" y="5072"/>
                  </a:cubicBezTo>
                  <a:close/>
                  <a:moveTo>
                    <a:pt x="8644" y="9692"/>
                  </a:moveTo>
                  <a:cubicBezTo>
                    <a:pt x="8871" y="9537"/>
                    <a:pt x="9037" y="9418"/>
                    <a:pt x="9216" y="9335"/>
                  </a:cubicBezTo>
                  <a:cubicBezTo>
                    <a:pt x="9418" y="9228"/>
                    <a:pt x="9597" y="9061"/>
                    <a:pt x="9752" y="8882"/>
                  </a:cubicBezTo>
                  <a:cubicBezTo>
                    <a:pt x="9966" y="8609"/>
                    <a:pt x="10192" y="8323"/>
                    <a:pt x="10442" y="8073"/>
                  </a:cubicBezTo>
                  <a:cubicBezTo>
                    <a:pt x="10490" y="8025"/>
                    <a:pt x="10526" y="7966"/>
                    <a:pt x="10549" y="7906"/>
                  </a:cubicBezTo>
                  <a:cubicBezTo>
                    <a:pt x="10657" y="7728"/>
                    <a:pt x="10764" y="7561"/>
                    <a:pt x="10847" y="7382"/>
                  </a:cubicBezTo>
                  <a:cubicBezTo>
                    <a:pt x="10942" y="7192"/>
                    <a:pt x="11026" y="7001"/>
                    <a:pt x="11085" y="6799"/>
                  </a:cubicBezTo>
                  <a:cubicBezTo>
                    <a:pt x="11133" y="6656"/>
                    <a:pt x="11157" y="6489"/>
                    <a:pt x="11192" y="6323"/>
                  </a:cubicBezTo>
                  <a:cubicBezTo>
                    <a:pt x="11240" y="6120"/>
                    <a:pt x="11252" y="5930"/>
                    <a:pt x="11180" y="5704"/>
                  </a:cubicBezTo>
                  <a:cubicBezTo>
                    <a:pt x="10561" y="5668"/>
                    <a:pt x="9954" y="5715"/>
                    <a:pt x="9347" y="5668"/>
                  </a:cubicBezTo>
                  <a:cubicBezTo>
                    <a:pt x="9347" y="5823"/>
                    <a:pt x="9335" y="5942"/>
                    <a:pt x="9335" y="6061"/>
                  </a:cubicBezTo>
                  <a:lnTo>
                    <a:pt x="9335" y="7870"/>
                  </a:lnTo>
                  <a:cubicBezTo>
                    <a:pt x="9335" y="8025"/>
                    <a:pt x="9311" y="8168"/>
                    <a:pt x="9252" y="8311"/>
                  </a:cubicBezTo>
                  <a:cubicBezTo>
                    <a:pt x="9061" y="8763"/>
                    <a:pt x="8871" y="9204"/>
                    <a:pt x="8644" y="9692"/>
                  </a:cubicBezTo>
                  <a:close/>
                  <a:moveTo>
                    <a:pt x="11133" y="5168"/>
                  </a:moveTo>
                  <a:lnTo>
                    <a:pt x="11133" y="5001"/>
                  </a:lnTo>
                  <a:cubicBezTo>
                    <a:pt x="11133" y="4953"/>
                    <a:pt x="11121" y="4894"/>
                    <a:pt x="11121" y="4858"/>
                  </a:cubicBezTo>
                  <a:cubicBezTo>
                    <a:pt x="11073" y="4334"/>
                    <a:pt x="10954" y="3822"/>
                    <a:pt x="10585" y="3418"/>
                  </a:cubicBezTo>
                  <a:cubicBezTo>
                    <a:pt x="10561" y="3406"/>
                    <a:pt x="10549" y="3382"/>
                    <a:pt x="10537" y="3370"/>
                  </a:cubicBezTo>
                  <a:cubicBezTo>
                    <a:pt x="10192" y="2858"/>
                    <a:pt x="9847" y="2346"/>
                    <a:pt x="9359" y="2001"/>
                  </a:cubicBezTo>
                  <a:lnTo>
                    <a:pt x="9299" y="1941"/>
                  </a:lnTo>
                  <a:cubicBezTo>
                    <a:pt x="9073" y="1679"/>
                    <a:pt x="8775" y="1524"/>
                    <a:pt x="8478" y="1370"/>
                  </a:cubicBezTo>
                  <a:cubicBezTo>
                    <a:pt x="8442" y="1358"/>
                    <a:pt x="8394" y="1310"/>
                    <a:pt x="8359" y="1382"/>
                  </a:cubicBezTo>
                  <a:cubicBezTo>
                    <a:pt x="8454" y="1548"/>
                    <a:pt x="8561" y="1703"/>
                    <a:pt x="8632" y="1882"/>
                  </a:cubicBezTo>
                  <a:cubicBezTo>
                    <a:pt x="8799" y="2322"/>
                    <a:pt x="8930" y="2775"/>
                    <a:pt x="9061" y="3215"/>
                  </a:cubicBezTo>
                  <a:cubicBezTo>
                    <a:pt x="9109" y="3382"/>
                    <a:pt x="9073" y="3572"/>
                    <a:pt x="9133" y="3727"/>
                  </a:cubicBezTo>
                  <a:cubicBezTo>
                    <a:pt x="9240" y="4025"/>
                    <a:pt x="9240" y="4334"/>
                    <a:pt x="9228" y="4644"/>
                  </a:cubicBezTo>
                  <a:cubicBezTo>
                    <a:pt x="9228" y="5108"/>
                    <a:pt x="9347" y="5072"/>
                    <a:pt x="9692" y="5180"/>
                  </a:cubicBezTo>
                  <a:cubicBezTo>
                    <a:pt x="9752" y="5192"/>
                    <a:pt x="9811" y="5192"/>
                    <a:pt x="9871" y="5192"/>
                  </a:cubicBezTo>
                  <a:lnTo>
                    <a:pt x="10883" y="5192"/>
                  </a:lnTo>
                  <a:cubicBezTo>
                    <a:pt x="10954" y="5192"/>
                    <a:pt x="11038" y="5180"/>
                    <a:pt x="11133" y="5168"/>
                  </a:cubicBezTo>
                  <a:close/>
                  <a:moveTo>
                    <a:pt x="3596" y="9883"/>
                  </a:moveTo>
                  <a:cubicBezTo>
                    <a:pt x="3548" y="9692"/>
                    <a:pt x="3429" y="9621"/>
                    <a:pt x="3346" y="9514"/>
                  </a:cubicBezTo>
                  <a:cubicBezTo>
                    <a:pt x="3203" y="9359"/>
                    <a:pt x="3084" y="9192"/>
                    <a:pt x="2977" y="9002"/>
                  </a:cubicBezTo>
                  <a:cubicBezTo>
                    <a:pt x="2822" y="8704"/>
                    <a:pt x="2679" y="8406"/>
                    <a:pt x="2525" y="8097"/>
                  </a:cubicBezTo>
                  <a:cubicBezTo>
                    <a:pt x="2489" y="7990"/>
                    <a:pt x="2429" y="7894"/>
                    <a:pt x="2429" y="7787"/>
                  </a:cubicBezTo>
                  <a:cubicBezTo>
                    <a:pt x="2405" y="7466"/>
                    <a:pt x="2251" y="7192"/>
                    <a:pt x="2275" y="6870"/>
                  </a:cubicBezTo>
                  <a:cubicBezTo>
                    <a:pt x="2167" y="6620"/>
                    <a:pt x="2203" y="6370"/>
                    <a:pt x="2191" y="6096"/>
                  </a:cubicBezTo>
                  <a:cubicBezTo>
                    <a:pt x="2191" y="5977"/>
                    <a:pt x="2215" y="5846"/>
                    <a:pt x="2144" y="5727"/>
                  </a:cubicBezTo>
                  <a:cubicBezTo>
                    <a:pt x="1977" y="5680"/>
                    <a:pt x="1798" y="5668"/>
                    <a:pt x="1632" y="5715"/>
                  </a:cubicBezTo>
                  <a:cubicBezTo>
                    <a:pt x="1370" y="5799"/>
                    <a:pt x="1096" y="5787"/>
                    <a:pt x="834" y="5823"/>
                  </a:cubicBezTo>
                  <a:cubicBezTo>
                    <a:pt x="822" y="5823"/>
                    <a:pt x="786" y="5846"/>
                    <a:pt x="762" y="5882"/>
                  </a:cubicBezTo>
                  <a:cubicBezTo>
                    <a:pt x="727" y="6192"/>
                    <a:pt x="703" y="6501"/>
                    <a:pt x="822" y="6811"/>
                  </a:cubicBezTo>
                  <a:lnTo>
                    <a:pt x="858" y="6989"/>
                  </a:lnTo>
                  <a:cubicBezTo>
                    <a:pt x="893" y="7406"/>
                    <a:pt x="1072" y="7751"/>
                    <a:pt x="1370" y="8037"/>
                  </a:cubicBezTo>
                  <a:cubicBezTo>
                    <a:pt x="1501" y="8156"/>
                    <a:pt x="1620" y="8275"/>
                    <a:pt x="1667" y="8454"/>
                  </a:cubicBezTo>
                  <a:cubicBezTo>
                    <a:pt x="1691" y="8561"/>
                    <a:pt x="1763" y="8621"/>
                    <a:pt x="1846" y="8680"/>
                  </a:cubicBezTo>
                  <a:cubicBezTo>
                    <a:pt x="2144" y="8918"/>
                    <a:pt x="2441" y="9168"/>
                    <a:pt x="2739" y="9406"/>
                  </a:cubicBezTo>
                  <a:cubicBezTo>
                    <a:pt x="2977" y="9621"/>
                    <a:pt x="3239" y="9764"/>
                    <a:pt x="3596" y="9883"/>
                  </a:cubicBezTo>
                  <a:close/>
                  <a:moveTo>
                    <a:pt x="2167" y="5192"/>
                  </a:moveTo>
                  <a:cubicBezTo>
                    <a:pt x="2167" y="4930"/>
                    <a:pt x="2167" y="4703"/>
                    <a:pt x="2191" y="4477"/>
                  </a:cubicBezTo>
                  <a:cubicBezTo>
                    <a:pt x="2203" y="4263"/>
                    <a:pt x="2263" y="4037"/>
                    <a:pt x="2275" y="3810"/>
                  </a:cubicBezTo>
                  <a:cubicBezTo>
                    <a:pt x="2286" y="3620"/>
                    <a:pt x="2286" y="3441"/>
                    <a:pt x="2382" y="3263"/>
                  </a:cubicBezTo>
                  <a:cubicBezTo>
                    <a:pt x="2405" y="3203"/>
                    <a:pt x="2405" y="3144"/>
                    <a:pt x="2405" y="3084"/>
                  </a:cubicBezTo>
                  <a:cubicBezTo>
                    <a:pt x="2405" y="2929"/>
                    <a:pt x="2465" y="2798"/>
                    <a:pt x="2525" y="2667"/>
                  </a:cubicBezTo>
                  <a:cubicBezTo>
                    <a:pt x="2572" y="2560"/>
                    <a:pt x="2632" y="2453"/>
                    <a:pt x="2632" y="2346"/>
                  </a:cubicBezTo>
                  <a:cubicBezTo>
                    <a:pt x="2632" y="2155"/>
                    <a:pt x="2703" y="2001"/>
                    <a:pt x="2798" y="1834"/>
                  </a:cubicBezTo>
                  <a:cubicBezTo>
                    <a:pt x="2810" y="1798"/>
                    <a:pt x="2822" y="1751"/>
                    <a:pt x="2858" y="1655"/>
                  </a:cubicBezTo>
                  <a:cubicBezTo>
                    <a:pt x="2667" y="1786"/>
                    <a:pt x="2501" y="1858"/>
                    <a:pt x="2394" y="2001"/>
                  </a:cubicBezTo>
                  <a:cubicBezTo>
                    <a:pt x="2132" y="2310"/>
                    <a:pt x="1858" y="2620"/>
                    <a:pt x="1632" y="2941"/>
                  </a:cubicBezTo>
                  <a:cubicBezTo>
                    <a:pt x="1501" y="3156"/>
                    <a:pt x="1441" y="3406"/>
                    <a:pt x="1262" y="3584"/>
                  </a:cubicBezTo>
                  <a:cubicBezTo>
                    <a:pt x="1215" y="3632"/>
                    <a:pt x="1215" y="3691"/>
                    <a:pt x="1191" y="3751"/>
                  </a:cubicBezTo>
                  <a:cubicBezTo>
                    <a:pt x="1060" y="4168"/>
                    <a:pt x="905" y="4572"/>
                    <a:pt x="786" y="4989"/>
                  </a:cubicBezTo>
                  <a:cubicBezTo>
                    <a:pt x="762" y="5072"/>
                    <a:pt x="715" y="5168"/>
                    <a:pt x="786" y="5299"/>
                  </a:cubicBezTo>
                  <a:cubicBezTo>
                    <a:pt x="953" y="5311"/>
                    <a:pt x="1143" y="5346"/>
                    <a:pt x="1310" y="5275"/>
                  </a:cubicBezTo>
                  <a:cubicBezTo>
                    <a:pt x="1453" y="5192"/>
                    <a:pt x="1620" y="5180"/>
                    <a:pt x="1786" y="5192"/>
                  </a:cubicBezTo>
                  <a:cubicBezTo>
                    <a:pt x="1905" y="5215"/>
                    <a:pt x="2024" y="5192"/>
                    <a:pt x="2167" y="5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5"/>
            <p:cNvSpPr/>
            <p:nvPr/>
          </p:nvSpPr>
          <p:spPr>
            <a:xfrm>
              <a:off x="1415950" y="2244750"/>
              <a:ext cx="295875" cy="221775"/>
            </a:xfrm>
            <a:custGeom>
              <a:rect b="b" l="l" r="r" t="t"/>
              <a:pathLst>
                <a:path extrusionOk="0" h="8871" w="11835">
                  <a:moveTo>
                    <a:pt x="10704" y="5858"/>
                  </a:moveTo>
                  <a:cubicBezTo>
                    <a:pt x="10918" y="5763"/>
                    <a:pt x="11097" y="5692"/>
                    <a:pt x="11287" y="5620"/>
                  </a:cubicBezTo>
                  <a:cubicBezTo>
                    <a:pt x="11466" y="5549"/>
                    <a:pt x="11561" y="5370"/>
                    <a:pt x="11752" y="5335"/>
                  </a:cubicBezTo>
                  <a:cubicBezTo>
                    <a:pt x="11835" y="5394"/>
                    <a:pt x="11823" y="5465"/>
                    <a:pt x="11811" y="5549"/>
                  </a:cubicBezTo>
                  <a:cubicBezTo>
                    <a:pt x="11775" y="5763"/>
                    <a:pt x="11763" y="5989"/>
                    <a:pt x="11692" y="6204"/>
                  </a:cubicBezTo>
                  <a:cubicBezTo>
                    <a:pt x="11632" y="6382"/>
                    <a:pt x="11585" y="6549"/>
                    <a:pt x="11585" y="6739"/>
                  </a:cubicBezTo>
                  <a:cubicBezTo>
                    <a:pt x="11585" y="6799"/>
                    <a:pt x="11573" y="6859"/>
                    <a:pt x="11537" y="6918"/>
                  </a:cubicBezTo>
                  <a:cubicBezTo>
                    <a:pt x="11442" y="7156"/>
                    <a:pt x="11418" y="7394"/>
                    <a:pt x="11418" y="7644"/>
                  </a:cubicBezTo>
                  <a:cubicBezTo>
                    <a:pt x="11406" y="8037"/>
                    <a:pt x="11371" y="8430"/>
                    <a:pt x="11347" y="8811"/>
                  </a:cubicBezTo>
                  <a:cubicBezTo>
                    <a:pt x="11109" y="8871"/>
                    <a:pt x="11001" y="8668"/>
                    <a:pt x="10847" y="8597"/>
                  </a:cubicBezTo>
                  <a:cubicBezTo>
                    <a:pt x="10680" y="8513"/>
                    <a:pt x="10513" y="8418"/>
                    <a:pt x="10323" y="8311"/>
                  </a:cubicBezTo>
                  <a:cubicBezTo>
                    <a:pt x="10287" y="8240"/>
                    <a:pt x="10228" y="8144"/>
                    <a:pt x="10192" y="8037"/>
                  </a:cubicBezTo>
                  <a:cubicBezTo>
                    <a:pt x="9906" y="7942"/>
                    <a:pt x="9608" y="7823"/>
                    <a:pt x="9323" y="7716"/>
                  </a:cubicBezTo>
                  <a:cubicBezTo>
                    <a:pt x="9061" y="7609"/>
                    <a:pt x="8775" y="7490"/>
                    <a:pt x="8501" y="7394"/>
                  </a:cubicBezTo>
                  <a:cubicBezTo>
                    <a:pt x="8549" y="7240"/>
                    <a:pt x="8656" y="7168"/>
                    <a:pt x="8763" y="7109"/>
                  </a:cubicBezTo>
                  <a:cubicBezTo>
                    <a:pt x="8846" y="7049"/>
                    <a:pt x="8918" y="7001"/>
                    <a:pt x="9013" y="6942"/>
                  </a:cubicBezTo>
                  <a:cubicBezTo>
                    <a:pt x="9287" y="6739"/>
                    <a:pt x="9358" y="6442"/>
                    <a:pt x="9180" y="6144"/>
                  </a:cubicBezTo>
                  <a:cubicBezTo>
                    <a:pt x="9073" y="5942"/>
                    <a:pt x="8954" y="5751"/>
                    <a:pt x="8894" y="5549"/>
                  </a:cubicBezTo>
                  <a:cubicBezTo>
                    <a:pt x="8823" y="5323"/>
                    <a:pt x="8620" y="5192"/>
                    <a:pt x="8525" y="4989"/>
                  </a:cubicBezTo>
                  <a:cubicBezTo>
                    <a:pt x="8418" y="4811"/>
                    <a:pt x="8358" y="4608"/>
                    <a:pt x="8144" y="4501"/>
                  </a:cubicBezTo>
                  <a:cubicBezTo>
                    <a:pt x="8108" y="4477"/>
                    <a:pt x="8072" y="4418"/>
                    <a:pt x="8025" y="4370"/>
                  </a:cubicBezTo>
                  <a:cubicBezTo>
                    <a:pt x="7870" y="4156"/>
                    <a:pt x="7691" y="3965"/>
                    <a:pt x="7465" y="3846"/>
                  </a:cubicBezTo>
                  <a:cubicBezTo>
                    <a:pt x="7430" y="3834"/>
                    <a:pt x="7406" y="3799"/>
                    <a:pt x="7370" y="3787"/>
                  </a:cubicBezTo>
                  <a:cubicBezTo>
                    <a:pt x="7025" y="3525"/>
                    <a:pt x="6715" y="3227"/>
                    <a:pt x="6358" y="2989"/>
                  </a:cubicBezTo>
                  <a:cubicBezTo>
                    <a:pt x="6120" y="2822"/>
                    <a:pt x="5870" y="2656"/>
                    <a:pt x="5584" y="2572"/>
                  </a:cubicBezTo>
                  <a:cubicBezTo>
                    <a:pt x="5382" y="2513"/>
                    <a:pt x="5191" y="2394"/>
                    <a:pt x="4977" y="2310"/>
                  </a:cubicBezTo>
                  <a:cubicBezTo>
                    <a:pt x="4608" y="2179"/>
                    <a:pt x="4215" y="2060"/>
                    <a:pt x="3846" y="1941"/>
                  </a:cubicBezTo>
                  <a:cubicBezTo>
                    <a:pt x="3774" y="1917"/>
                    <a:pt x="3691" y="1894"/>
                    <a:pt x="3631" y="1870"/>
                  </a:cubicBezTo>
                  <a:cubicBezTo>
                    <a:pt x="3500" y="1810"/>
                    <a:pt x="3358" y="1775"/>
                    <a:pt x="3203" y="1775"/>
                  </a:cubicBezTo>
                  <a:cubicBezTo>
                    <a:pt x="3012" y="1775"/>
                    <a:pt x="2834" y="1775"/>
                    <a:pt x="2655" y="1703"/>
                  </a:cubicBezTo>
                  <a:cubicBezTo>
                    <a:pt x="2584" y="1679"/>
                    <a:pt x="2512" y="1679"/>
                    <a:pt x="2429" y="1679"/>
                  </a:cubicBezTo>
                  <a:cubicBezTo>
                    <a:pt x="1834" y="1656"/>
                    <a:pt x="1238" y="1644"/>
                    <a:pt x="643" y="1644"/>
                  </a:cubicBezTo>
                  <a:cubicBezTo>
                    <a:pt x="512" y="1644"/>
                    <a:pt x="381" y="1644"/>
                    <a:pt x="262" y="1632"/>
                  </a:cubicBezTo>
                  <a:cubicBezTo>
                    <a:pt x="0" y="1298"/>
                    <a:pt x="0" y="941"/>
                    <a:pt x="24" y="572"/>
                  </a:cubicBezTo>
                  <a:cubicBezTo>
                    <a:pt x="36" y="322"/>
                    <a:pt x="333" y="72"/>
                    <a:pt x="619" y="36"/>
                  </a:cubicBezTo>
                  <a:cubicBezTo>
                    <a:pt x="762" y="24"/>
                    <a:pt x="917" y="24"/>
                    <a:pt x="1060" y="24"/>
                  </a:cubicBezTo>
                  <a:cubicBezTo>
                    <a:pt x="1476" y="24"/>
                    <a:pt x="1905" y="1"/>
                    <a:pt x="2322" y="24"/>
                  </a:cubicBezTo>
                  <a:cubicBezTo>
                    <a:pt x="2608" y="36"/>
                    <a:pt x="2893" y="84"/>
                    <a:pt x="3179" y="108"/>
                  </a:cubicBezTo>
                  <a:cubicBezTo>
                    <a:pt x="3393" y="143"/>
                    <a:pt x="3608" y="251"/>
                    <a:pt x="3834" y="167"/>
                  </a:cubicBezTo>
                  <a:cubicBezTo>
                    <a:pt x="4322" y="346"/>
                    <a:pt x="4870" y="251"/>
                    <a:pt x="5346" y="489"/>
                  </a:cubicBezTo>
                  <a:cubicBezTo>
                    <a:pt x="5596" y="608"/>
                    <a:pt x="5870" y="703"/>
                    <a:pt x="6120" y="846"/>
                  </a:cubicBezTo>
                  <a:cubicBezTo>
                    <a:pt x="6191" y="870"/>
                    <a:pt x="6251" y="941"/>
                    <a:pt x="6334" y="989"/>
                  </a:cubicBezTo>
                  <a:cubicBezTo>
                    <a:pt x="6429" y="1084"/>
                    <a:pt x="6548" y="1144"/>
                    <a:pt x="6691" y="1167"/>
                  </a:cubicBezTo>
                  <a:cubicBezTo>
                    <a:pt x="6763" y="1179"/>
                    <a:pt x="6846" y="1239"/>
                    <a:pt x="6906" y="1286"/>
                  </a:cubicBezTo>
                  <a:cubicBezTo>
                    <a:pt x="7144" y="1465"/>
                    <a:pt x="7370" y="1679"/>
                    <a:pt x="7596" y="1858"/>
                  </a:cubicBezTo>
                  <a:cubicBezTo>
                    <a:pt x="7703" y="1941"/>
                    <a:pt x="7799" y="2013"/>
                    <a:pt x="7882" y="2156"/>
                  </a:cubicBezTo>
                  <a:cubicBezTo>
                    <a:pt x="7918" y="2227"/>
                    <a:pt x="7977" y="2298"/>
                    <a:pt x="8061" y="2334"/>
                  </a:cubicBezTo>
                  <a:cubicBezTo>
                    <a:pt x="8215" y="2418"/>
                    <a:pt x="8334" y="2548"/>
                    <a:pt x="8442" y="2715"/>
                  </a:cubicBezTo>
                  <a:cubicBezTo>
                    <a:pt x="8501" y="2810"/>
                    <a:pt x="8573" y="2894"/>
                    <a:pt x="8656" y="2965"/>
                  </a:cubicBezTo>
                  <a:cubicBezTo>
                    <a:pt x="8727" y="3060"/>
                    <a:pt x="8787" y="3144"/>
                    <a:pt x="8858" y="3227"/>
                  </a:cubicBezTo>
                  <a:cubicBezTo>
                    <a:pt x="8930" y="3310"/>
                    <a:pt x="8989" y="3406"/>
                    <a:pt x="9085" y="3465"/>
                  </a:cubicBezTo>
                  <a:cubicBezTo>
                    <a:pt x="9227" y="3561"/>
                    <a:pt x="9335" y="3703"/>
                    <a:pt x="9442" y="3834"/>
                  </a:cubicBezTo>
                  <a:cubicBezTo>
                    <a:pt x="9727" y="4192"/>
                    <a:pt x="9870" y="4608"/>
                    <a:pt x="10120" y="4977"/>
                  </a:cubicBezTo>
                  <a:cubicBezTo>
                    <a:pt x="10335" y="5251"/>
                    <a:pt x="10501" y="5525"/>
                    <a:pt x="10704" y="5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5"/>
            <p:cNvSpPr/>
            <p:nvPr/>
          </p:nvSpPr>
          <p:spPr>
            <a:xfrm>
              <a:off x="1400750" y="2233150"/>
              <a:ext cx="320900" cy="251825"/>
            </a:xfrm>
            <a:custGeom>
              <a:rect b="b" l="l" r="r" t="t"/>
              <a:pathLst>
                <a:path extrusionOk="0" h="10073" w="12836">
                  <a:moveTo>
                    <a:pt x="513" y="2560"/>
                  </a:moveTo>
                  <a:cubicBezTo>
                    <a:pt x="275" y="2346"/>
                    <a:pt x="275" y="2048"/>
                    <a:pt x="191" y="1786"/>
                  </a:cubicBezTo>
                  <a:cubicBezTo>
                    <a:pt x="120" y="1500"/>
                    <a:pt x="72" y="1203"/>
                    <a:pt x="37" y="905"/>
                  </a:cubicBezTo>
                  <a:cubicBezTo>
                    <a:pt x="13" y="798"/>
                    <a:pt x="13" y="679"/>
                    <a:pt x="1" y="596"/>
                  </a:cubicBezTo>
                  <a:cubicBezTo>
                    <a:pt x="168" y="417"/>
                    <a:pt x="334" y="274"/>
                    <a:pt x="549" y="203"/>
                  </a:cubicBezTo>
                  <a:cubicBezTo>
                    <a:pt x="703" y="155"/>
                    <a:pt x="834" y="119"/>
                    <a:pt x="989" y="119"/>
                  </a:cubicBezTo>
                  <a:cubicBezTo>
                    <a:pt x="1168" y="119"/>
                    <a:pt x="1358" y="119"/>
                    <a:pt x="1537" y="36"/>
                  </a:cubicBezTo>
                  <a:cubicBezTo>
                    <a:pt x="1620" y="0"/>
                    <a:pt x="1727" y="12"/>
                    <a:pt x="1834" y="12"/>
                  </a:cubicBezTo>
                  <a:cubicBezTo>
                    <a:pt x="2454" y="12"/>
                    <a:pt x="3073" y="12"/>
                    <a:pt x="3692" y="24"/>
                  </a:cubicBezTo>
                  <a:cubicBezTo>
                    <a:pt x="4049" y="36"/>
                    <a:pt x="4406" y="119"/>
                    <a:pt x="4751" y="238"/>
                  </a:cubicBezTo>
                  <a:cubicBezTo>
                    <a:pt x="4870" y="274"/>
                    <a:pt x="4990" y="322"/>
                    <a:pt x="5109" y="310"/>
                  </a:cubicBezTo>
                  <a:cubicBezTo>
                    <a:pt x="5573" y="262"/>
                    <a:pt x="5954" y="441"/>
                    <a:pt x="6359" y="607"/>
                  </a:cubicBezTo>
                  <a:cubicBezTo>
                    <a:pt x="6537" y="679"/>
                    <a:pt x="6704" y="750"/>
                    <a:pt x="6859" y="834"/>
                  </a:cubicBezTo>
                  <a:cubicBezTo>
                    <a:pt x="6906" y="846"/>
                    <a:pt x="6966" y="857"/>
                    <a:pt x="7002" y="893"/>
                  </a:cubicBezTo>
                  <a:cubicBezTo>
                    <a:pt x="7299" y="1191"/>
                    <a:pt x="7740" y="1274"/>
                    <a:pt x="8014" y="1631"/>
                  </a:cubicBezTo>
                  <a:cubicBezTo>
                    <a:pt x="8049" y="1691"/>
                    <a:pt x="8133" y="1727"/>
                    <a:pt x="8192" y="1762"/>
                  </a:cubicBezTo>
                  <a:cubicBezTo>
                    <a:pt x="8430" y="1929"/>
                    <a:pt x="8692" y="2084"/>
                    <a:pt x="8871" y="2334"/>
                  </a:cubicBezTo>
                  <a:cubicBezTo>
                    <a:pt x="8966" y="2453"/>
                    <a:pt x="9109" y="2512"/>
                    <a:pt x="9216" y="2608"/>
                  </a:cubicBezTo>
                  <a:cubicBezTo>
                    <a:pt x="9419" y="2846"/>
                    <a:pt x="9621" y="3108"/>
                    <a:pt x="9823" y="3358"/>
                  </a:cubicBezTo>
                  <a:cubicBezTo>
                    <a:pt x="9883" y="3429"/>
                    <a:pt x="9954" y="3501"/>
                    <a:pt x="10038" y="3560"/>
                  </a:cubicBezTo>
                  <a:cubicBezTo>
                    <a:pt x="10193" y="3679"/>
                    <a:pt x="10335" y="3822"/>
                    <a:pt x="10431" y="4001"/>
                  </a:cubicBezTo>
                  <a:cubicBezTo>
                    <a:pt x="10478" y="4072"/>
                    <a:pt x="10538" y="4132"/>
                    <a:pt x="10585" y="4203"/>
                  </a:cubicBezTo>
                  <a:cubicBezTo>
                    <a:pt x="10788" y="4536"/>
                    <a:pt x="11002" y="4846"/>
                    <a:pt x="11169" y="5191"/>
                  </a:cubicBezTo>
                  <a:cubicBezTo>
                    <a:pt x="11252" y="5346"/>
                    <a:pt x="11288" y="5525"/>
                    <a:pt x="11347" y="5703"/>
                  </a:cubicBezTo>
                  <a:cubicBezTo>
                    <a:pt x="11526" y="5691"/>
                    <a:pt x="11657" y="5644"/>
                    <a:pt x="11764" y="5548"/>
                  </a:cubicBezTo>
                  <a:cubicBezTo>
                    <a:pt x="11943" y="5346"/>
                    <a:pt x="12205" y="5275"/>
                    <a:pt x="12431" y="5156"/>
                  </a:cubicBezTo>
                  <a:cubicBezTo>
                    <a:pt x="12479" y="5132"/>
                    <a:pt x="12550" y="5132"/>
                    <a:pt x="12610" y="5132"/>
                  </a:cubicBezTo>
                  <a:cubicBezTo>
                    <a:pt x="12717" y="5132"/>
                    <a:pt x="12788" y="5203"/>
                    <a:pt x="12800" y="5322"/>
                  </a:cubicBezTo>
                  <a:cubicBezTo>
                    <a:pt x="12812" y="5572"/>
                    <a:pt x="12836" y="5846"/>
                    <a:pt x="12812" y="6096"/>
                  </a:cubicBezTo>
                  <a:cubicBezTo>
                    <a:pt x="12800" y="6346"/>
                    <a:pt x="12741" y="6596"/>
                    <a:pt x="12693" y="6858"/>
                  </a:cubicBezTo>
                  <a:cubicBezTo>
                    <a:pt x="12681" y="6930"/>
                    <a:pt x="12657" y="7001"/>
                    <a:pt x="12657" y="7072"/>
                  </a:cubicBezTo>
                  <a:cubicBezTo>
                    <a:pt x="12681" y="7418"/>
                    <a:pt x="12610" y="7751"/>
                    <a:pt x="12562" y="8073"/>
                  </a:cubicBezTo>
                  <a:cubicBezTo>
                    <a:pt x="12550" y="8204"/>
                    <a:pt x="12538" y="8346"/>
                    <a:pt x="12490" y="8477"/>
                  </a:cubicBezTo>
                  <a:cubicBezTo>
                    <a:pt x="12443" y="8585"/>
                    <a:pt x="12455" y="8704"/>
                    <a:pt x="12443" y="8799"/>
                  </a:cubicBezTo>
                  <a:cubicBezTo>
                    <a:pt x="12431" y="9061"/>
                    <a:pt x="12431" y="9299"/>
                    <a:pt x="12431" y="9549"/>
                  </a:cubicBezTo>
                  <a:cubicBezTo>
                    <a:pt x="12431" y="9668"/>
                    <a:pt x="12383" y="9775"/>
                    <a:pt x="12312" y="9859"/>
                  </a:cubicBezTo>
                  <a:cubicBezTo>
                    <a:pt x="12157" y="10037"/>
                    <a:pt x="11967" y="10073"/>
                    <a:pt x="11788" y="9930"/>
                  </a:cubicBezTo>
                  <a:cubicBezTo>
                    <a:pt x="11705" y="9870"/>
                    <a:pt x="11609" y="9799"/>
                    <a:pt x="11490" y="9787"/>
                  </a:cubicBezTo>
                  <a:cubicBezTo>
                    <a:pt x="11419" y="9775"/>
                    <a:pt x="11347" y="9728"/>
                    <a:pt x="11300" y="9680"/>
                  </a:cubicBezTo>
                  <a:cubicBezTo>
                    <a:pt x="11169" y="9537"/>
                    <a:pt x="10990" y="9442"/>
                    <a:pt x="10812" y="9335"/>
                  </a:cubicBezTo>
                  <a:cubicBezTo>
                    <a:pt x="10752" y="9299"/>
                    <a:pt x="10657" y="9275"/>
                    <a:pt x="10609" y="9216"/>
                  </a:cubicBezTo>
                  <a:cubicBezTo>
                    <a:pt x="10466" y="9013"/>
                    <a:pt x="10240" y="8942"/>
                    <a:pt x="10014" y="8847"/>
                  </a:cubicBezTo>
                  <a:cubicBezTo>
                    <a:pt x="9681" y="8716"/>
                    <a:pt x="9347" y="8525"/>
                    <a:pt x="8978" y="8442"/>
                  </a:cubicBezTo>
                  <a:cubicBezTo>
                    <a:pt x="8788" y="8406"/>
                    <a:pt x="8609" y="8263"/>
                    <a:pt x="8407" y="8168"/>
                  </a:cubicBezTo>
                  <a:cubicBezTo>
                    <a:pt x="8311" y="8108"/>
                    <a:pt x="8276" y="7930"/>
                    <a:pt x="8347" y="7787"/>
                  </a:cubicBezTo>
                  <a:cubicBezTo>
                    <a:pt x="8442" y="7644"/>
                    <a:pt x="8550" y="7513"/>
                    <a:pt x="8669" y="7370"/>
                  </a:cubicBezTo>
                  <a:cubicBezTo>
                    <a:pt x="8764" y="7251"/>
                    <a:pt x="8883" y="7156"/>
                    <a:pt x="9061" y="7120"/>
                  </a:cubicBezTo>
                  <a:cubicBezTo>
                    <a:pt x="9145" y="7108"/>
                    <a:pt x="9204" y="7049"/>
                    <a:pt x="9276" y="7001"/>
                  </a:cubicBezTo>
                  <a:cubicBezTo>
                    <a:pt x="9240" y="6930"/>
                    <a:pt x="9216" y="6870"/>
                    <a:pt x="9181" y="6811"/>
                  </a:cubicBezTo>
                  <a:cubicBezTo>
                    <a:pt x="9109" y="6644"/>
                    <a:pt x="9026" y="6501"/>
                    <a:pt x="8966" y="6334"/>
                  </a:cubicBezTo>
                  <a:cubicBezTo>
                    <a:pt x="8907" y="6180"/>
                    <a:pt x="8847" y="6037"/>
                    <a:pt x="8728" y="5918"/>
                  </a:cubicBezTo>
                  <a:cubicBezTo>
                    <a:pt x="8669" y="5858"/>
                    <a:pt x="8621" y="5787"/>
                    <a:pt x="8585" y="5691"/>
                  </a:cubicBezTo>
                  <a:cubicBezTo>
                    <a:pt x="8526" y="5560"/>
                    <a:pt x="8442" y="5441"/>
                    <a:pt x="8311" y="5346"/>
                  </a:cubicBezTo>
                  <a:cubicBezTo>
                    <a:pt x="8228" y="5310"/>
                    <a:pt x="8204" y="5215"/>
                    <a:pt x="8145" y="5156"/>
                  </a:cubicBezTo>
                  <a:cubicBezTo>
                    <a:pt x="8073" y="5072"/>
                    <a:pt x="8014" y="4965"/>
                    <a:pt x="7918" y="4906"/>
                  </a:cubicBezTo>
                  <a:cubicBezTo>
                    <a:pt x="7668" y="4727"/>
                    <a:pt x="7442" y="4513"/>
                    <a:pt x="7204" y="4310"/>
                  </a:cubicBezTo>
                  <a:cubicBezTo>
                    <a:pt x="7014" y="4144"/>
                    <a:pt x="6823" y="4013"/>
                    <a:pt x="6609" y="3882"/>
                  </a:cubicBezTo>
                  <a:cubicBezTo>
                    <a:pt x="6418" y="3739"/>
                    <a:pt x="6204" y="3644"/>
                    <a:pt x="6013" y="3489"/>
                  </a:cubicBezTo>
                  <a:cubicBezTo>
                    <a:pt x="5775" y="3310"/>
                    <a:pt x="5490" y="3203"/>
                    <a:pt x="5216" y="3108"/>
                  </a:cubicBezTo>
                  <a:cubicBezTo>
                    <a:pt x="4775" y="2953"/>
                    <a:pt x="4335" y="2822"/>
                    <a:pt x="3906" y="2667"/>
                  </a:cubicBezTo>
                  <a:cubicBezTo>
                    <a:pt x="3882" y="2667"/>
                    <a:pt x="3870" y="2655"/>
                    <a:pt x="3870" y="2655"/>
                  </a:cubicBezTo>
                  <a:cubicBezTo>
                    <a:pt x="3251" y="2631"/>
                    <a:pt x="2620" y="2453"/>
                    <a:pt x="1977" y="2524"/>
                  </a:cubicBezTo>
                  <a:cubicBezTo>
                    <a:pt x="1489" y="2584"/>
                    <a:pt x="989" y="2536"/>
                    <a:pt x="489" y="2572"/>
                  </a:cubicBezTo>
                  <a:cubicBezTo>
                    <a:pt x="560" y="2572"/>
                    <a:pt x="537" y="2572"/>
                    <a:pt x="513" y="2560"/>
                  </a:cubicBezTo>
                  <a:close/>
                  <a:moveTo>
                    <a:pt x="11312" y="6322"/>
                  </a:moveTo>
                  <a:cubicBezTo>
                    <a:pt x="11109" y="5989"/>
                    <a:pt x="10943" y="5715"/>
                    <a:pt x="10752" y="5441"/>
                  </a:cubicBezTo>
                  <a:cubicBezTo>
                    <a:pt x="10502" y="5072"/>
                    <a:pt x="10347" y="4656"/>
                    <a:pt x="10062" y="4298"/>
                  </a:cubicBezTo>
                  <a:cubicBezTo>
                    <a:pt x="9966" y="4167"/>
                    <a:pt x="9859" y="4025"/>
                    <a:pt x="9704" y="3929"/>
                  </a:cubicBezTo>
                  <a:cubicBezTo>
                    <a:pt x="9621" y="3870"/>
                    <a:pt x="9550" y="3774"/>
                    <a:pt x="9490" y="3691"/>
                  </a:cubicBezTo>
                  <a:cubicBezTo>
                    <a:pt x="9407" y="3596"/>
                    <a:pt x="9347" y="3513"/>
                    <a:pt x="9276" y="3429"/>
                  </a:cubicBezTo>
                  <a:cubicBezTo>
                    <a:pt x="9204" y="3346"/>
                    <a:pt x="9133" y="3274"/>
                    <a:pt x="9073" y="3179"/>
                  </a:cubicBezTo>
                  <a:cubicBezTo>
                    <a:pt x="8978" y="3012"/>
                    <a:pt x="8847" y="2882"/>
                    <a:pt x="8680" y="2798"/>
                  </a:cubicBezTo>
                  <a:cubicBezTo>
                    <a:pt x="8609" y="2751"/>
                    <a:pt x="8550" y="2691"/>
                    <a:pt x="8502" y="2620"/>
                  </a:cubicBezTo>
                  <a:cubicBezTo>
                    <a:pt x="8430" y="2477"/>
                    <a:pt x="8323" y="2405"/>
                    <a:pt x="8216" y="2322"/>
                  </a:cubicBezTo>
                  <a:cubicBezTo>
                    <a:pt x="8002" y="2120"/>
                    <a:pt x="7764" y="1929"/>
                    <a:pt x="7537" y="1750"/>
                  </a:cubicBezTo>
                  <a:cubicBezTo>
                    <a:pt x="7478" y="1691"/>
                    <a:pt x="7383" y="1643"/>
                    <a:pt x="7311" y="1631"/>
                  </a:cubicBezTo>
                  <a:cubicBezTo>
                    <a:pt x="7168" y="1608"/>
                    <a:pt x="7061" y="1548"/>
                    <a:pt x="6954" y="1453"/>
                  </a:cubicBezTo>
                  <a:cubicBezTo>
                    <a:pt x="6895" y="1393"/>
                    <a:pt x="6823" y="1334"/>
                    <a:pt x="6752" y="1310"/>
                  </a:cubicBezTo>
                  <a:cubicBezTo>
                    <a:pt x="6490" y="1191"/>
                    <a:pt x="6228" y="1084"/>
                    <a:pt x="5978" y="953"/>
                  </a:cubicBezTo>
                  <a:cubicBezTo>
                    <a:pt x="5502" y="715"/>
                    <a:pt x="4942" y="810"/>
                    <a:pt x="4454" y="631"/>
                  </a:cubicBezTo>
                  <a:cubicBezTo>
                    <a:pt x="4228" y="691"/>
                    <a:pt x="4013" y="596"/>
                    <a:pt x="3799" y="572"/>
                  </a:cubicBezTo>
                  <a:cubicBezTo>
                    <a:pt x="3513" y="548"/>
                    <a:pt x="3239" y="500"/>
                    <a:pt x="2954" y="488"/>
                  </a:cubicBezTo>
                  <a:cubicBezTo>
                    <a:pt x="2537" y="476"/>
                    <a:pt x="2108" y="488"/>
                    <a:pt x="1692" y="488"/>
                  </a:cubicBezTo>
                  <a:cubicBezTo>
                    <a:pt x="1537" y="488"/>
                    <a:pt x="1394" y="488"/>
                    <a:pt x="1239" y="500"/>
                  </a:cubicBezTo>
                  <a:cubicBezTo>
                    <a:pt x="953" y="536"/>
                    <a:pt x="656" y="786"/>
                    <a:pt x="644" y="1036"/>
                  </a:cubicBezTo>
                  <a:cubicBezTo>
                    <a:pt x="632" y="1393"/>
                    <a:pt x="620" y="1750"/>
                    <a:pt x="882" y="2096"/>
                  </a:cubicBezTo>
                  <a:cubicBezTo>
                    <a:pt x="1001" y="2096"/>
                    <a:pt x="1132" y="2108"/>
                    <a:pt x="1275" y="2108"/>
                  </a:cubicBezTo>
                  <a:cubicBezTo>
                    <a:pt x="1870" y="2120"/>
                    <a:pt x="2465" y="2120"/>
                    <a:pt x="3061" y="2143"/>
                  </a:cubicBezTo>
                  <a:cubicBezTo>
                    <a:pt x="3132" y="2143"/>
                    <a:pt x="3204" y="2143"/>
                    <a:pt x="3275" y="2167"/>
                  </a:cubicBezTo>
                  <a:cubicBezTo>
                    <a:pt x="3454" y="2239"/>
                    <a:pt x="3632" y="2239"/>
                    <a:pt x="3835" y="2239"/>
                  </a:cubicBezTo>
                  <a:cubicBezTo>
                    <a:pt x="3978" y="2239"/>
                    <a:pt x="4132" y="2262"/>
                    <a:pt x="4263" y="2334"/>
                  </a:cubicBezTo>
                  <a:cubicBezTo>
                    <a:pt x="4323" y="2358"/>
                    <a:pt x="4394" y="2381"/>
                    <a:pt x="4466" y="2405"/>
                  </a:cubicBezTo>
                  <a:cubicBezTo>
                    <a:pt x="4847" y="2524"/>
                    <a:pt x="5228" y="2643"/>
                    <a:pt x="5597" y="2774"/>
                  </a:cubicBezTo>
                  <a:cubicBezTo>
                    <a:pt x="5811" y="2858"/>
                    <a:pt x="6002" y="2953"/>
                    <a:pt x="6216" y="3036"/>
                  </a:cubicBezTo>
                  <a:cubicBezTo>
                    <a:pt x="6490" y="3120"/>
                    <a:pt x="6752" y="3286"/>
                    <a:pt x="6990" y="3453"/>
                  </a:cubicBezTo>
                  <a:cubicBezTo>
                    <a:pt x="7347" y="3691"/>
                    <a:pt x="7668" y="3989"/>
                    <a:pt x="8002" y="4251"/>
                  </a:cubicBezTo>
                  <a:cubicBezTo>
                    <a:pt x="8026" y="4286"/>
                    <a:pt x="8061" y="4298"/>
                    <a:pt x="8085" y="4310"/>
                  </a:cubicBezTo>
                  <a:cubicBezTo>
                    <a:pt x="8323" y="4441"/>
                    <a:pt x="8502" y="4620"/>
                    <a:pt x="8657" y="4834"/>
                  </a:cubicBezTo>
                  <a:cubicBezTo>
                    <a:pt x="8680" y="4882"/>
                    <a:pt x="8728" y="4953"/>
                    <a:pt x="8776" y="4965"/>
                  </a:cubicBezTo>
                  <a:cubicBezTo>
                    <a:pt x="8978" y="5072"/>
                    <a:pt x="9050" y="5275"/>
                    <a:pt x="9145" y="5453"/>
                  </a:cubicBezTo>
                  <a:cubicBezTo>
                    <a:pt x="9252" y="5656"/>
                    <a:pt x="9442" y="5787"/>
                    <a:pt x="9514" y="6013"/>
                  </a:cubicBezTo>
                  <a:cubicBezTo>
                    <a:pt x="9585" y="6215"/>
                    <a:pt x="9693" y="6406"/>
                    <a:pt x="9800" y="6608"/>
                  </a:cubicBezTo>
                  <a:cubicBezTo>
                    <a:pt x="9966" y="6906"/>
                    <a:pt x="9919" y="7215"/>
                    <a:pt x="9633" y="7406"/>
                  </a:cubicBezTo>
                  <a:cubicBezTo>
                    <a:pt x="9562" y="7465"/>
                    <a:pt x="9466" y="7513"/>
                    <a:pt x="9383" y="7573"/>
                  </a:cubicBezTo>
                  <a:cubicBezTo>
                    <a:pt x="9276" y="7644"/>
                    <a:pt x="9169" y="7704"/>
                    <a:pt x="9133" y="7858"/>
                  </a:cubicBezTo>
                  <a:cubicBezTo>
                    <a:pt x="9395" y="7954"/>
                    <a:pt x="9681" y="8073"/>
                    <a:pt x="9943" y="8180"/>
                  </a:cubicBezTo>
                  <a:cubicBezTo>
                    <a:pt x="10228" y="8299"/>
                    <a:pt x="10526" y="8406"/>
                    <a:pt x="10812" y="8513"/>
                  </a:cubicBezTo>
                  <a:cubicBezTo>
                    <a:pt x="10859" y="8608"/>
                    <a:pt x="10895" y="8704"/>
                    <a:pt x="10943" y="8775"/>
                  </a:cubicBezTo>
                  <a:cubicBezTo>
                    <a:pt x="11133" y="8882"/>
                    <a:pt x="11300" y="8989"/>
                    <a:pt x="11467" y="9061"/>
                  </a:cubicBezTo>
                  <a:cubicBezTo>
                    <a:pt x="11633" y="9132"/>
                    <a:pt x="11728" y="9347"/>
                    <a:pt x="11967" y="9287"/>
                  </a:cubicBezTo>
                  <a:cubicBezTo>
                    <a:pt x="12002" y="8894"/>
                    <a:pt x="12014" y="8489"/>
                    <a:pt x="12050" y="8108"/>
                  </a:cubicBezTo>
                  <a:cubicBezTo>
                    <a:pt x="12062" y="7858"/>
                    <a:pt x="12074" y="7620"/>
                    <a:pt x="12169" y="7382"/>
                  </a:cubicBezTo>
                  <a:cubicBezTo>
                    <a:pt x="12193" y="7323"/>
                    <a:pt x="12205" y="7263"/>
                    <a:pt x="12205" y="7203"/>
                  </a:cubicBezTo>
                  <a:cubicBezTo>
                    <a:pt x="12205" y="7001"/>
                    <a:pt x="12252" y="6846"/>
                    <a:pt x="12312" y="6668"/>
                  </a:cubicBezTo>
                  <a:cubicBezTo>
                    <a:pt x="12383" y="6453"/>
                    <a:pt x="12407" y="6227"/>
                    <a:pt x="12431" y="6013"/>
                  </a:cubicBezTo>
                  <a:cubicBezTo>
                    <a:pt x="12443" y="5953"/>
                    <a:pt x="12467" y="5858"/>
                    <a:pt x="12371" y="5799"/>
                  </a:cubicBezTo>
                  <a:cubicBezTo>
                    <a:pt x="12181" y="5810"/>
                    <a:pt x="12074" y="6013"/>
                    <a:pt x="11907" y="6084"/>
                  </a:cubicBezTo>
                  <a:cubicBezTo>
                    <a:pt x="11705" y="6144"/>
                    <a:pt x="11526" y="6227"/>
                    <a:pt x="11312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5"/>
            <p:cNvSpPr/>
            <p:nvPr/>
          </p:nvSpPr>
          <p:spPr>
            <a:xfrm>
              <a:off x="1187350" y="2510850"/>
              <a:ext cx="295875" cy="221775"/>
            </a:xfrm>
            <a:custGeom>
              <a:rect b="b" l="l" r="r" t="t"/>
              <a:pathLst>
                <a:path extrusionOk="0" h="8871" w="11835">
                  <a:moveTo>
                    <a:pt x="1131" y="3025"/>
                  </a:moveTo>
                  <a:cubicBezTo>
                    <a:pt x="917" y="3120"/>
                    <a:pt x="738" y="3192"/>
                    <a:pt x="548" y="3263"/>
                  </a:cubicBezTo>
                  <a:cubicBezTo>
                    <a:pt x="369" y="3334"/>
                    <a:pt x="286" y="3513"/>
                    <a:pt x="83" y="3549"/>
                  </a:cubicBezTo>
                  <a:cubicBezTo>
                    <a:pt x="0" y="3489"/>
                    <a:pt x="12" y="3418"/>
                    <a:pt x="24" y="3334"/>
                  </a:cubicBezTo>
                  <a:cubicBezTo>
                    <a:pt x="60" y="3120"/>
                    <a:pt x="71" y="2894"/>
                    <a:pt x="143" y="2680"/>
                  </a:cubicBezTo>
                  <a:cubicBezTo>
                    <a:pt x="202" y="2501"/>
                    <a:pt x="250" y="2322"/>
                    <a:pt x="250" y="2144"/>
                  </a:cubicBezTo>
                  <a:cubicBezTo>
                    <a:pt x="250" y="2084"/>
                    <a:pt x="262" y="2025"/>
                    <a:pt x="298" y="1965"/>
                  </a:cubicBezTo>
                  <a:cubicBezTo>
                    <a:pt x="405" y="1727"/>
                    <a:pt x="417" y="1489"/>
                    <a:pt x="417" y="1239"/>
                  </a:cubicBezTo>
                  <a:cubicBezTo>
                    <a:pt x="429" y="834"/>
                    <a:pt x="464" y="453"/>
                    <a:pt x="488" y="60"/>
                  </a:cubicBezTo>
                  <a:cubicBezTo>
                    <a:pt x="726" y="1"/>
                    <a:pt x="833" y="215"/>
                    <a:pt x="1000" y="286"/>
                  </a:cubicBezTo>
                  <a:cubicBezTo>
                    <a:pt x="1155" y="358"/>
                    <a:pt x="1322" y="465"/>
                    <a:pt x="1512" y="572"/>
                  </a:cubicBezTo>
                  <a:cubicBezTo>
                    <a:pt x="1548" y="644"/>
                    <a:pt x="1607" y="739"/>
                    <a:pt x="1655" y="834"/>
                  </a:cubicBezTo>
                  <a:cubicBezTo>
                    <a:pt x="1929" y="941"/>
                    <a:pt x="2227" y="1060"/>
                    <a:pt x="2512" y="1168"/>
                  </a:cubicBezTo>
                  <a:cubicBezTo>
                    <a:pt x="2786" y="1275"/>
                    <a:pt x="3060" y="1394"/>
                    <a:pt x="3334" y="1489"/>
                  </a:cubicBezTo>
                  <a:cubicBezTo>
                    <a:pt x="3286" y="1644"/>
                    <a:pt x="3179" y="1715"/>
                    <a:pt x="3084" y="1775"/>
                  </a:cubicBezTo>
                  <a:cubicBezTo>
                    <a:pt x="2989" y="1834"/>
                    <a:pt x="2917" y="1882"/>
                    <a:pt x="2822" y="1941"/>
                  </a:cubicBezTo>
                  <a:cubicBezTo>
                    <a:pt x="2548" y="2144"/>
                    <a:pt x="2488" y="2441"/>
                    <a:pt x="2667" y="2739"/>
                  </a:cubicBezTo>
                  <a:cubicBezTo>
                    <a:pt x="2762" y="2942"/>
                    <a:pt x="2881" y="3132"/>
                    <a:pt x="2941" y="3334"/>
                  </a:cubicBezTo>
                  <a:cubicBezTo>
                    <a:pt x="3012" y="3561"/>
                    <a:pt x="3215" y="3692"/>
                    <a:pt x="3310" y="3894"/>
                  </a:cubicBezTo>
                  <a:cubicBezTo>
                    <a:pt x="3417" y="4073"/>
                    <a:pt x="3477" y="4275"/>
                    <a:pt x="3691" y="4382"/>
                  </a:cubicBezTo>
                  <a:cubicBezTo>
                    <a:pt x="3739" y="4406"/>
                    <a:pt x="3762" y="4466"/>
                    <a:pt x="3810" y="4513"/>
                  </a:cubicBezTo>
                  <a:cubicBezTo>
                    <a:pt x="3977" y="4727"/>
                    <a:pt x="4155" y="4918"/>
                    <a:pt x="4370" y="5037"/>
                  </a:cubicBezTo>
                  <a:cubicBezTo>
                    <a:pt x="4405" y="5049"/>
                    <a:pt x="4429" y="5085"/>
                    <a:pt x="4465" y="5097"/>
                  </a:cubicBezTo>
                  <a:cubicBezTo>
                    <a:pt x="4810" y="5359"/>
                    <a:pt x="5120" y="5656"/>
                    <a:pt x="5477" y="5894"/>
                  </a:cubicBezTo>
                  <a:cubicBezTo>
                    <a:pt x="5715" y="6061"/>
                    <a:pt x="5965" y="6228"/>
                    <a:pt x="6251" y="6311"/>
                  </a:cubicBezTo>
                  <a:cubicBezTo>
                    <a:pt x="6453" y="6371"/>
                    <a:pt x="6656" y="6490"/>
                    <a:pt x="6858" y="6573"/>
                  </a:cubicBezTo>
                  <a:cubicBezTo>
                    <a:pt x="7227" y="6704"/>
                    <a:pt x="7620" y="6823"/>
                    <a:pt x="7989" y="6942"/>
                  </a:cubicBezTo>
                  <a:cubicBezTo>
                    <a:pt x="8061" y="6966"/>
                    <a:pt x="8144" y="6990"/>
                    <a:pt x="8203" y="7013"/>
                  </a:cubicBezTo>
                  <a:cubicBezTo>
                    <a:pt x="8334" y="7073"/>
                    <a:pt x="8477" y="7109"/>
                    <a:pt x="8632" y="7109"/>
                  </a:cubicBezTo>
                  <a:cubicBezTo>
                    <a:pt x="8823" y="7109"/>
                    <a:pt x="9001" y="7109"/>
                    <a:pt x="9180" y="7180"/>
                  </a:cubicBezTo>
                  <a:cubicBezTo>
                    <a:pt x="9251" y="7204"/>
                    <a:pt x="9335" y="7204"/>
                    <a:pt x="9406" y="7204"/>
                  </a:cubicBezTo>
                  <a:cubicBezTo>
                    <a:pt x="10001" y="7228"/>
                    <a:pt x="10597" y="7240"/>
                    <a:pt x="11192" y="7240"/>
                  </a:cubicBezTo>
                  <a:cubicBezTo>
                    <a:pt x="11323" y="7240"/>
                    <a:pt x="11454" y="7240"/>
                    <a:pt x="11573" y="7252"/>
                  </a:cubicBezTo>
                  <a:cubicBezTo>
                    <a:pt x="11835" y="7585"/>
                    <a:pt x="11835" y="7942"/>
                    <a:pt x="11811" y="8311"/>
                  </a:cubicBezTo>
                  <a:cubicBezTo>
                    <a:pt x="11799" y="8561"/>
                    <a:pt x="11501" y="8811"/>
                    <a:pt x="11216" y="8847"/>
                  </a:cubicBezTo>
                  <a:cubicBezTo>
                    <a:pt x="11073" y="8859"/>
                    <a:pt x="10918" y="8859"/>
                    <a:pt x="10775" y="8859"/>
                  </a:cubicBezTo>
                  <a:cubicBezTo>
                    <a:pt x="10358" y="8859"/>
                    <a:pt x="9930" y="8871"/>
                    <a:pt x="9513" y="8859"/>
                  </a:cubicBezTo>
                  <a:cubicBezTo>
                    <a:pt x="9227" y="8847"/>
                    <a:pt x="8942" y="8799"/>
                    <a:pt x="8656" y="8776"/>
                  </a:cubicBezTo>
                  <a:cubicBezTo>
                    <a:pt x="8442" y="8740"/>
                    <a:pt x="8227" y="8633"/>
                    <a:pt x="8001" y="8716"/>
                  </a:cubicBezTo>
                  <a:cubicBezTo>
                    <a:pt x="7513" y="8537"/>
                    <a:pt x="6965" y="8633"/>
                    <a:pt x="6489" y="8395"/>
                  </a:cubicBezTo>
                  <a:cubicBezTo>
                    <a:pt x="6239" y="8276"/>
                    <a:pt x="5965" y="8180"/>
                    <a:pt x="5715" y="8037"/>
                  </a:cubicBezTo>
                  <a:cubicBezTo>
                    <a:pt x="5644" y="8014"/>
                    <a:pt x="5584" y="7942"/>
                    <a:pt x="5501" y="7895"/>
                  </a:cubicBezTo>
                  <a:cubicBezTo>
                    <a:pt x="5405" y="7799"/>
                    <a:pt x="5286" y="7740"/>
                    <a:pt x="5144" y="7716"/>
                  </a:cubicBezTo>
                  <a:cubicBezTo>
                    <a:pt x="5072" y="7704"/>
                    <a:pt x="4989" y="7645"/>
                    <a:pt x="4929" y="7597"/>
                  </a:cubicBezTo>
                  <a:cubicBezTo>
                    <a:pt x="4691" y="7406"/>
                    <a:pt x="4465" y="7204"/>
                    <a:pt x="4239" y="7025"/>
                  </a:cubicBezTo>
                  <a:cubicBezTo>
                    <a:pt x="4132" y="6942"/>
                    <a:pt x="4036" y="6871"/>
                    <a:pt x="3953" y="6728"/>
                  </a:cubicBezTo>
                  <a:cubicBezTo>
                    <a:pt x="3917" y="6656"/>
                    <a:pt x="3858" y="6585"/>
                    <a:pt x="3774" y="6549"/>
                  </a:cubicBezTo>
                  <a:cubicBezTo>
                    <a:pt x="3620" y="6466"/>
                    <a:pt x="3500" y="6335"/>
                    <a:pt x="3393" y="6168"/>
                  </a:cubicBezTo>
                  <a:cubicBezTo>
                    <a:pt x="3334" y="6073"/>
                    <a:pt x="3262" y="5990"/>
                    <a:pt x="3179" y="5918"/>
                  </a:cubicBezTo>
                  <a:cubicBezTo>
                    <a:pt x="3108" y="5823"/>
                    <a:pt x="3048" y="5740"/>
                    <a:pt x="2977" y="5656"/>
                  </a:cubicBezTo>
                  <a:cubicBezTo>
                    <a:pt x="2905" y="5573"/>
                    <a:pt x="2846" y="5478"/>
                    <a:pt x="2750" y="5418"/>
                  </a:cubicBezTo>
                  <a:cubicBezTo>
                    <a:pt x="2608" y="5323"/>
                    <a:pt x="2500" y="5180"/>
                    <a:pt x="2393" y="5049"/>
                  </a:cubicBezTo>
                  <a:cubicBezTo>
                    <a:pt x="2107" y="4692"/>
                    <a:pt x="1965" y="4275"/>
                    <a:pt x="1715" y="3906"/>
                  </a:cubicBezTo>
                  <a:cubicBezTo>
                    <a:pt x="1500" y="3632"/>
                    <a:pt x="1334" y="3358"/>
                    <a:pt x="1131" y="3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5"/>
            <p:cNvSpPr/>
            <p:nvPr/>
          </p:nvSpPr>
          <p:spPr>
            <a:xfrm>
              <a:off x="1177525" y="2492700"/>
              <a:ext cx="320900" cy="251850"/>
            </a:xfrm>
            <a:custGeom>
              <a:rect b="b" l="l" r="r" t="t"/>
              <a:pathLst>
                <a:path extrusionOk="0" h="10074" w="12836">
                  <a:moveTo>
                    <a:pt x="12323" y="7513"/>
                  </a:moveTo>
                  <a:cubicBezTo>
                    <a:pt x="12561" y="7728"/>
                    <a:pt x="12561" y="8025"/>
                    <a:pt x="12645" y="8287"/>
                  </a:cubicBezTo>
                  <a:cubicBezTo>
                    <a:pt x="12716" y="8573"/>
                    <a:pt x="12764" y="8871"/>
                    <a:pt x="12799" y="9168"/>
                  </a:cubicBezTo>
                  <a:cubicBezTo>
                    <a:pt x="12823" y="9275"/>
                    <a:pt x="12823" y="9394"/>
                    <a:pt x="12835" y="9478"/>
                  </a:cubicBezTo>
                  <a:cubicBezTo>
                    <a:pt x="12668" y="9656"/>
                    <a:pt x="12502" y="9799"/>
                    <a:pt x="12287" y="9871"/>
                  </a:cubicBezTo>
                  <a:cubicBezTo>
                    <a:pt x="12133" y="9918"/>
                    <a:pt x="12002" y="9954"/>
                    <a:pt x="11847" y="9954"/>
                  </a:cubicBezTo>
                  <a:cubicBezTo>
                    <a:pt x="11668" y="9954"/>
                    <a:pt x="11478" y="9954"/>
                    <a:pt x="11299" y="10037"/>
                  </a:cubicBezTo>
                  <a:cubicBezTo>
                    <a:pt x="11216" y="10073"/>
                    <a:pt x="11109" y="10061"/>
                    <a:pt x="11002" y="10061"/>
                  </a:cubicBezTo>
                  <a:cubicBezTo>
                    <a:pt x="10382" y="10061"/>
                    <a:pt x="9763" y="10061"/>
                    <a:pt x="9144" y="10049"/>
                  </a:cubicBezTo>
                  <a:cubicBezTo>
                    <a:pt x="8787" y="10025"/>
                    <a:pt x="8430" y="9954"/>
                    <a:pt x="8084" y="9835"/>
                  </a:cubicBezTo>
                  <a:cubicBezTo>
                    <a:pt x="7965" y="9799"/>
                    <a:pt x="7846" y="9752"/>
                    <a:pt x="7727" y="9764"/>
                  </a:cubicBezTo>
                  <a:cubicBezTo>
                    <a:pt x="7287" y="9811"/>
                    <a:pt x="6882" y="9633"/>
                    <a:pt x="6477" y="9466"/>
                  </a:cubicBezTo>
                  <a:cubicBezTo>
                    <a:pt x="6299" y="9394"/>
                    <a:pt x="6132" y="9323"/>
                    <a:pt x="5977" y="9240"/>
                  </a:cubicBezTo>
                  <a:cubicBezTo>
                    <a:pt x="5929" y="9228"/>
                    <a:pt x="5870" y="9216"/>
                    <a:pt x="5834" y="9180"/>
                  </a:cubicBezTo>
                  <a:cubicBezTo>
                    <a:pt x="5537" y="8882"/>
                    <a:pt x="5096" y="8799"/>
                    <a:pt x="4822" y="8442"/>
                  </a:cubicBezTo>
                  <a:cubicBezTo>
                    <a:pt x="4786" y="8382"/>
                    <a:pt x="4703" y="8347"/>
                    <a:pt x="4644" y="8311"/>
                  </a:cubicBezTo>
                  <a:cubicBezTo>
                    <a:pt x="4405" y="8144"/>
                    <a:pt x="4144" y="7990"/>
                    <a:pt x="3965" y="7739"/>
                  </a:cubicBezTo>
                  <a:cubicBezTo>
                    <a:pt x="3870" y="7620"/>
                    <a:pt x="3727" y="7561"/>
                    <a:pt x="3620" y="7454"/>
                  </a:cubicBezTo>
                  <a:cubicBezTo>
                    <a:pt x="3417" y="7216"/>
                    <a:pt x="3215" y="6966"/>
                    <a:pt x="3012" y="6716"/>
                  </a:cubicBezTo>
                  <a:cubicBezTo>
                    <a:pt x="2953" y="6644"/>
                    <a:pt x="2881" y="6561"/>
                    <a:pt x="2798" y="6501"/>
                  </a:cubicBezTo>
                  <a:cubicBezTo>
                    <a:pt x="2643" y="6382"/>
                    <a:pt x="2500" y="6251"/>
                    <a:pt x="2405" y="6073"/>
                  </a:cubicBezTo>
                  <a:cubicBezTo>
                    <a:pt x="2358" y="6001"/>
                    <a:pt x="2298" y="5942"/>
                    <a:pt x="2250" y="5870"/>
                  </a:cubicBezTo>
                  <a:cubicBezTo>
                    <a:pt x="2048" y="5537"/>
                    <a:pt x="1834" y="5227"/>
                    <a:pt x="1667" y="4882"/>
                  </a:cubicBezTo>
                  <a:cubicBezTo>
                    <a:pt x="1584" y="4715"/>
                    <a:pt x="1548" y="4537"/>
                    <a:pt x="1488" y="4358"/>
                  </a:cubicBezTo>
                  <a:cubicBezTo>
                    <a:pt x="1310" y="4382"/>
                    <a:pt x="1179" y="4418"/>
                    <a:pt x="1072" y="4525"/>
                  </a:cubicBezTo>
                  <a:cubicBezTo>
                    <a:pt x="893" y="4715"/>
                    <a:pt x="631" y="4799"/>
                    <a:pt x="405" y="4918"/>
                  </a:cubicBezTo>
                  <a:cubicBezTo>
                    <a:pt x="357" y="4942"/>
                    <a:pt x="286" y="4942"/>
                    <a:pt x="226" y="4942"/>
                  </a:cubicBezTo>
                  <a:cubicBezTo>
                    <a:pt x="119" y="4942"/>
                    <a:pt x="48" y="4870"/>
                    <a:pt x="36" y="4751"/>
                  </a:cubicBezTo>
                  <a:cubicBezTo>
                    <a:pt x="24" y="4501"/>
                    <a:pt x="0" y="4227"/>
                    <a:pt x="24" y="3977"/>
                  </a:cubicBezTo>
                  <a:cubicBezTo>
                    <a:pt x="36" y="3727"/>
                    <a:pt x="95" y="3465"/>
                    <a:pt x="143" y="3215"/>
                  </a:cubicBezTo>
                  <a:cubicBezTo>
                    <a:pt x="155" y="3144"/>
                    <a:pt x="179" y="3072"/>
                    <a:pt x="179" y="2989"/>
                  </a:cubicBezTo>
                  <a:cubicBezTo>
                    <a:pt x="155" y="2656"/>
                    <a:pt x="226" y="2322"/>
                    <a:pt x="274" y="2001"/>
                  </a:cubicBezTo>
                  <a:cubicBezTo>
                    <a:pt x="286" y="1858"/>
                    <a:pt x="298" y="1727"/>
                    <a:pt x="345" y="1596"/>
                  </a:cubicBezTo>
                  <a:cubicBezTo>
                    <a:pt x="393" y="1489"/>
                    <a:pt x="381" y="1370"/>
                    <a:pt x="393" y="1262"/>
                  </a:cubicBezTo>
                  <a:cubicBezTo>
                    <a:pt x="405" y="1012"/>
                    <a:pt x="405" y="774"/>
                    <a:pt x="405" y="524"/>
                  </a:cubicBezTo>
                  <a:cubicBezTo>
                    <a:pt x="405" y="405"/>
                    <a:pt x="453" y="298"/>
                    <a:pt x="524" y="215"/>
                  </a:cubicBezTo>
                  <a:cubicBezTo>
                    <a:pt x="679" y="36"/>
                    <a:pt x="869" y="0"/>
                    <a:pt x="1048" y="131"/>
                  </a:cubicBezTo>
                  <a:cubicBezTo>
                    <a:pt x="1131" y="191"/>
                    <a:pt x="1226" y="274"/>
                    <a:pt x="1346" y="286"/>
                  </a:cubicBezTo>
                  <a:cubicBezTo>
                    <a:pt x="1417" y="298"/>
                    <a:pt x="1488" y="346"/>
                    <a:pt x="1536" y="393"/>
                  </a:cubicBezTo>
                  <a:cubicBezTo>
                    <a:pt x="1667" y="536"/>
                    <a:pt x="1846" y="631"/>
                    <a:pt x="2024" y="727"/>
                  </a:cubicBezTo>
                  <a:cubicBezTo>
                    <a:pt x="2084" y="774"/>
                    <a:pt x="2179" y="786"/>
                    <a:pt x="2227" y="846"/>
                  </a:cubicBezTo>
                  <a:cubicBezTo>
                    <a:pt x="2369" y="1060"/>
                    <a:pt x="2596" y="1132"/>
                    <a:pt x="2822" y="1227"/>
                  </a:cubicBezTo>
                  <a:cubicBezTo>
                    <a:pt x="3155" y="1358"/>
                    <a:pt x="3489" y="1548"/>
                    <a:pt x="3858" y="1620"/>
                  </a:cubicBezTo>
                  <a:cubicBezTo>
                    <a:pt x="4048" y="1667"/>
                    <a:pt x="4227" y="1798"/>
                    <a:pt x="4429" y="1905"/>
                  </a:cubicBezTo>
                  <a:cubicBezTo>
                    <a:pt x="4525" y="1965"/>
                    <a:pt x="4560" y="2144"/>
                    <a:pt x="4489" y="2275"/>
                  </a:cubicBezTo>
                  <a:cubicBezTo>
                    <a:pt x="4394" y="2429"/>
                    <a:pt x="4286" y="2560"/>
                    <a:pt x="4167" y="2691"/>
                  </a:cubicBezTo>
                  <a:cubicBezTo>
                    <a:pt x="4072" y="2810"/>
                    <a:pt x="3953" y="2917"/>
                    <a:pt x="3774" y="2953"/>
                  </a:cubicBezTo>
                  <a:cubicBezTo>
                    <a:pt x="3691" y="2965"/>
                    <a:pt x="3632" y="3025"/>
                    <a:pt x="3560" y="3072"/>
                  </a:cubicBezTo>
                  <a:cubicBezTo>
                    <a:pt x="3596" y="3144"/>
                    <a:pt x="3620" y="3203"/>
                    <a:pt x="3655" y="3263"/>
                  </a:cubicBezTo>
                  <a:cubicBezTo>
                    <a:pt x="3727" y="3429"/>
                    <a:pt x="3810" y="3572"/>
                    <a:pt x="3870" y="3739"/>
                  </a:cubicBezTo>
                  <a:cubicBezTo>
                    <a:pt x="3929" y="3882"/>
                    <a:pt x="3989" y="4037"/>
                    <a:pt x="4108" y="4156"/>
                  </a:cubicBezTo>
                  <a:cubicBezTo>
                    <a:pt x="4167" y="4215"/>
                    <a:pt x="4215" y="4287"/>
                    <a:pt x="4251" y="4382"/>
                  </a:cubicBezTo>
                  <a:cubicBezTo>
                    <a:pt x="4310" y="4513"/>
                    <a:pt x="4394" y="4632"/>
                    <a:pt x="4525" y="4715"/>
                  </a:cubicBezTo>
                  <a:cubicBezTo>
                    <a:pt x="4608" y="4763"/>
                    <a:pt x="4632" y="4858"/>
                    <a:pt x="4691" y="4918"/>
                  </a:cubicBezTo>
                  <a:cubicBezTo>
                    <a:pt x="4763" y="5001"/>
                    <a:pt x="4822" y="5108"/>
                    <a:pt x="4917" y="5168"/>
                  </a:cubicBezTo>
                  <a:cubicBezTo>
                    <a:pt x="5167" y="5346"/>
                    <a:pt x="5394" y="5549"/>
                    <a:pt x="5632" y="5763"/>
                  </a:cubicBezTo>
                  <a:cubicBezTo>
                    <a:pt x="5822" y="5930"/>
                    <a:pt x="6013" y="6061"/>
                    <a:pt x="6227" y="6192"/>
                  </a:cubicBezTo>
                  <a:cubicBezTo>
                    <a:pt x="6418" y="6323"/>
                    <a:pt x="6632" y="6430"/>
                    <a:pt x="6822" y="6585"/>
                  </a:cubicBezTo>
                  <a:cubicBezTo>
                    <a:pt x="7061" y="6763"/>
                    <a:pt x="7346" y="6858"/>
                    <a:pt x="7620" y="6966"/>
                  </a:cubicBezTo>
                  <a:cubicBezTo>
                    <a:pt x="8061" y="7120"/>
                    <a:pt x="8501" y="7251"/>
                    <a:pt x="8930" y="7394"/>
                  </a:cubicBezTo>
                  <a:cubicBezTo>
                    <a:pt x="8954" y="7394"/>
                    <a:pt x="8966" y="7418"/>
                    <a:pt x="8966" y="7418"/>
                  </a:cubicBezTo>
                  <a:cubicBezTo>
                    <a:pt x="9585" y="7442"/>
                    <a:pt x="10216" y="7620"/>
                    <a:pt x="10859" y="7549"/>
                  </a:cubicBezTo>
                  <a:cubicBezTo>
                    <a:pt x="11347" y="7489"/>
                    <a:pt x="11847" y="7537"/>
                    <a:pt x="12347" y="7501"/>
                  </a:cubicBezTo>
                  <a:cubicBezTo>
                    <a:pt x="12287" y="7501"/>
                    <a:pt x="12311" y="7501"/>
                    <a:pt x="12323" y="7513"/>
                  </a:cubicBezTo>
                  <a:close/>
                  <a:moveTo>
                    <a:pt x="1524" y="3751"/>
                  </a:moveTo>
                  <a:cubicBezTo>
                    <a:pt x="1727" y="4084"/>
                    <a:pt x="1893" y="4358"/>
                    <a:pt x="2084" y="4632"/>
                  </a:cubicBezTo>
                  <a:cubicBezTo>
                    <a:pt x="2346" y="5001"/>
                    <a:pt x="2489" y="5418"/>
                    <a:pt x="2774" y="5775"/>
                  </a:cubicBezTo>
                  <a:cubicBezTo>
                    <a:pt x="2881" y="5906"/>
                    <a:pt x="2977" y="6049"/>
                    <a:pt x="3131" y="6144"/>
                  </a:cubicBezTo>
                  <a:cubicBezTo>
                    <a:pt x="3215" y="6204"/>
                    <a:pt x="3298" y="6299"/>
                    <a:pt x="3358" y="6382"/>
                  </a:cubicBezTo>
                  <a:cubicBezTo>
                    <a:pt x="3429" y="6477"/>
                    <a:pt x="3489" y="6561"/>
                    <a:pt x="3560" y="6644"/>
                  </a:cubicBezTo>
                  <a:cubicBezTo>
                    <a:pt x="3632" y="6727"/>
                    <a:pt x="3703" y="6799"/>
                    <a:pt x="3763" y="6894"/>
                  </a:cubicBezTo>
                  <a:cubicBezTo>
                    <a:pt x="3858" y="7061"/>
                    <a:pt x="3989" y="7192"/>
                    <a:pt x="4155" y="7275"/>
                  </a:cubicBezTo>
                  <a:cubicBezTo>
                    <a:pt x="4227" y="7323"/>
                    <a:pt x="4286" y="7382"/>
                    <a:pt x="4334" y="7454"/>
                  </a:cubicBezTo>
                  <a:cubicBezTo>
                    <a:pt x="4405" y="7597"/>
                    <a:pt x="4513" y="7668"/>
                    <a:pt x="4620" y="7751"/>
                  </a:cubicBezTo>
                  <a:cubicBezTo>
                    <a:pt x="4834" y="7954"/>
                    <a:pt x="5072" y="8144"/>
                    <a:pt x="5298" y="8323"/>
                  </a:cubicBezTo>
                  <a:cubicBezTo>
                    <a:pt x="5358" y="8382"/>
                    <a:pt x="5453" y="8430"/>
                    <a:pt x="5525" y="8442"/>
                  </a:cubicBezTo>
                  <a:cubicBezTo>
                    <a:pt x="5668" y="8466"/>
                    <a:pt x="5775" y="8525"/>
                    <a:pt x="5882" y="8621"/>
                  </a:cubicBezTo>
                  <a:cubicBezTo>
                    <a:pt x="5941" y="8680"/>
                    <a:pt x="6013" y="8740"/>
                    <a:pt x="6084" y="8763"/>
                  </a:cubicBezTo>
                  <a:cubicBezTo>
                    <a:pt x="6346" y="8882"/>
                    <a:pt x="6608" y="8990"/>
                    <a:pt x="6858" y="9121"/>
                  </a:cubicBezTo>
                  <a:cubicBezTo>
                    <a:pt x="7334" y="9359"/>
                    <a:pt x="7894" y="9263"/>
                    <a:pt x="8382" y="9442"/>
                  </a:cubicBezTo>
                  <a:cubicBezTo>
                    <a:pt x="8608" y="9383"/>
                    <a:pt x="8823" y="9478"/>
                    <a:pt x="9037" y="9502"/>
                  </a:cubicBezTo>
                  <a:cubicBezTo>
                    <a:pt x="9323" y="9525"/>
                    <a:pt x="9597" y="9573"/>
                    <a:pt x="9882" y="9585"/>
                  </a:cubicBezTo>
                  <a:cubicBezTo>
                    <a:pt x="10299" y="9597"/>
                    <a:pt x="10728" y="9585"/>
                    <a:pt x="11144" y="9585"/>
                  </a:cubicBezTo>
                  <a:cubicBezTo>
                    <a:pt x="11299" y="9585"/>
                    <a:pt x="11442" y="9585"/>
                    <a:pt x="11597" y="9573"/>
                  </a:cubicBezTo>
                  <a:cubicBezTo>
                    <a:pt x="11883" y="9537"/>
                    <a:pt x="12180" y="9287"/>
                    <a:pt x="12192" y="9037"/>
                  </a:cubicBezTo>
                  <a:cubicBezTo>
                    <a:pt x="12204" y="8680"/>
                    <a:pt x="12216" y="8323"/>
                    <a:pt x="11954" y="7978"/>
                  </a:cubicBezTo>
                  <a:cubicBezTo>
                    <a:pt x="11835" y="7978"/>
                    <a:pt x="11704" y="7966"/>
                    <a:pt x="11561" y="7966"/>
                  </a:cubicBezTo>
                  <a:cubicBezTo>
                    <a:pt x="10966" y="7942"/>
                    <a:pt x="10370" y="7942"/>
                    <a:pt x="9775" y="7930"/>
                  </a:cubicBezTo>
                  <a:cubicBezTo>
                    <a:pt x="9704" y="7930"/>
                    <a:pt x="9632" y="7930"/>
                    <a:pt x="9561" y="7906"/>
                  </a:cubicBezTo>
                  <a:cubicBezTo>
                    <a:pt x="9382" y="7823"/>
                    <a:pt x="9204" y="7823"/>
                    <a:pt x="9001" y="7823"/>
                  </a:cubicBezTo>
                  <a:cubicBezTo>
                    <a:pt x="8858" y="7823"/>
                    <a:pt x="8704" y="7811"/>
                    <a:pt x="8573" y="7739"/>
                  </a:cubicBezTo>
                  <a:cubicBezTo>
                    <a:pt x="8513" y="7704"/>
                    <a:pt x="8442" y="7692"/>
                    <a:pt x="8370" y="7668"/>
                  </a:cubicBezTo>
                  <a:cubicBezTo>
                    <a:pt x="7989" y="7549"/>
                    <a:pt x="7608" y="7430"/>
                    <a:pt x="7239" y="7287"/>
                  </a:cubicBezTo>
                  <a:cubicBezTo>
                    <a:pt x="7025" y="7216"/>
                    <a:pt x="6834" y="7108"/>
                    <a:pt x="6620" y="7037"/>
                  </a:cubicBezTo>
                  <a:cubicBezTo>
                    <a:pt x="6346" y="6954"/>
                    <a:pt x="6084" y="6787"/>
                    <a:pt x="5846" y="6620"/>
                  </a:cubicBezTo>
                  <a:cubicBezTo>
                    <a:pt x="5489" y="6382"/>
                    <a:pt x="5167" y="6085"/>
                    <a:pt x="4834" y="5823"/>
                  </a:cubicBezTo>
                  <a:cubicBezTo>
                    <a:pt x="4810" y="5787"/>
                    <a:pt x="4775" y="5775"/>
                    <a:pt x="4751" y="5763"/>
                  </a:cubicBezTo>
                  <a:cubicBezTo>
                    <a:pt x="4513" y="5632"/>
                    <a:pt x="4334" y="5442"/>
                    <a:pt x="4179" y="5239"/>
                  </a:cubicBezTo>
                  <a:cubicBezTo>
                    <a:pt x="4144" y="5192"/>
                    <a:pt x="4108" y="5120"/>
                    <a:pt x="4060" y="5108"/>
                  </a:cubicBezTo>
                  <a:cubicBezTo>
                    <a:pt x="3858" y="5001"/>
                    <a:pt x="3786" y="4799"/>
                    <a:pt x="3691" y="4620"/>
                  </a:cubicBezTo>
                  <a:cubicBezTo>
                    <a:pt x="3584" y="4418"/>
                    <a:pt x="3393" y="4287"/>
                    <a:pt x="3322" y="4060"/>
                  </a:cubicBezTo>
                  <a:cubicBezTo>
                    <a:pt x="3251" y="3858"/>
                    <a:pt x="3143" y="3668"/>
                    <a:pt x="3036" y="3465"/>
                  </a:cubicBezTo>
                  <a:cubicBezTo>
                    <a:pt x="2870" y="3167"/>
                    <a:pt x="2917" y="2858"/>
                    <a:pt x="3203" y="2667"/>
                  </a:cubicBezTo>
                  <a:cubicBezTo>
                    <a:pt x="3274" y="2608"/>
                    <a:pt x="3370" y="2560"/>
                    <a:pt x="3453" y="2501"/>
                  </a:cubicBezTo>
                  <a:cubicBezTo>
                    <a:pt x="3560" y="2429"/>
                    <a:pt x="3667" y="2370"/>
                    <a:pt x="3703" y="2215"/>
                  </a:cubicBezTo>
                  <a:cubicBezTo>
                    <a:pt x="3441" y="2120"/>
                    <a:pt x="3155" y="2001"/>
                    <a:pt x="2893" y="1894"/>
                  </a:cubicBezTo>
                  <a:cubicBezTo>
                    <a:pt x="2608" y="1774"/>
                    <a:pt x="2310" y="1667"/>
                    <a:pt x="2024" y="1560"/>
                  </a:cubicBezTo>
                  <a:cubicBezTo>
                    <a:pt x="1977" y="1465"/>
                    <a:pt x="1941" y="1370"/>
                    <a:pt x="1893" y="1298"/>
                  </a:cubicBezTo>
                  <a:cubicBezTo>
                    <a:pt x="1703" y="1191"/>
                    <a:pt x="1536" y="1084"/>
                    <a:pt x="1369" y="1012"/>
                  </a:cubicBezTo>
                  <a:cubicBezTo>
                    <a:pt x="1203" y="941"/>
                    <a:pt x="1107" y="727"/>
                    <a:pt x="869" y="786"/>
                  </a:cubicBezTo>
                  <a:cubicBezTo>
                    <a:pt x="834" y="1179"/>
                    <a:pt x="822" y="1584"/>
                    <a:pt x="786" y="1965"/>
                  </a:cubicBezTo>
                  <a:cubicBezTo>
                    <a:pt x="774" y="2215"/>
                    <a:pt x="762" y="2453"/>
                    <a:pt x="667" y="2691"/>
                  </a:cubicBezTo>
                  <a:cubicBezTo>
                    <a:pt x="643" y="2751"/>
                    <a:pt x="631" y="2810"/>
                    <a:pt x="631" y="2870"/>
                  </a:cubicBezTo>
                  <a:cubicBezTo>
                    <a:pt x="631" y="3072"/>
                    <a:pt x="584" y="3227"/>
                    <a:pt x="524" y="3406"/>
                  </a:cubicBezTo>
                  <a:cubicBezTo>
                    <a:pt x="453" y="3620"/>
                    <a:pt x="429" y="3846"/>
                    <a:pt x="405" y="4060"/>
                  </a:cubicBezTo>
                  <a:cubicBezTo>
                    <a:pt x="393" y="4120"/>
                    <a:pt x="369" y="4215"/>
                    <a:pt x="464" y="4275"/>
                  </a:cubicBezTo>
                  <a:cubicBezTo>
                    <a:pt x="655" y="4251"/>
                    <a:pt x="762" y="4060"/>
                    <a:pt x="929" y="3989"/>
                  </a:cubicBezTo>
                  <a:cubicBezTo>
                    <a:pt x="1131" y="3918"/>
                    <a:pt x="1310" y="3846"/>
                    <a:pt x="1524" y="3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5"/>
            <p:cNvSpPr/>
            <p:nvPr/>
          </p:nvSpPr>
          <p:spPr>
            <a:xfrm>
              <a:off x="1228125" y="2238200"/>
              <a:ext cx="73825" cy="112550"/>
            </a:xfrm>
            <a:custGeom>
              <a:rect b="b" l="l" r="r" t="t"/>
              <a:pathLst>
                <a:path extrusionOk="0" h="4502" w="2953">
                  <a:moveTo>
                    <a:pt x="2012" y="3263"/>
                  </a:moveTo>
                  <a:cubicBezTo>
                    <a:pt x="1572" y="3442"/>
                    <a:pt x="1119" y="3346"/>
                    <a:pt x="691" y="3370"/>
                  </a:cubicBezTo>
                  <a:cubicBezTo>
                    <a:pt x="619" y="3584"/>
                    <a:pt x="584" y="3823"/>
                    <a:pt x="560" y="4049"/>
                  </a:cubicBezTo>
                  <a:cubicBezTo>
                    <a:pt x="536" y="4144"/>
                    <a:pt x="536" y="4227"/>
                    <a:pt x="512" y="4299"/>
                  </a:cubicBezTo>
                  <a:cubicBezTo>
                    <a:pt x="465" y="4418"/>
                    <a:pt x="381" y="4501"/>
                    <a:pt x="262" y="4477"/>
                  </a:cubicBezTo>
                  <a:cubicBezTo>
                    <a:pt x="155" y="4477"/>
                    <a:pt x="48" y="4394"/>
                    <a:pt x="36" y="4275"/>
                  </a:cubicBezTo>
                  <a:cubicBezTo>
                    <a:pt x="24" y="4180"/>
                    <a:pt x="0" y="4084"/>
                    <a:pt x="0" y="3977"/>
                  </a:cubicBezTo>
                  <a:cubicBezTo>
                    <a:pt x="36" y="3584"/>
                    <a:pt x="84" y="3215"/>
                    <a:pt x="203" y="2846"/>
                  </a:cubicBezTo>
                  <a:cubicBezTo>
                    <a:pt x="298" y="2489"/>
                    <a:pt x="381" y="2120"/>
                    <a:pt x="476" y="1751"/>
                  </a:cubicBezTo>
                  <a:cubicBezTo>
                    <a:pt x="572" y="1453"/>
                    <a:pt x="643" y="1156"/>
                    <a:pt x="750" y="858"/>
                  </a:cubicBezTo>
                  <a:cubicBezTo>
                    <a:pt x="822" y="655"/>
                    <a:pt x="941" y="465"/>
                    <a:pt x="1048" y="263"/>
                  </a:cubicBezTo>
                  <a:cubicBezTo>
                    <a:pt x="1155" y="60"/>
                    <a:pt x="1488" y="1"/>
                    <a:pt x="1655" y="251"/>
                  </a:cubicBezTo>
                  <a:cubicBezTo>
                    <a:pt x="1715" y="358"/>
                    <a:pt x="1786" y="477"/>
                    <a:pt x="1786" y="596"/>
                  </a:cubicBezTo>
                  <a:cubicBezTo>
                    <a:pt x="1834" y="1025"/>
                    <a:pt x="2000" y="1417"/>
                    <a:pt x="2179" y="1798"/>
                  </a:cubicBezTo>
                  <a:cubicBezTo>
                    <a:pt x="2370" y="2227"/>
                    <a:pt x="2489" y="2691"/>
                    <a:pt x="2620" y="3144"/>
                  </a:cubicBezTo>
                  <a:cubicBezTo>
                    <a:pt x="2703" y="3406"/>
                    <a:pt x="2762" y="3680"/>
                    <a:pt x="2882" y="3918"/>
                  </a:cubicBezTo>
                  <a:cubicBezTo>
                    <a:pt x="2941" y="4013"/>
                    <a:pt x="2953" y="4120"/>
                    <a:pt x="2917" y="4239"/>
                  </a:cubicBezTo>
                  <a:cubicBezTo>
                    <a:pt x="2893" y="4358"/>
                    <a:pt x="2822" y="4430"/>
                    <a:pt x="2703" y="4465"/>
                  </a:cubicBezTo>
                  <a:cubicBezTo>
                    <a:pt x="2584" y="4489"/>
                    <a:pt x="2477" y="4454"/>
                    <a:pt x="2405" y="4346"/>
                  </a:cubicBezTo>
                  <a:cubicBezTo>
                    <a:pt x="2250" y="4120"/>
                    <a:pt x="2179" y="3870"/>
                    <a:pt x="2108" y="3632"/>
                  </a:cubicBezTo>
                  <a:cubicBezTo>
                    <a:pt x="2072" y="3525"/>
                    <a:pt x="2060" y="3430"/>
                    <a:pt x="2012" y="3263"/>
                  </a:cubicBezTo>
                  <a:close/>
                  <a:moveTo>
                    <a:pt x="834" y="2775"/>
                  </a:moveTo>
                  <a:cubicBezTo>
                    <a:pt x="1334" y="2834"/>
                    <a:pt x="1417" y="2810"/>
                    <a:pt x="1834" y="2632"/>
                  </a:cubicBezTo>
                  <a:cubicBezTo>
                    <a:pt x="1822" y="2560"/>
                    <a:pt x="1822" y="2477"/>
                    <a:pt x="1786" y="2394"/>
                  </a:cubicBezTo>
                  <a:cubicBezTo>
                    <a:pt x="1608" y="2072"/>
                    <a:pt x="1488" y="1715"/>
                    <a:pt x="1381" y="1358"/>
                  </a:cubicBezTo>
                  <a:cubicBezTo>
                    <a:pt x="1369" y="1310"/>
                    <a:pt x="1334" y="1286"/>
                    <a:pt x="1262" y="1203"/>
                  </a:cubicBezTo>
                  <a:cubicBezTo>
                    <a:pt x="1060" y="1727"/>
                    <a:pt x="953" y="2239"/>
                    <a:pt x="834" y="2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5"/>
            <p:cNvSpPr/>
            <p:nvPr/>
          </p:nvSpPr>
          <p:spPr>
            <a:xfrm>
              <a:off x="1621625" y="2571575"/>
              <a:ext cx="89900" cy="110150"/>
            </a:xfrm>
            <a:custGeom>
              <a:rect b="b" l="l" r="r" t="t"/>
              <a:pathLst>
                <a:path extrusionOk="0" h="4406" w="3596">
                  <a:moveTo>
                    <a:pt x="1679" y="1834"/>
                  </a:moveTo>
                  <a:cubicBezTo>
                    <a:pt x="1846" y="1489"/>
                    <a:pt x="2024" y="1167"/>
                    <a:pt x="2036" y="763"/>
                  </a:cubicBezTo>
                  <a:cubicBezTo>
                    <a:pt x="1905" y="763"/>
                    <a:pt x="1798" y="774"/>
                    <a:pt x="1679" y="774"/>
                  </a:cubicBezTo>
                  <a:cubicBezTo>
                    <a:pt x="1310" y="822"/>
                    <a:pt x="929" y="870"/>
                    <a:pt x="560" y="894"/>
                  </a:cubicBezTo>
                  <a:cubicBezTo>
                    <a:pt x="441" y="905"/>
                    <a:pt x="334" y="905"/>
                    <a:pt x="215" y="894"/>
                  </a:cubicBezTo>
                  <a:cubicBezTo>
                    <a:pt x="96" y="882"/>
                    <a:pt x="12" y="774"/>
                    <a:pt x="0" y="655"/>
                  </a:cubicBezTo>
                  <a:cubicBezTo>
                    <a:pt x="0" y="548"/>
                    <a:pt x="36" y="453"/>
                    <a:pt x="143" y="417"/>
                  </a:cubicBezTo>
                  <a:cubicBezTo>
                    <a:pt x="274" y="370"/>
                    <a:pt x="417" y="310"/>
                    <a:pt x="560" y="298"/>
                  </a:cubicBezTo>
                  <a:cubicBezTo>
                    <a:pt x="1072" y="203"/>
                    <a:pt x="1584" y="120"/>
                    <a:pt x="2096" y="60"/>
                  </a:cubicBezTo>
                  <a:cubicBezTo>
                    <a:pt x="2572" y="1"/>
                    <a:pt x="2893" y="358"/>
                    <a:pt x="2774" y="834"/>
                  </a:cubicBezTo>
                  <a:cubicBezTo>
                    <a:pt x="2703" y="1120"/>
                    <a:pt x="2596" y="1382"/>
                    <a:pt x="2501" y="1656"/>
                  </a:cubicBezTo>
                  <a:lnTo>
                    <a:pt x="2322" y="2096"/>
                  </a:lnTo>
                  <a:cubicBezTo>
                    <a:pt x="2393" y="2168"/>
                    <a:pt x="2465" y="2215"/>
                    <a:pt x="2512" y="2275"/>
                  </a:cubicBezTo>
                  <a:cubicBezTo>
                    <a:pt x="2643" y="2441"/>
                    <a:pt x="2584" y="2668"/>
                    <a:pt x="2393" y="2727"/>
                  </a:cubicBezTo>
                  <a:cubicBezTo>
                    <a:pt x="2286" y="2751"/>
                    <a:pt x="2167" y="2763"/>
                    <a:pt x="2048" y="2799"/>
                  </a:cubicBezTo>
                  <a:cubicBezTo>
                    <a:pt x="1977" y="3001"/>
                    <a:pt x="1810" y="3203"/>
                    <a:pt x="1905" y="3441"/>
                  </a:cubicBezTo>
                  <a:cubicBezTo>
                    <a:pt x="2036" y="3501"/>
                    <a:pt x="2143" y="3453"/>
                    <a:pt x="2227" y="3394"/>
                  </a:cubicBezTo>
                  <a:cubicBezTo>
                    <a:pt x="2536" y="3215"/>
                    <a:pt x="2893" y="3215"/>
                    <a:pt x="3239" y="3203"/>
                  </a:cubicBezTo>
                  <a:cubicBezTo>
                    <a:pt x="3417" y="3180"/>
                    <a:pt x="3572" y="3322"/>
                    <a:pt x="3584" y="3465"/>
                  </a:cubicBezTo>
                  <a:cubicBezTo>
                    <a:pt x="3596" y="3620"/>
                    <a:pt x="3513" y="3763"/>
                    <a:pt x="3334" y="3822"/>
                  </a:cubicBezTo>
                  <a:cubicBezTo>
                    <a:pt x="3274" y="3834"/>
                    <a:pt x="3227" y="3858"/>
                    <a:pt x="3167" y="3870"/>
                  </a:cubicBezTo>
                  <a:cubicBezTo>
                    <a:pt x="2715" y="3918"/>
                    <a:pt x="2322" y="4120"/>
                    <a:pt x="1905" y="4287"/>
                  </a:cubicBezTo>
                  <a:cubicBezTo>
                    <a:pt x="1727" y="4358"/>
                    <a:pt x="1512" y="4394"/>
                    <a:pt x="1310" y="4394"/>
                  </a:cubicBezTo>
                  <a:cubicBezTo>
                    <a:pt x="1048" y="4406"/>
                    <a:pt x="893" y="4215"/>
                    <a:pt x="953" y="3977"/>
                  </a:cubicBezTo>
                  <a:cubicBezTo>
                    <a:pt x="988" y="3763"/>
                    <a:pt x="977" y="3537"/>
                    <a:pt x="1155" y="3382"/>
                  </a:cubicBezTo>
                  <a:cubicBezTo>
                    <a:pt x="1167" y="3358"/>
                    <a:pt x="1191" y="3322"/>
                    <a:pt x="1191" y="3299"/>
                  </a:cubicBezTo>
                  <a:cubicBezTo>
                    <a:pt x="1155" y="3084"/>
                    <a:pt x="1286" y="2882"/>
                    <a:pt x="1369" y="2691"/>
                  </a:cubicBezTo>
                  <a:cubicBezTo>
                    <a:pt x="1393" y="2632"/>
                    <a:pt x="1393" y="2560"/>
                    <a:pt x="1429" y="2465"/>
                  </a:cubicBezTo>
                  <a:cubicBezTo>
                    <a:pt x="1286" y="2406"/>
                    <a:pt x="1191" y="2370"/>
                    <a:pt x="1072" y="2310"/>
                  </a:cubicBezTo>
                  <a:cubicBezTo>
                    <a:pt x="988" y="2275"/>
                    <a:pt x="905" y="2251"/>
                    <a:pt x="834" y="2203"/>
                  </a:cubicBezTo>
                  <a:cubicBezTo>
                    <a:pt x="727" y="2144"/>
                    <a:pt x="715" y="1989"/>
                    <a:pt x="786" y="1906"/>
                  </a:cubicBezTo>
                  <a:cubicBezTo>
                    <a:pt x="893" y="1775"/>
                    <a:pt x="1036" y="1715"/>
                    <a:pt x="1203" y="1751"/>
                  </a:cubicBezTo>
                  <a:cubicBezTo>
                    <a:pt x="1346" y="1763"/>
                    <a:pt x="1512" y="1787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75"/>
          <p:cNvGrpSpPr/>
          <p:nvPr/>
        </p:nvGrpSpPr>
        <p:grpSpPr>
          <a:xfrm>
            <a:off x="619042" y="1749451"/>
            <a:ext cx="375487" cy="758843"/>
            <a:chOff x="656025" y="2751350"/>
            <a:chExt cx="311375" cy="629275"/>
          </a:xfrm>
        </p:grpSpPr>
        <p:sp>
          <p:nvSpPr>
            <p:cNvPr id="917" name="Google Shape;917;p75"/>
            <p:cNvSpPr/>
            <p:nvPr/>
          </p:nvSpPr>
          <p:spPr>
            <a:xfrm>
              <a:off x="671800" y="2842750"/>
              <a:ext cx="278625" cy="389950"/>
            </a:xfrm>
            <a:custGeom>
              <a:rect b="b" l="l" r="r" t="t"/>
              <a:pathLst>
                <a:path extrusionOk="0" h="15598" w="11145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5"/>
            <p:cNvSpPr/>
            <p:nvPr/>
          </p:nvSpPr>
          <p:spPr>
            <a:xfrm>
              <a:off x="745325" y="3232075"/>
              <a:ext cx="156000" cy="130100"/>
            </a:xfrm>
            <a:custGeom>
              <a:rect b="b" l="l" r="r" t="t"/>
              <a:pathLst>
                <a:path extrusionOk="0" h="5204" w="624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5"/>
            <p:cNvSpPr/>
            <p:nvPr/>
          </p:nvSpPr>
          <p:spPr>
            <a:xfrm>
              <a:off x="787000" y="3269875"/>
              <a:ext cx="70250" cy="16400"/>
            </a:xfrm>
            <a:custGeom>
              <a:rect b="b" l="l" r="r" t="t"/>
              <a:pathLst>
                <a:path extrusionOk="0" h="656" w="281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5"/>
            <p:cNvSpPr/>
            <p:nvPr/>
          </p:nvSpPr>
          <p:spPr>
            <a:xfrm>
              <a:off x="785500" y="3314225"/>
              <a:ext cx="62225" cy="16700"/>
            </a:xfrm>
            <a:custGeom>
              <a:rect b="b" l="l" r="r" t="t"/>
              <a:pathLst>
                <a:path extrusionOk="0" h="668" w="2489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5"/>
            <p:cNvSpPr/>
            <p:nvPr/>
          </p:nvSpPr>
          <p:spPr>
            <a:xfrm>
              <a:off x="777175" y="3019250"/>
              <a:ext cx="81575" cy="76225"/>
            </a:xfrm>
            <a:custGeom>
              <a:rect b="b" l="l" r="r" t="t"/>
              <a:pathLst>
                <a:path extrusionOk="0" h="3049" w="3263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5"/>
            <p:cNvSpPr/>
            <p:nvPr/>
          </p:nvSpPr>
          <p:spPr>
            <a:xfrm>
              <a:off x="656025" y="2832325"/>
              <a:ext cx="311375" cy="548300"/>
            </a:xfrm>
            <a:custGeom>
              <a:rect b="b" l="l" r="r" t="t"/>
              <a:pathLst>
                <a:path extrusionOk="0" h="21932" w="12455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5"/>
            <p:cNvSpPr/>
            <p:nvPr/>
          </p:nvSpPr>
          <p:spPr>
            <a:xfrm>
              <a:off x="921225" y="2777550"/>
              <a:ext cx="31000" cy="55100"/>
            </a:xfrm>
            <a:custGeom>
              <a:rect b="b" l="l" r="r" t="t"/>
              <a:pathLst>
                <a:path extrusionOk="0" h="2204" w="124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5"/>
            <p:cNvSpPr/>
            <p:nvPr/>
          </p:nvSpPr>
          <p:spPr>
            <a:xfrm>
              <a:off x="692325" y="2793625"/>
              <a:ext cx="38725" cy="35450"/>
            </a:xfrm>
            <a:custGeom>
              <a:rect b="b" l="l" r="r" t="t"/>
              <a:pathLst>
                <a:path extrusionOk="0" h="1418" w="1549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5"/>
            <p:cNvSpPr/>
            <p:nvPr/>
          </p:nvSpPr>
          <p:spPr>
            <a:xfrm>
              <a:off x="825675" y="2751350"/>
              <a:ext cx="18500" cy="61650"/>
            </a:xfrm>
            <a:custGeom>
              <a:rect b="b" l="l" r="r" t="t"/>
              <a:pathLst>
                <a:path extrusionOk="0" h="2466" w="74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5"/>
            <p:cNvSpPr/>
            <p:nvPr/>
          </p:nvSpPr>
          <p:spPr>
            <a:xfrm>
              <a:off x="753350" y="2945425"/>
              <a:ext cx="123550" cy="159875"/>
            </a:xfrm>
            <a:custGeom>
              <a:rect b="b" l="l" r="r" t="t"/>
              <a:pathLst>
                <a:path extrusionOk="0" h="6395" w="4942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6"/>
          <p:cNvSpPr txBox="1"/>
          <p:nvPr>
            <p:ph idx="9" type="title"/>
          </p:nvPr>
        </p:nvSpPr>
        <p:spPr>
          <a:xfrm>
            <a:off x="289925" y="197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Công nghệ sử dụng</a:t>
            </a:r>
            <a:endParaRPr/>
          </a:p>
        </p:txBody>
      </p:sp>
      <p:sp>
        <p:nvSpPr>
          <p:cNvPr id="932" name="Google Shape;932;p76"/>
          <p:cNvSpPr/>
          <p:nvPr/>
        </p:nvSpPr>
        <p:spPr>
          <a:xfrm>
            <a:off x="385910" y="978100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6"/>
          <p:cNvSpPr/>
          <p:nvPr/>
        </p:nvSpPr>
        <p:spPr>
          <a:xfrm>
            <a:off x="385910" y="2490700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6"/>
          <p:cNvSpPr/>
          <p:nvPr/>
        </p:nvSpPr>
        <p:spPr>
          <a:xfrm>
            <a:off x="385860" y="4003300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6"/>
          <p:cNvSpPr txBox="1"/>
          <p:nvPr>
            <p:ph type="title"/>
          </p:nvPr>
        </p:nvSpPr>
        <p:spPr>
          <a:xfrm>
            <a:off x="485236" y="11680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6" name="Google Shape;936;p76"/>
          <p:cNvSpPr txBox="1"/>
          <p:nvPr>
            <p:ph idx="1" type="subTitle"/>
          </p:nvPr>
        </p:nvSpPr>
        <p:spPr>
          <a:xfrm>
            <a:off x="1688475" y="935016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937" name="Google Shape;937;p76"/>
          <p:cNvSpPr txBox="1"/>
          <p:nvPr>
            <p:ph idx="3" type="title"/>
          </p:nvPr>
        </p:nvSpPr>
        <p:spPr>
          <a:xfrm>
            <a:off x="485236" y="26806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8" name="Google Shape;938;p76"/>
          <p:cNvSpPr txBox="1"/>
          <p:nvPr>
            <p:ph idx="4" type="subTitle"/>
          </p:nvPr>
        </p:nvSpPr>
        <p:spPr>
          <a:xfrm>
            <a:off x="1688475" y="2437490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939" name="Google Shape;939;p76"/>
          <p:cNvSpPr txBox="1"/>
          <p:nvPr>
            <p:ph idx="6" type="title"/>
          </p:nvPr>
        </p:nvSpPr>
        <p:spPr>
          <a:xfrm>
            <a:off x="485186" y="419328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40" name="Google Shape;940;p76"/>
          <p:cNvSpPr txBox="1"/>
          <p:nvPr>
            <p:ph idx="7" type="subTitle"/>
          </p:nvPr>
        </p:nvSpPr>
        <p:spPr>
          <a:xfrm>
            <a:off x="1646150" y="4040966"/>
            <a:ext cx="242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941" name="Google Shape;941;p76"/>
          <p:cNvSpPr txBox="1"/>
          <p:nvPr>
            <p:ph idx="8" type="subTitle"/>
          </p:nvPr>
        </p:nvSpPr>
        <p:spPr>
          <a:xfrm>
            <a:off x="1665075" y="4382150"/>
            <a:ext cx="24699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Cloudinary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Mongodb Atlas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6"/>
          <p:cNvSpPr/>
          <p:nvPr/>
        </p:nvSpPr>
        <p:spPr>
          <a:xfrm>
            <a:off x="5370300" y="1135950"/>
            <a:ext cx="3435000" cy="3643800"/>
          </a:xfrm>
          <a:prstGeom prst="roundRect">
            <a:avLst>
              <a:gd fmla="val 20099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695" y="776025"/>
            <a:ext cx="3367200" cy="364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44" name="Google Shape;944;p76"/>
          <p:cNvSpPr/>
          <p:nvPr/>
        </p:nvSpPr>
        <p:spPr>
          <a:xfrm rot="2006840">
            <a:off x="4809691" y="1360547"/>
            <a:ext cx="474234" cy="455940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6"/>
          <p:cNvSpPr/>
          <p:nvPr/>
        </p:nvSpPr>
        <p:spPr>
          <a:xfrm>
            <a:off x="7213904" y="445025"/>
            <a:ext cx="1372214" cy="1372214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76"/>
          <p:cNvGrpSpPr/>
          <p:nvPr/>
        </p:nvGrpSpPr>
        <p:grpSpPr>
          <a:xfrm>
            <a:off x="7686398" y="699434"/>
            <a:ext cx="427238" cy="863428"/>
            <a:chOff x="656025" y="2751350"/>
            <a:chExt cx="311375" cy="629275"/>
          </a:xfrm>
        </p:grpSpPr>
        <p:sp>
          <p:nvSpPr>
            <p:cNvPr id="947" name="Google Shape;947;p76"/>
            <p:cNvSpPr/>
            <p:nvPr/>
          </p:nvSpPr>
          <p:spPr>
            <a:xfrm>
              <a:off x="671800" y="2842750"/>
              <a:ext cx="278625" cy="389950"/>
            </a:xfrm>
            <a:custGeom>
              <a:rect b="b" l="l" r="r" t="t"/>
              <a:pathLst>
                <a:path extrusionOk="0" h="15598" w="11145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6"/>
            <p:cNvSpPr/>
            <p:nvPr/>
          </p:nvSpPr>
          <p:spPr>
            <a:xfrm>
              <a:off x="745325" y="3232075"/>
              <a:ext cx="156000" cy="130100"/>
            </a:xfrm>
            <a:custGeom>
              <a:rect b="b" l="l" r="r" t="t"/>
              <a:pathLst>
                <a:path extrusionOk="0" h="5204" w="624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6"/>
            <p:cNvSpPr/>
            <p:nvPr/>
          </p:nvSpPr>
          <p:spPr>
            <a:xfrm>
              <a:off x="787000" y="3269875"/>
              <a:ext cx="70250" cy="16400"/>
            </a:xfrm>
            <a:custGeom>
              <a:rect b="b" l="l" r="r" t="t"/>
              <a:pathLst>
                <a:path extrusionOk="0" h="656" w="281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6"/>
            <p:cNvSpPr/>
            <p:nvPr/>
          </p:nvSpPr>
          <p:spPr>
            <a:xfrm>
              <a:off x="785500" y="3314225"/>
              <a:ext cx="62225" cy="16700"/>
            </a:xfrm>
            <a:custGeom>
              <a:rect b="b" l="l" r="r" t="t"/>
              <a:pathLst>
                <a:path extrusionOk="0" h="668" w="2489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6"/>
            <p:cNvSpPr/>
            <p:nvPr/>
          </p:nvSpPr>
          <p:spPr>
            <a:xfrm>
              <a:off x="777175" y="3019250"/>
              <a:ext cx="81575" cy="76225"/>
            </a:xfrm>
            <a:custGeom>
              <a:rect b="b" l="l" r="r" t="t"/>
              <a:pathLst>
                <a:path extrusionOk="0" h="3049" w="3263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6"/>
            <p:cNvSpPr/>
            <p:nvPr/>
          </p:nvSpPr>
          <p:spPr>
            <a:xfrm>
              <a:off x="656025" y="2832325"/>
              <a:ext cx="311375" cy="548300"/>
            </a:xfrm>
            <a:custGeom>
              <a:rect b="b" l="l" r="r" t="t"/>
              <a:pathLst>
                <a:path extrusionOk="0" h="21932" w="12455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6"/>
            <p:cNvSpPr/>
            <p:nvPr/>
          </p:nvSpPr>
          <p:spPr>
            <a:xfrm>
              <a:off x="921225" y="2777550"/>
              <a:ext cx="31000" cy="55100"/>
            </a:xfrm>
            <a:custGeom>
              <a:rect b="b" l="l" r="r" t="t"/>
              <a:pathLst>
                <a:path extrusionOk="0" h="2204" w="124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6"/>
            <p:cNvSpPr/>
            <p:nvPr/>
          </p:nvSpPr>
          <p:spPr>
            <a:xfrm>
              <a:off x="692325" y="2793625"/>
              <a:ext cx="38725" cy="35450"/>
            </a:xfrm>
            <a:custGeom>
              <a:rect b="b" l="l" r="r" t="t"/>
              <a:pathLst>
                <a:path extrusionOk="0" h="1418" w="1549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6"/>
            <p:cNvSpPr/>
            <p:nvPr/>
          </p:nvSpPr>
          <p:spPr>
            <a:xfrm>
              <a:off x="825675" y="2751350"/>
              <a:ext cx="18500" cy="61650"/>
            </a:xfrm>
            <a:custGeom>
              <a:rect b="b" l="l" r="r" t="t"/>
              <a:pathLst>
                <a:path extrusionOk="0" h="2466" w="74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6"/>
            <p:cNvSpPr/>
            <p:nvPr/>
          </p:nvSpPr>
          <p:spPr>
            <a:xfrm>
              <a:off x="753350" y="2945425"/>
              <a:ext cx="123550" cy="159875"/>
            </a:xfrm>
            <a:custGeom>
              <a:rect b="b" l="l" r="r" t="t"/>
              <a:pathLst>
                <a:path extrusionOk="0" h="6395" w="4942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76"/>
          <p:cNvSpPr/>
          <p:nvPr/>
        </p:nvSpPr>
        <p:spPr>
          <a:xfrm rot="623763">
            <a:off x="7901598" y="3946841"/>
            <a:ext cx="662068" cy="636472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Google Shape;958;p76"/>
          <p:cNvGrpSpPr/>
          <p:nvPr/>
        </p:nvGrpSpPr>
        <p:grpSpPr>
          <a:xfrm rot="996599">
            <a:off x="4276119" y="2942699"/>
            <a:ext cx="887300" cy="953683"/>
            <a:chOff x="5455725" y="3107050"/>
            <a:chExt cx="641475" cy="722450"/>
          </a:xfrm>
        </p:grpSpPr>
        <p:sp>
          <p:nvSpPr>
            <p:cNvPr id="959" name="Google Shape;959;p76"/>
            <p:cNvSpPr/>
            <p:nvPr/>
          </p:nvSpPr>
          <p:spPr>
            <a:xfrm>
              <a:off x="5474775" y="3247550"/>
              <a:ext cx="267025" cy="261375"/>
            </a:xfrm>
            <a:custGeom>
              <a:rect b="b" l="l" r="r" t="t"/>
              <a:pathLst>
                <a:path extrusionOk="0" h="10455" w="10681">
                  <a:moveTo>
                    <a:pt x="10657" y="10454"/>
                  </a:moveTo>
                  <a:cubicBezTo>
                    <a:pt x="10669" y="10145"/>
                    <a:pt x="10681" y="9966"/>
                    <a:pt x="10681" y="9764"/>
                  </a:cubicBezTo>
                  <a:cubicBezTo>
                    <a:pt x="10609" y="8549"/>
                    <a:pt x="10538" y="7347"/>
                    <a:pt x="10454" y="6120"/>
                  </a:cubicBezTo>
                  <a:cubicBezTo>
                    <a:pt x="10395" y="4882"/>
                    <a:pt x="10335" y="3656"/>
                    <a:pt x="10300" y="2406"/>
                  </a:cubicBezTo>
                  <a:cubicBezTo>
                    <a:pt x="10276" y="2120"/>
                    <a:pt x="10157" y="1941"/>
                    <a:pt x="9919" y="1822"/>
                  </a:cubicBezTo>
                  <a:cubicBezTo>
                    <a:pt x="9788" y="1751"/>
                    <a:pt x="9657" y="1656"/>
                    <a:pt x="9526" y="1584"/>
                  </a:cubicBezTo>
                  <a:cubicBezTo>
                    <a:pt x="8633" y="1108"/>
                    <a:pt x="7716" y="655"/>
                    <a:pt x="6823" y="167"/>
                  </a:cubicBezTo>
                  <a:cubicBezTo>
                    <a:pt x="6525" y="1"/>
                    <a:pt x="6311" y="1"/>
                    <a:pt x="6037" y="227"/>
                  </a:cubicBezTo>
                  <a:cubicBezTo>
                    <a:pt x="4608" y="1358"/>
                    <a:pt x="3072" y="2370"/>
                    <a:pt x="1525" y="3322"/>
                  </a:cubicBezTo>
                  <a:cubicBezTo>
                    <a:pt x="1025" y="3632"/>
                    <a:pt x="548" y="4037"/>
                    <a:pt x="1" y="4454"/>
                  </a:cubicBezTo>
                  <a:cubicBezTo>
                    <a:pt x="215" y="4632"/>
                    <a:pt x="370" y="4763"/>
                    <a:pt x="536" y="4870"/>
                  </a:cubicBezTo>
                  <a:cubicBezTo>
                    <a:pt x="1441" y="5418"/>
                    <a:pt x="2334" y="6001"/>
                    <a:pt x="3251" y="6501"/>
                  </a:cubicBezTo>
                  <a:cubicBezTo>
                    <a:pt x="4537" y="7204"/>
                    <a:pt x="5859" y="7859"/>
                    <a:pt x="7144" y="8549"/>
                  </a:cubicBezTo>
                  <a:cubicBezTo>
                    <a:pt x="8049" y="9037"/>
                    <a:pt x="8954" y="9549"/>
                    <a:pt x="9859" y="10049"/>
                  </a:cubicBezTo>
                  <a:cubicBezTo>
                    <a:pt x="10061" y="10169"/>
                    <a:pt x="10300" y="10276"/>
                    <a:pt x="10657" y="1045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6"/>
            <p:cNvSpPr/>
            <p:nvPr/>
          </p:nvSpPr>
          <p:spPr>
            <a:xfrm>
              <a:off x="5690875" y="3727375"/>
              <a:ext cx="380425" cy="83675"/>
            </a:xfrm>
            <a:custGeom>
              <a:rect b="b" l="l" r="r" t="t"/>
              <a:pathLst>
                <a:path extrusionOk="0" h="3347" w="15217">
                  <a:moveTo>
                    <a:pt x="84" y="2572"/>
                  </a:moveTo>
                  <a:cubicBezTo>
                    <a:pt x="882" y="2632"/>
                    <a:pt x="1656" y="2691"/>
                    <a:pt x="2441" y="2739"/>
                  </a:cubicBezTo>
                  <a:cubicBezTo>
                    <a:pt x="4156" y="2858"/>
                    <a:pt x="5858" y="2977"/>
                    <a:pt x="7573" y="3060"/>
                  </a:cubicBezTo>
                  <a:cubicBezTo>
                    <a:pt x="8990" y="3132"/>
                    <a:pt x="10419" y="3168"/>
                    <a:pt x="11824" y="3227"/>
                  </a:cubicBezTo>
                  <a:cubicBezTo>
                    <a:pt x="12502" y="3251"/>
                    <a:pt x="13181" y="3310"/>
                    <a:pt x="13848" y="3334"/>
                  </a:cubicBezTo>
                  <a:cubicBezTo>
                    <a:pt x="14300" y="3346"/>
                    <a:pt x="14729" y="3334"/>
                    <a:pt x="15217" y="3334"/>
                  </a:cubicBezTo>
                  <a:cubicBezTo>
                    <a:pt x="15181" y="2870"/>
                    <a:pt x="14883" y="2620"/>
                    <a:pt x="14621" y="2417"/>
                  </a:cubicBezTo>
                  <a:cubicBezTo>
                    <a:pt x="14002" y="1941"/>
                    <a:pt x="13348" y="1501"/>
                    <a:pt x="12645" y="1132"/>
                  </a:cubicBezTo>
                  <a:cubicBezTo>
                    <a:pt x="12264" y="917"/>
                    <a:pt x="11800" y="834"/>
                    <a:pt x="11347" y="751"/>
                  </a:cubicBezTo>
                  <a:cubicBezTo>
                    <a:pt x="9883" y="548"/>
                    <a:pt x="8406" y="370"/>
                    <a:pt x="6930" y="179"/>
                  </a:cubicBezTo>
                  <a:cubicBezTo>
                    <a:pt x="5573" y="0"/>
                    <a:pt x="4227" y="24"/>
                    <a:pt x="2894" y="370"/>
                  </a:cubicBezTo>
                  <a:cubicBezTo>
                    <a:pt x="2370" y="501"/>
                    <a:pt x="1822" y="715"/>
                    <a:pt x="1322" y="953"/>
                  </a:cubicBezTo>
                  <a:cubicBezTo>
                    <a:pt x="691" y="1251"/>
                    <a:pt x="346" y="1810"/>
                    <a:pt x="1" y="2382"/>
                  </a:cubicBezTo>
                  <a:cubicBezTo>
                    <a:pt x="24" y="2441"/>
                    <a:pt x="60" y="2501"/>
                    <a:pt x="84" y="25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6"/>
            <p:cNvSpPr/>
            <p:nvPr/>
          </p:nvSpPr>
          <p:spPr>
            <a:xfrm>
              <a:off x="5641475" y="3122825"/>
              <a:ext cx="148550" cy="161950"/>
            </a:xfrm>
            <a:custGeom>
              <a:rect b="b" l="l" r="r" t="t"/>
              <a:pathLst>
                <a:path extrusionOk="0" h="6478" w="5942">
                  <a:moveTo>
                    <a:pt x="0" y="4513"/>
                  </a:moveTo>
                  <a:cubicBezTo>
                    <a:pt x="1072" y="5394"/>
                    <a:pt x="2334" y="5847"/>
                    <a:pt x="3477" y="6478"/>
                  </a:cubicBezTo>
                  <a:cubicBezTo>
                    <a:pt x="4120" y="5990"/>
                    <a:pt x="4370" y="5287"/>
                    <a:pt x="4715" y="4668"/>
                  </a:cubicBezTo>
                  <a:cubicBezTo>
                    <a:pt x="5025" y="4085"/>
                    <a:pt x="5263" y="3466"/>
                    <a:pt x="5548" y="2846"/>
                  </a:cubicBezTo>
                  <a:cubicBezTo>
                    <a:pt x="5632" y="2668"/>
                    <a:pt x="5715" y="2477"/>
                    <a:pt x="5787" y="2299"/>
                  </a:cubicBezTo>
                  <a:cubicBezTo>
                    <a:pt x="5941" y="1870"/>
                    <a:pt x="5834" y="1513"/>
                    <a:pt x="5477" y="1215"/>
                  </a:cubicBezTo>
                  <a:cubicBezTo>
                    <a:pt x="4846" y="703"/>
                    <a:pt x="4144" y="346"/>
                    <a:pt x="3393" y="144"/>
                  </a:cubicBezTo>
                  <a:cubicBezTo>
                    <a:pt x="2881" y="1"/>
                    <a:pt x="2524" y="299"/>
                    <a:pt x="2239" y="680"/>
                  </a:cubicBezTo>
                  <a:cubicBezTo>
                    <a:pt x="2000" y="1001"/>
                    <a:pt x="1786" y="1346"/>
                    <a:pt x="1572" y="1692"/>
                  </a:cubicBezTo>
                  <a:cubicBezTo>
                    <a:pt x="1084" y="2525"/>
                    <a:pt x="607" y="3358"/>
                    <a:pt x="119" y="4192"/>
                  </a:cubicBezTo>
                  <a:cubicBezTo>
                    <a:pt x="72" y="4275"/>
                    <a:pt x="60" y="4370"/>
                    <a:pt x="0" y="4513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6"/>
            <p:cNvSpPr/>
            <p:nvPr/>
          </p:nvSpPr>
          <p:spPr>
            <a:xfrm>
              <a:off x="5779275" y="3208850"/>
              <a:ext cx="106600" cy="511700"/>
            </a:xfrm>
            <a:custGeom>
              <a:rect b="b" l="l" r="r" t="t"/>
              <a:pathLst>
                <a:path extrusionOk="0" h="20468" w="4264">
                  <a:moveTo>
                    <a:pt x="298" y="1"/>
                  </a:moveTo>
                  <a:cubicBezTo>
                    <a:pt x="167" y="394"/>
                    <a:pt x="84" y="632"/>
                    <a:pt x="1" y="834"/>
                  </a:cubicBezTo>
                  <a:cubicBezTo>
                    <a:pt x="60" y="929"/>
                    <a:pt x="96" y="989"/>
                    <a:pt x="120" y="1001"/>
                  </a:cubicBezTo>
                  <a:cubicBezTo>
                    <a:pt x="1322" y="1489"/>
                    <a:pt x="2061" y="2465"/>
                    <a:pt x="2584" y="3596"/>
                  </a:cubicBezTo>
                  <a:cubicBezTo>
                    <a:pt x="2787" y="4037"/>
                    <a:pt x="2906" y="4525"/>
                    <a:pt x="2965" y="5025"/>
                  </a:cubicBezTo>
                  <a:cubicBezTo>
                    <a:pt x="3192" y="6537"/>
                    <a:pt x="3251" y="8073"/>
                    <a:pt x="3204" y="9609"/>
                  </a:cubicBezTo>
                  <a:cubicBezTo>
                    <a:pt x="3108" y="12145"/>
                    <a:pt x="3132" y="14693"/>
                    <a:pt x="3108" y="17253"/>
                  </a:cubicBezTo>
                  <a:cubicBezTo>
                    <a:pt x="3108" y="18086"/>
                    <a:pt x="3132" y="18920"/>
                    <a:pt x="3180" y="19753"/>
                  </a:cubicBezTo>
                  <a:cubicBezTo>
                    <a:pt x="3204" y="20420"/>
                    <a:pt x="3299" y="20468"/>
                    <a:pt x="4108" y="20396"/>
                  </a:cubicBezTo>
                  <a:cubicBezTo>
                    <a:pt x="4144" y="19706"/>
                    <a:pt x="4168" y="19027"/>
                    <a:pt x="4168" y="18324"/>
                  </a:cubicBezTo>
                  <a:cubicBezTo>
                    <a:pt x="4192" y="16062"/>
                    <a:pt x="4156" y="13812"/>
                    <a:pt x="4168" y="11550"/>
                  </a:cubicBezTo>
                  <a:cubicBezTo>
                    <a:pt x="4192" y="9800"/>
                    <a:pt x="4227" y="8038"/>
                    <a:pt x="4251" y="6287"/>
                  </a:cubicBezTo>
                  <a:cubicBezTo>
                    <a:pt x="4263" y="5132"/>
                    <a:pt x="3989" y="4049"/>
                    <a:pt x="3620" y="2977"/>
                  </a:cubicBezTo>
                  <a:cubicBezTo>
                    <a:pt x="3299" y="2072"/>
                    <a:pt x="2608" y="1441"/>
                    <a:pt x="1834" y="906"/>
                  </a:cubicBezTo>
                  <a:cubicBezTo>
                    <a:pt x="1406" y="584"/>
                    <a:pt x="894" y="334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6"/>
            <p:cNvSpPr/>
            <p:nvPr/>
          </p:nvSpPr>
          <p:spPr>
            <a:xfrm>
              <a:off x="5534900" y="3418100"/>
              <a:ext cx="123250" cy="92900"/>
            </a:xfrm>
            <a:custGeom>
              <a:rect b="b" l="l" r="r" t="t"/>
              <a:pathLst>
                <a:path extrusionOk="0" h="3716" w="4930">
                  <a:moveTo>
                    <a:pt x="453" y="1"/>
                  </a:moveTo>
                  <a:cubicBezTo>
                    <a:pt x="1" y="941"/>
                    <a:pt x="453" y="2442"/>
                    <a:pt x="1358" y="2918"/>
                  </a:cubicBezTo>
                  <a:cubicBezTo>
                    <a:pt x="2430" y="3477"/>
                    <a:pt x="3870" y="3716"/>
                    <a:pt x="4930" y="2370"/>
                  </a:cubicBezTo>
                  <a:cubicBezTo>
                    <a:pt x="3442" y="1561"/>
                    <a:pt x="1953" y="787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6"/>
            <p:cNvSpPr/>
            <p:nvPr/>
          </p:nvSpPr>
          <p:spPr>
            <a:xfrm>
              <a:off x="5969775" y="3707125"/>
              <a:ext cx="44075" cy="31575"/>
            </a:xfrm>
            <a:custGeom>
              <a:rect b="b" l="l" r="r" t="t"/>
              <a:pathLst>
                <a:path extrusionOk="0" h="1263" w="1763">
                  <a:moveTo>
                    <a:pt x="1" y="1001"/>
                  </a:moveTo>
                  <a:cubicBezTo>
                    <a:pt x="441" y="1060"/>
                    <a:pt x="703" y="1084"/>
                    <a:pt x="953" y="1144"/>
                  </a:cubicBezTo>
                  <a:cubicBezTo>
                    <a:pt x="1513" y="1263"/>
                    <a:pt x="1537" y="1251"/>
                    <a:pt x="1703" y="703"/>
                  </a:cubicBezTo>
                  <a:cubicBezTo>
                    <a:pt x="1727" y="596"/>
                    <a:pt x="1751" y="489"/>
                    <a:pt x="1763" y="394"/>
                  </a:cubicBezTo>
                  <a:cubicBezTo>
                    <a:pt x="1453" y="72"/>
                    <a:pt x="1049" y="72"/>
                    <a:pt x="691" y="13"/>
                  </a:cubicBezTo>
                  <a:cubicBezTo>
                    <a:pt x="584" y="1"/>
                    <a:pt x="417" y="96"/>
                    <a:pt x="358" y="179"/>
                  </a:cubicBezTo>
                  <a:cubicBezTo>
                    <a:pt x="227" y="418"/>
                    <a:pt x="144" y="691"/>
                    <a:pt x="1" y="1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6"/>
            <p:cNvSpPr/>
            <p:nvPr/>
          </p:nvSpPr>
          <p:spPr>
            <a:xfrm>
              <a:off x="5455725" y="3107050"/>
              <a:ext cx="641475" cy="722450"/>
            </a:xfrm>
            <a:custGeom>
              <a:rect b="b" l="l" r="r" t="t"/>
              <a:pathLst>
                <a:path extrusionOk="0" h="28898" w="25659">
                  <a:moveTo>
                    <a:pt x="25361" y="27588"/>
                  </a:moveTo>
                  <a:cubicBezTo>
                    <a:pt x="24849" y="26933"/>
                    <a:pt x="24218" y="26385"/>
                    <a:pt x="23337" y="25849"/>
                  </a:cubicBezTo>
                  <a:cubicBezTo>
                    <a:pt x="22670" y="25433"/>
                    <a:pt x="22670" y="25433"/>
                    <a:pt x="22944" y="24706"/>
                  </a:cubicBezTo>
                  <a:cubicBezTo>
                    <a:pt x="22968" y="24671"/>
                    <a:pt x="22980" y="24647"/>
                    <a:pt x="22980" y="24611"/>
                  </a:cubicBezTo>
                  <a:cubicBezTo>
                    <a:pt x="22992" y="24587"/>
                    <a:pt x="23004" y="24552"/>
                    <a:pt x="23027" y="24504"/>
                  </a:cubicBezTo>
                  <a:cubicBezTo>
                    <a:pt x="23123" y="24242"/>
                    <a:pt x="23182" y="24075"/>
                    <a:pt x="23123" y="23944"/>
                  </a:cubicBezTo>
                  <a:cubicBezTo>
                    <a:pt x="23063" y="23790"/>
                    <a:pt x="22908" y="23730"/>
                    <a:pt x="22646" y="23647"/>
                  </a:cubicBezTo>
                  <a:cubicBezTo>
                    <a:pt x="22253" y="23492"/>
                    <a:pt x="21849" y="23361"/>
                    <a:pt x="21432" y="23230"/>
                  </a:cubicBezTo>
                  <a:cubicBezTo>
                    <a:pt x="21325" y="23194"/>
                    <a:pt x="21241" y="23182"/>
                    <a:pt x="21146" y="23182"/>
                  </a:cubicBezTo>
                  <a:cubicBezTo>
                    <a:pt x="20956" y="23182"/>
                    <a:pt x="20670" y="23266"/>
                    <a:pt x="20468" y="23647"/>
                  </a:cubicBezTo>
                  <a:cubicBezTo>
                    <a:pt x="20432" y="23706"/>
                    <a:pt x="20384" y="23778"/>
                    <a:pt x="20360" y="23837"/>
                  </a:cubicBezTo>
                  <a:cubicBezTo>
                    <a:pt x="20229" y="24099"/>
                    <a:pt x="20087" y="24349"/>
                    <a:pt x="19932" y="24563"/>
                  </a:cubicBezTo>
                  <a:cubicBezTo>
                    <a:pt x="19872" y="24659"/>
                    <a:pt x="19717" y="24754"/>
                    <a:pt x="19646" y="24754"/>
                  </a:cubicBezTo>
                  <a:lnTo>
                    <a:pt x="19646" y="24754"/>
                  </a:lnTo>
                  <a:cubicBezTo>
                    <a:pt x="19182" y="24694"/>
                    <a:pt x="18705" y="24599"/>
                    <a:pt x="18217" y="24516"/>
                  </a:cubicBezTo>
                  <a:cubicBezTo>
                    <a:pt x="18062" y="24480"/>
                    <a:pt x="17931" y="24456"/>
                    <a:pt x="17789" y="24421"/>
                  </a:cubicBezTo>
                  <a:cubicBezTo>
                    <a:pt x="17789" y="24242"/>
                    <a:pt x="17765" y="24063"/>
                    <a:pt x="17765" y="23897"/>
                  </a:cubicBezTo>
                  <a:cubicBezTo>
                    <a:pt x="17753" y="23456"/>
                    <a:pt x="17741" y="22992"/>
                    <a:pt x="17741" y="22527"/>
                  </a:cubicBezTo>
                  <a:cubicBezTo>
                    <a:pt x="17741" y="22063"/>
                    <a:pt x="17741" y="21587"/>
                    <a:pt x="17729" y="21134"/>
                  </a:cubicBezTo>
                  <a:cubicBezTo>
                    <a:pt x="17705" y="19646"/>
                    <a:pt x="17693" y="18110"/>
                    <a:pt x="17705" y="16586"/>
                  </a:cubicBezTo>
                  <a:cubicBezTo>
                    <a:pt x="17729" y="14503"/>
                    <a:pt x="17765" y="12657"/>
                    <a:pt x="17848" y="10919"/>
                  </a:cubicBezTo>
                  <a:cubicBezTo>
                    <a:pt x="17908" y="9609"/>
                    <a:pt x="17670" y="8276"/>
                    <a:pt x="17134" y="6823"/>
                  </a:cubicBezTo>
                  <a:cubicBezTo>
                    <a:pt x="16848" y="6049"/>
                    <a:pt x="16372" y="5430"/>
                    <a:pt x="15765" y="5001"/>
                  </a:cubicBezTo>
                  <a:cubicBezTo>
                    <a:pt x="15312" y="4668"/>
                    <a:pt x="14848" y="4359"/>
                    <a:pt x="14395" y="4025"/>
                  </a:cubicBezTo>
                  <a:lnTo>
                    <a:pt x="13717" y="3549"/>
                  </a:lnTo>
                  <a:cubicBezTo>
                    <a:pt x="13717" y="3525"/>
                    <a:pt x="13740" y="3489"/>
                    <a:pt x="13752" y="3466"/>
                  </a:cubicBezTo>
                  <a:cubicBezTo>
                    <a:pt x="14229" y="2156"/>
                    <a:pt x="13812" y="1572"/>
                    <a:pt x="12764" y="846"/>
                  </a:cubicBezTo>
                  <a:cubicBezTo>
                    <a:pt x="12276" y="501"/>
                    <a:pt x="11693" y="299"/>
                    <a:pt x="11193" y="132"/>
                  </a:cubicBezTo>
                  <a:cubicBezTo>
                    <a:pt x="10919" y="37"/>
                    <a:pt x="10704" y="1"/>
                    <a:pt x="10490" y="1"/>
                  </a:cubicBezTo>
                  <a:cubicBezTo>
                    <a:pt x="9966" y="1"/>
                    <a:pt x="9585" y="251"/>
                    <a:pt x="9216" y="834"/>
                  </a:cubicBezTo>
                  <a:cubicBezTo>
                    <a:pt x="8478" y="1989"/>
                    <a:pt x="7740" y="3227"/>
                    <a:pt x="7025" y="4490"/>
                  </a:cubicBezTo>
                  <a:cubicBezTo>
                    <a:pt x="6775" y="4954"/>
                    <a:pt x="6454" y="5299"/>
                    <a:pt x="6097" y="5549"/>
                  </a:cubicBezTo>
                  <a:cubicBezTo>
                    <a:pt x="5180" y="6204"/>
                    <a:pt x="4227" y="6847"/>
                    <a:pt x="3299" y="7466"/>
                  </a:cubicBezTo>
                  <a:lnTo>
                    <a:pt x="2870" y="7764"/>
                  </a:lnTo>
                  <a:cubicBezTo>
                    <a:pt x="2013" y="8347"/>
                    <a:pt x="1156" y="8919"/>
                    <a:pt x="525" y="9347"/>
                  </a:cubicBezTo>
                  <a:cubicBezTo>
                    <a:pt x="286" y="9514"/>
                    <a:pt x="144" y="9704"/>
                    <a:pt x="84" y="10026"/>
                  </a:cubicBezTo>
                  <a:cubicBezTo>
                    <a:pt x="1" y="10443"/>
                    <a:pt x="132" y="10705"/>
                    <a:pt x="525" y="10895"/>
                  </a:cubicBezTo>
                  <a:lnTo>
                    <a:pt x="2037" y="11657"/>
                  </a:lnTo>
                  <a:cubicBezTo>
                    <a:pt x="2096" y="11681"/>
                    <a:pt x="2156" y="11717"/>
                    <a:pt x="2215" y="11752"/>
                  </a:cubicBezTo>
                  <a:cubicBezTo>
                    <a:pt x="2322" y="11812"/>
                    <a:pt x="2406" y="11871"/>
                    <a:pt x="2525" y="11919"/>
                  </a:cubicBezTo>
                  <a:cubicBezTo>
                    <a:pt x="2811" y="12038"/>
                    <a:pt x="2906" y="12217"/>
                    <a:pt x="2822" y="12574"/>
                  </a:cubicBezTo>
                  <a:cubicBezTo>
                    <a:pt x="2632" y="13526"/>
                    <a:pt x="2822" y="14467"/>
                    <a:pt x="3394" y="15324"/>
                  </a:cubicBezTo>
                  <a:cubicBezTo>
                    <a:pt x="3775" y="15919"/>
                    <a:pt x="4299" y="16300"/>
                    <a:pt x="4942" y="16431"/>
                  </a:cubicBezTo>
                  <a:lnTo>
                    <a:pt x="4966" y="16431"/>
                  </a:lnTo>
                  <a:cubicBezTo>
                    <a:pt x="5025" y="16443"/>
                    <a:pt x="5073" y="16443"/>
                    <a:pt x="5120" y="16455"/>
                  </a:cubicBezTo>
                  <a:cubicBezTo>
                    <a:pt x="5501" y="16598"/>
                    <a:pt x="5882" y="16670"/>
                    <a:pt x="6240" y="16670"/>
                  </a:cubicBezTo>
                  <a:cubicBezTo>
                    <a:pt x="7097" y="16670"/>
                    <a:pt x="7906" y="16265"/>
                    <a:pt x="8633" y="15479"/>
                  </a:cubicBezTo>
                  <a:cubicBezTo>
                    <a:pt x="8657" y="15443"/>
                    <a:pt x="8692" y="15431"/>
                    <a:pt x="8716" y="15408"/>
                  </a:cubicBezTo>
                  <a:lnTo>
                    <a:pt x="8740" y="15384"/>
                  </a:lnTo>
                  <a:cubicBezTo>
                    <a:pt x="9216" y="15527"/>
                    <a:pt x="9609" y="15777"/>
                    <a:pt x="10050" y="16062"/>
                  </a:cubicBezTo>
                  <a:cubicBezTo>
                    <a:pt x="10192" y="16146"/>
                    <a:pt x="10347" y="16253"/>
                    <a:pt x="10502" y="16336"/>
                  </a:cubicBezTo>
                  <a:cubicBezTo>
                    <a:pt x="10800" y="16515"/>
                    <a:pt x="11133" y="16658"/>
                    <a:pt x="11443" y="16777"/>
                  </a:cubicBezTo>
                  <a:cubicBezTo>
                    <a:pt x="11514" y="16801"/>
                    <a:pt x="11609" y="16824"/>
                    <a:pt x="11681" y="16872"/>
                  </a:cubicBezTo>
                  <a:cubicBezTo>
                    <a:pt x="11728" y="16896"/>
                    <a:pt x="11752" y="16908"/>
                    <a:pt x="11800" y="16908"/>
                  </a:cubicBezTo>
                  <a:cubicBezTo>
                    <a:pt x="11847" y="16908"/>
                    <a:pt x="11871" y="16908"/>
                    <a:pt x="11931" y="16896"/>
                  </a:cubicBezTo>
                  <a:cubicBezTo>
                    <a:pt x="11966" y="16896"/>
                    <a:pt x="12014" y="16872"/>
                    <a:pt x="12050" y="16872"/>
                  </a:cubicBezTo>
                  <a:lnTo>
                    <a:pt x="12193" y="16860"/>
                  </a:lnTo>
                  <a:lnTo>
                    <a:pt x="12193" y="16729"/>
                  </a:lnTo>
                  <a:lnTo>
                    <a:pt x="12193" y="16539"/>
                  </a:lnTo>
                  <a:cubicBezTo>
                    <a:pt x="12193" y="16384"/>
                    <a:pt x="12205" y="16253"/>
                    <a:pt x="12169" y="16098"/>
                  </a:cubicBezTo>
                  <a:cubicBezTo>
                    <a:pt x="11955" y="14705"/>
                    <a:pt x="11907" y="13276"/>
                    <a:pt x="11859" y="11895"/>
                  </a:cubicBezTo>
                  <a:cubicBezTo>
                    <a:pt x="11847" y="11312"/>
                    <a:pt x="11812" y="10705"/>
                    <a:pt x="11788" y="10121"/>
                  </a:cubicBezTo>
                  <a:cubicBezTo>
                    <a:pt x="11776" y="9954"/>
                    <a:pt x="11776" y="9776"/>
                    <a:pt x="11776" y="9609"/>
                  </a:cubicBezTo>
                  <a:cubicBezTo>
                    <a:pt x="11752" y="9192"/>
                    <a:pt x="11740" y="8776"/>
                    <a:pt x="11681" y="8347"/>
                  </a:cubicBezTo>
                  <a:cubicBezTo>
                    <a:pt x="11550" y="7395"/>
                    <a:pt x="12026" y="6728"/>
                    <a:pt x="12526" y="6014"/>
                  </a:cubicBezTo>
                  <a:cubicBezTo>
                    <a:pt x="12586" y="5918"/>
                    <a:pt x="12645" y="5847"/>
                    <a:pt x="12705" y="5763"/>
                  </a:cubicBezTo>
                  <a:cubicBezTo>
                    <a:pt x="14014" y="6133"/>
                    <a:pt x="14836" y="7014"/>
                    <a:pt x="15145" y="8407"/>
                  </a:cubicBezTo>
                  <a:cubicBezTo>
                    <a:pt x="15407" y="9550"/>
                    <a:pt x="15538" y="10716"/>
                    <a:pt x="15550" y="11859"/>
                  </a:cubicBezTo>
                  <a:cubicBezTo>
                    <a:pt x="15562" y="14134"/>
                    <a:pt x="15538" y="16443"/>
                    <a:pt x="15526" y="18682"/>
                  </a:cubicBezTo>
                  <a:cubicBezTo>
                    <a:pt x="15503" y="19718"/>
                    <a:pt x="15491" y="20765"/>
                    <a:pt x="15491" y="21813"/>
                  </a:cubicBezTo>
                  <a:cubicBezTo>
                    <a:pt x="15491" y="22087"/>
                    <a:pt x="15491" y="22373"/>
                    <a:pt x="15503" y="22623"/>
                  </a:cubicBezTo>
                  <a:cubicBezTo>
                    <a:pt x="15526" y="22873"/>
                    <a:pt x="15526" y="23123"/>
                    <a:pt x="15526" y="23361"/>
                  </a:cubicBezTo>
                  <a:cubicBezTo>
                    <a:pt x="15526" y="23587"/>
                    <a:pt x="15503" y="23813"/>
                    <a:pt x="15479" y="24063"/>
                  </a:cubicBezTo>
                  <a:cubicBezTo>
                    <a:pt x="15479" y="24135"/>
                    <a:pt x="15467" y="24230"/>
                    <a:pt x="15467" y="24301"/>
                  </a:cubicBezTo>
                  <a:cubicBezTo>
                    <a:pt x="15407" y="24301"/>
                    <a:pt x="15324" y="24313"/>
                    <a:pt x="15264" y="24313"/>
                  </a:cubicBezTo>
                  <a:cubicBezTo>
                    <a:pt x="15074" y="24337"/>
                    <a:pt x="14895" y="24349"/>
                    <a:pt x="14729" y="24349"/>
                  </a:cubicBezTo>
                  <a:lnTo>
                    <a:pt x="14645" y="24349"/>
                  </a:lnTo>
                  <a:lnTo>
                    <a:pt x="14395" y="24349"/>
                  </a:lnTo>
                  <a:cubicBezTo>
                    <a:pt x="13121" y="24349"/>
                    <a:pt x="11871" y="24647"/>
                    <a:pt x="10585" y="25242"/>
                  </a:cubicBezTo>
                  <a:cubicBezTo>
                    <a:pt x="10252" y="25385"/>
                    <a:pt x="9990" y="25659"/>
                    <a:pt x="9716" y="25909"/>
                  </a:cubicBezTo>
                  <a:lnTo>
                    <a:pt x="9704" y="25921"/>
                  </a:lnTo>
                  <a:cubicBezTo>
                    <a:pt x="9549" y="26064"/>
                    <a:pt x="9430" y="26218"/>
                    <a:pt x="9311" y="26373"/>
                  </a:cubicBezTo>
                  <a:cubicBezTo>
                    <a:pt x="9228" y="26492"/>
                    <a:pt x="9133" y="26599"/>
                    <a:pt x="9049" y="26695"/>
                  </a:cubicBezTo>
                  <a:cubicBezTo>
                    <a:pt x="8823" y="26933"/>
                    <a:pt x="8752" y="27219"/>
                    <a:pt x="8799" y="27576"/>
                  </a:cubicBezTo>
                  <a:cubicBezTo>
                    <a:pt x="8859" y="28028"/>
                    <a:pt x="9133" y="28123"/>
                    <a:pt x="9371" y="28123"/>
                  </a:cubicBezTo>
                  <a:cubicBezTo>
                    <a:pt x="9776" y="28147"/>
                    <a:pt x="10181" y="28159"/>
                    <a:pt x="10597" y="28171"/>
                  </a:cubicBezTo>
                  <a:lnTo>
                    <a:pt x="11204" y="28207"/>
                  </a:lnTo>
                  <a:cubicBezTo>
                    <a:pt x="12347" y="28266"/>
                    <a:pt x="13514" y="28326"/>
                    <a:pt x="14657" y="28385"/>
                  </a:cubicBezTo>
                  <a:cubicBezTo>
                    <a:pt x="15014" y="28397"/>
                    <a:pt x="15372" y="28421"/>
                    <a:pt x="15729" y="28457"/>
                  </a:cubicBezTo>
                  <a:cubicBezTo>
                    <a:pt x="16193" y="28481"/>
                    <a:pt x="16681" y="28528"/>
                    <a:pt x="17158" y="28540"/>
                  </a:cubicBezTo>
                  <a:cubicBezTo>
                    <a:pt x="17908" y="28576"/>
                    <a:pt x="18658" y="28600"/>
                    <a:pt x="19396" y="28635"/>
                  </a:cubicBezTo>
                  <a:cubicBezTo>
                    <a:pt x="20110" y="28659"/>
                    <a:pt x="20837" y="28695"/>
                    <a:pt x="21551" y="28719"/>
                  </a:cubicBezTo>
                  <a:cubicBezTo>
                    <a:pt x="22111" y="28754"/>
                    <a:pt x="22694" y="28778"/>
                    <a:pt x="23265" y="28826"/>
                  </a:cubicBezTo>
                  <a:cubicBezTo>
                    <a:pt x="23635" y="28862"/>
                    <a:pt x="24004" y="28873"/>
                    <a:pt x="24397" y="28897"/>
                  </a:cubicBezTo>
                  <a:lnTo>
                    <a:pt x="24587" y="28897"/>
                  </a:lnTo>
                  <a:cubicBezTo>
                    <a:pt x="24718" y="28897"/>
                    <a:pt x="24849" y="28885"/>
                    <a:pt x="24956" y="28873"/>
                  </a:cubicBezTo>
                  <a:cubicBezTo>
                    <a:pt x="25313" y="28814"/>
                    <a:pt x="25540" y="28659"/>
                    <a:pt x="25623" y="28457"/>
                  </a:cubicBezTo>
                  <a:cubicBezTo>
                    <a:pt x="25659" y="28147"/>
                    <a:pt x="25587" y="27885"/>
                    <a:pt x="25361" y="27588"/>
                  </a:cubicBezTo>
                  <a:close/>
                  <a:moveTo>
                    <a:pt x="23265" y="27981"/>
                  </a:moveTo>
                  <a:cubicBezTo>
                    <a:pt x="22920" y="27969"/>
                    <a:pt x="22563" y="27945"/>
                    <a:pt x="22230" y="27921"/>
                  </a:cubicBezTo>
                  <a:cubicBezTo>
                    <a:pt x="21908" y="27909"/>
                    <a:pt x="21575" y="27873"/>
                    <a:pt x="21230" y="27861"/>
                  </a:cubicBezTo>
                  <a:cubicBezTo>
                    <a:pt x="20682" y="27850"/>
                    <a:pt x="20134" y="27814"/>
                    <a:pt x="19563" y="27802"/>
                  </a:cubicBezTo>
                  <a:cubicBezTo>
                    <a:pt x="18717" y="27766"/>
                    <a:pt x="17836" y="27742"/>
                    <a:pt x="16979" y="27695"/>
                  </a:cubicBezTo>
                  <a:cubicBezTo>
                    <a:pt x="15657" y="27623"/>
                    <a:pt x="14312" y="27528"/>
                    <a:pt x="13014" y="27457"/>
                  </a:cubicBezTo>
                  <a:lnTo>
                    <a:pt x="11859" y="27385"/>
                  </a:lnTo>
                  <a:cubicBezTo>
                    <a:pt x="11288" y="27349"/>
                    <a:pt x="10740" y="27314"/>
                    <a:pt x="10181" y="27266"/>
                  </a:cubicBezTo>
                  <a:lnTo>
                    <a:pt x="9597" y="27219"/>
                  </a:lnTo>
                  <a:lnTo>
                    <a:pt x="9585" y="27195"/>
                  </a:lnTo>
                  <a:cubicBezTo>
                    <a:pt x="9919" y="26623"/>
                    <a:pt x="10252" y="26147"/>
                    <a:pt x="10800" y="25885"/>
                  </a:cubicBezTo>
                  <a:cubicBezTo>
                    <a:pt x="11288" y="25647"/>
                    <a:pt x="11835" y="25444"/>
                    <a:pt x="12347" y="25302"/>
                  </a:cubicBezTo>
                  <a:cubicBezTo>
                    <a:pt x="13109" y="25111"/>
                    <a:pt x="13919" y="25004"/>
                    <a:pt x="14753" y="25004"/>
                  </a:cubicBezTo>
                  <a:cubicBezTo>
                    <a:pt x="15253" y="25004"/>
                    <a:pt x="15776" y="25028"/>
                    <a:pt x="16324" y="25111"/>
                  </a:cubicBezTo>
                  <a:cubicBezTo>
                    <a:pt x="16836" y="25171"/>
                    <a:pt x="17336" y="25242"/>
                    <a:pt x="17836" y="25302"/>
                  </a:cubicBezTo>
                  <a:cubicBezTo>
                    <a:pt x="18801" y="25421"/>
                    <a:pt x="19777" y="25540"/>
                    <a:pt x="20741" y="25683"/>
                  </a:cubicBezTo>
                  <a:cubicBezTo>
                    <a:pt x="21110" y="25742"/>
                    <a:pt x="21611" y="25837"/>
                    <a:pt x="21980" y="26040"/>
                  </a:cubicBezTo>
                  <a:cubicBezTo>
                    <a:pt x="22587" y="26373"/>
                    <a:pt x="23230" y="26802"/>
                    <a:pt x="23944" y="27338"/>
                  </a:cubicBezTo>
                  <a:cubicBezTo>
                    <a:pt x="24158" y="27504"/>
                    <a:pt x="24373" y="27683"/>
                    <a:pt x="24456" y="27981"/>
                  </a:cubicBezTo>
                  <a:lnTo>
                    <a:pt x="24170" y="27981"/>
                  </a:lnTo>
                  <a:lnTo>
                    <a:pt x="23754" y="27981"/>
                  </a:lnTo>
                  <a:cubicBezTo>
                    <a:pt x="23587" y="27992"/>
                    <a:pt x="23420" y="27992"/>
                    <a:pt x="23265" y="27981"/>
                  </a:cubicBezTo>
                  <a:close/>
                  <a:moveTo>
                    <a:pt x="4049" y="11990"/>
                  </a:moveTo>
                  <a:cubicBezTo>
                    <a:pt x="3346" y="11609"/>
                    <a:pt x="2644" y="11181"/>
                    <a:pt x="1965" y="10764"/>
                  </a:cubicBezTo>
                  <a:cubicBezTo>
                    <a:pt x="1751" y="10621"/>
                    <a:pt x="1537" y="10490"/>
                    <a:pt x="1322" y="10371"/>
                  </a:cubicBezTo>
                  <a:cubicBezTo>
                    <a:pt x="1215" y="10312"/>
                    <a:pt x="1132" y="10240"/>
                    <a:pt x="1013" y="10133"/>
                  </a:cubicBezTo>
                  <a:cubicBezTo>
                    <a:pt x="1001" y="10121"/>
                    <a:pt x="965" y="10109"/>
                    <a:pt x="953" y="10085"/>
                  </a:cubicBezTo>
                  <a:cubicBezTo>
                    <a:pt x="1084" y="9990"/>
                    <a:pt x="1203" y="9895"/>
                    <a:pt x="1322" y="9812"/>
                  </a:cubicBezTo>
                  <a:cubicBezTo>
                    <a:pt x="1668" y="9538"/>
                    <a:pt x="1977" y="9300"/>
                    <a:pt x="2322" y="9097"/>
                  </a:cubicBezTo>
                  <a:cubicBezTo>
                    <a:pt x="3596" y="8300"/>
                    <a:pt x="5263" y="7228"/>
                    <a:pt x="6847" y="5978"/>
                  </a:cubicBezTo>
                  <a:cubicBezTo>
                    <a:pt x="6966" y="5894"/>
                    <a:pt x="7073" y="5847"/>
                    <a:pt x="7168" y="5847"/>
                  </a:cubicBezTo>
                  <a:cubicBezTo>
                    <a:pt x="7263" y="5847"/>
                    <a:pt x="7347" y="5883"/>
                    <a:pt x="7490" y="5954"/>
                  </a:cubicBezTo>
                  <a:cubicBezTo>
                    <a:pt x="8097" y="6275"/>
                    <a:pt x="8716" y="6609"/>
                    <a:pt x="9311" y="6918"/>
                  </a:cubicBezTo>
                  <a:cubicBezTo>
                    <a:pt x="9597" y="7073"/>
                    <a:pt x="9895" y="7216"/>
                    <a:pt x="10181" y="7371"/>
                  </a:cubicBezTo>
                  <a:cubicBezTo>
                    <a:pt x="10240" y="7395"/>
                    <a:pt x="10300" y="7442"/>
                    <a:pt x="10359" y="7466"/>
                  </a:cubicBezTo>
                  <a:cubicBezTo>
                    <a:pt x="10431" y="7514"/>
                    <a:pt x="10502" y="7561"/>
                    <a:pt x="10597" y="7609"/>
                  </a:cubicBezTo>
                  <a:cubicBezTo>
                    <a:pt x="10788" y="7704"/>
                    <a:pt x="10883" y="7823"/>
                    <a:pt x="10895" y="8061"/>
                  </a:cubicBezTo>
                  <a:cubicBezTo>
                    <a:pt x="10943" y="9252"/>
                    <a:pt x="11002" y="10502"/>
                    <a:pt x="11062" y="11788"/>
                  </a:cubicBezTo>
                  <a:cubicBezTo>
                    <a:pt x="11085" y="12455"/>
                    <a:pt x="11133" y="13122"/>
                    <a:pt x="11181" y="13800"/>
                  </a:cubicBezTo>
                  <a:cubicBezTo>
                    <a:pt x="11204" y="14348"/>
                    <a:pt x="11252" y="14884"/>
                    <a:pt x="11276" y="15431"/>
                  </a:cubicBezTo>
                  <a:cubicBezTo>
                    <a:pt x="11276" y="15539"/>
                    <a:pt x="11276" y="15658"/>
                    <a:pt x="11264" y="15824"/>
                  </a:cubicBezTo>
                  <a:lnTo>
                    <a:pt x="11264" y="15884"/>
                  </a:lnTo>
                  <a:cubicBezTo>
                    <a:pt x="11240" y="15860"/>
                    <a:pt x="11193" y="15848"/>
                    <a:pt x="11157" y="15824"/>
                  </a:cubicBezTo>
                  <a:cubicBezTo>
                    <a:pt x="10966" y="15717"/>
                    <a:pt x="10800" y="15646"/>
                    <a:pt x="10657" y="15562"/>
                  </a:cubicBezTo>
                  <a:cubicBezTo>
                    <a:pt x="10323" y="15384"/>
                    <a:pt x="10002" y="15205"/>
                    <a:pt x="9669" y="15015"/>
                  </a:cubicBezTo>
                  <a:cubicBezTo>
                    <a:pt x="9109" y="14705"/>
                    <a:pt x="8514" y="14372"/>
                    <a:pt x="7930" y="14062"/>
                  </a:cubicBezTo>
                  <a:cubicBezTo>
                    <a:pt x="7394" y="13776"/>
                    <a:pt x="6859" y="13503"/>
                    <a:pt x="6335" y="13229"/>
                  </a:cubicBezTo>
                  <a:cubicBezTo>
                    <a:pt x="5585" y="12812"/>
                    <a:pt x="4811" y="12407"/>
                    <a:pt x="4049" y="11990"/>
                  </a:cubicBezTo>
                  <a:close/>
                  <a:moveTo>
                    <a:pt x="11812" y="5609"/>
                  </a:moveTo>
                  <a:cubicBezTo>
                    <a:pt x="11574" y="6085"/>
                    <a:pt x="11324" y="6561"/>
                    <a:pt x="10895" y="6930"/>
                  </a:cubicBezTo>
                  <a:cubicBezTo>
                    <a:pt x="10550" y="6752"/>
                    <a:pt x="10204" y="6573"/>
                    <a:pt x="9871" y="6418"/>
                  </a:cubicBezTo>
                  <a:cubicBezTo>
                    <a:pt x="9109" y="6037"/>
                    <a:pt x="8299" y="5656"/>
                    <a:pt x="7609" y="5109"/>
                  </a:cubicBezTo>
                  <a:cubicBezTo>
                    <a:pt x="7609" y="5085"/>
                    <a:pt x="7621" y="5073"/>
                    <a:pt x="7621" y="5073"/>
                  </a:cubicBezTo>
                  <a:cubicBezTo>
                    <a:pt x="7633" y="5013"/>
                    <a:pt x="7656" y="4954"/>
                    <a:pt x="7680" y="4930"/>
                  </a:cubicBezTo>
                  <a:lnTo>
                    <a:pt x="7835" y="4644"/>
                  </a:lnTo>
                  <a:cubicBezTo>
                    <a:pt x="8252" y="3918"/>
                    <a:pt x="8692" y="3156"/>
                    <a:pt x="9133" y="2430"/>
                  </a:cubicBezTo>
                  <a:cubicBezTo>
                    <a:pt x="9395" y="2013"/>
                    <a:pt x="9585" y="1692"/>
                    <a:pt x="9788" y="1430"/>
                  </a:cubicBezTo>
                  <a:cubicBezTo>
                    <a:pt x="10061" y="1072"/>
                    <a:pt x="10300" y="918"/>
                    <a:pt x="10585" y="918"/>
                  </a:cubicBezTo>
                  <a:cubicBezTo>
                    <a:pt x="10645" y="918"/>
                    <a:pt x="10716" y="941"/>
                    <a:pt x="10788" y="953"/>
                  </a:cubicBezTo>
                  <a:cubicBezTo>
                    <a:pt x="11550" y="1156"/>
                    <a:pt x="12228" y="1501"/>
                    <a:pt x="12824" y="1989"/>
                  </a:cubicBezTo>
                  <a:cubicBezTo>
                    <a:pt x="13145" y="2251"/>
                    <a:pt x="13229" y="2549"/>
                    <a:pt x="13098" y="2918"/>
                  </a:cubicBezTo>
                  <a:cubicBezTo>
                    <a:pt x="13038" y="3085"/>
                    <a:pt x="12967" y="3239"/>
                    <a:pt x="12883" y="3406"/>
                  </a:cubicBezTo>
                  <a:lnTo>
                    <a:pt x="12859" y="3466"/>
                  </a:lnTo>
                  <a:cubicBezTo>
                    <a:pt x="12776" y="3644"/>
                    <a:pt x="12693" y="3823"/>
                    <a:pt x="12621" y="4001"/>
                  </a:cubicBezTo>
                  <a:cubicBezTo>
                    <a:pt x="12443" y="4418"/>
                    <a:pt x="12252" y="4871"/>
                    <a:pt x="12026" y="5263"/>
                  </a:cubicBezTo>
                  <a:cubicBezTo>
                    <a:pt x="11955" y="5359"/>
                    <a:pt x="11895" y="5478"/>
                    <a:pt x="11812" y="5609"/>
                  </a:cubicBezTo>
                  <a:close/>
                  <a:moveTo>
                    <a:pt x="17027" y="12324"/>
                  </a:moveTo>
                  <a:cubicBezTo>
                    <a:pt x="17015" y="13407"/>
                    <a:pt x="16979" y="14526"/>
                    <a:pt x="16979" y="15622"/>
                  </a:cubicBezTo>
                  <a:lnTo>
                    <a:pt x="16979" y="19313"/>
                  </a:lnTo>
                  <a:lnTo>
                    <a:pt x="16979" y="22396"/>
                  </a:lnTo>
                  <a:cubicBezTo>
                    <a:pt x="16979" y="22873"/>
                    <a:pt x="16967" y="23361"/>
                    <a:pt x="16931" y="23825"/>
                  </a:cubicBezTo>
                  <a:cubicBezTo>
                    <a:pt x="16931" y="23992"/>
                    <a:pt x="16919" y="24159"/>
                    <a:pt x="16919" y="24337"/>
                  </a:cubicBezTo>
                  <a:cubicBezTo>
                    <a:pt x="16800" y="24349"/>
                    <a:pt x="16717" y="24349"/>
                    <a:pt x="16658" y="24349"/>
                  </a:cubicBezTo>
                  <a:cubicBezTo>
                    <a:pt x="16360" y="24349"/>
                    <a:pt x="16312" y="24337"/>
                    <a:pt x="16300" y="23825"/>
                  </a:cubicBezTo>
                  <a:cubicBezTo>
                    <a:pt x="16265" y="23147"/>
                    <a:pt x="16241" y="22230"/>
                    <a:pt x="16241" y="21325"/>
                  </a:cubicBezTo>
                  <a:lnTo>
                    <a:pt x="16241" y="19646"/>
                  </a:lnTo>
                  <a:cubicBezTo>
                    <a:pt x="16241" y="17694"/>
                    <a:pt x="16253" y="15669"/>
                    <a:pt x="16312" y="13681"/>
                  </a:cubicBezTo>
                  <a:cubicBezTo>
                    <a:pt x="16372" y="12074"/>
                    <a:pt x="16277" y="10562"/>
                    <a:pt x="16074" y="9062"/>
                  </a:cubicBezTo>
                  <a:cubicBezTo>
                    <a:pt x="15979" y="8466"/>
                    <a:pt x="15848" y="7990"/>
                    <a:pt x="15669" y="7585"/>
                  </a:cubicBezTo>
                  <a:cubicBezTo>
                    <a:pt x="15050" y="6240"/>
                    <a:pt x="14241" y="5406"/>
                    <a:pt x="13157" y="4942"/>
                  </a:cubicBezTo>
                  <a:cubicBezTo>
                    <a:pt x="13157" y="4942"/>
                    <a:pt x="13121" y="4894"/>
                    <a:pt x="13121" y="4882"/>
                  </a:cubicBezTo>
                  <a:lnTo>
                    <a:pt x="13336" y="4287"/>
                  </a:lnTo>
                  <a:cubicBezTo>
                    <a:pt x="13467" y="4359"/>
                    <a:pt x="13598" y="4430"/>
                    <a:pt x="13717" y="4513"/>
                  </a:cubicBezTo>
                  <a:cubicBezTo>
                    <a:pt x="14098" y="4716"/>
                    <a:pt x="14419" y="4894"/>
                    <a:pt x="14717" y="5109"/>
                  </a:cubicBezTo>
                  <a:cubicBezTo>
                    <a:pt x="15384" y="5585"/>
                    <a:pt x="16122" y="6180"/>
                    <a:pt x="16443" y="7097"/>
                  </a:cubicBezTo>
                  <a:cubicBezTo>
                    <a:pt x="16872" y="8323"/>
                    <a:pt x="17074" y="9359"/>
                    <a:pt x="17050" y="10359"/>
                  </a:cubicBezTo>
                  <a:cubicBezTo>
                    <a:pt x="17039" y="11014"/>
                    <a:pt x="17039" y="11669"/>
                    <a:pt x="17027" y="12324"/>
                  </a:cubicBezTo>
                  <a:close/>
                  <a:moveTo>
                    <a:pt x="21241" y="24159"/>
                  </a:moveTo>
                  <a:lnTo>
                    <a:pt x="21241" y="24159"/>
                  </a:lnTo>
                  <a:lnTo>
                    <a:pt x="21241" y="24159"/>
                  </a:lnTo>
                  <a:cubicBezTo>
                    <a:pt x="21313" y="24171"/>
                    <a:pt x="21372" y="24182"/>
                    <a:pt x="21444" y="24182"/>
                  </a:cubicBezTo>
                  <a:cubicBezTo>
                    <a:pt x="21718" y="24230"/>
                    <a:pt x="21968" y="24254"/>
                    <a:pt x="22170" y="24432"/>
                  </a:cubicBezTo>
                  <a:lnTo>
                    <a:pt x="22170" y="24456"/>
                  </a:lnTo>
                  <a:cubicBezTo>
                    <a:pt x="22158" y="24528"/>
                    <a:pt x="22146" y="24599"/>
                    <a:pt x="22134" y="24659"/>
                  </a:cubicBezTo>
                  <a:cubicBezTo>
                    <a:pt x="22027" y="25052"/>
                    <a:pt x="21992" y="25063"/>
                    <a:pt x="21908" y="25063"/>
                  </a:cubicBezTo>
                  <a:lnTo>
                    <a:pt x="21908" y="25063"/>
                  </a:lnTo>
                  <a:cubicBezTo>
                    <a:pt x="21837" y="25063"/>
                    <a:pt x="21718" y="25028"/>
                    <a:pt x="21563" y="25004"/>
                  </a:cubicBezTo>
                  <a:cubicBezTo>
                    <a:pt x="21384" y="24968"/>
                    <a:pt x="21206" y="24944"/>
                    <a:pt x="20979" y="24909"/>
                  </a:cubicBezTo>
                  <a:cubicBezTo>
                    <a:pt x="20920" y="24897"/>
                    <a:pt x="20849" y="24897"/>
                    <a:pt x="20789" y="24885"/>
                  </a:cubicBezTo>
                  <a:lnTo>
                    <a:pt x="20837" y="24790"/>
                  </a:lnTo>
                  <a:cubicBezTo>
                    <a:pt x="20908" y="24587"/>
                    <a:pt x="20979" y="24421"/>
                    <a:pt x="21075" y="24254"/>
                  </a:cubicBezTo>
                  <a:cubicBezTo>
                    <a:pt x="21087" y="24218"/>
                    <a:pt x="21182" y="24159"/>
                    <a:pt x="21241" y="24159"/>
                  </a:cubicBezTo>
                  <a:close/>
                  <a:moveTo>
                    <a:pt x="6180" y="15658"/>
                  </a:moveTo>
                  <a:cubicBezTo>
                    <a:pt x="5680" y="15658"/>
                    <a:pt x="5144" y="15503"/>
                    <a:pt x="4596" y="15229"/>
                  </a:cubicBezTo>
                  <a:cubicBezTo>
                    <a:pt x="3811" y="14812"/>
                    <a:pt x="3382" y="13526"/>
                    <a:pt x="3692" y="12645"/>
                  </a:cubicBezTo>
                  <a:lnTo>
                    <a:pt x="7871" y="14848"/>
                  </a:lnTo>
                  <a:cubicBezTo>
                    <a:pt x="7406" y="15384"/>
                    <a:pt x="6847" y="15658"/>
                    <a:pt x="6180" y="15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76"/>
          <p:cNvSpPr txBox="1"/>
          <p:nvPr>
            <p:ph idx="2" type="subTitle"/>
          </p:nvPr>
        </p:nvSpPr>
        <p:spPr>
          <a:xfrm>
            <a:off x="1688475" y="1289349"/>
            <a:ext cx="42663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Nodejs, ExpressJS, RESTFul APIs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JWT (JSON Web Token)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Nodemailer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Passport (Google Token, Facebook token)</a:t>
            </a:r>
            <a:endParaRPr/>
          </a:p>
        </p:txBody>
      </p:sp>
      <p:sp>
        <p:nvSpPr>
          <p:cNvPr id="967" name="Google Shape;967;p76"/>
          <p:cNvSpPr txBox="1"/>
          <p:nvPr>
            <p:ph idx="5" type="subTitle"/>
          </p:nvPr>
        </p:nvSpPr>
        <p:spPr>
          <a:xfrm>
            <a:off x="1688475" y="2835741"/>
            <a:ext cx="37560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ReactJS, React Hook, Material UI Library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Axios RESTFul APIs, query string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React Hook Form, Yup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Redux, react-redux, Redux-toolkit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7"/>
          <p:cNvSpPr txBox="1"/>
          <p:nvPr>
            <p:ph idx="4294967295" type="title"/>
          </p:nvPr>
        </p:nvSpPr>
        <p:spPr>
          <a:xfrm>
            <a:off x="289925" y="197500"/>
            <a:ext cx="30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</a:t>
            </a:r>
            <a:r>
              <a:rPr lang="en"/>
              <a:t>ấu trúc thư mục</a:t>
            </a:r>
            <a:endParaRPr/>
          </a:p>
        </p:txBody>
      </p:sp>
      <p:pic>
        <p:nvPicPr>
          <p:cNvPr id="973" name="Google Shape;973;p77"/>
          <p:cNvPicPr preferRelativeResize="0"/>
          <p:nvPr/>
        </p:nvPicPr>
        <p:blipFill rotWithShape="1">
          <a:blip r:embed="rId3">
            <a:alphaModFix/>
          </a:blip>
          <a:srcRect b="0" l="0" r="40001" t="0"/>
          <a:stretch/>
        </p:blipFill>
        <p:spPr>
          <a:xfrm>
            <a:off x="289950" y="1266200"/>
            <a:ext cx="3147300" cy="2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75" y="504297"/>
            <a:ext cx="2666550" cy="41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450" y="0"/>
            <a:ext cx="22895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78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981" name="Google Shape;981;p78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fmla="val 24491" name="adj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8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fmla="val 2449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78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984" name="Google Shape;984;p78"/>
            <p:cNvSpPr/>
            <p:nvPr/>
          </p:nvSpPr>
          <p:spPr>
            <a:xfrm>
              <a:off x="1775500" y="1809575"/>
              <a:ext cx="134275" cy="179800"/>
            </a:xfrm>
            <a:custGeom>
              <a:rect b="b" l="l" r="r" t="t"/>
              <a:pathLst>
                <a:path extrusionOk="0" h="7192" w="5371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8"/>
            <p:cNvSpPr/>
            <p:nvPr/>
          </p:nvSpPr>
          <p:spPr>
            <a:xfrm>
              <a:off x="1760925" y="1797675"/>
              <a:ext cx="126825" cy="174450"/>
            </a:xfrm>
            <a:custGeom>
              <a:rect b="b" l="l" r="r" t="t"/>
              <a:pathLst>
                <a:path extrusionOk="0" h="6978" w="5073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8"/>
            <p:cNvSpPr/>
            <p:nvPr/>
          </p:nvSpPr>
          <p:spPr>
            <a:xfrm>
              <a:off x="1799625" y="1824750"/>
              <a:ext cx="126525" cy="172075"/>
            </a:xfrm>
            <a:custGeom>
              <a:rect b="b" l="l" r="r" t="t"/>
              <a:pathLst>
                <a:path extrusionOk="0" h="6883" w="5061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8"/>
            <p:cNvSpPr/>
            <p:nvPr/>
          </p:nvSpPr>
          <p:spPr>
            <a:xfrm>
              <a:off x="1749900" y="1968525"/>
              <a:ext cx="51225" cy="58075"/>
            </a:xfrm>
            <a:custGeom>
              <a:rect b="b" l="l" r="r" t="t"/>
              <a:pathLst>
                <a:path extrusionOk="0" h="2323" w="2049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8"/>
            <p:cNvSpPr/>
            <p:nvPr/>
          </p:nvSpPr>
          <p:spPr>
            <a:xfrm>
              <a:off x="1896950" y="1757775"/>
              <a:ext cx="53900" cy="48550"/>
            </a:xfrm>
            <a:custGeom>
              <a:rect b="b" l="l" r="r" t="t"/>
              <a:pathLst>
                <a:path extrusionOk="0" h="1942" w="2156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8"/>
            <p:cNvSpPr/>
            <p:nvPr/>
          </p:nvSpPr>
          <p:spPr>
            <a:xfrm>
              <a:off x="1878200" y="1780700"/>
              <a:ext cx="62825" cy="50625"/>
            </a:xfrm>
            <a:custGeom>
              <a:rect b="b" l="l" r="r" t="t"/>
              <a:pathLst>
                <a:path extrusionOk="0" h="2025" w="2513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8"/>
            <p:cNvSpPr/>
            <p:nvPr/>
          </p:nvSpPr>
          <p:spPr>
            <a:xfrm>
              <a:off x="1731150" y="1748550"/>
              <a:ext cx="228625" cy="313175"/>
            </a:xfrm>
            <a:custGeom>
              <a:rect b="b" l="l" r="r" t="t"/>
              <a:pathLst>
                <a:path extrusionOk="0" h="12527" w="9145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1" name="Google Shape;9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75" y="1112450"/>
            <a:ext cx="5003025" cy="258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2" name="Google Shape;992;p78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993" name="Google Shape;993;p78"/>
            <p:cNvSpPr/>
            <p:nvPr/>
          </p:nvSpPr>
          <p:spPr>
            <a:xfrm>
              <a:off x="2400875" y="3591050"/>
              <a:ext cx="343225" cy="369125"/>
            </a:xfrm>
            <a:custGeom>
              <a:rect b="b" l="l" r="r" t="t"/>
              <a:pathLst>
                <a:path extrusionOk="0" h="14765" w="13729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8"/>
            <p:cNvSpPr/>
            <p:nvPr/>
          </p:nvSpPr>
          <p:spPr>
            <a:xfrm>
              <a:off x="2650325" y="3685700"/>
              <a:ext cx="297675" cy="361075"/>
            </a:xfrm>
            <a:custGeom>
              <a:rect b="b" l="l" r="r" t="t"/>
              <a:pathLst>
                <a:path extrusionOk="0" h="14443" w="11907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8"/>
            <p:cNvSpPr/>
            <p:nvPr/>
          </p:nvSpPr>
          <p:spPr>
            <a:xfrm>
              <a:off x="2662525" y="3739575"/>
              <a:ext cx="28300" cy="38425"/>
            </a:xfrm>
            <a:custGeom>
              <a:rect b="b" l="l" r="r" t="t"/>
              <a:pathLst>
                <a:path extrusionOk="0" h="1537" w="1132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8"/>
            <p:cNvSpPr/>
            <p:nvPr/>
          </p:nvSpPr>
          <p:spPr>
            <a:xfrm>
              <a:off x="2576800" y="3736900"/>
              <a:ext cx="28900" cy="39600"/>
            </a:xfrm>
            <a:custGeom>
              <a:rect b="b" l="l" r="r" t="t"/>
              <a:pathLst>
                <a:path extrusionOk="0" h="1584" w="1156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8"/>
            <p:cNvSpPr/>
            <p:nvPr/>
          </p:nvSpPr>
          <p:spPr>
            <a:xfrm>
              <a:off x="2485725" y="3745825"/>
              <a:ext cx="27700" cy="32475"/>
            </a:xfrm>
            <a:custGeom>
              <a:rect b="b" l="l" r="r" t="t"/>
              <a:pathLst>
                <a:path extrusionOk="0" h="1299" w="1108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8"/>
            <p:cNvSpPr/>
            <p:nvPr/>
          </p:nvSpPr>
          <p:spPr>
            <a:xfrm>
              <a:off x="2887250" y="3821725"/>
              <a:ext cx="28000" cy="37225"/>
            </a:xfrm>
            <a:custGeom>
              <a:rect b="b" l="l" r="r" t="t"/>
              <a:pathLst>
                <a:path extrusionOk="0" h="1489" w="112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8"/>
            <p:cNvSpPr/>
            <p:nvPr/>
          </p:nvSpPr>
          <p:spPr>
            <a:xfrm>
              <a:off x="2751525" y="3824700"/>
              <a:ext cx="25925" cy="29500"/>
            </a:xfrm>
            <a:custGeom>
              <a:rect b="b" l="l" r="r" t="t"/>
              <a:pathLst>
                <a:path extrusionOk="0" h="1180" w="1037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8"/>
            <p:cNvSpPr/>
            <p:nvPr/>
          </p:nvSpPr>
          <p:spPr>
            <a:xfrm>
              <a:off x="2824150" y="3820550"/>
              <a:ext cx="25325" cy="30675"/>
            </a:xfrm>
            <a:custGeom>
              <a:rect b="b" l="l" r="r" t="t"/>
              <a:pathLst>
                <a:path extrusionOk="0" h="1227" w="1013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8"/>
            <p:cNvSpPr/>
            <p:nvPr/>
          </p:nvSpPr>
          <p:spPr>
            <a:xfrm>
              <a:off x="2391350" y="3583000"/>
              <a:ext cx="571525" cy="478675"/>
            </a:xfrm>
            <a:custGeom>
              <a:rect b="b" l="l" r="r" t="t"/>
              <a:pathLst>
                <a:path extrusionOk="0" h="19147" w="22861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78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03" name="Google Shape;1003;p78"/>
            <p:cNvSpPr/>
            <p:nvPr/>
          </p:nvSpPr>
          <p:spPr>
            <a:xfrm>
              <a:off x="1364750" y="1767600"/>
              <a:ext cx="190525" cy="258100"/>
            </a:xfrm>
            <a:custGeom>
              <a:rect b="b" l="l" r="r" t="t"/>
              <a:pathLst>
                <a:path extrusionOk="0" h="10324" w="7621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8"/>
            <p:cNvSpPr/>
            <p:nvPr/>
          </p:nvSpPr>
          <p:spPr>
            <a:xfrm>
              <a:off x="1182875" y="1809700"/>
              <a:ext cx="204525" cy="245175"/>
            </a:xfrm>
            <a:custGeom>
              <a:rect b="b" l="l" r="r" t="t"/>
              <a:pathLst>
                <a:path extrusionOk="0" h="9807" w="8181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8"/>
            <p:cNvSpPr/>
            <p:nvPr/>
          </p:nvSpPr>
          <p:spPr>
            <a:xfrm>
              <a:off x="1247475" y="2032225"/>
              <a:ext cx="127700" cy="44675"/>
            </a:xfrm>
            <a:custGeom>
              <a:rect b="b" l="l" r="r" t="t"/>
              <a:pathLst>
                <a:path extrusionOk="0" h="1787" w="5108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8"/>
            <p:cNvSpPr/>
            <p:nvPr/>
          </p:nvSpPr>
          <p:spPr>
            <a:xfrm>
              <a:off x="1416825" y="1995825"/>
              <a:ext cx="136350" cy="43425"/>
            </a:xfrm>
            <a:custGeom>
              <a:rect b="b" l="l" r="r" t="t"/>
              <a:pathLst>
                <a:path extrusionOk="0" h="1737" w="5454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8"/>
            <p:cNvSpPr/>
            <p:nvPr/>
          </p:nvSpPr>
          <p:spPr>
            <a:xfrm>
              <a:off x="1168000" y="1750950"/>
              <a:ext cx="405425" cy="344700"/>
            </a:xfrm>
            <a:custGeom>
              <a:rect b="b" l="l" r="r" t="t"/>
              <a:pathLst>
                <a:path extrusionOk="0" h="13788" w="16217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8"/>
            <p:cNvSpPr/>
            <p:nvPr/>
          </p:nvSpPr>
          <p:spPr>
            <a:xfrm>
              <a:off x="1404625" y="1833700"/>
              <a:ext cx="89925" cy="110150"/>
            </a:xfrm>
            <a:custGeom>
              <a:rect b="b" l="l" r="r" t="t"/>
              <a:pathLst>
                <a:path extrusionOk="0" h="4406" w="3597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8"/>
            <p:cNvSpPr/>
            <p:nvPr/>
          </p:nvSpPr>
          <p:spPr>
            <a:xfrm>
              <a:off x="1254025" y="1863150"/>
              <a:ext cx="75025" cy="122375"/>
            </a:xfrm>
            <a:custGeom>
              <a:rect b="b" l="l" r="r" t="t"/>
              <a:pathLst>
                <a:path extrusionOk="0" h="4895" w="3001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78"/>
          <p:cNvSpPr txBox="1"/>
          <p:nvPr>
            <p:ph type="title"/>
          </p:nvPr>
        </p:nvSpPr>
        <p:spPr>
          <a:xfrm>
            <a:off x="2989800" y="3427788"/>
            <a:ext cx="2677200" cy="9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MVC </a:t>
            </a:r>
            <a:endParaRPr sz="6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87085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79"/>
          <p:cNvSpPr txBox="1"/>
          <p:nvPr>
            <p:ph idx="4294967295" type="title"/>
          </p:nvPr>
        </p:nvSpPr>
        <p:spPr>
          <a:xfrm>
            <a:off x="7184700" y="4438200"/>
            <a:ext cx="1959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06" y="539400"/>
            <a:ext cx="33942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22" name="Google Shape;1022;p80"/>
          <p:cNvSpPr/>
          <p:nvPr/>
        </p:nvSpPr>
        <p:spPr>
          <a:xfrm>
            <a:off x="304896" y="879280"/>
            <a:ext cx="466831" cy="44879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80"/>
          <p:cNvSpPr/>
          <p:nvPr/>
        </p:nvSpPr>
        <p:spPr>
          <a:xfrm rot="2006754">
            <a:off x="3251878" y="4016173"/>
            <a:ext cx="697501" cy="67058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80"/>
          <p:cNvGrpSpPr/>
          <p:nvPr/>
        </p:nvGrpSpPr>
        <p:grpSpPr>
          <a:xfrm>
            <a:off x="7316559" y="4205860"/>
            <a:ext cx="1056044" cy="547154"/>
            <a:chOff x="1223650" y="2936500"/>
            <a:chExt cx="625100" cy="323875"/>
          </a:xfrm>
        </p:grpSpPr>
        <p:sp>
          <p:nvSpPr>
            <p:cNvPr id="1025" name="Google Shape;1025;p80"/>
            <p:cNvSpPr/>
            <p:nvPr/>
          </p:nvSpPr>
          <p:spPr>
            <a:xfrm>
              <a:off x="1404625" y="2944250"/>
              <a:ext cx="256300" cy="291425"/>
            </a:xfrm>
            <a:custGeom>
              <a:rect b="b" l="l" r="r" t="t"/>
              <a:pathLst>
                <a:path extrusionOk="0" h="11657" w="10252">
                  <a:moveTo>
                    <a:pt x="6013" y="381"/>
                  </a:moveTo>
                  <a:lnTo>
                    <a:pt x="6513" y="381"/>
                  </a:lnTo>
                  <a:cubicBezTo>
                    <a:pt x="8514" y="453"/>
                    <a:pt x="9919" y="1762"/>
                    <a:pt x="10109" y="3739"/>
                  </a:cubicBezTo>
                  <a:cubicBezTo>
                    <a:pt x="10180" y="4560"/>
                    <a:pt x="10252" y="5382"/>
                    <a:pt x="10240" y="6179"/>
                  </a:cubicBezTo>
                  <a:cubicBezTo>
                    <a:pt x="10216" y="7715"/>
                    <a:pt x="9526" y="9013"/>
                    <a:pt x="8645" y="10204"/>
                  </a:cubicBezTo>
                  <a:cubicBezTo>
                    <a:pt x="7847" y="11275"/>
                    <a:pt x="6549" y="11478"/>
                    <a:pt x="5347" y="11585"/>
                  </a:cubicBezTo>
                  <a:cubicBezTo>
                    <a:pt x="4489" y="11656"/>
                    <a:pt x="3584" y="11656"/>
                    <a:pt x="2751" y="11240"/>
                  </a:cubicBezTo>
                  <a:cubicBezTo>
                    <a:pt x="1977" y="10871"/>
                    <a:pt x="1382" y="10370"/>
                    <a:pt x="1025" y="9573"/>
                  </a:cubicBezTo>
                  <a:cubicBezTo>
                    <a:pt x="358" y="8096"/>
                    <a:pt x="1" y="6584"/>
                    <a:pt x="179" y="4965"/>
                  </a:cubicBezTo>
                  <a:cubicBezTo>
                    <a:pt x="477" y="2179"/>
                    <a:pt x="3453" y="0"/>
                    <a:pt x="6013" y="381"/>
                  </a:cubicBezTo>
                  <a:close/>
                  <a:moveTo>
                    <a:pt x="6263" y="8716"/>
                  </a:moveTo>
                  <a:cubicBezTo>
                    <a:pt x="6859" y="8537"/>
                    <a:pt x="6847" y="8239"/>
                    <a:pt x="6751" y="7894"/>
                  </a:cubicBezTo>
                  <a:cubicBezTo>
                    <a:pt x="6632" y="7442"/>
                    <a:pt x="6561" y="6989"/>
                    <a:pt x="6418" y="6537"/>
                  </a:cubicBezTo>
                  <a:cubicBezTo>
                    <a:pt x="6085" y="5477"/>
                    <a:pt x="5847" y="4382"/>
                    <a:pt x="5025" y="3548"/>
                  </a:cubicBezTo>
                  <a:cubicBezTo>
                    <a:pt x="4596" y="3120"/>
                    <a:pt x="4299" y="3155"/>
                    <a:pt x="4073" y="3739"/>
                  </a:cubicBezTo>
                  <a:cubicBezTo>
                    <a:pt x="3882" y="4263"/>
                    <a:pt x="3703" y="4786"/>
                    <a:pt x="3525" y="5322"/>
                  </a:cubicBezTo>
                  <a:cubicBezTo>
                    <a:pt x="3239" y="6156"/>
                    <a:pt x="2965" y="6989"/>
                    <a:pt x="2727" y="7823"/>
                  </a:cubicBezTo>
                  <a:cubicBezTo>
                    <a:pt x="2632" y="8096"/>
                    <a:pt x="2489" y="8442"/>
                    <a:pt x="2858" y="8656"/>
                  </a:cubicBezTo>
                  <a:cubicBezTo>
                    <a:pt x="2930" y="8620"/>
                    <a:pt x="3025" y="8620"/>
                    <a:pt x="3037" y="8573"/>
                  </a:cubicBezTo>
                  <a:cubicBezTo>
                    <a:pt x="3108" y="8454"/>
                    <a:pt x="3203" y="8335"/>
                    <a:pt x="3239" y="8204"/>
                  </a:cubicBezTo>
                  <a:cubicBezTo>
                    <a:pt x="3656" y="6965"/>
                    <a:pt x="3656" y="6965"/>
                    <a:pt x="4966" y="7049"/>
                  </a:cubicBezTo>
                  <a:lnTo>
                    <a:pt x="5144" y="7049"/>
                  </a:lnTo>
                  <a:cubicBezTo>
                    <a:pt x="5597" y="7049"/>
                    <a:pt x="5847" y="7287"/>
                    <a:pt x="5954" y="7703"/>
                  </a:cubicBezTo>
                  <a:cubicBezTo>
                    <a:pt x="6037" y="8025"/>
                    <a:pt x="6156" y="8335"/>
                    <a:pt x="6263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0"/>
            <p:cNvSpPr/>
            <p:nvPr/>
          </p:nvSpPr>
          <p:spPr>
            <a:xfrm>
              <a:off x="1248950" y="2967150"/>
              <a:ext cx="206900" cy="261975"/>
            </a:xfrm>
            <a:custGeom>
              <a:rect b="b" l="l" r="r" t="t"/>
              <a:pathLst>
                <a:path extrusionOk="0" h="10479" w="8276">
                  <a:moveTo>
                    <a:pt x="1" y="4609"/>
                  </a:moveTo>
                  <a:cubicBezTo>
                    <a:pt x="1882" y="2585"/>
                    <a:pt x="6156" y="72"/>
                    <a:pt x="8275" y="1"/>
                  </a:cubicBezTo>
                  <a:cubicBezTo>
                    <a:pt x="7311" y="953"/>
                    <a:pt x="6394" y="1846"/>
                    <a:pt x="6109" y="3168"/>
                  </a:cubicBezTo>
                  <a:cubicBezTo>
                    <a:pt x="5835" y="4418"/>
                    <a:pt x="5739" y="5656"/>
                    <a:pt x="6001" y="6918"/>
                  </a:cubicBezTo>
                  <a:cubicBezTo>
                    <a:pt x="6275" y="8181"/>
                    <a:pt x="6728" y="9371"/>
                    <a:pt x="7549" y="10431"/>
                  </a:cubicBezTo>
                  <a:cubicBezTo>
                    <a:pt x="5561" y="10478"/>
                    <a:pt x="977" y="6811"/>
                    <a:pt x="1" y="4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0"/>
            <p:cNvSpPr/>
            <p:nvPr/>
          </p:nvSpPr>
          <p:spPr>
            <a:xfrm>
              <a:off x="1638000" y="2982650"/>
              <a:ext cx="190800" cy="233075"/>
            </a:xfrm>
            <a:custGeom>
              <a:rect b="b" l="l" r="r" t="t"/>
              <a:pathLst>
                <a:path extrusionOk="0" h="9323" w="7632">
                  <a:moveTo>
                    <a:pt x="1107" y="0"/>
                  </a:moveTo>
                  <a:cubicBezTo>
                    <a:pt x="1691" y="286"/>
                    <a:pt x="2286" y="524"/>
                    <a:pt x="2834" y="857"/>
                  </a:cubicBezTo>
                  <a:cubicBezTo>
                    <a:pt x="3989" y="1548"/>
                    <a:pt x="5179" y="2227"/>
                    <a:pt x="6215" y="3060"/>
                  </a:cubicBezTo>
                  <a:cubicBezTo>
                    <a:pt x="7442" y="4036"/>
                    <a:pt x="7632" y="4036"/>
                    <a:pt x="6406" y="5382"/>
                  </a:cubicBezTo>
                  <a:cubicBezTo>
                    <a:pt x="5715" y="6156"/>
                    <a:pt x="4834" y="6787"/>
                    <a:pt x="3953" y="7358"/>
                  </a:cubicBezTo>
                  <a:cubicBezTo>
                    <a:pt x="2870" y="8037"/>
                    <a:pt x="1691" y="8573"/>
                    <a:pt x="560" y="9168"/>
                  </a:cubicBezTo>
                  <a:cubicBezTo>
                    <a:pt x="441" y="9227"/>
                    <a:pt x="298" y="9251"/>
                    <a:pt x="0" y="9323"/>
                  </a:cubicBezTo>
                  <a:cubicBezTo>
                    <a:pt x="476" y="8275"/>
                    <a:pt x="1036" y="7382"/>
                    <a:pt x="1286" y="6406"/>
                  </a:cubicBezTo>
                  <a:cubicBezTo>
                    <a:pt x="1560" y="5382"/>
                    <a:pt x="1572" y="4262"/>
                    <a:pt x="1607" y="3191"/>
                  </a:cubicBezTo>
                  <a:cubicBezTo>
                    <a:pt x="1631" y="2143"/>
                    <a:pt x="1441" y="1107"/>
                    <a:pt x="976" y="143"/>
                  </a:cubicBezTo>
                  <a:cubicBezTo>
                    <a:pt x="1012" y="83"/>
                    <a:pt x="1048" y="48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0"/>
            <p:cNvSpPr/>
            <p:nvPr/>
          </p:nvSpPr>
          <p:spPr>
            <a:xfrm>
              <a:off x="1467125" y="3022225"/>
              <a:ext cx="108975" cy="139925"/>
            </a:xfrm>
            <a:custGeom>
              <a:rect b="b" l="l" r="r" t="t"/>
              <a:pathLst>
                <a:path extrusionOk="0" h="5597" w="4359">
                  <a:moveTo>
                    <a:pt x="3763" y="5597"/>
                  </a:moveTo>
                  <a:cubicBezTo>
                    <a:pt x="3656" y="5216"/>
                    <a:pt x="3537" y="4906"/>
                    <a:pt x="3466" y="4584"/>
                  </a:cubicBezTo>
                  <a:cubicBezTo>
                    <a:pt x="3358" y="4168"/>
                    <a:pt x="3108" y="3930"/>
                    <a:pt x="2668" y="3930"/>
                  </a:cubicBezTo>
                  <a:lnTo>
                    <a:pt x="2489" y="3930"/>
                  </a:lnTo>
                  <a:cubicBezTo>
                    <a:pt x="1180" y="3858"/>
                    <a:pt x="1180" y="3858"/>
                    <a:pt x="763" y="5085"/>
                  </a:cubicBezTo>
                  <a:cubicBezTo>
                    <a:pt x="715" y="5216"/>
                    <a:pt x="644" y="5346"/>
                    <a:pt x="549" y="5466"/>
                  </a:cubicBezTo>
                  <a:cubicBezTo>
                    <a:pt x="525" y="5501"/>
                    <a:pt x="441" y="5501"/>
                    <a:pt x="370" y="5537"/>
                  </a:cubicBezTo>
                  <a:cubicBezTo>
                    <a:pt x="1" y="5311"/>
                    <a:pt x="168" y="4977"/>
                    <a:pt x="239" y="4704"/>
                  </a:cubicBezTo>
                  <a:cubicBezTo>
                    <a:pt x="489" y="3870"/>
                    <a:pt x="775" y="3037"/>
                    <a:pt x="1037" y="2203"/>
                  </a:cubicBezTo>
                  <a:cubicBezTo>
                    <a:pt x="1215" y="1679"/>
                    <a:pt x="1394" y="1144"/>
                    <a:pt x="1596" y="620"/>
                  </a:cubicBezTo>
                  <a:cubicBezTo>
                    <a:pt x="1811" y="48"/>
                    <a:pt x="2108" y="1"/>
                    <a:pt x="2549" y="429"/>
                  </a:cubicBezTo>
                  <a:cubicBezTo>
                    <a:pt x="3382" y="1263"/>
                    <a:pt x="3620" y="2370"/>
                    <a:pt x="3930" y="3418"/>
                  </a:cubicBezTo>
                  <a:cubicBezTo>
                    <a:pt x="4061" y="3870"/>
                    <a:pt x="4156" y="4334"/>
                    <a:pt x="4275" y="4775"/>
                  </a:cubicBezTo>
                  <a:cubicBezTo>
                    <a:pt x="4359" y="5120"/>
                    <a:pt x="4359" y="5418"/>
                    <a:pt x="3763" y="5597"/>
                  </a:cubicBezTo>
                  <a:close/>
                  <a:moveTo>
                    <a:pt x="2977" y="3096"/>
                  </a:moveTo>
                  <a:cubicBezTo>
                    <a:pt x="2870" y="2275"/>
                    <a:pt x="2751" y="1715"/>
                    <a:pt x="2096" y="1322"/>
                  </a:cubicBezTo>
                  <a:cubicBezTo>
                    <a:pt x="1739" y="1810"/>
                    <a:pt x="1561" y="2334"/>
                    <a:pt x="1489" y="3037"/>
                  </a:cubicBezTo>
                  <a:cubicBezTo>
                    <a:pt x="1989" y="3049"/>
                    <a:pt x="2430" y="3084"/>
                    <a:pt x="2977" y="3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0"/>
            <p:cNvSpPr/>
            <p:nvPr/>
          </p:nvSpPr>
          <p:spPr>
            <a:xfrm>
              <a:off x="1504650" y="3055275"/>
              <a:ext cx="36925" cy="44375"/>
            </a:xfrm>
            <a:custGeom>
              <a:rect b="b" l="l" r="r" t="t"/>
              <a:pathLst>
                <a:path extrusionOk="0" h="1775" w="1477">
                  <a:moveTo>
                    <a:pt x="1476" y="1774"/>
                  </a:moveTo>
                  <a:cubicBezTo>
                    <a:pt x="929" y="1738"/>
                    <a:pt x="488" y="1727"/>
                    <a:pt x="0" y="1715"/>
                  </a:cubicBezTo>
                  <a:cubicBezTo>
                    <a:pt x="72" y="1000"/>
                    <a:pt x="250" y="488"/>
                    <a:pt x="607" y="0"/>
                  </a:cubicBezTo>
                  <a:cubicBezTo>
                    <a:pt x="1250" y="393"/>
                    <a:pt x="1369" y="965"/>
                    <a:pt x="1476" y="17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0"/>
            <p:cNvSpPr/>
            <p:nvPr/>
          </p:nvSpPr>
          <p:spPr>
            <a:xfrm>
              <a:off x="1223650" y="2936500"/>
              <a:ext cx="625100" cy="323875"/>
            </a:xfrm>
            <a:custGeom>
              <a:rect b="b" l="l" r="r" t="t"/>
              <a:pathLst>
                <a:path extrusionOk="0" h="12955" w="25004">
                  <a:moveTo>
                    <a:pt x="24932" y="5763"/>
                  </a:moveTo>
                  <a:cubicBezTo>
                    <a:pt x="24837" y="5668"/>
                    <a:pt x="24754" y="5585"/>
                    <a:pt x="24670" y="5513"/>
                  </a:cubicBezTo>
                  <a:cubicBezTo>
                    <a:pt x="24492" y="5335"/>
                    <a:pt x="24313" y="5180"/>
                    <a:pt x="24123" y="5025"/>
                  </a:cubicBezTo>
                  <a:cubicBezTo>
                    <a:pt x="22480" y="3620"/>
                    <a:pt x="20634" y="2418"/>
                    <a:pt x="18646" y="1477"/>
                  </a:cubicBezTo>
                  <a:cubicBezTo>
                    <a:pt x="18467" y="1394"/>
                    <a:pt x="18277" y="1298"/>
                    <a:pt x="18098" y="1215"/>
                  </a:cubicBezTo>
                  <a:cubicBezTo>
                    <a:pt x="16884" y="620"/>
                    <a:pt x="15634" y="1"/>
                    <a:pt x="14181" y="1"/>
                  </a:cubicBezTo>
                  <a:lnTo>
                    <a:pt x="14050" y="1"/>
                  </a:lnTo>
                  <a:cubicBezTo>
                    <a:pt x="13824" y="1"/>
                    <a:pt x="13586" y="24"/>
                    <a:pt x="13288" y="24"/>
                  </a:cubicBezTo>
                  <a:lnTo>
                    <a:pt x="12490" y="24"/>
                  </a:lnTo>
                  <a:cubicBezTo>
                    <a:pt x="11728" y="24"/>
                    <a:pt x="10847" y="36"/>
                    <a:pt x="10002" y="179"/>
                  </a:cubicBezTo>
                  <a:cubicBezTo>
                    <a:pt x="6728" y="798"/>
                    <a:pt x="3727" y="2429"/>
                    <a:pt x="536" y="5299"/>
                  </a:cubicBezTo>
                  <a:cubicBezTo>
                    <a:pt x="13" y="5775"/>
                    <a:pt x="1" y="6061"/>
                    <a:pt x="477" y="6632"/>
                  </a:cubicBezTo>
                  <a:cubicBezTo>
                    <a:pt x="894" y="7121"/>
                    <a:pt x="1346" y="7609"/>
                    <a:pt x="1775" y="8073"/>
                  </a:cubicBezTo>
                  <a:cubicBezTo>
                    <a:pt x="2013" y="8323"/>
                    <a:pt x="2251" y="8573"/>
                    <a:pt x="2477" y="8847"/>
                  </a:cubicBezTo>
                  <a:cubicBezTo>
                    <a:pt x="3763" y="10276"/>
                    <a:pt x="5430" y="11216"/>
                    <a:pt x="7025" y="12026"/>
                  </a:cubicBezTo>
                  <a:cubicBezTo>
                    <a:pt x="7490" y="12264"/>
                    <a:pt x="8014" y="12466"/>
                    <a:pt x="8549" y="12585"/>
                  </a:cubicBezTo>
                  <a:cubicBezTo>
                    <a:pt x="9609" y="12836"/>
                    <a:pt x="10681" y="12955"/>
                    <a:pt x="11728" y="12955"/>
                  </a:cubicBezTo>
                  <a:cubicBezTo>
                    <a:pt x="13086" y="12955"/>
                    <a:pt x="14467" y="12740"/>
                    <a:pt x="15824" y="12359"/>
                  </a:cubicBezTo>
                  <a:cubicBezTo>
                    <a:pt x="17991" y="11716"/>
                    <a:pt x="20122" y="10621"/>
                    <a:pt x="22313" y="8978"/>
                  </a:cubicBezTo>
                  <a:cubicBezTo>
                    <a:pt x="23182" y="8323"/>
                    <a:pt x="24266" y="7406"/>
                    <a:pt x="24968" y="5954"/>
                  </a:cubicBezTo>
                  <a:lnTo>
                    <a:pt x="25004" y="5858"/>
                  </a:lnTo>
                  <a:close/>
                  <a:moveTo>
                    <a:pt x="12550" y="11752"/>
                  </a:moveTo>
                  <a:cubicBezTo>
                    <a:pt x="12264" y="11776"/>
                    <a:pt x="12026" y="11788"/>
                    <a:pt x="11812" y="11788"/>
                  </a:cubicBezTo>
                  <a:lnTo>
                    <a:pt x="11812" y="11788"/>
                  </a:lnTo>
                  <a:cubicBezTo>
                    <a:pt x="11121" y="11788"/>
                    <a:pt x="10538" y="11669"/>
                    <a:pt x="10049" y="11431"/>
                  </a:cubicBezTo>
                  <a:cubicBezTo>
                    <a:pt x="9228" y="11026"/>
                    <a:pt x="8704" y="10526"/>
                    <a:pt x="8395" y="9835"/>
                  </a:cubicBezTo>
                  <a:cubicBezTo>
                    <a:pt x="7680" y="8264"/>
                    <a:pt x="7394" y="6787"/>
                    <a:pt x="7561" y="5299"/>
                  </a:cubicBezTo>
                  <a:cubicBezTo>
                    <a:pt x="7835" y="2906"/>
                    <a:pt x="10216" y="798"/>
                    <a:pt x="12681" y="798"/>
                  </a:cubicBezTo>
                  <a:cubicBezTo>
                    <a:pt x="12871" y="798"/>
                    <a:pt x="13050" y="810"/>
                    <a:pt x="13252" y="834"/>
                  </a:cubicBezTo>
                  <a:lnTo>
                    <a:pt x="13264" y="834"/>
                  </a:lnTo>
                  <a:lnTo>
                    <a:pt x="13371" y="834"/>
                  </a:lnTo>
                  <a:lnTo>
                    <a:pt x="13550" y="834"/>
                  </a:lnTo>
                  <a:lnTo>
                    <a:pt x="13764" y="834"/>
                  </a:lnTo>
                  <a:cubicBezTo>
                    <a:pt x="15693" y="905"/>
                    <a:pt x="17038" y="2179"/>
                    <a:pt x="17217" y="4073"/>
                  </a:cubicBezTo>
                  <a:cubicBezTo>
                    <a:pt x="17300" y="4799"/>
                    <a:pt x="17372" y="5656"/>
                    <a:pt x="17360" y="6489"/>
                  </a:cubicBezTo>
                  <a:cubicBezTo>
                    <a:pt x="17336" y="8109"/>
                    <a:pt x="16503" y="9442"/>
                    <a:pt x="15788" y="10419"/>
                  </a:cubicBezTo>
                  <a:cubicBezTo>
                    <a:pt x="15002" y="11454"/>
                    <a:pt x="13752" y="11645"/>
                    <a:pt x="12550" y="11752"/>
                  </a:cubicBezTo>
                  <a:close/>
                  <a:moveTo>
                    <a:pt x="8895" y="1417"/>
                  </a:moveTo>
                  <a:cubicBezTo>
                    <a:pt x="8025" y="2287"/>
                    <a:pt x="7240" y="3144"/>
                    <a:pt x="6966" y="4370"/>
                  </a:cubicBezTo>
                  <a:cubicBezTo>
                    <a:pt x="6656" y="5835"/>
                    <a:pt x="6632" y="7049"/>
                    <a:pt x="6871" y="8180"/>
                  </a:cubicBezTo>
                  <a:cubicBezTo>
                    <a:pt x="7132" y="9466"/>
                    <a:pt x="7597" y="10561"/>
                    <a:pt x="8252" y="11490"/>
                  </a:cubicBezTo>
                  <a:cubicBezTo>
                    <a:pt x="6251" y="11216"/>
                    <a:pt x="2203" y="8025"/>
                    <a:pt x="1179" y="5870"/>
                  </a:cubicBezTo>
                  <a:cubicBezTo>
                    <a:pt x="2894" y="4073"/>
                    <a:pt x="6704" y="1751"/>
                    <a:pt x="8895" y="1417"/>
                  </a:cubicBezTo>
                  <a:close/>
                  <a:moveTo>
                    <a:pt x="18003" y="10395"/>
                  </a:moveTo>
                  <a:cubicBezTo>
                    <a:pt x="17681" y="10561"/>
                    <a:pt x="17360" y="10716"/>
                    <a:pt x="17050" y="10883"/>
                  </a:cubicBezTo>
                  <a:cubicBezTo>
                    <a:pt x="16991" y="10919"/>
                    <a:pt x="16931" y="10931"/>
                    <a:pt x="16824" y="10942"/>
                  </a:cubicBezTo>
                  <a:cubicBezTo>
                    <a:pt x="16931" y="10716"/>
                    <a:pt x="17050" y="10490"/>
                    <a:pt x="17146" y="10276"/>
                  </a:cubicBezTo>
                  <a:cubicBezTo>
                    <a:pt x="17491" y="9597"/>
                    <a:pt x="17824" y="8966"/>
                    <a:pt x="18003" y="8275"/>
                  </a:cubicBezTo>
                  <a:cubicBezTo>
                    <a:pt x="18265" y="7240"/>
                    <a:pt x="18301" y="6120"/>
                    <a:pt x="18312" y="5037"/>
                  </a:cubicBezTo>
                  <a:cubicBezTo>
                    <a:pt x="18336" y="3953"/>
                    <a:pt x="18134" y="2953"/>
                    <a:pt x="17729" y="2025"/>
                  </a:cubicBezTo>
                  <a:cubicBezTo>
                    <a:pt x="17884" y="2096"/>
                    <a:pt x="18027" y="2156"/>
                    <a:pt x="18181" y="2239"/>
                  </a:cubicBezTo>
                  <a:cubicBezTo>
                    <a:pt x="18562" y="2418"/>
                    <a:pt x="18967" y="2596"/>
                    <a:pt x="19336" y="2810"/>
                  </a:cubicBezTo>
                  <a:cubicBezTo>
                    <a:pt x="19551" y="2930"/>
                    <a:pt x="19753" y="3072"/>
                    <a:pt x="19967" y="3191"/>
                  </a:cubicBezTo>
                  <a:cubicBezTo>
                    <a:pt x="20896" y="3751"/>
                    <a:pt x="21849" y="4334"/>
                    <a:pt x="22706" y="5001"/>
                  </a:cubicBezTo>
                  <a:lnTo>
                    <a:pt x="22908" y="5168"/>
                  </a:lnTo>
                  <a:cubicBezTo>
                    <a:pt x="23373" y="5537"/>
                    <a:pt x="23658" y="5751"/>
                    <a:pt x="23670" y="5954"/>
                  </a:cubicBezTo>
                  <a:cubicBezTo>
                    <a:pt x="23682" y="6180"/>
                    <a:pt x="23432" y="6513"/>
                    <a:pt x="22884" y="7109"/>
                  </a:cubicBezTo>
                  <a:cubicBezTo>
                    <a:pt x="22265" y="7775"/>
                    <a:pt x="21479" y="8406"/>
                    <a:pt x="20456" y="9049"/>
                  </a:cubicBezTo>
                  <a:cubicBezTo>
                    <a:pt x="19646" y="9561"/>
                    <a:pt x="18812" y="9978"/>
                    <a:pt x="18003" y="10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80"/>
          <p:cNvGrpSpPr/>
          <p:nvPr/>
        </p:nvGrpSpPr>
        <p:grpSpPr>
          <a:xfrm>
            <a:off x="2977634" y="539416"/>
            <a:ext cx="2270456" cy="2444576"/>
            <a:chOff x="3474934" y="1040270"/>
            <a:chExt cx="2323193" cy="2630274"/>
          </a:xfrm>
        </p:grpSpPr>
        <p:sp>
          <p:nvSpPr>
            <p:cNvPr id="1032" name="Google Shape;1032;p80"/>
            <p:cNvSpPr/>
            <p:nvPr/>
          </p:nvSpPr>
          <p:spPr>
            <a:xfrm>
              <a:off x="4101563" y="1973980"/>
              <a:ext cx="1696564" cy="1696564"/>
            </a:xfrm>
            <a:custGeom>
              <a:rect b="b" l="l" r="r" t="t"/>
              <a:pathLst>
                <a:path extrusionOk="0" h="47804" w="47804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0"/>
            <p:cNvSpPr/>
            <p:nvPr/>
          </p:nvSpPr>
          <p:spPr>
            <a:xfrm>
              <a:off x="3474934" y="1040270"/>
              <a:ext cx="23570" cy="33486"/>
            </a:xfrm>
            <a:custGeom>
              <a:rect b="b" l="l" r="r" t="t"/>
              <a:pathLst>
                <a:path extrusionOk="0" h="763" w="537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80"/>
          <p:cNvSpPr txBox="1"/>
          <p:nvPr/>
        </p:nvSpPr>
        <p:spPr>
          <a:xfrm>
            <a:off x="3884925" y="1704275"/>
            <a:ext cx="123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05</a:t>
            </a:r>
            <a:endParaRPr/>
          </a:p>
        </p:txBody>
      </p:sp>
      <p:sp>
        <p:nvSpPr>
          <p:cNvPr id="1035" name="Google Shape;1035;p80"/>
          <p:cNvSpPr txBox="1"/>
          <p:nvPr>
            <p:ph type="title"/>
          </p:nvPr>
        </p:nvSpPr>
        <p:spPr>
          <a:xfrm>
            <a:off x="304900" y="1779950"/>
            <a:ext cx="37716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Kiểm thử</a:t>
            </a:r>
            <a:endParaRPr sz="7200"/>
          </a:p>
        </p:txBody>
      </p:sp>
      <p:grpSp>
        <p:nvGrpSpPr>
          <p:cNvPr id="1036" name="Google Shape;1036;p80"/>
          <p:cNvGrpSpPr/>
          <p:nvPr/>
        </p:nvGrpSpPr>
        <p:grpSpPr>
          <a:xfrm>
            <a:off x="2373343" y="1099478"/>
            <a:ext cx="951582" cy="846173"/>
            <a:chOff x="5363150" y="2409925"/>
            <a:chExt cx="444125" cy="512025"/>
          </a:xfrm>
        </p:grpSpPr>
        <p:sp>
          <p:nvSpPr>
            <p:cNvPr id="1037" name="Google Shape;1037;p80"/>
            <p:cNvSpPr/>
            <p:nvPr/>
          </p:nvSpPr>
          <p:spPr>
            <a:xfrm>
              <a:off x="5363150" y="2409925"/>
              <a:ext cx="444125" cy="512025"/>
            </a:xfrm>
            <a:custGeom>
              <a:rect b="b" l="l" r="r" t="t"/>
              <a:pathLst>
                <a:path extrusionOk="0" h="20481" w="17765">
                  <a:moveTo>
                    <a:pt x="16483" y="917"/>
                  </a:moveTo>
                  <a:cubicBezTo>
                    <a:pt x="16652" y="917"/>
                    <a:pt x="16765" y="1022"/>
                    <a:pt x="16812" y="1097"/>
                  </a:cubicBezTo>
                  <a:cubicBezTo>
                    <a:pt x="16932" y="1264"/>
                    <a:pt x="16932" y="1418"/>
                    <a:pt x="16801" y="1597"/>
                  </a:cubicBezTo>
                  <a:cubicBezTo>
                    <a:pt x="16681" y="1764"/>
                    <a:pt x="16562" y="1883"/>
                    <a:pt x="16443" y="1978"/>
                  </a:cubicBezTo>
                  <a:cubicBezTo>
                    <a:pt x="15515" y="2668"/>
                    <a:pt x="14538" y="3419"/>
                    <a:pt x="13550" y="4133"/>
                  </a:cubicBezTo>
                  <a:cubicBezTo>
                    <a:pt x="13110" y="4454"/>
                    <a:pt x="12657" y="4776"/>
                    <a:pt x="12229" y="5085"/>
                  </a:cubicBezTo>
                  <a:cubicBezTo>
                    <a:pt x="11633" y="5502"/>
                    <a:pt x="11026" y="5943"/>
                    <a:pt x="10431" y="6395"/>
                  </a:cubicBezTo>
                  <a:cubicBezTo>
                    <a:pt x="9788" y="6824"/>
                    <a:pt x="9181" y="7300"/>
                    <a:pt x="8597" y="7776"/>
                  </a:cubicBezTo>
                  <a:cubicBezTo>
                    <a:pt x="8252" y="8050"/>
                    <a:pt x="7895" y="8324"/>
                    <a:pt x="7561" y="8598"/>
                  </a:cubicBezTo>
                  <a:cubicBezTo>
                    <a:pt x="7502" y="8645"/>
                    <a:pt x="7442" y="8669"/>
                    <a:pt x="7359" y="8717"/>
                  </a:cubicBezTo>
                  <a:lnTo>
                    <a:pt x="6859" y="7657"/>
                  </a:lnTo>
                  <a:cubicBezTo>
                    <a:pt x="6918" y="7610"/>
                    <a:pt x="6978" y="7550"/>
                    <a:pt x="7049" y="7514"/>
                  </a:cubicBezTo>
                  <a:cubicBezTo>
                    <a:pt x="7287" y="7312"/>
                    <a:pt x="7537" y="7121"/>
                    <a:pt x="7799" y="6943"/>
                  </a:cubicBezTo>
                  <a:cubicBezTo>
                    <a:pt x="8288" y="6586"/>
                    <a:pt x="8788" y="6240"/>
                    <a:pt x="9288" y="5895"/>
                  </a:cubicBezTo>
                  <a:cubicBezTo>
                    <a:pt x="9943" y="5443"/>
                    <a:pt x="10609" y="4978"/>
                    <a:pt x="11276" y="4502"/>
                  </a:cubicBezTo>
                  <a:cubicBezTo>
                    <a:pt x="12145" y="3895"/>
                    <a:pt x="13002" y="3252"/>
                    <a:pt x="13836" y="2645"/>
                  </a:cubicBezTo>
                  <a:cubicBezTo>
                    <a:pt x="14479" y="2168"/>
                    <a:pt x="15134" y="1692"/>
                    <a:pt x="15789" y="1228"/>
                  </a:cubicBezTo>
                  <a:cubicBezTo>
                    <a:pt x="15967" y="1109"/>
                    <a:pt x="16146" y="1002"/>
                    <a:pt x="16336" y="942"/>
                  </a:cubicBezTo>
                  <a:cubicBezTo>
                    <a:pt x="16389" y="924"/>
                    <a:pt x="16438" y="917"/>
                    <a:pt x="16483" y="917"/>
                  </a:cubicBezTo>
                  <a:close/>
                  <a:moveTo>
                    <a:pt x="6107" y="8296"/>
                  </a:moveTo>
                  <a:cubicBezTo>
                    <a:pt x="6116" y="8296"/>
                    <a:pt x="6125" y="8297"/>
                    <a:pt x="6133" y="8300"/>
                  </a:cubicBezTo>
                  <a:cubicBezTo>
                    <a:pt x="6192" y="8300"/>
                    <a:pt x="6264" y="8372"/>
                    <a:pt x="6335" y="8491"/>
                  </a:cubicBezTo>
                  <a:cubicBezTo>
                    <a:pt x="6430" y="8622"/>
                    <a:pt x="6502" y="8788"/>
                    <a:pt x="6573" y="8979"/>
                  </a:cubicBezTo>
                  <a:cubicBezTo>
                    <a:pt x="6645" y="9181"/>
                    <a:pt x="6645" y="9181"/>
                    <a:pt x="6454" y="9265"/>
                  </a:cubicBezTo>
                  <a:cubicBezTo>
                    <a:pt x="6430" y="9276"/>
                    <a:pt x="6394" y="9300"/>
                    <a:pt x="6371" y="9300"/>
                  </a:cubicBezTo>
                  <a:cubicBezTo>
                    <a:pt x="6168" y="9003"/>
                    <a:pt x="6013" y="8741"/>
                    <a:pt x="5847" y="8491"/>
                  </a:cubicBezTo>
                  <a:cubicBezTo>
                    <a:pt x="5859" y="8479"/>
                    <a:pt x="5859" y="8467"/>
                    <a:pt x="5871" y="8443"/>
                  </a:cubicBezTo>
                  <a:cubicBezTo>
                    <a:pt x="5964" y="8360"/>
                    <a:pt x="6048" y="8296"/>
                    <a:pt x="6107" y="8296"/>
                  </a:cubicBezTo>
                  <a:close/>
                  <a:moveTo>
                    <a:pt x="5430" y="9336"/>
                  </a:moveTo>
                  <a:cubicBezTo>
                    <a:pt x="5490" y="9419"/>
                    <a:pt x="5502" y="9455"/>
                    <a:pt x="5502" y="9538"/>
                  </a:cubicBezTo>
                  <a:cubicBezTo>
                    <a:pt x="5418" y="9574"/>
                    <a:pt x="5359" y="9610"/>
                    <a:pt x="5299" y="9610"/>
                  </a:cubicBezTo>
                  <a:lnTo>
                    <a:pt x="5430" y="9336"/>
                  </a:lnTo>
                  <a:close/>
                  <a:moveTo>
                    <a:pt x="1108" y="1299"/>
                  </a:moveTo>
                  <a:cubicBezTo>
                    <a:pt x="1287" y="1299"/>
                    <a:pt x="1453" y="1323"/>
                    <a:pt x="1632" y="1347"/>
                  </a:cubicBezTo>
                  <a:cubicBezTo>
                    <a:pt x="2477" y="1466"/>
                    <a:pt x="3335" y="1573"/>
                    <a:pt x="4180" y="1692"/>
                  </a:cubicBezTo>
                  <a:lnTo>
                    <a:pt x="5418" y="1859"/>
                  </a:lnTo>
                  <a:cubicBezTo>
                    <a:pt x="5573" y="1871"/>
                    <a:pt x="5728" y="1895"/>
                    <a:pt x="5894" y="1918"/>
                  </a:cubicBezTo>
                  <a:cubicBezTo>
                    <a:pt x="6204" y="1942"/>
                    <a:pt x="6549" y="1990"/>
                    <a:pt x="6859" y="2049"/>
                  </a:cubicBezTo>
                  <a:cubicBezTo>
                    <a:pt x="7680" y="2228"/>
                    <a:pt x="8490" y="2407"/>
                    <a:pt x="9300" y="2597"/>
                  </a:cubicBezTo>
                  <a:cubicBezTo>
                    <a:pt x="9657" y="2692"/>
                    <a:pt x="10014" y="2764"/>
                    <a:pt x="10383" y="2847"/>
                  </a:cubicBezTo>
                  <a:cubicBezTo>
                    <a:pt x="10419" y="2847"/>
                    <a:pt x="10443" y="2871"/>
                    <a:pt x="10478" y="2871"/>
                  </a:cubicBezTo>
                  <a:cubicBezTo>
                    <a:pt x="10693" y="2907"/>
                    <a:pt x="10693" y="2930"/>
                    <a:pt x="10693" y="2966"/>
                  </a:cubicBezTo>
                  <a:cubicBezTo>
                    <a:pt x="10716" y="3192"/>
                    <a:pt x="10716" y="3419"/>
                    <a:pt x="10693" y="3645"/>
                  </a:cubicBezTo>
                  <a:cubicBezTo>
                    <a:pt x="10693" y="3704"/>
                    <a:pt x="10693" y="3776"/>
                    <a:pt x="10681" y="3835"/>
                  </a:cubicBezTo>
                  <a:cubicBezTo>
                    <a:pt x="10621" y="3883"/>
                    <a:pt x="10562" y="3919"/>
                    <a:pt x="10502" y="3978"/>
                  </a:cubicBezTo>
                  <a:cubicBezTo>
                    <a:pt x="10301" y="4151"/>
                    <a:pt x="10277" y="4215"/>
                    <a:pt x="10114" y="4215"/>
                  </a:cubicBezTo>
                  <a:cubicBezTo>
                    <a:pt x="10075" y="4215"/>
                    <a:pt x="10027" y="4211"/>
                    <a:pt x="9966" y="4204"/>
                  </a:cubicBezTo>
                  <a:cubicBezTo>
                    <a:pt x="9407" y="4133"/>
                    <a:pt x="8728" y="4014"/>
                    <a:pt x="8180" y="3966"/>
                  </a:cubicBezTo>
                  <a:cubicBezTo>
                    <a:pt x="7859" y="3942"/>
                    <a:pt x="7478" y="3919"/>
                    <a:pt x="7156" y="3895"/>
                  </a:cubicBezTo>
                  <a:lnTo>
                    <a:pt x="5680" y="3764"/>
                  </a:lnTo>
                  <a:cubicBezTo>
                    <a:pt x="5216" y="3716"/>
                    <a:pt x="4716" y="3800"/>
                    <a:pt x="4287" y="3609"/>
                  </a:cubicBezTo>
                  <a:cubicBezTo>
                    <a:pt x="3727" y="3371"/>
                    <a:pt x="2870" y="3478"/>
                    <a:pt x="2239" y="3419"/>
                  </a:cubicBezTo>
                  <a:cubicBezTo>
                    <a:pt x="2229" y="3418"/>
                    <a:pt x="2218" y="3417"/>
                    <a:pt x="2208" y="3417"/>
                  </a:cubicBezTo>
                  <a:cubicBezTo>
                    <a:pt x="2103" y="3417"/>
                    <a:pt x="2020" y="3468"/>
                    <a:pt x="1965" y="3490"/>
                  </a:cubicBezTo>
                  <a:cubicBezTo>
                    <a:pt x="1942" y="3502"/>
                    <a:pt x="1918" y="3502"/>
                    <a:pt x="1894" y="3526"/>
                  </a:cubicBezTo>
                  <a:lnTo>
                    <a:pt x="1703" y="3597"/>
                  </a:lnTo>
                  <a:lnTo>
                    <a:pt x="1763" y="3788"/>
                  </a:lnTo>
                  <a:cubicBezTo>
                    <a:pt x="1882" y="4181"/>
                    <a:pt x="2096" y="4335"/>
                    <a:pt x="2287" y="4359"/>
                  </a:cubicBezTo>
                  <a:lnTo>
                    <a:pt x="2323" y="4359"/>
                  </a:lnTo>
                  <a:cubicBezTo>
                    <a:pt x="3632" y="4454"/>
                    <a:pt x="4775" y="4562"/>
                    <a:pt x="5811" y="4669"/>
                  </a:cubicBezTo>
                  <a:cubicBezTo>
                    <a:pt x="6490" y="4740"/>
                    <a:pt x="7168" y="4812"/>
                    <a:pt x="7823" y="4907"/>
                  </a:cubicBezTo>
                  <a:lnTo>
                    <a:pt x="8430" y="4978"/>
                  </a:lnTo>
                  <a:cubicBezTo>
                    <a:pt x="8482" y="4987"/>
                    <a:pt x="8530" y="4990"/>
                    <a:pt x="8576" y="4990"/>
                  </a:cubicBezTo>
                  <a:cubicBezTo>
                    <a:pt x="8686" y="4990"/>
                    <a:pt x="8784" y="4972"/>
                    <a:pt x="8901" y="4972"/>
                  </a:cubicBezTo>
                  <a:cubicBezTo>
                    <a:pt x="8937" y="4972"/>
                    <a:pt x="8974" y="4974"/>
                    <a:pt x="9014" y="4978"/>
                  </a:cubicBezTo>
                  <a:cubicBezTo>
                    <a:pt x="9002" y="4990"/>
                    <a:pt x="8835" y="5133"/>
                    <a:pt x="8823" y="5133"/>
                  </a:cubicBezTo>
                  <a:cubicBezTo>
                    <a:pt x="8657" y="5228"/>
                    <a:pt x="8597" y="5288"/>
                    <a:pt x="8430" y="5395"/>
                  </a:cubicBezTo>
                  <a:cubicBezTo>
                    <a:pt x="8180" y="5562"/>
                    <a:pt x="7859" y="5728"/>
                    <a:pt x="7597" y="5907"/>
                  </a:cubicBezTo>
                  <a:cubicBezTo>
                    <a:pt x="7324" y="6103"/>
                    <a:pt x="7198" y="6207"/>
                    <a:pt x="6991" y="6207"/>
                  </a:cubicBezTo>
                  <a:cubicBezTo>
                    <a:pt x="6909" y="6207"/>
                    <a:pt x="6814" y="6191"/>
                    <a:pt x="6692" y="6157"/>
                  </a:cubicBezTo>
                  <a:cubicBezTo>
                    <a:pt x="6656" y="6142"/>
                    <a:pt x="6619" y="6137"/>
                    <a:pt x="6581" y="6137"/>
                  </a:cubicBezTo>
                  <a:cubicBezTo>
                    <a:pt x="6532" y="6137"/>
                    <a:pt x="6483" y="6145"/>
                    <a:pt x="6442" y="6145"/>
                  </a:cubicBezTo>
                  <a:lnTo>
                    <a:pt x="6347" y="6145"/>
                  </a:lnTo>
                  <a:cubicBezTo>
                    <a:pt x="6204" y="6121"/>
                    <a:pt x="6049" y="6121"/>
                    <a:pt x="5894" y="6109"/>
                  </a:cubicBezTo>
                  <a:cubicBezTo>
                    <a:pt x="5478" y="6086"/>
                    <a:pt x="5025" y="6062"/>
                    <a:pt x="4609" y="6026"/>
                  </a:cubicBezTo>
                  <a:cubicBezTo>
                    <a:pt x="4085" y="5967"/>
                    <a:pt x="3549" y="5883"/>
                    <a:pt x="3049" y="5812"/>
                  </a:cubicBezTo>
                  <a:cubicBezTo>
                    <a:pt x="2894" y="5788"/>
                    <a:pt x="2739" y="5764"/>
                    <a:pt x="2584" y="5740"/>
                  </a:cubicBezTo>
                  <a:cubicBezTo>
                    <a:pt x="2563" y="5737"/>
                    <a:pt x="2542" y="5735"/>
                    <a:pt x="2521" y="5735"/>
                  </a:cubicBezTo>
                  <a:cubicBezTo>
                    <a:pt x="2250" y="5735"/>
                    <a:pt x="2019" y="6010"/>
                    <a:pt x="1942" y="6264"/>
                  </a:cubicBezTo>
                  <a:lnTo>
                    <a:pt x="1930" y="6336"/>
                  </a:lnTo>
                  <a:lnTo>
                    <a:pt x="1965" y="6407"/>
                  </a:lnTo>
                  <a:cubicBezTo>
                    <a:pt x="2093" y="6757"/>
                    <a:pt x="2381" y="6776"/>
                    <a:pt x="2560" y="6776"/>
                  </a:cubicBezTo>
                  <a:cubicBezTo>
                    <a:pt x="2582" y="6776"/>
                    <a:pt x="2602" y="6776"/>
                    <a:pt x="2620" y="6776"/>
                  </a:cubicBezTo>
                  <a:cubicBezTo>
                    <a:pt x="2689" y="6773"/>
                    <a:pt x="2759" y="6772"/>
                    <a:pt x="2830" y="6772"/>
                  </a:cubicBezTo>
                  <a:cubicBezTo>
                    <a:pt x="3044" y="6772"/>
                    <a:pt x="3272" y="6785"/>
                    <a:pt x="3513" y="6812"/>
                  </a:cubicBezTo>
                  <a:cubicBezTo>
                    <a:pt x="4311" y="6895"/>
                    <a:pt x="5121" y="6990"/>
                    <a:pt x="5906" y="7074"/>
                  </a:cubicBezTo>
                  <a:lnTo>
                    <a:pt x="5871" y="7121"/>
                  </a:lnTo>
                  <a:cubicBezTo>
                    <a:pt x="5799" y="7193"/>
                    <a:pt x="5740" y="7252"/>
                    <a:pt x="5668" y="7288"/>
                  </a:cubicBezTo>
                  <a:cubicBezTo>
                    <a:pt x="4906" y="7693"/>
                    <a:pt x="4775" y="8324"/>
                    <a:pt x="4478" y="8979"/>
                  </a:cubicBezTo>
                  <a:cubicBezTo>
                    <a:pt x="4370" y="9217"/>
                    <a:pt x="4204" y="9515"/>
                    <a:pt x="4073" y="9729"/>
                  </a:cubicBezTo>
                  <a:cubicBezTo>
                    <a:pt x="4001" y="9860"/>
                    <a:pt x="4001" y="10217"/>
                    <a:pt x="4061" y="10348"/>
                  </a:cubicBezTo>
                  <a:cubicBezTo>
                    <a:pt x="4082" y="10399"/>
                    <a:pt x="4141" y="10413"/>
                    <a:pt x="4215" y="10413"/>
                  </a:cubicBezTo>
                  <a:cubicBezTo>
                    <a:pt x="4318" y="10413"/>
                    <a:pt x="4450" y="10385"/>
                    <a:pt x="4555" y="10385"/>
                  </a:cubicBezTo>
                  <a:cubicBezTo>
                    <a:pt x="4588" y="10385"/>
                    <a:pt x="4618" y="10388"/>
                    <a:pt x="4644" y="10396"/>
                  </a:cubicBezTo>
                  <a:lnTo>
                    <a:pt x="4680" y="10467"/>
                  </a:lnTo>
                  <a:cubicBezTo>
                    <a:pt x="4838" y="10500"/>
                    <a:pt x="5020" y="10540"/>
                    <a:pt x="5197" y="10540"/>
                  </a:cubicBezTo>
                  <a:cubicBezTo>
                    <a:pt x="5272" y="10540"/>
                    <a:pt x="5347" y="10533"/>
                    <a:pt x="5418" y="10515"/>
                  </a:cubicBezTo>
                  <a:cubicBezTo>
                    <a:pt x="5775" y="10443"/>
                    <a:pt x="6252" y="10503"/>
                    <a:pt x="6585" y="10396"/>
                  </a:cubicBezTo>
                  <a:cubicBezTo>
                    <a:pt x="6752" y="10348"/>
                    <a:pt x="6883" y="10277"/>
                    <a:pt x="7049" y="10217"/>
                  </a:cubicBezTo>
                  <a:cubicBezTo>
                    <a:pt x="7121" y="10205"/>
                    <a:pt x="7121" y="9955"/>
                    <a:pt x="7216" y="9955"/>
                  </a:cubicBezTo>
                  <a:cubicBezTo>
                    <a:pt x="7835" y="9967"/>
                    <a:pt x="8466" y="9979"/>
                    <a:pt x="9085" y="9979"/>
                  </a:cubicBezTo>
                  <a:cubicBezTo>
                    <a:pt x="9538" y="9991"/>
                    <a:pt x="9978" y="9991"/>
                    <a:pt x="10431" y="10015"/>
                  </a:cubicBezTo>
                  <a:cubicBezTo>
                    <a:pt x="10502" y="10015"/>
                    <a:pt x="10562" y="9991"/>
                    <a:pt x="10609" y="9979"/>
                  </a:cubicBezTo>
                  <a:cubicBezTo>
                    <a:pt x="10621" y="9979"/>
                    <a:pt x="10633" y="9967"/>
                    <a:pt x="10669" y="9967"/>
                  </a:cubicBezTo>
                  <a:lnTo>
                    <a:pt x="10836" y="9931"/>
                  </a:lnTo>
                  <a:lnTo>
                    <a:pt x="10847" y="9777"/>
                  </a:lnTo>
                  <a:cubicBezTo>
                    <a:pt x="10871" y="9610"/>
                    <a:pt x="10836" y="9431"/>
                    <a:pt x="10740" y="9324"/>
                  </a:cubicBezTo>
                  <a:cubicBezTo>
                    <a:pt x="10657" y="9217"/>
                    <a:pt x="10514" y="9181"/>
                    <a:pt x="10335" y="9181"/>
                  </a:cubicBezTo>
                  <a:lnTo>
                    <a:pt x="8311" y="9181"/>
                  </a:lnTo>
                  <a:cubicBezTo>
                    <a:pt x="8216" y="9181"/>
                    <a:pt x="8296" y="9196"/>
                    <a:pt x="8271" y="9196"/>
                  </a:cubicBezTo>
                  <a:cubicBezTo>
                    <a:pt x="8265" y="9196"/>
                    <a:pt x="8252" y="9195"/>
                    <a:pt x="8228" y="9193"/>
                  </a:cubicBezTo>
                  <a:cubicBezTo>
                    <a:pt x="8931" y="8586"/>
                    <a:pt x="9490" y="8288"/>
                    <a:pt x="10181" y="7764"/>
                  </a:cubicBezTo>
                  <a:cubicBezTo>
                    <a:pt x="10514" y="7514"/>
                    <a:pt x="10871" y="7240"/>
                    <a:pt x="11217" y="6955"/>
                  </a:cubicBezTo>
                  <a:lnTo>
                    <a:pt x="11217" y="6955"/>
                  </a:lnTo>
                  <a:cubicBezTo>
                    <a:pt x="11264" y="7395"/>
                    <a:pt x="11193" y="7598"/>
                    <a:pt x="11228" y="8050"/>
                  </a:cubicBezTo>
                  <a:cubicBezTo>
                    <a:pt x="11288" y="8669"/>
                    <a:pt x="11336" y="9300"/>
                    <a:pt x="11395" y="9919"/>
                  </a:cubicBezTo>
                  <a:cubicBezTo>
                    <a:pt x="11431" y="10217"/>
                    <a:pt x="11455" y="10515"/>
                    <a:pt x="11514" y="10908"/>
                  </a:cubicBezTo>
                  <a:cubicBezTo>
                    <a:pt x="11562" y="11158"/>
                    <a:pt x="11586" y="11408"/>
                    <a:pt x="11633" y="11682"/>
                  </a:cubicBezTo>
                  <a:cubicBezTo>
                    <a:pt x="11705" y="12134"/>
                    <a:pt x="11788" y="12598"/>
                    <a:pt x="11848" y="13075"/>
                  </a:cubicBezTo>
                  <a:cubicBezTo>
                    <a:pt x="11967" y="14158"/>
                    <a:pt x="12062" y="15277"/>
                    <a:pt x="12157" y="16349"/>
                  </a:cubicBezTo>
                  <a:cubicBezTo>
                    <a:pt x="12205" y="16896"/>
                    <a:pt x="12264" y="17432"/>
                    <a:pt x="12300" y="17992"/>
                  </a:cubicBezTo>
                  <a:cubicBezTo>
                    <a:pt x="12324" y="18182"/>
                    <a:pt x="12348" y="18373"/>
                    <a:pt x="12360" y="18563"/>
                  </a:cubicBezTo>
                  <a:cubicBezTo>
                    <a:pt x="12395" y="18849"/>
                    <a:pt x="12419" y="19159"/>
                    <a:pt x="12455" y="19444"/>
                  </a:cubicBezTo>
                  <a:cubicBezTo>
                    <a:pt x="12467" y="19587"/>
                    <a:pt x="12455" y="19623"/>
                    <a:pt x="12455" y="19623"/>
                  </a:cubicBezTo>
                  <a:cubicBezTo>
                    <a:pt x="12455" y="19623"/>
                    <a:pt x="12419" y="19659"/>
                    <a:pt x="12288" y="19659"/>
                  </a:cubicBezTo>
                  <a:cubicBezTo>
                    <a:pt x="12240" y="19659"/>
                    <a:pt x="12181" y="19659"/>
                    <a:pt x="12145" y="19635"/>
                  </a:cubicBezTo>
                  <a:lnTo>
                    <a:pt x="12086" y="19635"/>
                  </a:lnTo>
                  <a:cubicBezTo>
                    <a:pt x="11705" y="19599"/>
                    <a:pt x="11324" y="19552"/>
                    <a:pt x="10955" y="19516"/>
                  </a:cubicBezTo>
                  <a:cubicBezTo>
                    <a:pt x="10097" y="19432"/>
                    <a:pt x="9204" y="19325"/>
                    <a:pt x="8347" y="19242"/>
                  </a:cubicBezTo>
                  <a:cubicBezTo>
                    <a:pt x="6633" y="19040"/>
                    <a:pt x="4799" y="18825"/>
                    <a:pt x="2573" y="18539"/>
                  </a:cubicBezTo>
                  <a:cubicBezTo>
                    <a:pt x="2382" y="18504"/>
                    <a:pt x="2168" y="18492"/>
                    <a:pt x="2120" y="18444"/>
                  </a:cubicBezTo>
                  <a:cubicBezTo>
                    <a:pt x="2084" y="18409"/>
                    <a:pt x="2061" y="18182"/>
                    <a:pt x="2049" y="18028"/>
                  </a:cubicBezTo>
                  <a:cubicBezTo>
                    <a:pt x="2001" y="17480"/>
                    <a:pt x="1977" y="16932"/>
                    <a:pt x="1930" y="16396"/>
                  </a:cubicBezTo>
                  <a:cubicBezTo>
                    <a:pt x="1906" y="15872"/>
                    <a:pt x="1870" y="15337"/>
                    <a:pt x="1822" y="14813"/>
                  </a:cubicBezTo>
                  <a:lnTo>
                    <a:pt x="1430" y="10265"/>
                  </a:lnTo>
                  <a:cubicBezTo>
                    <a:pt x="1322" y="9062"/>
                    <a:pt x="1215" y="7836"/>
                    <a:pt x="1108" y="6633"/>
                  </a:cubicBezTo>
                  <a:cubicBezTo>
                    <a:pt x="1037" y="5800"/>
                    <a:pt x="977" y="4907"/>
                    <a:pt x="918" y="3907"/>
                  </a:cubicBezTo>
                  <a:cubicBezTo>
                    <a:pt x="906" y="3669"/>
                    <a:pt x="906" y="3419"/>
                    <a:pt x="906" y="3180"/>
                  </a:cubicBezTo>
                  <a:lnTo>
                    <a:pt x="906" y="2692"/>
                  </a:lnTo>
                  <a:cubicBezTo>
                    <a:pt x="906" y="2526"/>
                    <a:pt x="894" y="2359"/>
                    <a:pt x="894" y="2216"/>
                  </a:cubicBezTo>
                  <a:cubicBezTo>
                    <a:pt x="870" y="1978"/>
                    <a:pt x="858" y="1716"/>
                    <a:pt x="870" y="1478"/>
                  </a:cubicBezTo>
                  <a:cubicBezTo>
                    <a:pt x="870" y="1359"/>
                    <a:pt x="894" y="1335"/>
                    <a:pt x="894" y="1335"/>
                  </a:cubicBezTo>
                  <a:cubicBezTo>
                    <a:pt x="894" y="1335"/>
                    <a:pt x="918" y="1323"/>
                    <a:pt x="1037" y="1299"/>
                  </a:cubicBezTo>
                  <a:close/>
                  <a:moveTo>
                    <a:pt x="16506" y="1"/>
                  </a:moveTo>
                  <a:cubicBezTo>
                    <a:pt x="16320" y="1"/>
                    <a:pt x="16132" y="49"/>
                    <a:pt x="15955" y="144"/>
                  </a:cubicBezTo>
                  <a:cubicBezTo>
                    <a:pt x="15324" y="490"/>
                    <a:pt x="14729" y="883"/>
                    <a:pt x="14253" y="1240"/>
                  </a:cubicBezTo>
                  <a:cubicBezTo>
                    <a:pt x="13645" y="1692"/>
                    <a:pt x="13026" y="2133"/>
                    <a:pt x="12431" y="2585"/>
                  </a:cubicBezTo>
                  <a:cubicBezTo>
                    <a:pt x="12157" y="2788"/>
                    <a:pt x="11871" y="3014"/>
                    <a:pt x="11586" y="3216"/>
                  </a:cubicBezTo>
                  <a:cubicBezTo>
                    <a:pt x="11574" y="3240"/>
                    <a:pt x="11538" y="3252"/>
                    <a:pt x="11526" y="3264"/>
                  </a:cubicBezTo>
                  <a:cubicBezTo>
                    <a:pt x="11526" y="3133"/>
                    <a:pt x="11514" y="3014"/>
                    <a:pt x="11514" y="2895"/>
                  </a:cubicBezTo>
                  <a:cubicBezTo>
                    <a:pt x="11502" y="2347"/>
                    <a:pt x="11145" y="2168"/>
                    <a:pt x="10847" y="2109"/>
                  </a:cubicBezTo>
                  <a:cubicBezTo>
                    <a:pt x="10669" y="2073"/>
                    <a:pt x="10490" y="2026"/>
                    <a:pt x="10312" y="1990"/>
                  </a:cubicBezTo>
                  <a:cubicBezTo>
                    <a:pt x="10169" y="1954"/>
                    <a:pt x="10038" y="1930"/>
                    <a:pt x="9895" y="1895"/>
                  </a:cubicBezTo>
                  <a:cubicBezTo>
                    <a:pt x="8954" y="1704"/>
                    <a:pt x="8002" y="1525"/>
                    <a:pt x="7061" y="1335"/>
                  </a:cubicBezTo>
                  <a:cubicBezTo>
                    <a:pt x="7002" y="1311"/>
                    <a:pt x="6954" y="1311"/>
                    <a:pt x="6906" y="1299"/>
                  </a:cubicBezTo>
                  <a:cubicBezTo>
                    <a:pt x="6680" y="1252"/>
                    <a:pt x="6454" y="1216"/>
                    <a:pt x="6216" y="1192"/>
                  </a:cubicBezTo>
                  <a:cubicBezTo>
                    <a:pt x="4894" y="1121"/>
                    <a:pt x="3549" y="859"/>
                    <a:pt x="2382" y="633"/>
                  </a:cubicBezTo>
                  <a:cubicBezTo>
                    <a:pt x="1977" y="561"/>
                    <a:pt x="1584" y="513"/>
                    <a:pt x="1144" y="478"/>
                  </a:cubicBezTo>
                  <a:cubicBezTo>
                    <a:pt x="1104" y="475"/>
                    <a:pt x="1063" y="474"/>
                    <a:pt x="1022" y="474"/>
                  </a:cubicBezTo>
                  <a:cubicBezTo>
                    <a:pt x="879" y="474"/>
                    <a:pt x="729" y="491"/>
                    <a:pt x="572" y="537"/>
                  </a:cubicBezTo>
                  <a:cubicBezTo>
                    <a:pt x="72" y="680"/>
                    <a:pt x="1" y="859"/>
                    <a:pt x="13" y="1347"/>
                  </a:cubicBezTo>
                  <a:cubicBezTo>
                    <a:pt x="37" y="1883"/>
                    <a:pt x="60" y="2430"/>
                    <a:pt x="72" y="2966"/>
                  </a:cubicBezTo>
                  <a:cubicBezTo>
                    <a:pt x="84" y="3490"/>
                    <a:pt x="96" y="4026"/>
                    <a:pt x="132" y="4562"/>
                  </a:cubicBezTo>
                  <a:cubicBezTo>
                    <a:pt x="144" y="4931"/>
                    <a:pt x="191" y="5300"/>
                    <a:pt x="215" y="5657"/>
                  </a:cubicBezTo>
                  <a:lnTo>
                    <a:pt x="251" y="5943"/>
                  </a:lnTo>
                  <a:cubicBezTo>
                    <a:pt x="275" y="6169"/>
                    <a:pt x="298" y="6371"/>
                    <a:pt x="322" y="6598"/>
                  </a:cubicBezTo>
                  <a:cubicBezTo>
                    <a:pt x="358" y="6895"/>
                    <a:pt x="394" y="7193"/>
                    <a:pt x="429" y="7491"/>
                  </a:cubicBezTo>
                  <a:lnTo>
                    <a:pt x="501" y="8360"/>
                  </a:lnTo>
                  <a:cubicBezTo>
                    <a:pt x="632" y="9824"/>
                    <a:pt x="775" y="11348"/>
                    <a:pt x="894" y="12848"/>
                  </a:cubicBezTo>
                  <a:cubicBezTo>
                    <a:pt x="953" y="13682"/>
                    <a:pt x="1013" y="14551"/>
                    <a:pt x="1049" y="15384"/>
                  </a:cubicBezTo>
                  <a:cubicBezTo>
                    <a:pt x="1072" y="15718"/>
                    <a:pt x="1084" y="16063"/>
                    <a:pt x="1108" y="16408"/>
                  </a:cubicBezTo>
                  <a:cubicBezTo>
                    <a:pt x="1132" y="16611"/>
                    <a:pt x="1132" y="16813"/>
                    <a:pt x="1144" y="17015"/>
                  </a:cubicBezTo>
                  <a:cubicBezTo>
                    <a:pt x="1156" y="17420"/>
                    <a:pt x="1191" y="17825"/>
                    <a:pt x="1215" y="18218"/>
                  </a:cubicBezTo>
                  <a:cubicBezTo>
                    <a:pt x="1227" y="18397"/>
                    <a:pt x="1287" y="18575"/>
                    <a:pt x="1334" y="18742"/>
                  </a:cubicBezTo>
                  <a:cubicBezTo>
                    <a:pt x="1465" y="19135"/>
                    <a:pt x="1739" y="19337"/>
                    <a:pt x="2144" y="19373"/>
                  </a:cubicBezTo>
                  <a:cubicBezTo>
                    <a:pt x="2525" y="19397"/>
                    <a:pt x="2930" y="19456"/>
                    <a:pt x="3299" y="19504"/>
                  </a:cubicBezTo>
                  <a:cubicBezTo>
                    <a:pt x="3489" y="19528"/>
                    <a:pt x="3692" y="19552"/>
                    <a:pt x="3882" y="19575"/>
                  </a:cubicBezTo>
                  <a:lnTo>
                    <a:pt x="4954" y="19694"/>
                  </a:lnTo>
                  <a:cubicBezTo>
                    <a:pt x="5930" y="19813"/>
                    <a:pt x="6930" y="19921"/>
                    <a:pt x="7918" y="20040"/>
                  </a:cubicBezTo>
                  <a:cubicBezTo>
                    <a:pt x="9431" y="20206"/>
                    <a:pt x="10681" y="20349"/>
                    <a:pt x="11990" y="20468"/>
                  </a:cubicBezTo>
                  <a:cubicBezTo>
                    <a:pt x="12062" y="20468"/>
                    <a:pt x="12157" y="20480"/>
                    <a:pt x="12229" y="20480"/>
                  </a:cubicBezTo>
                  <a:cubicBezTo>
                    <a:pt x="12395" y="20480"/>
                    <a:pt x="12562" y="20468"/>
                    <a:pt x="12717" y="20456"/>
                  </a:cubicBezTo>
                  <a:cubicBezTo>
                    <a:pt x="12824" y="20444"/>
                    <a:pt x="12943" y="20444"/>
                    <a:pt x="13062" y="20421"/>
                  </a:cubicBezTo>
                  <a:lnTo>
                    <a:pt x="13276" y="20409"/>
                  </a:lnTo>
                  <a:lnTo>
                    <a:pt x="13276" y="20206"/>
                  </a:lnTo>
                  <a:lnTo>
                    <a:pt x="13276" y="20028"/>
                  </a:lnTo>
                  <a:lnTo>
                    <a:pt x="13276" y="19730"/>
                  </a:lnTo>
                  <a:lnTo>
                    <a:pt x="13169" y="18694"/>
                  </a:lnTo>
                  <a:cubicBezTo>
                    <a:pt x="13038" y="17349"/>
                    <a:pt x="12883" y="15944"/>
                    <a:pt x="12717" y="14575"/>
                  </a:cubicBezTo>
                  <a:cubicBezTo>
                    <a:pt x="12645" y="13932"/>
                    <a:pt x="12574" y="13301"/>
                    <a:pt x="12502" y="12670"/>
                  </a:cubicBezTo>
                  <a:cubicBezTo>
                    <a:pt x="12395" y="11777"/>
                    <a:pt x="12276" y="10872"/>
                    <a:pt x="12181" y="9967"/>
                  </a:cubicBezTo>
                  <a:cubicBezTo>
                    <a:pt x="12109" y="9229"/>
                    <a:pt x="12062" y="8491"/>
                    <a:pt x="12026" y="7764"/>
                  </a:cubicBezTo>
                  <a:cubicBezTo>
                    <a:pt x="11990" y="7348"/>
                    <a:pt x="11979" y="6931"/>
                    <a:pt x="11943" y="6514"/>
                  </a:cubicBezTo>
                  <a:cubicBezTo>
                    <a:pt x="11931" y="6240"/>
                    <a:pt x="12002" y="6074"/>
                    <a:pt x="12229" y="5931"/>
                  </a:cubicBezTo>
                  <a:cubicBezTo>
                    <a:pt x="13348" y="5145"/>
                    <a:pt x="14479" y="4335"/>
                    <a:pt x="15681" y="3442"/>
                  </a:cubicBezTo>
                  <a:cubicBezTo>
                    <a:pt x="16324" y="2978"/>
                    <a:pt x="16824" y="2585"/>
                    <a:pt x="17265" y="2192"/>
                  </a:cubicBezTo>
                  <a:cubicBezTo>
                    <a:pt x="17646" y="1883"/>
                    <a:pt x="17765" y="1418"/>
                    <a:pt x="17622" y="906"/>
                  </a:cubicBezTo>
                  <a:cubicBezTo>
                    <a:pt x="17515" y="525"/>
                    <a:pt x="17265" y="228"/>
                    <a:pt x="16920" y="85"/>
                  </a:cubicBezTo>
                  <a:cubicBezTo>
                    <a:pt x="16786" y="28"/>
                    <a:pt x="16647" y="1"/>
                    <a:pt x="16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0"/>
            <p:cNvSpPr/>
            <p:nvPr/>
          </p:nvSpPr>
          <p:spPr>
            <a:xfrm>
              <a:off x="5527475" y="2424525"/>
              <a:ext cx="263725" cy="210775"/>
            </a:xfrm>
            <a:custGeom>
              <a:rect b="b" l="l" r="r" t="t"/>
              <a:pathLst>
                <a:path extrusionOk="0" h="8431" w="10549">
                  <a:moveTo>
                    <a:pt x="0" y="7002"/>
                  </a:moveTo>
                  <a:cubicBezTo>
                    <a:pt x="250" y="7526"/>
                    <a:pt x="453" y="7954"/>
                    <a:pt x="667" y="8431"/>
                  </a:cubicBezTo>
                  <a:cubicBezTo>
                    <a:pt x="822" y="8335"/>
                    <a:pt x="976" y="8276"/>
                    <a:pt x="1107" y="8180"/>
                  </a:cubicBezTo>
                  <a:cubicBezTo>
                    <a:pt x="2060" y="7430"/>
                    <a:pt x="2977" y="6668"/>
                    <a:pt x="3941" y="5942"/>
                  </a:cubicBezTo>
                  <a:cubicBezTo>
                    <a:pt x="4977" y="5168"/>
                    <a:pt x="6037" y="4454"/>
                    <a:pt x="7072" y="3692"/>
                  </a:cubicBezTo>
                  <a:cubicBezTo>
                    <a:pt x="8037" y="2977"/>
                    <a:pt x="9001" y="2251"/>
                    <a:pt x="9954" y="1537"/>
                  </a:cubicBezTo>
                  <a:cubicBezTo>
                    <a:pt x="10108" y="1418"/>
                    <a:pt x="10239" y="1275"/>
                    <a:pt x="10359" y="1120"/>
                  </a:cubicBezTo>
                  <a:cubicBezTo>
                    <a:pt x="10549" y="870"/>
                    <a:pt x="10549" y="584"/>
                    <a:pt x="10370" y="346"/>
                  </a:cubicBezTo>
                  <a:cubicBezTo>
                    <a:pt x="10216" y="108"/>
                    <a:pt x="9942" y="1"/>
                    <a:pt x="9632" y="108"/>
                  </a:cubicBezTo>
                  <a:cubicBezTo>
                    <a:pt x="9418" y="179"/>
                    <a:pt x="9216" y="299"/>
                    <a:pt x="9037" y="418"/>
                  </a:cubicBezTo>
                  <a:cubicBezTo>
                    <a:pt x="7537" y="1513"/>
                    <a:pt x="6048" y="2620"/>
                    <a:pt x="4536" y="3716"/>
                  </a:cubicBezTo>
                  <a:cubicBezTo>
                    <a:pt x="3393" y="4549"/>
                    <a:pt x="2215" y="5335"/>
                    <a:pt x="1060" y="6168"/>
                  </a:cubicBezTo>
                  <a:cubicBezTo>
                    <a:pt x="714" y="6430"/>
                    <a:pt x="345" y="6728"/>
                    <a:pt x="0" y="7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0"/>
            <p:cNvSpPr/>
            <p:nvPr/>
          </p:nvSpPr>
          <p:spPr>
            <a:xfrm>
              <a:off x="5502450" y="2609075"/>
              <a:ext cx="33375" cy="39625"/>
            </a:xfrm>
            <a:custGeom>
              <a:rect b="b" l="l" r="r" t="t"/>
              <a:pathLst>
                <a:path extrusionOk="0" h="1585" w="1335">
                  <a:moveTo>
                    <a:pt x="692" y="1584"/>
                  </a:moveTo>
                  <a:cubicBezTo>
                    <a:pt x="763" y="1572"/>
                    <a:pt x="870" y="1537"/>
                    <a:pt x="977" y="1513"/>
                  </a:cubicBezTo>
                  <a:cubicBezTo>
                    <a:pt x="1287" y="1370"/>
                    <a:pt x="1334" y="1251"/>
                    <a:pt x="1215" y="941"/>
                  </a:cubicBezTo>
                  <a:cubicBezTo>
                    <a:pt x="1132" y="763"/>
                    <a:pt x="1061" y="584"/>
                    <a:pt x="953" y="417"/>
                  </a:cubicBezTo>
                  <a:cubicBezTo>
                    <a:pt x="715" y="36"/>
                    <a:pt x="453" y="1"/>
                    <a:pt x="144" y="334"/>
                  </a:cubicBezTo>
                  <a:cubicBezTo>
                    <a:pt x="84" y="394"/>
                    <a:pt x="49" y="465"/>
                    <a:pt x="1" y="525"/>
                  </a:cubicBezTo>
                  <a:cubicBezTo>
                    <a:pt x="227" y="858"/>
                    <a:pt x="441" y="1191"/>
                    <a:pt x="692" y="1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0"/>
            <p:cNvSpPr/>
            <p:nvPr/>
          </p:nvSpPr>
          <p:spPr>
            <a:xfrm>
              <a:off x="5487575" y="2634975"/>
              <a:ext cx="20275" cy="22950"/>
            </a:xfrm>
            <a:custGeom>
              <a:rect b="b" l="l" r="r" t="t"/>
              <a:pathLst>
                <a:path extrusionOk="0" h="918" w="811">
                  <a:moveTo>
                    <a:pt x="382" y="1"/>
                  </a:moveTo>
                  <a:lnTo>
                    <a:pt x="1" y="739"/>
                  </a:lnTo>
                  <a:cubicBezTo>
                    <a:pt x="298" y="917"/>
                    <a:pt x="525" y="775"/>
                    <a:pt x="751" y="667"/>
                  </a:cubicBezTo>
                  <a:cubicBezTo>
                    <a:pt x="810" y="358"/>
                    <a:pt x="644" y="179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0"/>
            <p:cNvSpPr/>
            <p:nvPr/>
          </p:nvSpPr>
          <p:spPr>
            <a:xfrm>
              <a:off x="5378625" y="2437325"/>
              <a:ext cx="302150" cy="470025"/>
            </a:xfrm>
            <a:custGeom>
              <a:rect b="b" l="l" r="r" t="t"/>
              <a:pathLst>
                <a:path extrusionOk="0" h="18801" w="12086">
                  <a:moveTo>
                    <a:pt x="12074" y="18348"/>
                  </a:moveTo>
                  <a:cubicBezTo>
                    <a:pt x="12038" y="17860"/>
                    <a:pt x="11967" y="17384"/>
                    <a:pt x="11919" y="16896"/>
                  </a:cubicBezTo>
                  <a:cubicBezTo>
                    <a:pt x="11776" y="15253"/>
                    <a:pt x="11621" y="13622"/>
                    <a:pt x="11467" y="11979"/>
                  </a:cubicBezTo>
                  <a:cubicBezTo>
                    <a:pt x="11383" y="11252"/>
                    <a:pt x="11240" y="10538"/>
                    <a:pt x="11133" y="9812"/>
                  </a:cubicBezTo>
                  <a:cubicBezTo>
                    <a:pt x="11086" y="9478"/>
                    <a:pt x="11050" y="9169"/>
                    <a:pt x="11014" y="8835"/>
                  </a:cubicBezTo>
                  <a:cubicBezTo>
                    <a:pt x="10907" y="7776"/>
                    <a:pt x="10824" y="6728"/>
                    <a:pt x="10728" y="5668"/>
                  </a:cubicBezTo>
                  <a:cubicBezTo>
                    <a:pt x="10169" y="6085"/>
                    <a:pt x="9585" y="6502"/>
                    <a:pt x="9121" y="6835"/>
                  </a:cubicBezTo>
                  <a:lnTo>
                    <a:pt x="9121" y="6835"/>
                  </a:lnTo>
                  <a:cubicBezTo>
                    <a:pt x="9121" y="6835"/>
                    <a:pt x="8312" y="7454"/>
                    <a:pt x="7478" y="8109"/>
                  </a:cubicBezTo>
                  <a:cubicBezTo>
                    <a:pt x="7692" y="8145"/>
                    <a:pt x="8038" y="8169"/>
                    <a:pt x="8371" y="8169"/>
                  </a:cubicBezTo>
                  <a:cubicBezTo>
                    <a:pt x="8883" y="8157"/>
                    <a:pt x="9931" y="8049"/>
                    <a:pt x="10097" y="8240"/>
                  </a:cubicBezTo>
                  <a:cubicBezTo>
                    <a:pt x="10252" y="8454"/>
                    <a:pt x="10300" y="8704"/>
                    <a:pt x="10181" y="8740"/>
                  </a:cubicBezTo>
                  <a:cubicBezTo>
                    <a:pt x="10074" y="8764"/>
                    <a:pt x="7299" y="8740"/>
                    <a:pt x="6704" y="8740"/>
                  </a:cubicBezTo>
                  <a:cubicBezTo>
                    <a:pt x="5764" y="9478"/>
                    <a:pt x="3680" y="9431"/>
                    <a:pt x="3513" y="9133"/>
                  </a:cubicBezTo>
                  <a:cubicBezTo>
                    <a:pt x="3347" y="8835"/>
                    <a:pt x="4109" y="7549"/>
                    <a:pt x="4371" y="7085"/>
                  </a:cubicBezTo>
                  <a:cubicBezTo>
                    <a:pt x="4644" y="6621"/>
                    <a:pt x="5466" y="6025"/>
                    <a:pt x="5466" y="6025"/>
                  </a:cubicBezTo>
                  <a:lnTo>
                    <a:pt x="5621" y="5906"/>
                  </a:lnTo>
                  <a:cubicBezTo>
                    <a:pt x="4728" y="5835"/>
                    <a:pt x="2549" y="5621"/>
                    <a:pt x="1846" y="5454"/>
                  </a:cubicBezTo>
                  <a:cubicBezTo>
                    <a:pt x="1775" y="5454"/>
                    <a:pt x="1692" y="5430"/>
                    <a:pt x="1632" y="5394"/>
                  </a:cubicBezTo>
                  <a:lnTo>
                    <a:pt x="1632" y="5394"/>
                  </a:lnTo>
                  <a:cubicBezTo>
                    <a:pt x="1323" y="5204"/>
                    <a:pt x="1454" y="4835"/>
                    <a:pt x="1799" y="4751"/>
                  </a:cubicBezTo>
                  <a:cubicBezTo>
                    <a:pt x="2144" y="4668"/>
                    <a:pt x="4942" y="5168"/>
                    <a:pt x="5406" y="5132"/>
                  </a:cubicBezTo>
                  <a:cubicBezTo>
                    <a:pt x="5716" y="5121"/>
                    <a:pt x="6133" y="5192"/>
                    <a:pt x="6371" y="5252"/>
                  </a:cubicBezTo>
                  <a:lnTo>
                    <a:pt x="7680" y="4478"/>
                  </a:lnTo>
                  <a:cubicBezTo>
                    <a:pt x="7931" y="4287"/>
                    <a:pt x="8276" y="4037"/>
                    <a:pt x="8585" y="3811"/>
                  </a:cubicBezTo>
                  <a:cubicBezTo>
                    <a:pt x="7859" y="3704"/>
                    <a:pt x="5906" y="3442"/>
                    <a:pt x="4394" y="3275"/>
                  </a:cubicBezTo>
                  <a:cubicBezTo>
                    <a:pt x="3823" y="3216"/>
                    <a:pt x="3239" y="3168"/>
                    <a:pt x="2668" y="3120"/>
                  </a:cubicBezTo>
                  <a:cubicBezTo>
                    <a:pt x="1977" y="3096"/>
                    <a:pt x="1727" y="3085"/>
                    <a:pt x="1596" y="3037"/>
                  </a:cubicBezTo>
                  <a:cubicBezTo>
                    <a:pt x="1477" y="3013"/>
                    <a:pt x="1382" y="2989"/>
                    <a:pt x="1311" y="2870"/>
                  </a:cubicBezTo>
                  <a:lnTo>
                    <a:pt x="1311" y="2870"/>
                  </a:lnTo>
                  <a:cubicBezTo>
                    <a:pt x="1013" y="2704"/>
                    <a:pt x="1192" y="2561"/>
                    <a:pt x="1608" y="2406"/>
                  </a:cubicBezTo>
                  <a:cubicBezTo>
                    <a:pt x="2025" y="2263"/>
                    <a:pt x="9419" y="3227"/>
                    <a:pt x="9419" y="3227"/>
                  </a:cubicBezTo>
                  <a:cubicBezTo>
                    <a:pt x="9645" y="3061"/>
                    <a:pt x="9943" y="2858"/>
                    <a:pt x="10288" y="2620"/>
                  </a:cubicBezTo>
                  <a:cubicBezTo>
                    <a:pt x="10300" y="2358"/>
                    <a:pt x="10312" y="2108"/>
                    <a:pt x="10288" y="1858"/>
                  </a:cubicBezTo>
                  <a:cubicBezTo>
                    <a:pt x="10252" y="1584"/>
                    <a:pt x="10002" y="1584"/>
                    <a:pt x="9788" y="1525"/>
                  </a:cubicBezTo>
                  <a:cubicBezTo>
                    <a:pt x="8621" y="1263"/>
                    <a:pt x="7442" y="977"/>
                    <a:pt x="6264" y="739"/>
                  </a:cubicBezTo>
                  <a:cubicBezTo>
                    <a:pt x="5787" y="632"/>
                    <a:pt x="5299" y="608"/>
                    <a:pt x="4811" y="549"/>
                  </a:cubicBezTo>
                  <a:cubicBezTo>
                    <a:pt x="3537" y="382"/>
                    <a:pt x="2287" y="203"/>
                    <a:pt x="1025" y="37"/>
                  </a:cubicBezTo>
                  <a:cubicBezTo>
                    <a:pt x="822" y="13"/>
                    <a:pt x="608" y="1"/>
                    <a:pt x="382" y="1"/>
                  </a:cubicBezTo>
                  <a:cubicBezTo>
                    <a:pt x="108" y="13"/>
                    <a:pt x="1" y="96"/>
                    <a:pt x="1" y="382"/>
                  </a:cubicBezTo>
                  <a:cubicBezTo>
                    <a:pt x="1" y="787"/>
                    <a:pt x="25" y="1203"/>
                    <a:pt x="49" y="1608"/>
                  </a:cubicBezTo>
                  <a:cubicBezTo>
                    <a:pt x="60" y="2001"/>
                    <a:pt x="25" y="2418"/>
                    <a:pt x="60" y="2823"/>
                  </a:cubicBezTo>
                  <a:cubicBezTo>
                    <a:pt x="120" y="3728"/>
                    <a:pt x="180" y="4644"/>
                    <a:pt x="251" y="5549"/>
                  </a:cubicBezTo>
                  <a:cubicBezTo>
                    <a:pt x="489" y="8276"/>
                    <a:pt x="739" y="10990"/>
                    <a:pt x="965" y="13729"/>
                  </a:cubicBezTo>
                  <a:cubicBezTo>
                    <a:pt x="1061" y="14812"/>
                    <a:pt x="1096" y="15872"/>
                    <a:pt x="1192" y="16955"/>
                  </a:cubicBezTo>
                  <a:cubicBezTo>
                    <a:pt x="1251" y="17563"/>
                    <a:pt x="1275" y="17574"/>
                    <a:pt x="1906" y="17646"/>
                  </a:cubicBezTo>
                  <a:cubicBezTo>
                    <a:pt x="3823" y="17884"/>
                    <a:pt x="5764" y="18110"/>
                    <a:pt x="7680" y="18348"/>
                  </a:cubicBezTo>
                  <a:cubicBezTo>
                    <a:pt x="8931" y="18503"/>
                    <a:pt x="10169" y="18634"/>
                    <a:pt x="11419" y="18765"/>
                  </a:cubicBezTo>
                  <a:cubicBezTo>
                    <a:pt x="11490" y="18777"/>
                    <a:pt x="11574" y="18801"/>
                    <a:pt x="11657" y="18777"/>
                  </a:cubicBezTo>
                  <a:cubicBezTo>
                    <a:pt x="11979" y="18765"/>
                    <a:pt x="12086" y="18682"/>
                    <a:pt x="12074" y="18348"/>
                  </a:cubicBezTo>
                  <a:close/>
                  <a:moveTo>
                    <a:pt x="5490" y="12979"/>
                  </a:moveTo>
                  <a:cubicBezTo>
                    <a:pt x="4740" y="13741"/>
                    <a:pt x="4382" y="14717"/>
                    <a:pt x="3870" y="15646"/>
                  </a:cubicBezTo>
                  <a:cubicBezTo>
                    <a:pt x="3787" y="15800"/>
                    <a:pt x="3680" y="15967"/>
                    <a:pt x="3525" y="16122"/>
                  </a:cubicBezTo>
                  <a:cubicBezTo>
                    <a:pt x="3156" y="15372"/>
                    <a:pt x="3013" y="14586"/>
                    <a:pt x="2799" y="13824"/>
                  </a:cubicBezTo>
                  <a:cubicBezTo>
                    <a:pt x="2787" y="13764"/>
                    <a:pt x="2882" y="13693"/>
                    <a:pt x="2989" y="13526"/>
                  </a:cubicBezTo>
                  <a:cubicBezTo>
                    <a:pt x="3180" y="14181"/>
                    <a:pt x="3347" y="14753"/>
                    <a:pt x="3513" y="15312"/>
                  </a:cubicBezTo>
                  <a:cubicBezTo>
                    <a:pt x="3573" y="15312"/>
                    <a:pt x="3632" y="15324"/>
                    <a:pt x="3680" y="15324"/>
                  </a:cubicBezTo>
                  <a:cubicBezTo>
                    <a:pt x="3978" y="14836"/>
                    <a:pt x="4251" y="14336"/>
                    <a:pt x="4573" y="13836"/>
                  </a:cubicBezTo>
                  <a:cubicBezTo>
                    <a:pt x="4871" y="13360"/>
                    <a:pt x="5204" y="12919"/>
                    <a:pt x="5549" y="12443"/>
                  </a:cubicBezTo>
                  <a:cubicBezTo>
                    <a:pt x="5716" y="12693"/>
                    <a:pt x="5609" y="12836"/>
                    <a:pt x="5490" y="129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0"/>
            <p:cNvSpPr/>
            <p:nvPr/>
          </p:nvSpPr>
          <p:spPr>
            <a:xfrm>
              <a:off x="5444425" y="2740950"/>
              <a:ext cx="82475" cy="103000"/>
            </a:xfrm>
            <a:custGeom>
              <a:rect b="b" l="l" r="r" t="t"/>
              <a:pathLst>
                <a:path extrusionOk="0" h="4120" w="3299">
                  <a:moveTo>
                    <a:pt x="3072" y="203"/>
                  </a:moveTo>
                  <a:lnTo>
                    <a:pt x="2953" y="0"/>
                  </a:lnTo>
                  <a:lnTo>
                    <a:pt x="2822" y="191"/>
                  </a:lnTo>
                  <a:cubicBezTo>
                    <a:pt x="2715" y="345"/>
                    <a:pt x="2608" y="488"/>
                    <a:pt x="2501" y="619"/>
                  </a:cubicBezTo>
                  <a:cubicBezTo>
                    <a:pt x="2262" y="953"/>
                    <a:pt x="2048" y="1262"/>
                    <a:pt x="1834" y="1596"/>
                  </a:cubicBezTo>
                  <a:cubicBezTo>
                    <a:pt x="1608" y="1929"/>
                    <a:pt x="1405" y="2286"/>
                    <a:pt x="1215" y="2631"/>
                  </a:cubicBezTo>
                  <a:cubicBezTo>
                    <a:pt x="1131" y="2751"/>
                    <a:pt x="1072" y="2870"/>
                    <a:pt x="1000" y="2977"/>
                  </a:cubicBezTo>
                  <a:cubicBezTo>
                    <a:pt x="857" y="2453"/>
                    <a:pt x="441" y="1012"/>
                    <a:pt x="441" y="1012"/>
                  </a:cubicBezTo>
                  <a:lnTo>
                    <a:pt x="238" y="1262"/>
                  </a:lnTo>
                  <a:cubicBezTo>
                    <a:pt x="215" y="1322"/>
                    <a:pt x="167" y="1369"/>
                    <a:pt x="143" y="1393"/>
                  </a:cubicBezTo>
                  <a:cubicBezTo>
                    <a:pt x="60" y="1488"/>
                    <a:pt x="0" y="1560"/>
                    <a:pt x="36" y="1679"/>
                  </a:cubicBezTo>
                  <a:cubicBezTo>
                    <a:pt x="60" y="1810"/>
                    <a:pt x="107" y="1941"/>
                    <a:pt x="143" y="2084"/>
                  </a:cubicBezTo>
                  <a:cubicBezTo>
                    <a:pt x="286" y="2727"/>
                    <a:pt x="453" y="3382"/>
                    <a:pt x="774" y="4001"/>
                  </a:cubicBezTo>
                  <a:cubicBezTo>
                    <a:pt x="774" y="4001"/>
                    <a:pt x="834" y="4096"/>
                    <a:pt x="893" y="4108"/>
                  </a:cubicBezTo>
                  <a:cubicBezTo>
                    <a:pt x="953" y="4120"/>
                    <a:pt x="1012" y="4048"/>
                    <a:pt x="1012" y="4048"/>
                  </a:cubicBezTo>
                  <a:cubicBezTo>
                    <a:pt x="1191" y="3870"/>
                    <a:pt x="1298" y="3691"/>
                    <a:pt x="1393" y="3536"/>
                  </a:cubicBezTo>
                  <a:cubicBezTo>
                    <a:pt x="1512" y="3322"/>
                    <a:pt x="1619" y="3084"/>
                    <a:pt x="1750" y="2858"/>
                  </a:cubicBezTo>
                  <a:cubicBezTo>
                    <a:pt x="2108" y="2143"/>
                    <a:pt x="2429" y="1477"/>
                    <a:pt x="2977" y="917"/>
                  </a:cubicBezTo>
                  <a:cubicBezTo>
                    <a:pt x="3036" y="846"/>
                    <a:pt x="3298" y="607"/>
                    <a:pt x="307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80"/>
          <p:cNvGrpSpPr/>
          <p:nvPr/>
        </p:nvGrpSpPr>
        <p:grpSpPr>
          <a:xfrm>
            <a:off x="1198765" y="3559660"/>
            <a:ext cx="1056039" cy="943970"/>
            <a:chOff x="5845950" y="2548050"/>
            <a:chExt cx="355425" cy="342925"/>
          </a:xfrm>
        </p:grpSpPr>
        <p:sp>
          <p:nvSpPr>
            <p:cNvPr id="1044" name="Google Shape;1044;p80"/>
            <p:cNvSpPr/>
            <p:nvPr/>
          </p:nvSpPr>
          <p:spPr>
            <a:xfrm>
              <a:off x="5859350" y="2598075"/>
              <a:ext cx="267025" cy="278625"/>
            </a:xfrm>
            <a:custGeom>
              <a:rect b="b" l="l" r="r" t="t"/>
              <a:pathLst>
                <a:path extrusionOk="0" h="11145" w="10681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0"/>
            <p:cNvSpPr/>
            <p:nvPr/>
          </p:nvSpPr>
          <p:spPr>
            <a:xfrm>
              <a:off x="5950125" y="2566525"/>
              <a:ext cx="231025" cy="228325"/>
            </a:xfrm>
            <a:custGeom>
              <a:rect b="b" l="l" r="r" t="t"/>
              <a:pathLst>
                <a:path extrusionOk="0" h="9133" w="9241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0"/>
            <p:cNvSpPr/>
            <p:nvPr/>
          </p:nvSpPr>
          <p:spPr>
            <a:xfrm>
              <a:off x="5845950" y="2548050"/>
              <a:ext cx="355425" cy="342925"/>
            </a:xfrm>
            <a:custGeom>
              <a:rect b="b" l="l" r="r" t="t"/>
              <a:pathLst>
                <a:path extrusionOk="0" h="13717" w="14217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81"/>
          <p:cNvGrpSpPr/>
          <p:nvPr/>
        </p:nvGrpSpPr>
        <p:grpSpPr>
          <a:xfrm>
            <a:off x="8942275" y="4573150"/>
            <a:ext cx="569450" cy="703275"/>
            <a:chOff x="5016675" y="1670375"/>
            <a:chExt cx="569450" cy="703275"/>
          </a:xfrm>
        </p:grpSpPr>
        <p:sp>
          <p:nvSpPr>
            <p:cNvPr id="1052" name="Google Shape;1052;p81"/>
            <p:cNvSpPr/>
            <p:nvPr/>
          </p:nvSpPr>
          <p:spPr>
            <a:xfrm>
              <a:off x="5045550" y="1670375"/>
              <a:ext cx="540575" cy="303225"/>
            </a:xfrm>
            <a:custGeom>
              <a:rect b="b" l="l" r="r" t="t"/>
              <a:pathLst>
                <a:path extrusionOk="0" h="12129" w="21623">
                  <a:moveTo>
                    <a:pt x="14005" y="828"/>
                  </a:moveTo>
                  <a:cubicBezTo>
                    <a:pt x="14084" y="828"/>
                    <a:pt x="14163" y="828"/>
                    <a:pt x="14241" y="830"/>
                  </a:cubicBezTo>
                  <a:cubicBezTo>
                    <a:pt x="15241" y="854"/>
                    <a:pt x="16241" y="889"/>
                    <a:pt x="17217" y="937"/>
                  </a:cubicBezTo>
                  <a:cubicBezTo>
                    <a:pt x="17658" y="949"/>
                    <a:pt x="18086" y="985"/>
                    <a:pt x="18503" y="997"/>
                  </a:cubicBezTo>
                  <a:cubicBezTo>
                    <a:pt x="18682" y="1009"/>
                    <a:pt x="18872" y="1009"/>
                    <a:pt x="19051" y="1009"/>
                  </a:cubicBezTo>
                  <a:cubicBezTo>
                    <a:pt x="19468" y="1032"/>
                    <a:pt x="19896" y="1044"/>
                    <a:pt x="20313" y="1068"/>
                  </a:cubicBezTo>
                  <a:cubicBezTo>
                    <a:pt x="20765" y="1116"/>
                    <a:pt x="20765" y="1116"/>
                    <a:pt x="20753" y="1580"/>
                  </a:cubicBezTo>
                  <a:cubicBezTo>
                    <a:pt x="20658" y="3437"/>
                    <a:pt x="20575" y="5402"/>
                    <a:pt x="20456" y="7783"/>
                  </a:cubicBezTo>
                  <a:cubicBezTo>
                    <a:pt x="20456" y="7902"/>
                    <a:pt x="20420" y="8033"/>
                    <a:pt x="20384" y="8200"/>
                  </a:cubicBezTo>
                  <a:cubicBezTo>
                    <a:pt x="20361" y="8236"/>
                    <a:pt x="20361" y="8283"/>
                    <a:pt x="20349" y="8307"/>
                  </a:cubicBezTo>
                  <a:lnTo>
                    <a:pt x="19325" y="8307"/>
                  </a:lnTo>
                  <a:cubicBezTo>
                    <a:pt x="18420" y="8331"/>
                    <a:pt x="17491" y="8367"/>
                    <a:pt x="16586" y="8402"/>
                  </a:cubicBezTo>
                  <a:lnTo>
                    <a:pt x="15360" y="8438"/>
                  </a:lnTo>
                  <a:cubicBezTo>
                    <a:pt x="14479" y="8474"/>
                    <a:pt x="13574" y="8498"/>
                    <a:pt x="12681" y="8545"/>
                  </a:cubicBezTo>
                  <a:cubicBezTo>
                    <a:pt x="11407" y="8605"/>
                    <a:pt x="10109" y="8664"/>
                    <a:pt x="8823" y="8724"/>
                  </a:cubicBezTo>
                  <a:lnTo>
                    <a:pt x="7633" y="8783"/>
                  </a:lnTo>
                  <a:cubicBezTo>
                    <a:pt x="7002" y="8807"/>
                    <a:pt x="6585" y="9057"/>
                    <a:pt x="6299" y="9545"/>
                  </a:cubicBezTo>
                  <a:cubicBezTo>
                    <a:pt x="6144" y="9795"/>
                    <a:pt x="5942" y="10022"/>
                    <a:pt x="5716" y="10260"/>
                  </a:cubicBezTo>
                  <a:cubicBezTo>
                    <a:pt x="5656" y="10319"/>
                    <a:pt x="5597" y="10379"/>
                    <a:pt x="5549" y="10438"/>
                  </a:cubicBezTo>
                  <a:cubicBezTo>
                    <a:pt x="5525" y="10462"/>
                    <a:pt x="5478" y="10510"/>
                    <a:pt x="5430" y="10545"/>
                  </a:cubicBezTo>
                  <a:cubicBezTo>
                    <a:pt x="5252" y="10117"/>
                    <a:pt x="5192" y="9772"/>
                    <a:pt x="5216" y="9188"/>
                  </a:cubicBezTo>
                  <a:lnTo>
                    <a:pt x="5216" y="9105"/>
                  </a:lnTo>
                  <a:lnTo>
                    <a:pt x="5168" y="9057"/>
                  </a:lnTo>
                  <a:cubicBezTo>
                    <a:pt x="4990" y="8795"/>
                    <a:pt x="4740" y="8760"/>
                    <a:pt x="4525" y="8760"/>
                  </a:cubicBezTo>
                  <a:cubicBezTo>
                    <a:pt x="4454" y="8760"/>
                    <a:pt x="4394" y="8760"/>
                    <a:pt x="4335" y="8771"/>
                  </a:cubicBezTo>
                  <a:lnTo>
                    <a:pt x="4263" y="8771"/>
                  </a:lnTo>
                  <a:cubicBezTo>
                    <a:pt x="3989" y="8783"/>
                    <a:pt x="3704" y="8819"/>
                    <a:pt x="3442" y="8843"/>
                  </a:cubicBezTo>
                  <a:cubicBezTo>
                    <a:pt x="3180" y="8879"/>
                    <a:pt x="2894" y="8902"/>
                    <a:pt x="2620" y="8914"/>
                  </a:cubicBezTo>
                  <a:cubicBezTo>
                    <a:pt x="2537" y="8922"/>
                    <a:pt x="2454" y="8925"/>
                    <a:pt x="2369" y="8925"/>
                  </a:cubicBezTo>
                  <a:cubicBezTo>
                    <a:pt x="2201" y="8925"/>
                    <a:pt x="2029" y="8914"/>
                    <a:pt x="1846" y="8914"/>
                  </a:cubicBezTo>
                  <a:cubicBezTo>
                    <a:pt x="1703" y="8914"/>
                    <a:pt x="1561" y="8902"/>
                    <a:pt x="1418" y="8902"/>
                  </a:cubicBezTo>
                  <a:cubicBezTo>
                    <a:pt x="1251" y="8902"/>
                    <a:pt x="1144" y="8855"/>
                    <a:pt x="1120" y="8617"/>
                  </a:cubicBezTo>
                  <a:cubicBezTo>
                    <a:pt x="1108" y="8498"/>
                    <a:pt x="1084" y="8367"/>
                    <a:pt x="1072" y="8248"/>
                  </a:cubicBezTo>
                  <a:cubicBezTo>
                    <a:pt x="1025" y="7819"/>
                    <a:pt x="965" y="7366"/>
                    <a:pt x="953" y="6938"/>
                  </a:cubicBezTo>
                  <a:cubicBezTo>
                    <a:pt x="894" y="5461"/>
                    <a:pt x="1013" y="3961"/>
                    <a:pt x="1132" y="2509"/>
                  </a:cubicBezTo>
                  <a:cubicBezTo>
                    <a:pt x="1168" y="2175"/>
                    <a:pt x="1180" y="1866"/>
                    <a:pt x="1203" y="1532"/>
                  </a:cubicBezTo>
                  <a:cubicBezTo>
                    <a:pt x="1239" y="1211"/>
                    <a:pt x="1239" y="1211"/>
                    <a:pt x="1549" y="1187"/>
                  </a:cubicBezTo>
                  <a:cubicBezTo>
                    <a:pt x="2072" y="1161"/>
                    <a:pt x="2639" y="1142"/>
                    <a:pt x="3271" y="1142"/>
                  </a:cubicBezTo>
                  <a:cubicBezTo>
                    <a:pt x="3516" y="1142"/>
                    <a:pt x="3771" y="1145"/>
                    <a:pt x="4037" y="1151"/>
                  </a:cubicBezTo>
                  <a:cubicBezTo>
                    <a:pt x="4871" y="1163"/>
                    <a:pt x="5740" y="1175"/>
                    <a:pt x="6549" y="1187"/>
                  </a:cubicBezTo>
                  <a:cubicBezTo>
                    <a:pt x="7073" y="1211"/>
                    <a:pt x="7597" y="1223"/>
                    <a:pt x="8121" y="1223"/>
                  </a:cubicBezTo>
                  <a:cubicBezTo>
                    <a:pt x="8311" y="1223"/>
                    <a:pt x="8490" y="1211"/>
                    <a:pt x="8645" y="1163"/>
                  </a:cubicBezTo>
                  <a:cubicBezTo>
                    <a:pt x="9454" y="973"/>
                    <a:pt x="10276" y="949"/>
                    <a:pt x="11133" y="925"/>
                  </a:cubicBezTo>
                  <a:lnTo>
                    <a:pt x="11324" y="925"/>
                  </a:lnTo>
                  <a:lnTo>
                    <a:pt x="12491" y="878"/>
                  </a:lnTo>
                  <a:cubicBezTo>
                    <a:pt x="12994" y="857"/>
                    <a:pt x="13507" y="828"/>
                    <a:pt x="14005" y="828"/>
                  </a:cubicBezTo>
                  <a:close/>
                  <a:moveTo>
                    <a:pt x="14717" y="0"/>
                  </a:moveTo>
                  <a:cubicBezTo>
                    <a:pt x="14542" y="0"/>
                    <a:pt x="14368" y="3"/>
                    <a:pt x="14193" y="8"/>
                  </a:cubicBezTo>
                  <a:cubicBezTo>
                    <a:pt x="13419" y="20"/>
                    <a:pt x="12645" y="44"/>
                    <a:pt x="11883" y="92"/>
                  </a:cubicBezTo>
                  <a:lnTo>
                    <a:pt x="11252" y="127"/>
                  </a:lnTo>
                  <a:cubicBezTo>
                    <a:pt x="11038" y="139"/>
                    <a:pt x="10812" y="139"/>
                    <a:pt x="10586" y="151"/>
                  </a:cubicBezTo>
                  <a:cubicBezTo>
                    <a:pt x="10002" y="163"/>
                    <a:pt x="9395" y="175"/>
                    <a:pt x="8800" y="270"/>
                  </a:cubicBezTo>
                  <a:cubicBezTo>
                    <a:pt x="8133" y="360"/>
                    <a:pt x="7460" y="389"/>
                    <a:pt x="6808" y="389"/>
                  </a:cubicBezTo>
                  <a:cubicBezTo>
                    <a:pt x="6156" y="389"/>
                    <a:pt x="5525" y="360"/>
                    <a:pt x="4942" y="330"/>
                  </a:cubicBezTo>
                  <a:cubicBezTo>
                    <a:pt x="3775" y="270"/>
                    <a:pt x="2644" y="270"/>
                    <a:pt x="1263" y="270"/>
                  </a:cubicBezTo>
                  <a:cubicBezTo>
                    <a:pt x="572" y="270"/>
                    <a:pt x="453" y="461"/>
                    <a:pt x="406" y="1140"/>
                  </a:cubicBezTo>
                  <a:cubicBezTo>
                    <a:pt x="394" y="1401"/>
                    <a:pt x="358" y="1675"/>
                    <a:pt x="346" y="1925"/>
                  </a:cubicBezTo>
                  <a:cubicBezTo>
                    <a:pt x="299" y="2413"/>
                    <a:pt x="263" y="2937"/>
                    <a:pt x="227" y="3437"/>
                  </a:cubicBezTo>
                  <a:lnTo>
                    <a:pt x="191" y="3949"/>
                  </a:lnTo>
                  <a:cubicBezTo>
                    <a:pt x="108" y="5521"/>
                    <a:pt x="1" y="7164"/>
                    <a:pt x="215" y="8783"/>
                  </a:cubicBezTo>
                  <a:cubicBezTo>
                    <a:pt x="239" y="8974"/>
                    <a:pt x="287" y="9176"/>
                    <a:pt x="334" y="9367"/>
                  </a:cubicBezTo>
                  <a:cubicBezTo>
                    <a:pt x="346" y="9450"/>
                    <a:pt x="370" y="9545"/>
                    <a:pt x="394" y="9641"/>
                  </a:cubicBezTo>
                  <a:lnTo>
                    <a:pt x="429" y="9819"/>
                  </a:lnTo>
                  <a:lnTo>
                    <a:pt x="1251" y="9795"/>
                  </a:lnTo>
                  <a:cubicBezTo>
                    <a:pt x="2073" y="9760"/>
                    <a:pt x="2846" y="9736"/>
                    <a:pt x="3620" y="9700"/>
                  </a:cubicBezTo>
                  <a:lnTo>
                    <a:pt x="3978" y="9700"/>
                  </a:lnTo>
                  <a:cubicBezTo>
                    <a:pt x="4097" y="9700"/>
                    <a:pt x="4323" y="9700"/>
                    <a:pt x="4347" y="9748"/>
                  </a:cubicBezTo>
                  <a:cubicBezTo>
                    <a:pt x="4394" y="9783"/>
                    <a:pt x="4442" y="9986"/>
                    <a:pt x="4454" y="10093"/>
                  </a:cubicBezTo>
                  <a:lnTo>
                    <a:pt x="4549" y="10629"/>
                  </a:lnTo>
                  <a:cubicBezTo>
                    <a:pt x="4573" y="10795"/>
                    <a:pt x="4585" y="10950"/>
                    <a:pt x="4620" y="11105"/>
                  </a:cubicBezTo>
                  <a:cubicBezTo>
                    <a:pt x="4644" y="11236"/>
                    <a:pt x="4680" y="11367"/>
                    <a:pt x="4728" y="11534"/>
                  </a:cubicBezTo>
                  <a:cubicBezTo>
                    <a:pt x="4751" y="11629"/>
                    <a:pt x="4763" y="11712"/>
                    <a:pt x="4799" y="11819"/>
                  </a:cubicBezTo>
                  <a:lnTo>
                    <a:pt x="4882" y="12129"/>
                  </a:lnTo>
                  <a:lnTo>
                    <a:pt x="5156" y="11938"/>
                  </a:lnTo>
                  <a:cubicBezTo>
                    <a:pt x="5263" y="11867"/>
                    <a:pt x="5359" y="11784"/>
                    <a:pt x="5442" y="11724"/>
                  </a:cubicBezTo>
                  <a:cubicBezTo>
                    <a:pt x="5621" y="11605"/>
                    <a:pt x="5752" y="11510"/>
                    <a:pt x="5871" y="11391"/>
                  </a:cubicBezTo>
                  <a:cubicBezTo>
                    <a:pt x="6192" y="11057"/>
                    <a:pt x="6525" y="10676"/>
                    <a:pt x="6942" y="10200"/>
                  </a:cubicBezTo>
                  <a:cubicBezTo>
                    <a:pt x="7192" y="9903"/>
                    <a:pt x="7418" y="9700"/>
                    <a:pt x="7740" y="9688"/>
                  </a:cubicBezTo>
                  <a:cubicBezTo>
                    <a:pt x="8240" y="9664"/>
                    <a:pt x="8740" y="9641"/>
                    <a:pt x="9228" y="9617"/>
                  </a:cubicBezTo>
                  <a:cubicBezTo>
                    <a:pt x="9931" y="9569"/>
                    <a:pt x="10645" y="9545"/>
                    <a:pt x="11348" y="9510"/>
                  </a:cubicBezTo>
                  <a:lnTo>
                    <a:pt x="12360" y="9462"/>
                  </a:lnTo>
                  <a:cubicBezTo>
                    <a:pt x="13622" y="9402"/>
                    <a:pt x="14931" y="9331"/>
                    <a:pt x="16229" y="9307"/>
                  </a:cubicBezTo>
                  <a:lnTo>
                    <a:pt x="16277" y="9307"/>
                  </a:lnTo>
                  <a:cubicBezTo>
                    <a:pt x="17037" y="9277"/>
                    <a:pt x="17817" y="9252"/>
                    <a:pt x="18600" y="9252"/>
                  </a:cubicBezTo>
                  <a:cubicBezTo>
                    <a:pt x="19068" y="9252"/>
                    <a:pt x="19536" y="9261"/>
                    <a:pt x="20003" y="9283"/>
                  </a:cubicBezTo>
                  <a:lnTo>
                    <a:pt x="20099" y="9283"/>
                  </a:lnTo>
                  <a:cubicBezTo>
                    <a:pt x="20207" y="9290"/>
                    <a:pt x="20304" y="9294"/>
                    <a:pt x="20392" y="9294"/>
                  </a:cubicBezTo>
                  <a:cubicBezTo>
                    <a:pt x="20973" y="9294"/>
                    <a:pt x="21146" y="9119"/>
                    <a:pt x="21301" y="8271"/>
                  </a:cubicBezTo>
                  <a:cubicBezTo>
                    <a:pt x="21313" y="8212"/>
                    <a:pt x="21313" y="8152"/>
                    <a:pt x="21313" y="8117"/>
                  </a:cubicBezTo>
                  <a:lnTo>
                    <a:pt x="21313" y="8069"/>
                  </a:lnTo>
                  <a:cubicBezTo>
                    <a:pt x="21349" y="7438"/>
                    <a:pt x="21373" y="6831"/>
                    <a:pt x="21408" y="6212"/>
                  </a:cubicBezTo>
                  <a:cubicBezTo>
                    <a:pt x="21480" y="4640"/>
                    <a:pt x="21563" y="3021"/>
                    <a:pt x="21623" y="1413"/>
                  </a:cubicBezTo>
                  <a:cubicBezTo>
                    <a:pt x="21611" y="925"/>
                    <a:pt x="21599" y="616"/>
                    <a:pt x="21396" y="401"/>
                  </a:cubicBezTo>
                  <a:cubicBezTo>
                    <a:pt x="21194" y="199"/>
                    <a:pt x="20896" y="151"/>
                    <a:pt x="20408" y="151"/>
                  </a:cubicBezTo>
                  <a:lnTo>
                    <a:pt x="20301" y="151"/>
                  </a:lnTo>
                  <a:cubicBezTo>
                    <a:pt x="19872" y="139"/>
                    <a:pt x="19456" y="127"/>
                    <a:pt x="19027" y="104"/>
                  </a:cubicBezTo>
                  <a:cubicBezTo>
                    <a:pt x="18206" y="80"/>
                    <a:pt x="17408" y="44"/>
                    <a:pt x="16586" y="32"/>
                  </a:cubicBezTo>
                  <a:lnTo>
                    <a:pt x="16348" y="32"/>
                  </a:lnTo>
                  <a:cubicBezTo>
                    <a:pt x="15815" y="23"/>
                    <a:pt x="15267" y="0"/>
                    <a:pt x="1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1"/>
            <p:cNvSpPr/>
            <p:nvPr/>
          </p:nvSpPr>
          <p:spPr>
            <a:xfrm>
              <a:off x="5016675" y="2154450"/>
              <a:ext cx="220600" cy="219200"/>
            </a:xfrm>
            <a:custGeom>
              <a:rect b="b" l="l" r="r" t="t"/>
              <a:pathLst>
                <a:path extrusionOk="0" h="8768" w="8824">
                  <a:moveTo>
                    <a:pt x="4540" y="1003"/>
                  </a:moveTo>
                  <a:cubicBezTo>
                    <a:pt x="5122" y="1003"/>
                    <a:pt x="5654" y="1250"/>
                    <a:pt x="6097" y="1743"/>
                  </a:cubicBezTo>
                  <a:cubicBezTo>
                    <a:pt x="6573" y="2267"/>
                    <a:pt x="6930" y="2851"/>
                    <a:pt x="7157" y="3410"/>
                  </a:cubicBezTo>
                  <a:cubicBezTo>
                    <a:pt x="7538" y="4375"/>
                    <a:pt x="7752" y="5494"/>
                    <a:pt x="7811" y="6922"/>
                  </a:cubicBezTo>
                  <a:cubicBezTo>
                    <a:pt x="7811" y="7030"/>
                    <a:pt x="7823" y="7220"/>
                    <a:pt x="7800" y="7268"/>
                  </a:cubicBezTo>
                  <a:cubicBezTo>
                    <a:pt x="7788" y="7292"/>
                    <a:pt x="7669" y="7327"/>
                    <a:pt x="7466" y="7375"/>
                  </a:cubicBezTo>
                  <a:cubicBezTo>
                    <a:pt x="6788" y="7518"/>
                    <a:pt x="6085" y="7637"/>
                    <a:pt x="5406" y="7744"/>
                  </a:cubicBezTo>
                  <a:lnTo>
                    <a:pt x="5144" y="7792"/>
                  </a:lnTo>
                  <a:cubicBezTo>
                    <a:pt x="5037" y="7804"/>
                    <a:pt x="4954" y="7815"/>
                    <a:pt x="4847" y="7827"/>
                  </a:cubicBezTo>
                  <a:cubicBezTo>
                    <a:pt x="4522" y="7880"/>
                    <a:pt x="4188" y="7951"/>
                    <a:pt x="3861" y="7951"/>
                  </a:cubicBezTo>
                  <a:cubicBezTo>
                    <a:pt x="3816" y="7951"/>
                    <a:pt x="3772" y="7949"/>
                    <a:pt x="3728" y="7946"/>
                  </a:cubicBezTo>
                  <a:cubicBezTo>
                    <a:pt x="2942" y="7911"/>
                    <a:pt x="2216" y="7815"/>
                    <a:pt x="1549" y="7673"/>
                  </a:cubicBezTo>
                  <a:cubicBezTo>
                    <a:pt x="918" y="7494"/>
                    <a:pt x="834" y="7375"/>
                    <a:pt x="846" y="6661"/>
                  </a:cubicBezTo>
                  <a:lnTo>
                    <a:pt x="846" y="6482"/>
                  </a:lnTo>
                  <a:lnTo>
                    <a:pt x="846" y="6327"/>
                  </a:lnTo>
                  <a:cubicBezTo>
                    <a:pt x="918" y="5077"/>
                    <a:pt x="1311" y="3827"/>
                    <a:pt x="1954" y="2708"/>
                  </a:cubicBezTo>
                  <a:cubicBezTo>
                    <a:pt x="2406" y="1922"/>
                    <a:pt x="3025" y="1386"/>
                    <a:pt x="3775" y="1136"/>
                  </a:cubicBezTo>
                  <a:cubicBezTo>
                    <a:pt x="4037" y="1047"/>
                    <a:pt x="4293" y="1003"/>
                    <a:pt x="4540" y="1003"/>
                  </a:cubicBezTo>
                  <a:close/>
                  <a:moveTo>
                    <a:pt x="4449" y="1"/>
                  </a:moveTo>
                  <a:cubicBezTo>
                    <a:pt x="3871" y="1"/>
                    <a:pt x="3271" y="181"/>
                    <a:pt x="2704" y="612"/>
                  </a:cubicBezTo>
                  <a:cubicBezTo>
                    <a:pt x="2073" y="1100"/>
                    <a:pt x="1418" y="1636"/>
                    <a:pt x="1084" y="2470"/>
                  </a:cubicBezTo>
                  <a:cubicBezTo>
                    <a:pt x="1025" y="2612"/>
                    <a:pt x="977" y="2743"/>
                    <a:pt x="918" y="2874"/>
                  </a:cubicBezTo>
                  <a:cubicBezTo>
                    <a:pt x="656" y="3541"/>
                    <a:pt x="370" y="4244"/>
                    <a:pt x="227" y="4970"/>
                  </a:cubicBezTo>
                  <a:cubicBezTo>
                    <a:pt x="108" y="5529"/>
                    <a:pt x="72" y="6089"/>
                    <a:pt x="60" y="6661"/>
                  </a:cubicBezTo>
                  <a:cubicBezTo>
                    <a:pt x="49" y="6899"/>
                    <a:pt x="49" y="7137"/>
                    <a:pt x="25" y="7375"/>
                  </a:cubicBezTo>
                  <a:cubicBezTo>
                    <a:pt x="1" y="7696"/>
                    <a:pt x="144" y="7946"/>
                    <a:pt x="430" y="8089"/>
                  </a:cubicBezTo>
                  <a:cubicBezTo>
                    <a:pt x="501" y="8125"/>
                    <a:pt x="596" y="8173"/>
                    <a:pt x="680" y="8220"/>
                  </a:cubicBezTo>
                  <a:cubicBezTo>
                    <a:pt x="882" y="8339"/>
                    <a:pt x="1084" y="8458"/>
                    <a:pt x="1311" y="8506"/>
                  </a:cubicBezTo>
                  <a:cubicBezTo>
                    <a:pt x="1811" y="8601"/>
                    <a:pt x="2323" y="8649"/>
                    <a:pt x="2811" y="8708"/>
                  </a:cubicBezTo>
                  <a:cubicBezTo>
                    <a:pt x="2989" y="8720"/>
                    <a:pt x="3168" y="8756"/>
                    <a:pt x="3347" y="8768"/>
                  </a:cubicBezTo>
                  <a:lnTo>
                    <a:pt x="3406" y="8768"/>
                  </a:lnTo>
                  <a:cubicBezTo>
                    <a:pt x="3585" y="8756"/>
                    <a:pt x="3751" y="8744"/>
                    <a:pt x="3918" y="8744"/>
                  </a:cubicBezTo>
                  <a:cubicBezTo>
                    <a:pt x="4251" y="8720"/>
                    <a:pt x="4585" y="8696"/>
                    <a:pt x="4894" y="8649"/>
                  </a:cubicBezTo>
                  <a:cubicBezTo>
                    <a:pt x="5192" y="8601"/>
                    <a:pt x="5502" y="8577"/>
                    <a:pt x="5823" y="8542"/>
                  </a:cubicBezTo>
                  <a:cubicBezTo>
                    <a:pt x="6561" y="8470"/>
                    <a:pt x="7323" y="8399"/>
                    <a:pt x="8061" y="8149"/>
                  </a:cubicBezTo>
                  <a:cubicBezTo>
                    <a:pt x="8704" y="7935"/>
                    <a:pt x="8823" y="7827"/>
                    <a:pt x="8823" y="7113"/>
                  </a:cubicBezTo>
                  <a:cubicBezTo>
                    <a:pt x="8823" y="6934"/>
                    <a:pt x="8812" y="6792"/>
                    <a:pt x="8800" y="6661"/>
                  </a:cubicBezTo>
                  <a:cubicBezTo>
                    <a:pt x="8693" y="6280"/>
                    <a:pt x="8621" y="5887"/>
                    <a:pt x="8562" y="5482"/>
                  </a:cubicBezTo>
                  <a:cubicBezTo>
                    <a:pt x="8478" y="5077"/>
                    <a:pt x="8419" y="4672"/>
                    <a:pt x="8347" y="4279"/>
                  </a:cubicBezTo>
                  <a:cubicBezTo>
                    <a:pt x="8133" y="3053"/>
                    <a:pt x="7633" y="1993"/>
                    <a:pt x="6847" y="1124"/>
                  </a:cubicBezTo>
                  <a:cubicBezTo>
                    <a:pt x="6265" y="476"/>
                    <a:pt x="5387" y="1"/>
                    <a:pt x="4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1"/>
            <p:cNvSpPr/>
            <p:nvPr/>
          </p:nvSpPr>
          <p:spPr>
            <a:xfrm>
              <a:off x="5056575" y="1986675"/>
              <a:ext cx="149450" cy="151550"/>
            </a:xfrm>
            <a:custGeom>
              <a:rect b="b" l="l" r="r" t="t"/>
              <a:pathLst>
                <a:path extrusionOk="0" h="6062" w="5978">
                  <a:moveTo>
                    <a:pt x="3120" y="953"/>
                  </a:moveTo>
                  <a:cubicBezTo>
                    <a:pt x="3644" y="953"/>
                    <a:pt x="4144" y="1084"/>
                    <a:pt x="4477" y="1370"/>
                  </a:cubicBezTo>
                  <a:cubicBezTo>
                    <a:pt x="4620" y="1489"/>
                    <a:pt x="4727" y="1644"/>
                    <a:pt x="4799" y="1763"/>
                  </a:cubicBezTo>
                  <a:cubicBezTo>
                    <a:pt x="5275" y="2715"/>
                    <a:pt x="5025" y="3870"/>
                    <a:pt x="4191" y="4561"/>
                  </a:cubicBezTo>
                  <a:cubicBezTo>
                    <a:pt x="3548" y="5097"/>
                    <a:pt x="3227" y="5216"/>
                    <a:pt x="2584" y="5216"/>
                  </a:cubicBezTo>
                  <a:cubicBezTo>
                    <a:pt x="1727" y="5216"/>
                    <a:pt x="1108" y="4954"/>
                    <a:pt x="953" y="3751"/>
                  </a:cubicBezTo>
                  <a:cubicBezTo>
                    <a:pt x="810" y="2727"/>
                    <a:pt x="1072" y="1965"/>
                    <a:pt x="1751" y="1370"/>
                  </a:cubicBezTo>
                  <a:cubicBezTo>
                    <a:pt x="2084" y="1084"/>
                    <a:pt x="2596" y="953"/>
                    <a:pt x="3120" y="953"/>
                  </a:cubicBezTo>
                  <a:close/>
                  <a:moveTo>
                    <a:pt x="3335" y="0"/>
                  </a:moveTo>
                  <a:cubicBezTo>
                    <a:pt x="2946" y="0"/>
                    <a:pt x="2549" y="74"/>
                    <a:pt x="2120" y="179"/>
                  </a:cubicBezTo>
                  <a:cubicBezTo>
                    <a:pt x="1453" y="346"/>
                    <a:pt x="917" y="763"/>
                    <a:pt x="548" y="1418"/>
                  </a:cubicBezTo>
                  <a:cubicBezTo>
                    <a:pt x="143" y="2120"/>
                    <a:pt x="0" y="2918"/>
                    <a:pt x="96" y="3799"/>
                  </a:cubicBezTo>
                  <a:cubicBezTo>
                    <a:pt x="250" y="4978"/>
                    <a:pt x="1120" y="5871"/>
                    <a:pt x="2346" y="6025"/>
                  </a:cubicBezTo>
                  <a:cubicBezTo>
                    <a:pt x="2501" y="6049"/>
                    <a:pt x="2644" y="6061"/>
                    <a:pt x="2775" y="6061"/>
                  </a:cubicBezTo>
                  <a:cubicBezTo>
                    <a:pt x="3644" y="6061"/>
                    <a:pt x="4406" y="5668"/>
                    <a:pt x="5096" y="4882"/>
                  </a:cubicBezTo>
                  <a:cubicBezTo>
                    <a:pt x="5715" y="4204"/>
                    <a:pt x="5977" y="3513"/>
                    <a:pt x="5930" y="2811"/>
                  </a:cubicBezTo>
                  <a:lnTo>
                    <a:pt x="5930" y="2799"/>
                  </a:lnTo>
                  <a:cubicBezTo>
                    <a:pt x="5918" y="2727"/>
                    <a:pt x="5918" y="2656"/>
                    <a:pt x="5918" y="2573"/>
                  </a:cubicBezTo>
                  <a:cubicBezTo>
                    <a:pt x="5906" y="2394"/>
                    <a:pt x="5894" y="2215"/>
                    <a:pt x="5858" y="2061"/>
                  </a:cubicBezTo>
                  <a:cubicBezTo>
                    <a:pt x="5680" y="1132"/>
                    <a:pt x="5203" y="537"/>
                    <a:pt x="4406" y="215"/>
                  </a:cubicBezTo>
                  <a:cubicBezTo>
                    <a:pt x="4042" y="62"/>
                    <a:pt x="3691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1"/>
            <p:cNvSpPr/>
            <p:nvPr/>
          </p:nvSpPr>
          <p:spPr>
            <a:xfrm>
              <a:off x="5060450" y="1686350"/>
              <a:ext cx="509000" cy="256300"/>
            </a:xfrm>
            <a:custGeom>
              <a:rect b="b" l="l" r="r" t="t"/>
              <a:pathLst>
                <a:path extrusionOk="0" h="10252" w="20360">
                  <a:moveTo>
                    <a:pt x="19931" y="7906"/>
                  </a:moveTo>
                  <a:cubicBezTo>
                    <a:pt x="19503" y="7906"/>
                    <a:pt x="19110" y="7894"/>
                    <a:pt x="18741" y="7906"/>
                  </a:cubicBezTo>
                  <a:cubicBezTo>
                    <a:pt x="17705" y="7942"/>
                    <a:pt x="16669" y="7978"/>
                    <a:pt x="15633" y="8013"/>
                  </a:cubicBezTo>
                  <a:cubicBezTo>
                    <a:pt x="14454" y="8061"/>
                    <a:pt x="13276" y="8097"/>
                    <a:pt x="12085" y="8144"/>
                  </a:cubicBezTo>
                  <a:cubicBezTo>
                    <a:pt x="10406" y="8216"/>
                    <a:pt x="8727" y="8311"/>
                    <a:pt x="7025" y="8382"/>
                  </a:cubicBezTo>
                  <a:cubicBezTo>
                    <a:pt x="6537" y="8418"/>
                    <a:pt x="6132" y="8561"/>
                    <a:pt x="5870" y="9037"/>
                  </a:cubicBezTo>
                  <a:cubicBezTo>
                    <a:pt x="5679" y="9383"/>
                    <a:pt x="5358" y="9680"/>
                    <a:pt x="5096" y="9978"/>
                  </a:cubicBezTo>
                  <a:cubicBezTo>
                    <a:pt x="4989" y="10097"/>
                    <a:pt x="4846" y="10156"/>
                    <a:pt x="4703" y="10252"/>
                  </a:cubicBezTo>
                  <a:cubicBezTo>
                    <a:pt x="4429" y="9692"/>
                    <a:pt x="4334" y="9287"/>
                    <a:pt x="4346" y="8573"/>
                  </a:cubicBezTo>
                  <a:cubicBezTo>
                    <a:pt x="4155" y="8323"/>
                    <a:pt x="3870" y="8371"/>
                    <a:pt x="3620" y="8382"/>
                  </a:cubicBezTo>
                  <a:cubicBezTo>
                    <a:pt x="3072" y="8406"/>
                    <a:pt x="2536" y="8502"/>
                    <a:pt x="1977" y="8525"/>
                  </a:cubicBezTo>
                  <a:cubicBezTo>
                    <a:pt x="1584" y="8561"/>
                    <a:pt x="1179" y="8513"/>
                    <a:pt x="762" y="8513"/>
                  </a:cubicBezTo>
                  <a:cubicBezTo>
                    <a:pt x="429" y="8513"/>
                    <a:pt x="274" y="8323"/>
                    <a:pt x="238" y="8025"/>
                  </a:cubicBezTo>
                  <a:cubicBezTo>
                    <a:pt x="179" y="7454"/>
                    <a:pt x="107" y="6894"/>
                    <a:pt x="72" y="6323"/>
                  </a:cubicBezTo>
                  <a:cubicBezTo>
                    <a:pt x="0" y="4513"/>
                    <a:pt x="191" y="2715"/>
                    <a:pt x="334" y="905"/>
                  </a:cubicBezTo>
                  <a:cubicBezTo>
                    <a:pt x="357" y="465"/>
                    <a:pt x="405" y="393"/>
                    <a:pt x="881" y="358"/>
                  </a:cubicBezTo>
                  <a:cubicBezTo>
                    <a:pt x="1715" y="310"/>
                    <a:pt x="2548" y="298"/>
                    <a:pt x="3382" y="310"/>
                  </a:cubicBezTo>
                  <a:cubicBezTo>
                    <a:pt x="4751" y="334"/>
                    <a:pt x="6108" y="370"/>
                    <a:pt x="7477" y="405"/>
                  </a:cubicBezTo>
                  <a:cubicBezTo>
                    <a:pt x="7644" y="405"/>
                    <a:pt x="7799" y="393"/>
                    <a:pt x="7954" y="358"/>
                  </a:cubicBezTo>
                  <a:cubicBezTo>
                    <a:pt x="8847" y="131"/>
                    <a:pt x="9763" y="131"/>
                    <a:pt x="10680" y="120"/>
                  </a:cubicBezTo>
                  <a:cubicBezTo>
                    <a:pt x="11656" y="96"/>
                    <a:pt x="12621" y="0"/>
                    <a:pt x="13609" y="12"/>
                  </a:cubicBezTo>
                  <a:cubicBezTo>
                    <a:pt x="15038" y="36"/>
                    <a:pt x="16455" y="120"/>
                    <a:pt x="17883" y="179"/>
                  </a:cubicBezTo>
                  <a:cubicBezTo>
                    <a:pt x="18491" y="215"/>
                    <a:pt x="19098" y="215"/>
                    <a:pt x="19705" y="274"/>
                  </a:cubicBezTo>
                  <a:cubicBezTo>
                    <a:pt x="20277" y="310"/>
                    <a:pt x="20360" y="429"/>
                    <a:pt x="20336" y="1012"/>
                  </a:cubicBezTo>
                  <a:cubicBezTo>
                    <a:pt x="20241" y="3072"/>
                    <a:pt x="20157" y="5120"/>
                    <a:pt x="20050" y="7180"/>
                  </a:cubicBezTo>
                  <a:cubicBezTo>
                    <a:pt x="20062" y="7382"/>
                    <a:pt x="19991" y="7597"/>
                    <a:pt x="19931" y="7906"/>
                  </a:cubicBezTo>
                  <a:close/>
                  <a:moveTo>
                    <a:pt x="18538" y="2203"/>
                  </a:moveTo>
                  <a:cubicBezTo>
                    <a:pt x="18419" y="2144"/>
                    <a:pt x="18324" y="2072"/>
                    <a:pt x="18217" y="2060"/>
                  </a:cubicBezTo>
                  <a:cubicBezTo>
                    <a:pt x="17431" y="2013"/>
                    <a:pt x="16633" y="1953"/>
                    <a:pt x="15835" y="1953"/>
                  </a:cubicBezTo>
                  <a:cubicBezTo>
                    <a:pt x="15216" y="1953"/>
                    <a:pt x="14573" y="2025"/>
                    <a:pt x="13954" y="2025"/>
                  </a:cubicBezTo>
                  <a:cubicBezTo>
                    <a:pt x="10180" y="2048"/>
                    <a:pt x="6418" y="2048"/>
                    <a:pt x="2655" y="2048"/>
                  </a:cubicBezTo>
                  <a:cubicBezTo>
                    <a:pt x="2465" y="2048"/>
                    <a:pt x="2179" y="1989"/>
                    <a:pt x="2179" y="2263"/>
                  </a:cubicBezTo>
                  <a:cubicBezTo>
                    <a:pt x="2179" y="2525"/>
                    <a:pt x="2441" y="2441"/>
                    <a:pt x="2620" y="2441"/>
                  </a:cubicBezTo>
                  <a:cubicBezTo>
                    <a:pt x="3382" y="2441"/>
                    <a:pt x="4120" y="2417"/>
                    <a:pt x="4882" y="2417"/>
                  </a:cubicBezTo>
                  <a:lnTo>
                    <a:pt x="10632" y="2417"/>
                  </a:lnTo>
                  <a:cubicBezTo>
                    <a:pt x="11787" y="2417"/>
                    <a:pt x="12954" y="2406"/>
                    <a:pt x="14109" y="2370"/>
                  </a:cubicBezTo>
                  <a:cubicBezTo>
                    <a:pt x="15383" y="2346"/>
                    <a:pt x="16633" y="2239"/>
                    <a:pt x="17895" y="2441"/>
                  </a:cubicBezTo>
                  <a:cubicBezTo>
                    <a:pt x="18121" y="2501"/>
                    <a:pt x="18360" y="2501"/>
                    <a:pt x="18538" y="2203"/>
                  </a:cubicBezTo>
                  <a:close/>
                  <a:moveTo>
                    <a:pt x="18312" y="4191"/>
                  </a:moveTo>
                  <a:cubicBezTo>
                    <a:pt x="17943" y="4037"/>
                    <a:pt x="17562" y="4037"/>
                    <a:pt x="17229" y="4037"/>
                  </a:cubicBezTo>
                  <a:cubicBezTo>
                    <a:pt x="14728" y="3989"/>
                    <a:pt x="12228" y="3965"/>
                    <a:pt x="9728" y="3930"/>
                  </a:cubicBezTo>
                  <a:cubicBezTo>
                    <a:pt x="7489" y="3906"/>
                    <a:pt x="5239" y="3870"/>
                    <a:pt x="3012" y="3846"/>
                  </a:cubicBezTo>
                  <a:cubicBezTo>
                    <a:pt x="2858" y="3846"/>
                    <a:pt x="2715" y="3834"/>
                    <a:pt x="2596" y="3870"/>
                  </a:cubicBezTo>
                  <a:cubicBezTo>
                    <a:pt x="2500" y="3906"/>
                    <a:pt x="2465" y="4025"/>
                    <a:pt x="2298" y="4191"/>
                  </a:cubicBezTo>
                  <a:cubicBezTo>
                    <a:pt x="2608" y="4203"/>
                    <a:pt x="2822" y="4215"/>
                    <a:pt x="3012" y="4215"/>
                  </a:cubicBezTo>
                  <a:cubicBezTo>
                    <a:pt x="4144" y="4227"/>
                    <a:pt x="5287" y="4227"/>
                    <a:pt x="6418" y="4251"/>
                  </a:cubicBezTo>
                  <a:cubicBezTo>
                    <a:pt x="8144" y="4275"/>
                    <a:pt x="9870" y="4322"/>
                    <a:pt x="11597" y="4346"/>
                  </a:cubicBezTo>
                  <a:cubicBezTo>
                    <a:pt x="13121" y="4382"/>
                    <a:pt x="14645" y="4394"/>
                    <a:pt x="16169" y="4418"/>
                  </a:cubicBezTo>
                  <a:lnTo>
                    <a:pt x="17681" y="4465"/>
                  </a:lnTo>
                  <a:cubicBezTo>
                    <a:pt x="17907" y="4453"/>
                    <a:pt x="18145" y="4501"/>
                    <a:pt x="18312" y="4191"/>
                  </a:cubicBezTo>
                  <a:close/>
                  <a:moveTo>
                    <a:pt x="11466" y="6180"/>
                  </a:moveTo>
                  <a:cubicBezTo>
                    <a:pt x="11466" y="6120"/>
                    <a:pt x="11454" y="6073"/>
                    <a:pt x="11454" y="6013"/>
                  </a:cubicBezTo>
                  <a:cubicBezTo>
                    <a:pt x="11347" y="5965"/>
                    <a:pt x="11240" y="5882"/>
                    <a:pt x="11133" y="5882"/>
                  </a:cubicBezTo>
                  <a:cubicBezTo>
                    <a:pt x="10799" y="5870"/>
                    <a:pt x="10454" y="5870"/>
                    <a:pt x="10097" y="5882"/>
                  </a:cubicBezTo>
                  <a:cubicBezTo>
                    <a:pt x="8835" y="5942"/>
                    <a:pt x="7584" y="6037"/>
                    <a:pt x="6310" y="6049"/>
                  </a:cubicBezTo>
                  <a:cubicBezTo>
                    <a:pt x="5215" y="6061"/>
                    <a:pt x="4108" y="5977"/>
                    <a:pt x="3024" y="5942"/>
                  </a:cubicBezTo>
                  <a:cubicBezTo>
                    <a:pt x="2846" y="5942"/>
                    <a:pt x="2667" y="5954"/>
                    <a:pt x="2489" y="6001"/>
                  </a:cubicBezTo>
                  <a:cubicBezTo>
                    <a:pt x="2441" y="6013"/>
                    <a:pt x="2370" y="6120"/>
                    <a:pt x="2381" y="6192"/>
                  </a:cubicBezTo>
                  <a:cubicBezTo>
                    <a:pt x="2381" y="6251"/>
                    <a:pt x="2465" y="6346"/>
                    <a:pt x="2524" y="6370"/>
                  </a:cubicBezTo>
                  <a:cubicBezTo>
                    <a:pt x="2643" y="6406"/>
                    <a:pt x="2762" y="6394"/>
                    <a:pt x="2881" y="6406"/>
                  </a:cubicBezTo>
                  <a:cubicBezTo>
                    <a:pt x="3655" y="6430"/>
                    <a:pt x="4429" y="6477"/>
                    <a:pt x="5203" y="6477"/>
                  </a:cubicBezTo>
                  <a:cubicBezTo>
                    <a:pt x="6096" y="6477"/>
                    <a:pt x="6989" y="6466"/>
                    <a:pt x="7882" y="6430"/>
                  </a:cubicBezTo>
                  <a:cubicBezTo>
                    <a:pt x="8894" y="6406"/>
                    <a:pt x="9906" y="6382"/>
                    <a:pt x="10930" y="6346"/>
                  </a:cubicBezTo>
                  <a:cubicBezTo>
                    <a:pt x="11109" y="6335"/>
                    <a:pt x="11287" y="6239"/>
                    <a:pt x="11466" y="6180"/>
                  </a:cubicBezTo>
                  <a:close/>
                  <a:moveTo>
                    <a:pt x="13549" y="6394"/>
                  </a:moveTo>
                  <a:cubicBezTo>
                    <a:pt x="13478" y="6096"/>
                    <a:pt x="13323" y="6073"/>
                    <a:pt x="13180" y="6156"/>
                  </a:cubicBezTo>
                  <a:cubicBezTo>
                    <a:pt x="13133" y="6168"/>
                    <a:pt x="13145" y="6287"/>
                    <a:pt x="13133" y="6346"/>
                  </a:cubicBezTo>
                  <a:cubicBezTo>
                    <a:pt x="13252" y="6358"/>
                    <a:pt x="13383" y="6370"/>
                    <a:pt x="13549" y="6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1"/>
            <p:cNvSpPr/>
            <p:nvPr/>
          </p:nvSpPr>
          <p:spPr>
            <a:xfrm>
              <a:off x="5031875" y="2168550"/>
              <a:ext cx="186350" cy="191125"/>
            </a:xfrm>
            <a:custGeom>
              <a:rect b="b" l="l" r="r" t="t"/>
              <a:pathLst>
                <a:path extrusionOk="0" h="7645" w="7454">
                  <a:moveTo>
                    <a:pt x="12" y="5751"/>
                  </a:moveTo>
                  <a:cubicBezTo>
                    <a:pt x="95" y="4489"/>
                    <a:pt x="465" y="3203"/>
                    <a:pt x="1143" y="2025"/>
                  </a:cubicBezTo>
                  <a:cubicBezTo>
                    <a:pt x="1596" y="1251"/>
                    <a:pt x="2227" y="643"/>
                    <a:pt x="3096" y="346"/>
                  </a:cubicBezTo>
                  <a:cubicBezTo>
                    <a:pt x="4096" y="1"/>
                    <a:pt x="4965" y="274"/>
                    <a:pt x="5656" y="1036"/>
                  </a:cubicBezTo>
                  <a:cubicBezTo>
                    <a:pt x="6120" y="1536"/>
                    <a:pt x="6513" y="2132"/>
                    <a:pt x="6763" y="2775"/>
                  </a:cubicBezTo>
                  <a:cubicBezTo>
                    <a:pt x="7203" y="3906"/>
                    <a:pt x="7370" y="5120"/>
                    <a:pt x="7430" y="6358"/>
                  </a:cubicBezTo>
                  <a:cubicBezTo>
                    <a:pt x="7453" y="6847"/>
                    <a:pt x="7442" y="6906"/>
                    <a:pt x="6918" y="7025"/>
                  </a:cubicBezTo>
                  <a:cubicBezTo>
                    <a:pt x="6144" y="7204"/>
                    <a:pt x="5358" y="7323"/>
                    <a:pt x="4584" y="7442"/>
                  </a:cubicBezTo>
                  <a:cubicBezTo>
                    <a:pt x="4108" y="7525"/>
                    <a:pt x="3620" y="7644"/>
                    <a:pt x="3143" y="7609"/>
                  </a:cubicBezTo>
                  <a:cubicBezTo>
                    <a:pt x="2393" y="7561"/>
                    <a:pt x="1631" y="7478"/>
                    <a:pt x="905" y="7311"/>
                  </a:cubicBezTo>
                  <a:cubicBezTo>
                    <a:pt x="119" y="7132"/>
                    <a:pt x="0" y="6894"/>
                    <a:pt x="12" y="6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1"/>
            <p:cNvSpPr/>
            <p:nvPr/>
          </p:nvSpPr>
          <p:spPr>
            <a:xfrm>
              <a:off x="5071450" y="2001275"/>
              <a:ext cx="123250" cy="121750"/>
            </a:xfrm>
            <a:custGeom>
              <a:rect b="b" l="l" r="r" t="t"/>
              <a:pathLst>
                <a:path extrusionOk="0" h="4870" w="4930">
                  <a:moveTo>
                    <a:pt x="2001" y="4870"/>
                  </a:moveTo>
                  <a:cubicBezTo>
                    <a:pt x="1037" y="4870"/>
                    <a:pt x="322" y="4525"/>
                    <a:pt x="144" y="3215"/>
                  </a:cubicBezTo>
                  <a:cubicBezTo>
                    <a:pt x="1" y="2203"/>
                    <a:pt x="215" y="1310"/>
                    <a:pt x="1013" y="619"/>
                  </a:cubicBezTo>
                  <a:cubicBezTo>
                    <a:pt x="1739" y="0"/>
                    <a:pt x="3287" y="0"/>
                    <a:pt x="4025" y="607"/>
                  </a:cubicBezTo>
                  <a:cubicBezTo>
                    <a:pt x="4180" y="738"/>
                    <a:pt x="4323" y="893"/>
                    <a:pt x="4418" y="1072"/>
                  </a:cubicBezTo>
                  <a:cubicBezTo>
                    <a:pt x="4930" y="2131"/>
                    <a:pt x="4656" y="3394"/>
                    <a:pt x="3763" y="4156"/>
                  </a:cubicBezTo>
                  <a:cubicBezTo>
                    <a:pt x="3073" y="4715"/>
                    <a:pt x="2703" y="4870"/>
                    <a:pt x="2001" y="48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1"/>
            <p:cNvSpPr/>
            <p:nvPr/>
          </p:nvSpPr>
          <p:spPr>
            <a:xfrm>
              <a:off x="5388150" y="1837850"/>
              <a:ext cx="11050" cy="8375"/>
            </a:xfrm>
            <a:custGeom>
              <a:rect b="b" l="l" r="r" t="t"/>
              <a:pathLst>
                <a:path extrusionOk="0" h="335" w="442">
                  <a:moveTo>
                    <a:pt x="441" y="334"/>
                  </a:moveTo>
                  <a:cubicBezTo>
                    <a:pt x="275" y="310"/>
                    <a:pt x="144" y="298"/>
                    <a:pt x="1" y="298"/>
                  </a:cubicBezTo>
                  <a:cubicBezTo>
                    <a:pt x="25" y="227"/>
                    <a:pt x="25" y="120"/>
                    <a:pt x="49" y="108"/>
                  </a:cubicBezTo>
                  <a:cubicBezTo>
                    <a:pt x="215" y="1"/>
                    <a:pt x="370" y="13"/>
                    <a:pt x="44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1"/>
            <p:cNvSpPr/>
            <p:nvPr/>
          </p:nvSpPr>
          <p:spPr>
            <a:xfrm>
              <a:off x="5111050" y="1731600"/>
              <a:ext cx="417625" cy="20250"/>
            </a:xfrm>
            <a:custGeom>
              <a:rect b="b" l="l" r="r" t="t"/>
              <a:pathLst>
                <a:path extrusionOk="0" h="810" w="16705">
                  <a:moveTo>
                    <a:pt x="16586" y="262"/>
                  </a:moveTo>
                  <a:cubicBezTo>
                    <a:pt x="16550" y="250"/>
                    <a:pt x="16526" y="238"/>
                    <a:pt x="16478" y="203"/>
                  </a:cubicBezTo>
                  <a:cubicBezTo>
                    <a:pt x="16395" y="155"/>
                    <a:pt x="16312" y="95"/>
                    <a:pt x="16193" y="95"/>
                  </a:cubicBezTo>
                  <a:lnTo>
                    <a:pt x="15883" y="84"/>
                  </a:lnTo>
                  <a:cubicBezTo>
                    <a:pt x="15205" y="36"/>
                    <a:pt x="14502" y="12"/>
                    <a:pt x="13811" y="0"/>
                  </a:cubicBezTo>
                  <a:lnTo>
                    <a:pt x="13740" y="0"/>
                  </a:lnTo>
                  <a:cubicBezTo>
                    <a:pt x="13430" y="0"/>
                    <a:pt x="13109" y="12"/>
                    <a:pt x="12811" y="36"/>
                  </a:cubicBezTo>
                  <a:lnTo>
                    <a:pt x="11918" y="84"/>
                  </a:lnTo>
                  <a:cubicBezTo>
                    <a:pt x="9513" y="84"/>
                    <a:pt x="7096" y="95"/>
                    <a:pt x="4703" y="95"/>
                  </a:cubicBezTo>
                  <a:lnTo>
                    <a:pt x="631" y="95"/>
                  </a:lnTo>
                  <a:lnTo>
                    <a:pt x="536" y="95"/>
                  </a:lnTo>
                  <a:lnTo>
                    <a:pt x="429" y="95"/>
                  </a:lnTo>
                  <a:cubicBezTo>
                    <a:pt x="334" y="95"/>
                    <a:pt x="191" y="119"/>
                    <a:pt x="107" y="203"/>
                  </a:cubicBezTo>
                  <a:cubicBezTo>
                    <a:pt x="48" y="262"/>
                    <a:pt x="0" y="369"/>
                    <a:pt x="0" y="476"/>
                  </a:cubicBezTo>
                  <a:cubicBezTo>
                    <a:pt x="0" y="572"/>
                    <a:pt x="48" y="810"/>
                    <a:pt x="369" y="810"/>
                  </a:cubicBezTo>
                  <a:lnTo>
                    <a:pt x="488" y="810"/>
                  </a:lnTo>
                  <a:lnTo>
                    <a:pt x="584" y="810"/>
                  </a:lnTo>
                  <a:cubicBezTo>
                    <a:pt x="953" y="810"/>
                    <a:pt x="1322" y="810"/>
                    <a:pt x="1703" y="798"/>
                  </a:cubicBezTo>
                  <a:cubicBezTo>
                    <a:pt x="2084" y="798"/>
                    <a:pt x="2453" y="786"/>
                    <a:pt x="2846" y="786"/>
                  </a:cubicBezTo>
                  <a:lnTo>
                    <a:pt x="3751" y="786"/>
                  </a:lnTo>
                  <a:lnTo>
                    <a:pt x="5429" y="786"/>
                  </a:lnTo>
                  <a:lnTo>
                    <a:pt x="7120" y="786"/>
                  </a:lnTo>
                  <a:lnTo>
                    <a:pt x="8585" y="786"/>
                  </a:lnTo>
                  <a:cubicBezTo>
                    <a:pt x="9704" y="786"/>
                    <a:pt x="10847" y="774"/>
                    <a:pt x="12073" y="738"/>
                  </a:cubicBezTo>
                  <a:cubicBezTo>
                    <a:pt x="12323" y="738"/>
                    <a:pt x="12561" y="726"/>
                    <a:pt x="12799" y="715"/>
                  </a:cubicBezTo>
                  <a:cubicBezTo>
                    <a:pt x="13216" y="691"/>
                    <a:pt x="13645" y="679"/>
                    <a:pt x="14062" y="679"/>
                  </a:cubicBezTo>
                  <a:cubicBezTo>
                    <a:pt x="14752" y="679"/>
                    <a:pt x="15300" y="726"/>
                    <a:pt x="15812" y="798"/>
                  </a:cubicBezTo>
                  <a:cubicBezTo>
                    <a:pt x="15871" y="810"/>
                    <a:pt x="15955" y="810"/>
                    <a:pt x="16026" y="810"/>
                  </a:cubicBezTo>
                  <a:cubicBezTo>
                    <a:pt x="16288" y="810"/>
                    <a:pt x="16478" y="715"/>
                    <a:pt x="16609" y="476"/>
                  </a:cubicBezTo>
                  <a:lnTo>
                    <a:pt x="16705" y="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1"/>
            <p:cNvSpPr/>
            <p:nvPr/>
          </p:nvSpPr>
          <p:spPr>
            <a:xfrm>
              <a:off x="5109550" y="1778625"/>
              <a:ext cx="414375" cy="23525"/>
            </a:xfrm>
            <a:custGeom>
              <a:rect b="b" l="l" r="r" t="t"/>
              <a:pathLst>
                <a:path extrusionOk="0" h="941" w="16575">
                  <a:moveTo>
                    <a:pt x="15324" y="203"/>
                  </a:moveTo>
                  <a:lnTo>
                    <a:pt x="15265" y="203"/>
                  </a:lnTo>
                  <a:cubicBezTo>
                    <a:pt x="13395" y="167"/>
                    <a:pt x="11538" y="143"/>
                    <a:pt x="9680" y="119"/>
                  </a:cubicBezTo>
                  <a:lnTo>
                    <a:pt x="5859" y="60"/>
                  </a:lnTo>
                  <a:cubicBezTo>
                    <a:pt x="4251" y="48"/>
                    <a:pt x="2656" y="24"/>
                    <a:pt x="1048" y="0"/>
                  </a:cubicBezTo>
                  <a:lnTo>
                    <a:pt x="929" y="0"/>
                  </a:lnTo>
                  <a:cubicBezTo>
                    <a:pt x="822" y="0"/>
                    <a:pt x="691" y="0"/>
                    <a:pt x="572" y="48"/>
                  </a:cubicBezTo>
                  <a:cubicBezTo>
                    <a:pt x="477" y="84"/>
                    <a:pt x="417" y="155"/>
                    <a:pt x="346" y="262"/>
                  </a:cubicBezTo>
                  <a:cubicBezTo>
                    <a:pt x="322" y="298"/>
                    <a:pt x="275" y="346"/>
                    <a:pt x="215" y="417"/>
                  </a:cubicBezTo>
                  <a:lnTo>
                    <a:pt x="1" y="655"/>
                  </a:lnTo>
                  <a:lnTo>
                    <a:pt x="310" y="679"/>
                  </a:lnTo>
                  <a:cubicBezTo>
                    <a:pt x="417" y="679"/>
                    <a:pt x="513" y="691"/>
                    <a:pt x="596" y="691"/>
                  </a:cubicBezTo>
                  <a:cubicBezTo>
                    <a:pt x="775" y="703"/>
                    <a:pt x="906" y="703"/>
                    <a:pt x="1025" y="703"/>
                  </a:cubicBezTo>
                  <a:cubicBezTo>
                    <a:pt x="1441" y="703"/>
                    <a:pt x="1882" y="703"/>
                    <a:pt x="2299" y="715"/>
                  </a:cubicBezTo>
                  <a:cubicBezTo>
                    <a:pt x="3013" y="715"/>
                    <a:pt x="3727" y="727"/>
                    <a:pt x="4454" y="727"/>
                  </a:cubicBezTo>
                  <a:cubicBezTo>
                    <a:pt x="5382" y="750"/>
                    <a:pt x="6311" y="762"/>
                    <a:pt x="7240" y="798"/>
                  </a:cubicBezTo>
                  <a:cubicBezTo>
                    <a:pt x="8037" y="810"/>
                    <a:pt x="8835" y="822"/>
                    <a:pt x="9633" y="834"/>
                  </a:cubicBezTo>
                  <a:lnTo>
                    <a:pt x="12133" y="881"/>
                  </a:lnTo>
                  <a:cubicBezTo>
                    <a:pt x="12836" y="893"/>
                    <a:pt x="13514" y="893"/>
                    <a:pt x="14217" y="905"/>
                  </a:cubicBezTo>
                  <a:cubicBezTo>
                    <a:pt x="14443" y="905"/>
                    <a:pt x="14645" y="929"/>
                    <a:pt x="14872" y="929"/>
                  </a:cubicBezTo>
                  <a:cubicBezTo>
                    <a:pt x="15157" y="941"/>
                    <a:pt x="15455" y="941"/>
                    <a:pt x="15753" y="941"/>
                  </a:cubicBezTo>
                  <a:lnTo>
                    <a:pt x="15872" y="941"/>
                  </a:lnTo>
                  <a:cubicBezTo>
                    <a:pt x="16098" y="941"/>
                    <a:pt x="16324" y="893"/>
                    <a:pt x="16491" y="584"/>
                  </a:cubicBezTo>
                  <a:lnTo>
                    <a:pt x="16574" y="441"/>
                  </a:lnTo>
                  <a:lnTo>
                    <a:pt x="16419" y="381"/>
                  </a:lnTo>
                  <a:cubicBezTo>
                    <a:pt x="16015" y="203"/>
                    <a:pt x="15657" y="203"/>
                    <a:pt x="1532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1"/>
            <p:cNvSpPr/>
            <p:nvPr/>
          </p:nvSpPr>
          <p:spPr>
            <a:xfrm>
              <a:off x="5115200" y="1829225"/>
              <a:ext cx="235175" cy="22950"/>
            </a:xfrm>
            <a:custGeom>
              <a:rect b="b" l="l" r="r" t="t"/>
              <a:pathLst>
                <a:path extrusionOk="0" h="918" w="9407">
                  <a:moveTo>
                    <a:pt x="9324" y="167"/>
                  </a:moveTo>
                  <a:lnTo>
                    <a:pt x="9228" y="120"/>
                  </a:lnTo>
                  <a:cubicBezTo>
                    <a:pt x="9157" y="72"/>
                    <a:pt x="9050" y="24"/>
                    <a:pt x="8943" y="24"/>
                  </a:cubicBezTo>
                  <a:cubicBezTo>
                    <a:pt x="8788" y="24"/>
                    <a:pt x="8633" y="0"/>
                    <a:pt x="8454" y="0"/>
                  </a:cubicBezTo>
                  <a:cubicBezTo>
                    <a:pt x="8276" y="0"/>
                    <a:pt x="8085" y="0"/>
                    <a:pt x="7895" y="24"/>
                  </a:cubicBezTo>
                  <a:cubicBezTo>
                    <a:pt x="7454" y="36"/>
                    <a:pt x="7026" y="60"/>
                    <a:pt x="6597" y="96"/>
                  </a:cubicBezTo>
                  <a:cubicBezTo>
                    <a:pt x="5775" y="143"/>
                    <a:pt x="4942" y="179"/>
                    <a:pt x="4109" y="191"/>
                  </a:cubicBezTo>
                  <a:lnTo>
                    <a:pt x="3870" y="191"/>
                  </a:lnTo>
                  <a:cubicBezTo>
                    <a:pt x="3228" y="191"/>
                    <a:pt x="2596" y="167"/>
                    <a:pt x="1965" y="143"/>
                  </a:cubicBezTo>
                  <a:cubicBezTo>
                    <a:pt x="1584" y="120"/>
                    <a:pt x="1203" y="108"/>
                    <a:pt x="822" y="96"/>
                  </a:cubicBezTo>
                  <a:lnTo>
                    <a:pt x="763" y="96"/>
                  </a:lnTo>
                  <a:cubicBezTo>
                    <a:pt x="596" y="96"/>
                    <a:pt x="418" y="108"/>
                    <a:pt x="239" y="155"/>
                  </a:cubicBezTo>
                  <a:cubicBezTo>
                    <a:pt x="108" y="179"/>
                    <a:pt x="1" y="370"/>
                    <a:pt x="13" y="489"/>
                  </a:cubicBezTo>
                  <a:cubicBezTo>
                    <a:pt x="13" y="631"/>
                    <a:pt x="132" y="774"/>
                    <a:pt x="251" y="810"/>
                  </a:cubicBezTo>
                  <a:cubicBezTo>
                    <a:pt x="346" y="834"/>
                    <a:pt x="453" y="834"/>
                    <a:pt x="549" y="834"/>
                  </a:cubicBezTo>
                  <a:lnTo>
                    <a:pt x="549" y="691"/>
                  </a:lnTo>
                  <a:lnTo>
                    <a:pt x="584" y="834"/>
                  </a:lnTo>
                  <a:lnTo>
                    <a:pt x="656" y="834"/>
                  </a:lnTo>
                  <a:cubicBezTo>
                    <a:pt x="894" y="858"/>
                    <a:pt x="1132" y="858"/>
                    <a:pt x="1358" y="870"/>
                  </a:cubicBezTo>
                  <a:cubicBezTo>
                    <a:pt x="1894" y="893"/>
                    <a:pt x="2430" y="917"/>
                    <a:pt x="2977" y="917"/>
                  </a:cubicBezTo>
                  <a:lnTo>
                    <a:pt x="3263" y="917"/>
                  </a:lnTo>
                  <a:cubicBezTo>
                    <a:pt x="3942" y="917"/>
                    <a:pt x="4644" y="893"/>
                    <a:pt x="5311" y="882"/>
                  </a:cubicBezTo>
                  <a:lnTo>
                    <a:pt x="5656" y="870"/>
                  </a:lnTo>
                  <a:cubicBezTo>
                    <a:pt x="6680" y="834"/>
                    <a:pt x="7692" y="822"/>
                    <a:pt x="8704" y="774"/>
                  </a:cubicBezTo>
                  <a:cubicBezTo>
                    <a:pt x="8859" y="774"/>
                    <a:pt x="8990" y="715"/>
                    <a:pt x="9121" y="667"/>
                  </a:cubicBezTo>
                  <a:cubicBezTo>
                    <a:pt x="9181" y="655"/>
                    <a:pt x="9228" y="631"/>
                    <a:pt x="9288" y="620"/>
                  </a:cubicBezTo>
                  <a:lnTo>
                    <a:pt x="9407" y="584"/>
                  </a:lnTo>
                  <a:lnTo>
                    <a:pt x="9359" y="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81"/>
          <p:cNvSpPr/>
          <p:nvPr/>
        </p:nvSpPr>
        <p:spPr>
          <a:xfrm rot="2006702">
            <a:off x="8246201" y="735516"/>
            <a:ext cx="588826" cy="566095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1"/>
          <p:cNvSpPr/>
          <p:nvPr/>
        </p:nvSpPr>
        <p:spPr>
          <a:xfrm>
            <a:off x="387496" y="4264980"/>
            <a:ext cx="466831" cy="44879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4" name="Google Shape;1064;p81"/>
          <p:cNvGrpSpPr/>
          <p:nvPr/>
        </p:nvGrpSpPr>
        <p:grpSpPr>
          <a:xfrm>
            <a:off x="475531" y="210150"/>
            <a:ext cx="613895" cy="521910"/>
            <a:chOff x="1168000" y="1750950"/>
            <a:chExt cx="405425" cy="344700"/>
          </a:xfrm>
        </p:grpSpPr>
        <p:sp>
          <p:nvSpPr>
            <p:cNvPr id="1065" name="Google Shape;1065;p81"/>
            <p:cNvSpPr/>
            <p:nvPr/>
          </p:nvSpPr>
          <p:spPr>
            <a:xfrm>
              <a:off x="1364750" y="1767600"/>
              <a:ext cx="190525" cy="258100"/>
            </a:xfrm>
            <a:custGeom>
              <a:rect b="b" l="l" r="r" t="t"/>
              <a:pathLst>
                <a:path extrusionOk="0" h="10324" w="7621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1"/>
            <p:cNvSpPr/>
            <p:nvPr/>
          </p:nvSpPr>
          <p:spPr>
            <a:xfrm>
              <a:off x="1182875" y="1809700"/>
              <a:ext cx="204525" cy="245175"/>
            </a:xfrm>
            <a:custGeom>
              <a:rect b="b" l="l" r="r" t="t"/>
              <a:pathLst>
                <a:path extrusionOk="0" h="9807" w="8181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1"/>
            <p:cNvSpPr/>
            <p:nvPr/>
          </p:nvSpPr>
          <p:spPr>
            <a:xfrm>
              <a:off x="1247475" y="2032225"/>
              <a:ext cx="127700" cy="44675"/>
            </a:xfrm>
            <a:custGeom>
              <a:rect b="b" l="l" r="r" t="t"/>
              <a:pathLst>
                <a:path extrusionOk="0" h="1787" w="5108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1"/>
            <p:cNvSpPr/>
            <p:nvPr/>
          </p:nvSpPr>
          <p:spPr>
            <a:xfrm>
              <a:off x="1416825" y="1995825"/>
              <a:ext cx="136350" cy="43425"/>
            </a:xfrm>
            <a:custGeom>
              <a:rect b="b" l="l" r="r" t="t"/>
              <a:pathLst>
                <a:path extrusionOk="0" h="1737" w="5454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1"/>
            <p:cNvSpPr/>
            <p:nvPr/>
          </p:nvSpPr>
          <p:spPr>
            <a:xfrm>
              <a:off x="1168000" y="1750950"/>
              <a:ext cx="405425" cy="344700"/>
            </a:xfrm>
            <a:custGeom>
              <a:rect b="b" l="l" r="r" t="t"/>
              <a:pathLst>
                <a:path extrusionOk="0" h="13788" w="16217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1"/>
            <p:cNvSpPr/>
            <p:nvPr/>
          </p:nvSpPr>
          <p:spPr>
            <a:xfrm>
              <a:off x="1404625" y="1833700"/>
              <a:ext cx="89925" cy="110150"/>
            </a:xfrm>
            <a:custGeom>
              <a:rect b="b" l="l" r="r" t="t"/>
              <a:pathLst>
                <a:path extrusionOk="0" h="4406" w="3597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1"/>
            <p:cNvSpPr/>
            <p:nvPr/>
          </p:nvSpPr>
          <p:spPr>
            <a:xfrm>
              <a:off x="1254025" y="1863150"/>
              <a:ext cx="75025" cy="122375"/>
            </a:xfrm>
            <a:custGeom>
              <a:rect b="b" l="l" r="r" t="t"/>
              <a:pathLst>
                <a:path extrusionOk="0" h="4895" w="3001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81"/>
          <p:cNvGrpSpPr/>
          <p:nvPr/>
        </p:nvGrpSpPr>
        <p:grpSpPr>
          <a:xfrm rot="-755994">
            <a:off x="7402874" y="-89127"/>
            <a:ext cx="596498" cy="572731"/>
            <a:chOff x="3885600" y="2960625"/>
            <a:chExt cx="470600" cy="451850"/>
          </a:xfrm>
        </p:grpSpPr>
        <p:sp>
          <p:nvSpPr>
            <p:cNvPr id="1073" name="Google Shape;1073;p81"/>
            <p:cNvSpPr/>
            <p:nvPr/>
          </p:nvSpPr>
          <p:spPr>
            <a:xfrm>
              <a:off x="3897659" y="3083105"/>
              <a:ext cx="446500" cy="206900"/>
            </a:xfrm>
            <a:custGeom>
              <a:rect b="b" l="l" r="r" t="t"/>
              <a:pathLst>
                <a:path extrusionOk="0" h="8276" w="1786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1"/>
            <p:cNvSpPr/>
            <p:nvPr/>
          </p:nvSpPr>
          <p:spPr>
            <a:xfrm>
              <a:off x="3910300" y="3268975"/>
              <a:ext cx="403950" cy="127425"/>
            </a:xfrm>
            <a:custGeom>
              <a:rect b="b" l="l" r="r" t="t"/>
              <a:pathLst>
                <a:path extrusionOk="0" h="5097" w="16158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1"/>
            <p:cNvSpPr/>
            <p:nvPr/>
          </p:nvSpPr>
          <p:spPr>
            <a:xfrm>
              <a:off x="4051675" y="2974900"/>
              <a:ext cx="155700" cy="84250"/>
            </a:xfrm>
            <a:custGeom>
              <a:rect b="b" l="l" r="r" t="t"/>
              <a:pathLst>
                <a:path extrusionOk="0" h="3370" w="6228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1"/>
            <p:cNvSpPr/>
            <p:nvPr/>
          </p:nvSpPr>
          <p:spPr>
            <a:xfrm>
              <a:off x="4077575" y="3242500"/>
              <a:ext cx="86350" cy="70550"/>
            </a:xfrm>
            <a:custGeom>
              <a:rect b="b" l="l" r="r" t="t"/>
              <a:pathLst>
                <a:path extrusionOk="0" h="2822" w="3454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1"/>
            <p:cNvSpPr/>
            <p:nvPr/>
          </p:nvSpPr>
          <p:spPr>
            <a:xfrm>
              <a:off x="3885600" y="2960625"/>
              <a:ext cx="470600" cy="451850"/>
            </a:xfrm>
            <a:custGeom>
              <a:rect b="b" l="l" r="r" t="t"/>
              <a:pathLst>
                <a:path extrusionOk="0" h="18074" w="18824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81"/>
          <p:cNvSpPr/>
          <p:nvPr/>
        </p:nvSpPr>
        <p:spPr>
          <a:xfrm>
            <a:off x="2335" y="2171553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1"/>
          <p:cNvSpPr txBox="1"/>
          <p:nvPr/>
        </p:nvSpPr>
        <p:spPr>
          <a:xfrm>
            <a:off x="0" y="2337963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80" name="Google Shape;1080;p81"/>
          <p:cNvSpPr txBox="1"/>
          <p:nvPr/>
        </p:nvSpPr>
        <p:spPr>
          <a:xfrm>
            <a:off x="2224600" y="366375"/>
            <a:ext cx="47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081" name="Google Shape;108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38" y="1023925"/>
            <a:ext cx="54959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82"/>
          <p:cNvPicPr preferRelativeResize="0"/>
          <p:nvPr/>
        </p:nvPicPr>
        <p:blipFill rotWithShape="1">
          <a:blip r:embed="rId3">
            <a:alphaModFix/>
          </a:blip>
          <a:srcRect b="0" l="0" r="7595" t="0"/>
          <a:stretch/>
        </p:blipFill>
        <p:spPr>
          <a:xfrm>
            <a:off x="818210" y="1017725"/>
            <a:ext cx="4169827" cy="253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82"/>
          <p:cNvSpPr txBox="1"/>
          <p:nvPr>
            <p:ph type="title"/>
          </p:nvPr>
        </p:nvSpPr>
        <p:spPr>
          <a:xfrm>
            <a:off x="5580125" y="1892250"/>
            <a:ext cx="30186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  <p:grpSp>
        <p:nvGrpSpPr>
          <p:cNvPr id="1088" name="Google Shape;1088;p82"/>
          <p:cNvGrpSpPr/>
          <p:nvPr/>
        </p:nvGrpSpPr>
        <p:grpSpPr>
          <a:xfrm>
            <a:off x="713093" y="911865"/>
            <a:ext cx="4380062" cy="3319767"/>
            <a:chOff x="1572575" y="3497750"/>
            <a:chExt cx="843650" cy="639425"/>
          </a:xfrm>
        </p:grpSpPr>
        <p:sp>
          <p:nvSpPr>
            <p:cNvPr id="1089" name="Google Shape;1089;p82"/>
            <p:cNvSpPr/>
            <p:nvPr/>
          </p:nvSpPr>
          <p:spPr>
            <a:xfrm>
              <a:off x="1572575" y="3497750"/>
              <a:ext cx="843650" cy="534600"/>
            </a:xfrm>
            <a:custGeom>
              <a:rect b="b" l="l" r="r" t="t"/>
              <a:pathLst>
                <a:path extrusionOk="0" h="21384" w="33746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2"/>
            <p:cNvSpPr/>
            <p:nvPr/>
          </p:nvSpPr>
          <p:spPr>
            <a:xfrm>
              <a:off x="1904400" y="4032325"/>
              <a:ext cx="179975" cy="104850"/>
            </a:xfrm>
            <a:custGeom>
              <a:rect b="b" l="l" r="r" t="t"/>
              <a:pathLst>
                <a:path extrusionOk="0" h="4194" w="7199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2"/>
            <p:cNvSpPr/>
            <p:nvPr/>
          </p:nvSpPr>
          <p:spPr>
            <a:xfrm>
              <a:off x="1904400" y="4032325"/>
              <a:ext cx="179975" cy="49825"/>
            </a:xfrm>
            <a:custGeom>
              <a:rect b="b" l="l" r="r" t="t"/>
              <a:pathLst>
                <a:path extrusionOk="0" h="1993" w="7199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2"/>
            <p:cNvSpPr/>
            <p:nvPr/>
          </p:nvSpPr>
          <p:spPr>
            <a:xfrm>
              <a:off x="1852950" y="4127950"/>
              <a:ext cx="283100" cy="9225"/>
            </a:xfrm>
            <a:custGeom>
              <a:rect b="b" l="l" r="r" t="t"/>
              <a:pathLst>
                <a:path extrusionOk="0" h="369" w="11324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82"/>
          <p:cNvSpPr/>
          <p:nvPr/>
        </p:nvSpPr>
        <p:spPr>
          <a:xfrm>
            <a:off x="310919" y="456225"/>
            <a:ext cx="1484075" cy="1484075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82"/>
          <p:cNvGrpSpPr/>
          <p:nvPr/>
        </p:nvGrpSpPr>
        <p:grpSpPr>
          <a:xfrm>
            <a:off x="6082722" y="711814"/>
            <a:ext cx="803381" cy="972888"/>
            <a:chOff x="5685225" y="1586850"/>
            <a:chExt cx="598600" cy="724900"/>
          </a:xfrm>
        </p:grpSpPr>
        <p:sp>
          <p:nvSpPr>
            <p:cNvPr id="1095" name="Google Shape;1095;p82"/>
            <p:cNvSpPr/>
            <p:nvPr/>
          </p:nvSpPr>
          <p:spPr>
            <a:xfrm>
              <a:off x="5982875" y="1825225"/>
              <a:ext cx="300950" cy="420750"/>
            </a:xfrm>
            <a:custGeom>
              <a:rect b="b" l="l" r="r" t="t"/>
              <a:pathLst>
                <a:path extrusionOk="0" h="16830" w="12038">
                  <a:moveTo>
                    <a:pt x="6058" y="759"/>
                  </a:moveTo>
                  <a:cubicBezTo>
                    <a:pt x="7204" y="759"/>
                    <a:pt x="8291" y="1014"/>
                    <a:pt x="9299" y="1518"/>
                  </a:cubicBezTo>
                  <a:cubicBezTo>
                    <a:pt x="9871" y="1804"/>
                    <a:pt x="10264" y="2280"/>
                    <a:pt x="10621" y="3077"/>
                  </a:cubicBezTo>
                  <a:cubicBezTo>
                    <a:pt x="11014" y="3959"/>
                    <a:pt x="11216" y="4923"/>
                    <a:pt x="11216" y="5959"/>
                  </a:cubicBezTo>
                  <a:cubicBezTo>
                    <a:pt x="11252" y="6221"/>
                    <a:pt x="11252" y="6471"/>
                    <a:pt x="11264" y="6733"/>
                  </a:cubicBezTo>
                  <a:cubicBezTo>
                    <a:pt x="11288" y="7030"/>
                    <a:pt x="11288" y="7352"/>
                    <a:pt x="11288" y="7649"/>
                  </a:cubicBezTo>
                  <a:cubicBezTo>
                    <a:pt x="11288" y="7923"/>
                    <a:pt x="11252" y="8185"/>
                    <a:pt x="11204" y="8471"/>
                  </a:cubicBezTo>
                  <a:lnTo>
                    <a:pt x="11181" y="8673"/>
                  </a:lnTo>
                  <a:cubicBezTo>
                    <a:pt x="11169" y="8781"/>
                    <a:pt x="11133" y="8792"/>
                    <a:pt x="11062" y="8792"/>
                  </a:cubicBezTo>
                  <a:lnTo>
                    <a:pt x="10109" y="8852"/>
                  </a:lnTo>
                  <a:lnTo>
                    <a:pt x="10109" y="8852"/>
                  </a:lnTo>
                  <a:lnTo>
                    <a:pt x="10145" y="8769"/>
                  </a:lnTo>
                  <a:cubicBezTo>
                    <a:pt x="10300" y="8435"/>
                    <a:pt x="10442" y="8126"/>
                    <a:pt x="10538" y="7792"/>
                  </a:cubicBezTo>
                  <a:cubicBezTo>
                    <a:pt x="10657" y="7364"/>
                    <a:pt x="10704" y="6899"/>
                    <a:pt x="10740" y="6459"/>
                  </a:cubicBezTo>
                  <a:lnTo>
                    <a:pt x="10764" y="6292"/>
                  </a:lnTo>
                  <a:cubicBezTo>
                    <a:pt x="10788" y="5947"/>
                    <a:pt x="10823" y="5625"/>
                    <a:pt x="10835" y="5268"/>
                  </a:cubicBezTo>
                  <a:cubicBezTo>
                    <a:pt x="10847" y="5102"/>
                    <a:pt x="10847" y="4959"/>
                    <a:pt x="10859" y="4780"/>
                  </a:cubicBezTo>
                  <a:lnTo>
                    <a:pt x="10883" y="4578"/>
                  </a:lnTo>
                  <a:lnTo>
                    <a:pt x="10526" y="4506"/>
                  </a:lnTo>
                  <a:cubicBezTo>
                    <a:pt x="10195" y="4440"/>
                    <a:pt x="9895" y="4374"/>
                    <a:pt x="9569" y="4374"/>
                  </a:cubicBezTo>
                  <a:cubicBezTo>
                    <a:pt x="9543" y="4374"/>
                    <a:pt x="9516" y="4374"/>
                    <a:pt x="9490" y="4375"/>
                  </a:cubicBezTo>
                  <a:cubicBezTo>
                    <a:pt x="9398" y="4378"/>
                    <a:pt x="9305" y="4380"/>
                    <a:pt x="9211" y="4380"/>
                  </a:cubicBezTo>
                  <a:cubicBezTo>
                    <a:pt x="8930" y="4380"/>
                    <a:pt x="8642" y="4366"/>
                    <a:pt x="8347" y="4340"/>
                  </a:cubicBezTo>
                  <a:cubicBezTo>
                    <a:pt x="8180" y="4328"/>
                    <a:pt x="8025" y="4328"/>
                    <a:pt x="7871" y="4316"/>
                  </a:cubicBezTo>
                  <a:cubicBezTo>
                    <a:pt x="7764" y="4316"/>
                    <a:pt x="7668" y="4304"/>
                    <a:pt x="7549" y="4304"/>
                  </a:cubicBezTo>
                  <a:cubicBezTo>
                    <a:pt x="7323" y="4280"/>
                    <a:pt x="7097" y="4268"/>
                    <a:pt x="6871" y="4268"/>
                  </a:cubicBezTo>
                  <a:cubicBezTo>
                    <a:pt x="6668" y="4268"/>
                    <a:pt x="6573" y="4209"/>
                    <a:pt x="6501" y="3982"/>
                  </a:cubicBezTo>
                  <a:cubicBezTo>
                    <a:pt x="6394" y="3685"/>
                    <a:pt x="6275" y="3387"/>
                    <a:pt x="6120" y="3066"/>
                  </a:cubicBezTo>
                  <a:cubicBezTo>
                    <a:pt x="6037" y="2911"/>
                    <a:pt x="5942" y="2768"/>
                    <a:pt x="5859" y="2649"/>
                  </a:cubicBezTo>
                  <a:cubicBezTo>
                    <a:pt x="5835" y="2601"/>
                    <a:pt x="5787" y="2554"/>
                    <a:pt x="5763" y="2518"/>
                  </a:cubicBezTo>
                  <a:lnTo>
                    <a:pt x="5680" y="2399"/>
                  </a:lnTo>
                  <a:lnTo>
                    <a:pt x="5549" y="2411"/>
                  </a:lnTo>
                  <a:cubicBezTo>
                    <a:pt x="5168" y="2458"/>
                    <a:pt x="5085" y="2720"/>
                    <a:pt x="5049" y="2875"/>
                  </a:cubicBezTo>
                  <a:lnTo>
                    <a:pt x="4954" y="3137"/>
                  </a:lnTo>
                  <a:cubicBezTo>
                    <a:pt x="4870" y="3435"/>
                    <a:pt x="4763" y="3756"/>
                    <a:pt x="4668" y="4054"/>
                  </a:cubicBezTo>
                  <a:cubicBezTo>
                    <a:pt x="4632" y="4197"/>
                    <a:pt x="4585" y="4244"/>
                    <a:pt x="4418" y="4268"/>
                  </a:cubicBezTo>
                  <a:cubicBezTo>
                    <a:pt x="4049" y="4328"/>
                    <a:pt x="3656" y="4387"/>
                    <a:pt x="3299" y="4447"/>
                  </a:cubicBezTo>
                  <a:cubicBezTo>
                    <a:pt x="3001" y="4494"/>
                    <a:pt x="2727" y="4554"/>
                    <a:pt x="2406" y="4601"/>
                  </a:cubicBezTo>
                  <a:cubicBezTo>
                    <a:pt x="1846" y="4685"/>
                    <a:pt x="1751" y="4768"/>
                    <a:pt x="1691" y="5328"/>
                  </a:cubicBezTo>
                  <a:cubicBezTo>
                    <a:pt x="1560" y="6566"/>
                    <a:pt x="1751" y="7769"/>
                    <a:pt x="2275" y="9019"/>
                  </a:cubicBezTo>
                  <a:lnTo>
                    <a:pt x="2310" y="9114"/>
                  </a:lnTo>
                  <a:cubicBezTo>
                    <a:pt x="2310" y="9126"/>
                    <a:pt x="2322" y="9138"/>
                    <a:pt x="2322" y="9138"/>
                  </a:cubicBezTo>
                  <a:cubicBezTo>
                    <a:pt x="2096" y="9190"/>
                    <a:pt x="1863" y="9223"/>
                    <a:pt x="1633" y="9223"/>
                  </a:cubicBezTo>
                  <a:cubicBezTo>
                    <a:pt x="1549" y="9223"/>
                    <a:pt x="1465" y="9219"/>
                    <a:pt x="1382" y="9209"/>
                  </a:cubicBezTo>
                  <a:cubicBezTo>
                    <a:pt x="1370" y="9185"/>
                    <a:pt x="1370" y="9114"/>
                    <a:pt x="1358" y="9066"/>
                  </a:cubicBezTo>
                  <a:lnTo>
                    <a:pt x="1310" y="8661"/>
                  </a:lnTo>
                  <a:cubicBezTo>
                    <a:pt x="1263" y="8316"/>
                    <a:pt x="1215" y="7959"/>
                    <a:pt x="1215" y="7626"/>
                  </a:cubicBezTo>
                  <a:lnTo>
                    <a:pt x="1215" y="7566"/>
                  </a:lnTo>
                  <a:cubicBezTo>
                    <a:pt x="1179" y="6376"/>
                    <a:pt x="1144" y="5149"/>
                    <a:pt x="1382" y="3959"/>
                  </a:cubicBezTo>
                  <a:cubicBezTo>
                    <a:pt x="1572" y="3006"/>
                    <a:pt x="1989" y="2268"/>
                    <a:pt x="2644" y="1768"/>
                  </a:cubicBezTo>
                  <a:cubicBezTo>
                    <a:pt x="3287" y="1280"/>
                    <a:pt x="4037" y="970"/>
                    <a:pt x="4846" y="851"/>
                  </a:cubicBezTo>
                  <a:cubicBezTo>
                    <a:pt x="5257" y="790"/>
                    <a:pt x="5661" y="759"/>
                    <a:pt x="6058" y="759"/>
                  </a:cubicBezTo>
                  <a:close/>
                  <a:moveTo>
                    <a:pt x="5537" y="3613"/>
                  </a:moveTo>
                  <a:cubicBezTo>
                    <a:pt x="5644" y="3804"/>
                    <a:pt x="5716" y="4006"/>
                    <a:pt x="5787" y="4209"/>
                  </a:cubicBezTo>
                  <a:cubicBezTo>
                    <a:pt x="5811" y="4268"/>
                    <a:pt x="5835" y="4328"/>
                    <a:pt x="5847" y="4387"/>
                  </a:cubicBezTo>
                  <a:cubicBezTo>
                    <a:pt x="6061" y="4959"/>
                    <a:pt x="6132" y="5018"/>
                    <a:pt x="6680" y="5042"/>
                  </a:cubicBezTo>
                  <a:lnTo>
                    <a:pt x="6716" y="5042"/>
                  </a:lnTo>
                  <a:cubicBezTo>
                    <a:pt x="7263" y="5078"/>
                    <a:pt x="7799" y="5102"/>
                    <a:pt x="8347" y="5137"/>
                  </a:cubicBezTo>
                  <a:cubicBezTo>
                    <a:pt x="8740" y="5161"/>
                    <a:pt x="9109" y="5173"/>
                    <a:pt x="9502" y="5209"/>
                  </a:cubicBezTo>
                  <a:lnTo>
                    <a:pt x="9752" y="5209"/>
                  </a:lnTo>
                  <a:cubicBezTo>
                    <a:pt x="9792" y="5209"/>
                    <a:pt x="9831" y="5203"/>
                    <a:pt x="9867" y="5203"/>
                  </a:cubicBezTo>
                  <a:cubicBezTo>
                    <a:pt x="9885" y="5203"/>
                    <a:pt x="9903" y="5205"/>
                    <a:pt x="9919" y="5209"/>
                  </a:cubicBezTo>
                  <a:cubicBezTo>
                    <a:pt x="10002" y="5209"/>
                    <a:pt x="10038" y="5221"/>
                    <a:pt x="10038" y="5221"/>
                  </a:cubicBezTo>
                  <a:cubicBezTo>
                    <a:pt x="10038" y="5221"/>
                    <a:pt x="10050" y="5256"/>
                    <a:pt x="10038" y="5328"/>
                  </a:cubicBezTo>
                  <a:cubicBezTo>
                    <a:pt x="10014" y="5506"/>
                    <a:pt x="10014" y="5685"/>
                    <a:pt x="10002" y="5875"/>
                  </a:cubicBezTo>
                  <a:cubicBezTo>
                    <a:pt x="9978" y="6411"/>
                    <a:pt x="9954" y="6959"/>
                    <a:pt x="9835" y="7483"/>
                  </a:cubicBezTo>
                  <a:cubicBezTo>
                    <a:pt x="9645" y="8411"/>
                    <a:pt x="9121" y="9138"/>
                    <a:pt x="8335" y="9626"/>
                  </a:cubicBezTo>
                  <a:lnTo>
                    <a:pt x="8073" y="9804"/>
                  </a:lnTo>
                  <a:cubicBezTo>
                    <a:pt x="7716" y="10031"/>
                    <a:pt x="7383" y="10257"/>
                    <a:pt x="7002" y="10340"/>
                  </a:cubicBezTo>
                  <a:cubicBezTo>
                    <a:pt x="6662" y="10421"/>
                    <a:pt x="6339" y="10462"/>
                    <a:pt x="6034" y="10462"/>
                  </a:cubicBezTo>
                  <a:cubicBezTo>
                    <a:pt x="5709" y="10462"/>
                    <a:pt x="5403" y="10415"/>
                    <a:pt x="5120" y="10316"/>
                  </a:cubicBezTo>
                  <a:cubicBezTo>
                    <a:pt x="4406" y="10078"/>
                    <a:pt x="3680" y="9769"/>
                    <a:pt x="3192" y="9102"/>
                  </a:cubicBezTo>
                  <a:cubicBezTo>
                    <a:pt x="2906" y="8733"/>
                    <a:pt x="2727" y="8316"/>
                    <a:pt x="2632" y="7852"/>
                  </a:cubicBezTo>
                  <a:cubicBezTo>
                    <a:pt x="2549" y="7399"/>
                    <a:pt x="2501" y="6923"/>
                    <a:pt x="2453" y="6471"/>
                  </a:cubicBezTo>
                  <a:cubicBezTo>
                    <a:pt x="2441" y="6292"/>
                    <a:pt x="2418" y="6102"/>
                    <a:pt x="2394" y="5923"/>
                  </a:cubicBezTo>
                  <a:cubicBezTo>
                    <a:pt x="2418" y="5840"/>
                    <a:pt x="2418" y="5780"/>
                    <a:pt x="2430" y="5733"/>
                  </a:cubicBezTo>
                  <a:cubicBezTo>
                    <a:pt x="2441" y="5602"/>
                    <a:pt x="2453" y="5399"/>
                    <a:pt x="2489" y="5375"/>
                  </a:cubicBezTo>
                  <a:cubicBezTo>
                    <a:pt x="2513" y="5340"/>
                    <a:pt x="2715" y="5316"/>
                    <a:pt x="2834" y="5304"/>
                  </a:cubicBezTo>
                  <a:cubicBezTo>
                    <a:pt x="3346" y="5209"/>
                    <a:pt x="3918" y="5137"/>
                    <a:pt x="4620" y="5030"/>
                  </a:cubicBezTo>
                  <a:cubicBezTo>
                    <a:pt x="4823" y="5006"/>
                    <a:pt x="5239" y="4947"/>
                    <a:pt x="5311" y="4387"/>
                  </a:cubicBezTo>
                  <a:cubicBezTo>
                    <a:pt x="5347" y="4185"/>
                    <a:pt x="5406" y="3994"/>
                    <a:pt x="5478" y="3780"/>
                  </a:cubicBezTo>
                  <a:cubicBezTo>
                    <a:pt x="5489" y="3720"/>
                    <a:pt x="5513" y="3673"/>
                    <a:pt x="5537" y="3613"/>
                  </a:cubicBezTo>
                  <a:close/>
                  <a:moveTo>
                    <a:pt x="6882" y="11174"/>
                  </a:moveTo>
                  <a:cubicBezTo>
                    <a:pt x="6918" y="11448"/>
                    <a:pt x="6906" y="11733"/>
                    <a:pt x="6906" y="12043"/>
                  </a:cubicBezTo>
                  <a:lnTo>
                    <a:pt x="6906" y="12126"/>
                  </a:lnTo>
                  <a:cubicBezTo>
                    <a:pt x="6894" y="12150"/>
                    <a:pt x="6859" y="12174"/>
                    <a:pt x="6847" y="12174"/>
                  </a:cubicBezTo>
                  <a:cubicBezTo>
                    <a:pt x="6638" y="12245"/>
                    <a:pt x="6434" y="12280"/>
                    <a:pt x="6235" y="12280"/>
                  </a:cubicBezTo>
                  <a:cubicBezTo>
                    <a:pt x="5935" y="12280"/>
                    <a:pt x="5645" y="12200"/>
                    <a:pt x="5358" y="12043"/>
                  </a:cubicBezTo>
                  <a:cubicBezTo>
                    <a:pt x="5335" y="12031"/>
                    <a:pt x="5287" y="11971"/>
                    <a:pt x="5275" y="11936"/>
                  </a:cubicBezTo>
                  <a:cubicBezTo>
                    <a:pt x="5251" y="11733"/>
                    <a:pt x="5275" y="11495"/>
                    <a:pt x="5275" y="11257"/>
                  </a:cubicBezTo>
                  <a:lnTo>
                    <a:pt x="5275" y="11174"/>
                  </a:lnTo>
                  <a:close/>
                  <a:moveTo>
                    <a:pt x="4465" y="12352"/>
                  </a:moveTo>
                  <a:cubicBezTo>
                    <a:pt x="4561" y="12579"/>
                    <a:pt x="4763" y="12686"/>
                    <a:pt x="4930" y="12769"/>
                  </a:cubicBezTo>
                  <a:cubicBezTo>
                    <a:pt x="5321" y="12975"/>
                    <a:pt x="5733" y="13079"/>
                    <a:pt x="6181" y="13079"/>
                  </a:cubicBezTo>
                  <a:cubicBezTo>
                    <a:pt x="6484" y="13079"/>
                    <a:pt x="6803" y="13032"/>
                    <a:pt x="7144" y="12936"/>
                  </a:cubicBezTo>
                  <a:lnTo>
                    <a:pt x="7156" y="12936"/>
                  </a:lnTo>
                  <a:cubicBezTo>
                    <a:pt x="7299" y="12900"/>
                    <a:pt x="7454" y="12841"/>
                    <a:pt x="7561" y="12710"/>
                  </a:cubicBezTo>
                  <a:cubicBezTo>
                    <a:pt x="7619" y="12623"/>
                    <a:pt x="7692" y="12599"/>
                    <a:pt x="7837" y="12599"/>
                  </a:cubicBezTo>
                  <a:cubicBezTo>
                    <a:pt x="7871" y="12599"/>
                    <a:pt x="7910" y="12600"/>
                    <a:pt x="7954" y="12602"/>
                  </a:cubicBezTo>
                  <a:lnTo>
                    <a:pt x="8025" y="12602"/>
                  </a:lnTo>
                  <a:cubicBezTo>
                    <a:pt x="8490" y="12626"/>
                    <a:pt x="8883" y="12769"/>
                    <a:pt x="9323" y="13114"/>
                  </a:cubicBezTo>
                  <a:cubicBezTo>
                    <a:pt x="10180" y="13793"/>
                    <a:pt x="10692" y="14746"/>
                    <a:pt x="11050" y="15496"/>
                  </a:cubicBezTo>
                  <a:cubicBezTo>
                    <a:pt x="11073" y="15555"/>
                    <a:pt x="11085" y="15639"/>
                    <a:pt x="11109" y="15734"/>
                  </a:cubicBezTo>
                  <a:lnTo>
                    <a:pt x="11109" y="15781"/>
                  </a:lnTo>
                  <a:lnTo>
                    <a:pt x="10847" y="15793"/>
                  </a:lnTo>
                  <a:cubicBezTo>
                    <a:pt x="10490" y="15805"/>
                    <a:pt x="10133" y="15817"/>
                    <a:pt x="9799" y="15841"/>
                  </a:cubicBezTo>
                  <a:cubicBezTo>
                    <a:pt x="8907" y="15877"/>
                    <a:pt x="8025" y="15912"/>
                    <a:pt x="7144" y="15960"/>
                  </a:cubicBezTo>
                  <a:cubicBezTo>
                    <a:pt x="6966" y="15960"/>
                    <a:pt x="6787" y="15972"/>
                    <a:pt x="6609" y="15984"/>
                  </a:cubicBezTo>
                  <a:cubicBezTo>
                    <a:pt x="6308" y="16010"/>
                    <a:pt x="6008" y="16029"/>
                    <a:pt x="5708" y="16029"/>
                  </a:cubicBezTo>
                  <a:cubicBezTo>
                    <a:pt x="5591" y="16029"/>
                    <a:pt x="5475" y="16026"/>
                    <a:pt x="5358" y="16020"/>
                  </a:cubicBezTo>
                  <a:cubicBezTo>
                    <a:pt x="3739" y="15912"/>
                    <a:pt x="2382" y="15841"/>
                    <a:pt x="1001" y="15841"/>
                  </a:cubicBezTo>
                  <a:cubicBezTo>
                    <a:pt x="953" y="15841"/>
                    <a:pt x="894" y="15841"/>
                    <a:pt x="846" y="15817"/>
                  </a:cubicBezTo>
                  <a:cubicBezTo>
                    <a:pt x="846" y="15317"/>
                    <a:pt x="1263" y="14388"/>
                    <a:pt x="1798" y="13698"/>
                  </a:cubicBezTo>
                  <a:cubicBezTo>
                    <a:pt x="2263" y="13079"/>
                    <a:pt x="3453" y="12424"/>
                    <a:pt x="4465" y="12352"/>
                  </a:cubicBezTo>
                  <a:close/>
                  <a:moveTo>
                    <a:pt x="6347" y="1"/>
                  </a:moveTo>
                  <a:cubicBezTo>
                    <a:pt x="6248" y="1"/>
                    <a:pt x="6149" y="2"/>
                    <a:pt x="6049" y="6"/>
                  </a:cubicBezTo>
                  <a:cubicBezTo>
                    <a:pt x="4680" y="41"/>
                    <a:pt x="3561" y="387"/>
                    <a:pt x="2656" y="1042"/>
                  </a:cubicBezTo>
                  <a:cubicBezTo>
                    <a:pt x="2560" y="1101"/>
                    <a:pt x="2453" y="1161"/>
                    <a:pt x="2370" y="1232"/>
                  </a:cubicBezTo>
                  <a:cubicBezTo>
                    <a:pt x="2132" y="1387"/>
                    <a:pt x="1882" y="1530"/>
                    <a:pt x="1703" y="1768"/>
                  </a:cubicBezTo>
                  <a:cubicBezTo>
                    <a:pt x="1251" y="2387"/>
                    <a:pt x="786" y="3137"/>
                    <a:pt x="655" y="4030"/>
                  </a:cubicBezTo>
                  <a:cubicBezTo>
                    <a:pt x="536" y="4923"/>
                    <a:pt x="477" y="5637"/>
                    <a:pt x="489" y="6292"/>
                  </a:cubicBezTo>
                  <a:cubicBezTo>
                    <a:pt x="513" y="7090"/>
                    <a:pt x="572" y="7888"/>
                    <a:pt x="632" y="8661"/>
                  </a:cubicBezTo>
                  <a:cubicBezTo>
                    <a:pt x="655" y="8947"/>
                    <a:pt x="667" y="9233"/>
                    <a:pt x="691" y="9507"/>
                  </a:cubicBezTo>
                  <a:cubicBezTo>
                    <a:pt x="713" y="9937"/>
                    <a:pt x="858" y="10081"/>
                    <a:pt x="1248" y="10081"/>
                  </a:cubicBezTo>
                  <a:cubicBezTo>
                    <a:pt x="1279" y="10081"/>
                    <a:pt x="1312" y="10080"/>
                    <a:pt x="1346" y="10078"/>
                  </a:cubicBezTo>
                  <a:cubicBezTo>
                    <a:pt x="1763" y="10043"/>
                    <a:pt x="2191" y="10007"/>
                    <a:pt x="2668" y="9947"/>
                  </a:cubicBezTo>
                  <a:cubicBezTo>
                    <a:pt x="2714" y="9939"/>
                    <a:pt x="2756" y="9934"/>
                    <a:pt x="2794" y="9934"/>
                  </a:cubicBezTo>
                  <a:cubicBezTo>
                    <a:pt x="2911" y="9934"/>
                    <a:pt x="2994" y="9977"/>
                    <a:pt x="3084" y="10066"/>
                  </a:cubicBezTo>
                  <a:cubicBezTo>
                    <a:pt x="3227" y="10209"/>
                    <a:pt x="3406" y="10364"/>
                    <a:pt x="3680" y="10507"/>
                  </a:cubicBezTo>
                  <a:cubicBezTo>
                    <a:pt x="3906" y="10638"/>
                    <a:pt x="4144" y="10757"/>
                    <a:pt x="4358" y="10864"/>
                  </a:cubicBezTo>
                  <a:cubicBezTo>
                    <a:pt x="4418" y="10900"/>
                    <a:pt x="4465" y="10924"/>
                    <a:pt x="4525" y="10936"/>
                  </a:cubicBezTo>
                  <a:lnTo>
                    <a:pt x="4525" y="11055"/>
                  </a:lnTo>
                  <a:lnTo>
                    <a:pt x="4525" y="11198"/>
                  </a:lnTo>
                  <a:lnTo>
                    <a:pt x="4525" y="11317"/>
                  </a:lnTo>
                  <a:cubicBezTo>
                    <a:pt x="4525" y="11388"/>
                    <a:pt x="4525" y="11471"/>
                    <a:pt x="4513" y="11507"/>
                  </a:cubicBezTo>
                  <a:cubicBezTo>
                    <a:pt x="4465" y="11519"/>
                    <a:pt x="4394" y="11531"/>
                    <a:pt x="4323" y="11531"/>
                  </a:cubicBezTo>
                  <a:cubicBezTo>
                    <a:pt x="3251" y="11698"/>
                    <a:pt x="2275" y="12186"/>
                    <a:pt x="1465" y="12995"/>
                  </a:cubicBezTo>
                  <a:cubicBezTo>
                    <a:pt x="775" y="13662"/>
                    <a:pt x="405" y="14531"/>
                    <a:pt x="132" y="15281"/>
                  </a:cubicBezTo>
                  <a:cubicBezTo>
                    <a:pt x="1" y="15639"/>
                    <a:pt x="1" y="16020"/>
                    <a:pt x="120" y="16448"/>
                  </a:cubicBezTo>
                  <a:lnTo>
                    <a:pt x="167" y="16591"/>
                  </a:lnTo>
                  <a:lnTo>
                    <a:pt x="334" y="16615"/>
                  </a:lnTo>
                  <a:cubicBezTo>
                    <a:pt x="370" y="16615"/>
                    <a:pt x="429" y="16615"/>
                    <a:pt x="477" y="16627"/>
                  </a:cubicBezTo>
                  <a:cubicBezTo>
                    <a:pt x="584" y="16639"/>
                    <a:pt x="703" y="16639"/>
                    <a:pt x="810" y="16639"/>
                  </a:cubicBezTo>
                  <a:lnTo>
                    <a:pt x="1322" y="16639"/>
                  </a:lnTo>
                  <a:cubicBezTo>
                    <a:pt x="1537" y="16639"/>
                    <a:pt x="1746" y="16633"/>
                    <a:pt x="1953" y="16633"/>
                  </a:cubicBezTo>
                  <a:cubicBezTo>
                    <a:pt x="2056" y="16633"/>
                    <a:pt x="2160" y="16635"/>
                    <a:pt x="2263" y="16639"/>
                  </a:cubicBezTo>
                  <a:cubicBezTo>
                    <a:pt x="2715" y="16651"/>
                    <a:pt x="3168" y="16698"/>
                    <a:pt x="3608" y="16734"/>
                  </a:cubicBezTo>
                  <a:cubicBezTo>
                    <a:pt x="4037" y="16758"/>
                    <a:pt x="4477" y="16793"/>
                    <a:pt x="4918" y="16817"/>
                  </a:cubicBezTo>
                  <a:cubicBezTo>
                    <a:pt x="5108" y="16829"/>
                    <a:pt x="5299" y="16829"/>
                    <a:pt x="5513" y="16829"/>
                  </a:cubicBezTo>
                  <a:cubicBezTo>
                    <a:pt x="5763" y="16829"/>
                    <a:pt x="6025" y="16829"/>
                    <a:pt x="6323" y="16817"/>
                  </a:cubicBezTo>
                  <a:cubicBezTo>
                    <a:pt x="6775" y="16805"/>
                    <a:pt x="7216" y="16770"/>
                    <a:pt x="7656" y="16746"/>
                  </a:cubicBezTo>
                  <a:cubicBezTo>
                    <a:pt x="8145" y="16710"/>
                    <a:pt x="8645" y="16686"/>
                    <a:pt x="9145" y="16651"/>
                  </a:cubicBezTo>
                  <a:cubicBezTo>
                    <a:pt x="9657" y="16639"/>
                    <a:pt x="10192" y="16627"/>
                    <a:pt x="10716" y="16627"/>
                  </a:cubicBezTo>
                  <a:cubicBezTo>
                    <a:pt x="10942" y="16627"/>
                    <a:pt x="11145" y="16627"/>
                    <a:pt x="11371" y="16615"/>
                  </a:cubicBezTo>
                  <a:cubicBezTo>
                    <a:pt x="11538" y="16615"/>
                    <a:pt x="11669" y="16555"/>
                    <a:pt x="11764" y="16460"/>
                  </a:cubicBezTo>
                  <a:cubicBezTo>
                    <a:pt x="11824" y="16401"/>
                    <a:pt x="11883" y="16293"/>
                    <a:pt x="11859" y="16115"/>
                  </a:cubicBezTo>
                  <a:cubicBezTo>
                    <a:pt x="11859" y="16055"/>
                    <a:pt x="11847" y="15984"/>
                    <a:pt x="11847" y="15924"/>
                  </a:cubicBezTo>
                  <a:cubicBezTo>
                    <a:pt x="11835" y="15686"/>
                    <a:pt x="11824" y="15436"/>
                    <a:pt x="11716" y="15198"/>
                  </a:cubicBezTo>
                  <a:cubicBezTo>
                    <a:pt x="11609" y="14948"/>
                    <a:pt x="11466" y="14710"/>
                    <a:pt x="11323" y="14484"/>
                  </a:cubicBezTo>
                  <a:cubicBezTo>
                    <a:pt x="11228" y="14305"/>
                    <a:pt x="11121" y="14126"/>
                    <a:pt x="11026" y="13948"/>
                  </a:cubicBezTo>
                  <a:cubicBezTo>
                    <a:pt x="10728" y="13341"/>
                    <a:pt x="10276" y="12829"/>
                    <a:pt x="9585" y="12352"/>
                  </a:cubicBezTo>
                  <a:cubicBezTo>
                    <a:pt x="9216" y="12102"/>
                    <a:pt x="8823" y="11936"/>
                    <a:pt x="8395" y="11888"/>
                  </a:cubicBezTo>
                  <a:cubicBezTo>
                    <a:pt x="8204" y="11864"/>
                    <a:pt x="8014" y="11829"/>
                    <a:pt x="7787" y="11805"/>
                  </a:cubicBezTo>
                  <a:lnTo>
                    <a:pt x="7668" y="11793"/>
                  </a:lnTo>
                  <a:lnTo>
                    <a:pt x="7668" y="11686"/>
                  </a:lnTo>
                  <a:lnTo>
                    <a:pt x="7668" y="11102"/>
                  </a:lnTo>
                  <a:cubicBezTo>
                    <a:pt x="7656" y="11019"/>
                    <a:pt x="7680" y="10971"/>
                    <a:pt x="7847" y="10852"/>
                  </a:cubicBezTo>
                  <a:cubicBezTo>
                    <a:pt x="8014" y="10733"/>
                    <a:pt x="8204" y="10626"/>
                    <a:pt x="8371" y="10519"/>
                  </a:cubicBezTo>
                  <a:cubicBezTo>
                    <a:pt x="8752" y="10281"/>
                    <a:pt x="9168" y="10043"/>
                    <a:pt x="9514" y="9709"/>
                  </a:cubicBezTo>
                  <a:cubicBezTo>
                    <a:pt x="9538" y="9674"/>
                    <a:pt x="9573" y="9662"/>
                    <a:pt x="9585" y="9662"/>
                  </a:cubicBezTo>
                  <a:cubicBezTo>
                    <a:pt x="9990" y="9626"/>
                    <a:pt x="10371" y="9614"/>
                    <a:pt x="10752" y="9602"/>
                  </a:cubicBezTo>
                  <a:cubicBezTo>
                    <a:pt x="11764" y="9566"/>
                    <a:pt x="11978" y="9364"/>
                    <a:pt x="12038" y="8352"/>
                  </a:cubicBezTo>
                  <a:lnTo>
                    <a:pt x="12038" y="8126"/>
                  </a:lnTo>
                  <a:cubicBezTo>
                    <a:pt x="12026" y="7816"/>
                    <a:pt x="12026" y="7483"/>
                    <a:pt x="12026" y="7173"/>
                  </a:cubicBezTo>
                  <a:cubicBezTo>
                    <a:pt x="12014" y="6435"/>
                    <a:pt x="12002" y="5673"/>
                    <a:pt x="11966" y="4923"/>
                  </a:cubicBezTo>
                  <a:cubicBezTo>
                    <a:pt x="11907" y="3828"/>
                    <a:pt x="11526" y="2780"/>
                    <a:pt x="10764" y="1732"/>
                  </a:cubicBezTo>
                  <a:cubicBezTo>
                    <a:pt x="10288" y="1077"/>
                    <a:pt x="9585" y="732"/>
                    <a:pt x="8942" y="482"/>
                  </a:cubicBezTo>
                  <a:cubicBezTo>
                    <a:pt x="8165" y="158"/>
                    <a:pt x="7300" y="1"/>
                    <a:pt x="6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2"/>
            <p:cNvSpPr/>
            <p:nvPr/>
          </p:nvSpPr>
          <p:spPr>
            <a:xfrm>
              <a:off x="5685225" y="1900300"/>
              <a:ext cx="312275" cy="411450"/>
            </a:xfrm>
            <a:custGeom>
              <a:rect b="b" l="l" r="r" t="t"/>
              <a:pathLst>
                <a:path extrusionOk="0" h="16458" w="12491">
                  <a:moveTo>
                    <a:pt x="7063" y="755"/>
                  </a:moveTo>
                  <a:cubicBezTo>
                    <a:pt x="7831" y="755"/>
                    <a:pt x="8540" y="960"/>
                    <a:pt x="9192" y="1372"/>
                  </a:cubicBezTo>
                  <a:cubicBezTo>
                    <a:pt x="9406" y="1503"/>
                    <a:pt x="9597" y="1682"/>
                    <a:pt x="9775" y="1896"/>
                  </a:cubicBezTo>
                  <a:cubicBezTo>
                    <a:pt x="9930" y="2075"/>
                    <a:pt x="10049" y="2265"/>
                    <a:pt x="10180" y="2456"/>
                  </a:cubicBezTo>
                  <a:cubicBezTo>
                    <a:pt x="10240" y="2551"/>
                    <a:pt x="10287" y="2622"/>
                    <a:pt x="10347" y="2706"/>
                  </a:cubicBezTo>
                  <a:cubicBezTo>
                    <a:pt x="10609" y="3134"/>
                    <a:pt x="10728" y="3587"/>
                    <a:pt x="10704" y="4123"/>
                  </a:cubicBezTo>
                  <a:lnTo>
                    <a:pt x="10668" y="4123"/>
                  </a:lnTo>
                  <a:cubicBezTo>
                    <a:pt x="10587" y="4123"/>
                    <a:pt x="10501" y="4130"/>
                    <a:pt x="10418" y="4130"/>
                  </a:cubicBezTo>
                  <a:cubicBezTo>
                    <a:pt x="10356" y="4130"/>
                    <a:pt x="10296" y="4126"/>
                    <a:pt x="10240" y="4111"/>
                  </a:cubicBezTo>
                  <a:cubicBezTo>
                    <a:pt x="9775" y="4039"/>
                    <a:pt x="9287" y="3956"/>
                    <a:pt x="8811" y="3837"/>
                  </a:cubicBezTo>
                  <a:cubicBezTo>
                    <a:pt x="8144" y="3682"/>
                    <a:pt x="7632" y="3289"/>
                    <a:pt x="7335" y="2706"/>
                  </a:cubicBezTo>
                  <a:cubicBezTo>
                    <a:pt x="7299" y="2622"/>
                    <a:pt x="7251" y="2527"/>
                    <a:pt x="7192" y="2456"/>
                  </a:cubicBezTo>
                  <a:lnTo>
                    <a:pt x="7156" y="2408"/>
                  </a:lnTo>
                  <a:cubicBezTo>
                    <a:pt x="7132" y="2349"/>
                    <a:pt x="7085" y="2325"/>
                    <a:pt x="7061" y="2313"/>
                  </a:cubicBezTo>
                  <a:cubicBezTo>
                    <a:pt x="7037" y="2313"/>
                    <a:pt x="7037" y="2289"/>
                    <a:pt x="7013" y="2277"/>
                  </a:cubicBezTo>
                  <a:lnTo>
                    <a:pt x="6906" y="2206"/>
                  </a:lnTo>
                  <a:lnTo>
                    <a:pt x="6787" y="2265"/>
                  </a:lnTo>
                  <a:cubicBezTo>
                    <a:pt x="6727" y="2289"/>
                    <a:pt x="6656" y="2337"/>
                    <a:pt x="6573" y="2372"/>
                  </a:cubicBezTo>
                  <a:cubicBezTo>
                    <a:pt x="6394" y="2456"/>
                    <a:pt x="6239" y="2551"/>
                    <a:pt x="6061" y="2670"/>
                  </a:cubicBezTo>
                  <a:cubicBezTo>
                    <a:pt x="5311" y="3218"/>
                    <a:pt x="4453" y="3444"/>
                    <a:pt x="3691" y="3587"/>
                  </a:cubicBezTo>
                  <a:cubicBezTo>
                    <a:pt x="3525" y="3619"/>
                    <a:pt x="3347" y="3629"/>
                    <a:pt x="3152" y="3629"/>
                  </a:cubicBezTo>
                  <a:cubicBezTo>
                    <a:pt x="3055" y="3629"/>
                    <a:pt x="2953" y="3626"/>
                    <a:pt x="2846" y="3623"/>
                  </a:cubicBezTo>
                  <a:lnTo>
                    <a:pt x="2667" y="3623"/>
                  </a:lnTo>
                  <a:cubicBezTo>
                    <a:pt x="2691" y="3539"/>
                    <a:pt x="2727" y="3468"/>
                    <a:pt x="2751" y="3408"/>
                  </a:cubicBezTo>
                  <a:cubicBezTo>
                    <a:pt x="3501" y="2110"/>
                    <a:pt x="4453" y="1313"/>
                    <a:pt x="5644" y="967"/>
                  </a:cubicBezTo>
                  <a:cubicBezTo>
                    <a:pt x="6138" y="826"/>
                    <a:pt x="6611" y="755"/>
                    <a:pt x="7063" y="755"/>
                  </a:cubicBezTo>
                  <a:close/>
                  <a:moveTo>
                    <a:pt x="6716" y="3146"/>
                  </a:moveTo>
                  <a:cubicBezTo>
                    <a:pt x="6727" y="3158"/>
                    <a:pt x="6727" y="3170"/>
                    <a:pt x="6739" y="3170"/>
                  </a:cubicBezTo>
                  <a:cubicBezTo>
                    <a:pt x="7180" y="4063"/>
                    <a:pt x="7989" y="4361"/>
                    <a:pt x="8573" y="4515"/>
                  </a:cubicBezTo>
                  <a:cubicBezTo>
                    <a:pt x="9228" y="4694"/>
                    <a:pt x="9918" y="4825"/>
                    <a:pt x="10573" y="4944"/>
                  </a:cubicBezTo>
                  <a:lnTo>
                    <a:pt x="10645" y="4956"/>
                  </a:lnTo>
                  <a:cubicBezTo>
                    <a:pt x="10728" y="4980"/>
                    <a:pt x="10752" y="4992"/>
                    <a:pt x="10752" y="5063"/>
                  </a:cubicBezTo>
                  <a:lnTo>
                    <a:pt x="10835" y="5909"/>
                  </a:lnTo>
                  <a:lnTo>
                    <a:pt x="11418" y="5468"/>
                  </a:lnTo>
                  <a:cubicBezTo>
                    <a:pt x="11621" y="5587"/>
                    <a:pt x="11609" y="5718"/>
                    <a:pt x="11561" y="5837"/>
                  </a:cubicBezTo>
                  <a:cubicBezTo>
                    <a:pt x="11516" y="5992"/>
                    <a:pt x="11470" y="6092"/>
                    <a:pt x="11273" y="6092"/>
                  </a:cubicBezTo>
                  <a:cubicBezTo>
                    <a:pt x="11214" y="6092"/>
                    <a:pt x="11141" y="6083"/>
                    <a:pt x="11049" y="6063"/>
                  </a:cubicBezTo>
                  <a:lnTo>
                    <a:pt x="10835" y="6016"/>
                  </a:lnTo>
                  <a:lnTo>
                    <a:pt x="10776" y="6218"/>
                  </a:lnTo>
                  <a:cubicBezTo>
                    <a:pt x="10776" y="6242"/>
                    <a:pt x="10764" y="6266"/>
                    <a:pt x="10764" y="6278"/>
                  </a:cubicBezTo>
                  <a:cubicBezTo>
                    <a:pt x="10752" y="6337"/>
                    <a:pt x="10716" y="6420"/>
                    <a:pt x="10704" y="6492"/>
                  </a:cubicBezTo>
                  <a:cubicBezTo>
                    <a:pt x="10633" y="7397"/>
                    <a:pt x="10133" y="8171"/>
                    <a:pt x="9692" y="8837"/>
                  </a:cubicBezTo>
                  <a:cubicBezTo>
                    <a:pt x="9097" y="9719"/>
                    <a:pt x="8216" y="10242"/>
                    <a:pt x="7073" y="10385"/>
                  </a:cubicBezTo>
                  <a:cubicBezTo>
                    <a:pt x="6864" y="10413"/>
                    <a:pt x="6655" y="10427"/>
                    <a:pt x="6449" y="10427"/>
                  </a:cubicBezTo>
                  <a:cubicBezTo>
                    <a:pt x="5583" y="10427"/>
                    <a:pt x="4739" y="10185"/>
                    <a:pt x="3941" y="9695"/>
                  </a:cubicBezTo>
                  <a:cubicBezTo>
                    <a:pt x="3691" y="9540"/>
                    <a:pt x="3453" y="9290"/>
                    <a:pt x="3287" y="9016"/>
                  </a:cubicBezTo>
                  <a:cubicBezTo>
                    <a:pt x="2798" y="8218"/>
                    <a:pt x="2560" y="7528"/>
                    <a:pt x="2536" y="6837"/>
                  </a:cubicBezTo>
                  <a:cubicBezTo>
                    <a:pt x="2536" y="6718"/>
                    <a:pt x="2501" y="6599"/>
                    <a:pt x="2477" y="6492"/>
                  </a:cubicBezTo>
                  <a:lnTo>
                    <a:pt x="2429" y="6313"/>
                  </a:lnTo>
                  <a:lnTo>
                    <a:pt x="2358" y="5968"/>
                  </a:lnTo>
                  <a:lnTo>
                    <a:pt x="2072" y="6194"/>
                  </a:lnTo>
                  <a:cubicBezTo>
                    <a:pt x="1871" y="6349"/>
                    <a:pt x="1765" y="6418"/>
                    <a:pt x="1683" y="6418"/>
                  </a:cubicBezTo>
                  <a:cubicBezTo>
                    <a:pt x="1639" y="6418"/>
                    <a:pt x="1602" y="6398"/>
                    <a:pt x="1560" y="6361"/>
                  </a:cubicBezTo>
                  <a:cubicBezTo>
                    <a:pt x="1477" y="6290"/>
                    <a:pt x="1405" y="5956"/>
                    <a:pt x="1477" y="5789"/>
                  </a:cubicBezTo>
                  <a:cubicBezTo>
                    <a:pt x="1524" y="5677"/>
                    <a:pt x="1541" y="5623"/>
                    <a:pt x="1745" y="5623"/>
                  </a:cubicBezTo>
                  <a:cubicBezTo>
                    <a:pt x="1800" y="5623"/>
                    <a:pt x="1868" y="5627"/>
                    <a:pt x="1953" y="5635"/>
                  </a:cubicBezTo>
                  <a:lnTo>
                    <a:pt x="2036" y="5635"/>
                  </a:lnTo>
                  <a:lnTo>
                    <a:pt x="2096" y="5587"/>
                  </a:lnTo>
                  <a:cubicBezTo>
                    <a:pt x="2441" y="5337"/>
                    <a:pt x="2513" y="4992"/>
                    <a:pt x="2560" y="4718"/>
                  </a:cubicBezTo>
                  <a:cubicBezTo>
                    <a:pt x="2608" y="4420"/>
                    <a:pt x="2620" y="4396"/>
                    <a:pt x="2989" y="4373"/>
                  </a:cubicBezTo>
                  <a:cubicBezTo>
                    <a:pt x="4358" y="4325"/>
                    <a:pt x="5465" y="3980"/>
                    <a:pt x="6406" y="3301"/>
                  </a:cubicBezTo>
                  <a:cubicBezTo>
                    <a:pt x="6465" y="3265"/>
                    <a:pt x="6537" y="3218"/>
                    <a:pt x="6620" y="3170"/>
                  </a:cubicBezTo>
                  <a:cubicBezTo>
                    <a:pt x="6656" y="3158"/>
                    <a:pt x="6680" y="3146"/>
                    <a:pt x="6716" y="3146"/>
                  </a:cubicBezTo>
                  <a:close/>
                  <a:moveTo>
                    <a:pt x="5275" y="11147"/>
                  </a:moveTo>
                  <a:cubicBezTo>
                    <a:pt x="5311" y="11147"/>
                    <a:pt x="5358" y="11171"/>
                    <a:pt x="5418" y="11171"/>
                  </a:cubicBezTo>
                  <a:cubicBezTo>
                    <a:pt x="5703" y="11195"/>
                    <a:pt x="5965" y="11207"/>
                    <a:pt x="6251" y="11231"/>
                  </a:cubicBezTo>
                  <a:cubicBezTo>
                    <a:pt x="6388" y="11237"/>
                    <a:pt x="6525" y="11240"/>
                    <a:pt x="6663" y="11240"/>
                  </a:cubicBezTo>
                  <a:cubicBezTo>
                    <a:pt x="6802" y="11240"/>
                    <a:pt x="6942" y="11237"/>
                    <a:pt x="7085" y="11231"/>
                  </a:cubicBezTo>
                  <a:lnTo>
                    <a:pt x="7299" y="11231"/>
                  </a:lnTo>
                  <a:cubicBezTo>
                    <a:pt x="7323" y="11493"/>
                    <a:pt x="7311" y="11778"/>
                    <a:pt x="7216" y="12028"/>
                  </a:cubicBezTo>
                  <a:cubicBezTo>
                    <a:pt x="7204" y="12088"/>
                    <a:pt x="7144" y="12255"/>
                    <a:pt x="6763" y="12314"/>
                  </a:cubicBezTo>
                  <a:cubicBezTo>
                    <a:pt x="6637" y="12335"/>
                    <a:pt x="6516" y="12345"/>
                    <a:pt x="6399" y="12345"/>
                  </a:cubicBezTo>
                  <a:cubicBezTo>
                    <a:pt x="6038" y="12345"/>
                    <a:pt x="5717" y="12247"/>
                    <a:pt x="5430" y="12040"/>
                  </a:cubicBezTo>
                  <a:cubicBezTo>
                    <a:pt x="5311" y="11957"/>
                    <a:pt x="5287" y="11897"/>
                    <a:pt x="5287" y="11814"/>
                  </a:cubicBezTo>
                  <a:cubicBezTo>
                    <a:pt x="5275" y="11612"/>
                    <a:pt x="5275" y="11421"/>
                    <a:pt x="5275" y="11195"/>
                  </a:cubicBezTo>
                  <a:lnTo>
                    <a:pt x="5275" y="11147"/>
                  </a:lnTo>
                  <a:close/>
                  <a:moveTo>
                    <a:pt x="8001" y="11766"/>
                  </a:moveTo>
                  <a:cubicBezTo>
                    <a:pt x="8037" y="11766"/>
                    <a:pt x="8120" y="11766"/>
                    <a:pt x="8240" y="11778"/>
                  </a:cubicBezTo>
                  <a:cubicBezTo>
                    <a:pt x="9192" y="11885"/>
                    <a:pt x="10002" y="12314"/>
                    <a:pt x="10609" y="13040"/>
                  </a:cubicBezTo>
                  <a:cubicBezTo>
                    <a:pt x="11061" y="13576"/>
                    <a:pt x="11538" y="14231"/>
                    <a:pt x="11657" y="15041"/>
                  </a:cubicBezTo>
                  <a:cubicBezTo>
                    <a:pt x="11657" y="15076"/>
                    <a:pt x="11669" y="15112"/>
                    <a:pt x="11680" y="15160"/>
                  </a:cubicBezTo>
                  <a:cubicBezTo>
                    <a:pt x="11680" y="15183"/>
                    <a:pt x="11692" y="15219"/>
                    <a:pt x="11692" y="15243"/>
                  </a:cubicBezTo>
                  <a:cubicBezTo>
                    <a:pt x="11716" y="15374"/>
                    <a:pt x="11716" y="15434"/>
                    <a:pt x="11716" y="15457"/>
                  </a:cubicBezTo>
                  <a:cubicBezTo>
                    <a:pt x="11680" y="15469"/>
                    <a:pt x="11621" y="15469"/>
                    <a:pt x="11478" y="15469"/>
                  </a:cubicBezTo>
                  <a:cubicBezTo>
                    <a:pt x="10668" y="15481"/>
                    <a:pt x="9847" y="15517"/>
                    <a:pt x="9061" y="15541"/>
                  </a:cubicBezTo>
                  <a:cubicBezTo>
                    <a:pt x="8585" y="15553"/>
                    <a:pt x="8109" y="15576"/>
                    <a:pt x="7644" y="15588"/>
                  </a:cubicBezTo>
                  <a:cubicBezTo>
                    <a:pt x="7192" y="15600"/>
                    <a:pt x="6727" y="15612"/>
                    <a:pt x="6263" y="15612"/>
                  </a:cubicBezTo>
                  <a:lnTo>
                    <a:pt x="5965" y="15612"/>
                  </a:lnTo>
                  <a:cubicBezTo>
                    <a:pt x="5763" y="15612"/>
                    <a:pt x="5537" y="15636"/>
                    <a:pt x="5322" y="15636"/>
                  </a:cubicBezTo>
                  <a:cubicBezTo>
                    <a:pt x="4960" y="15661"/>
                    <a:pt x="4598" y="15686"/>
                    <a:pt x="4241" y="15686"/>
                  </a:cubicBezTo>
                  <a:cubicBezTo>
                    <a:pt x="4092" y="15686"/>
                    <a:pt x="3945" y="15682"/>
                    <a:pt x="3798" y="15672"/>
                  </a:cubicBezTo>
                  <a:cubicBezTo>
                    <a:pt x="3108" y="15648"/>
                    <a:pt x="2394" y="15588"/>
                    <a:pt x="1727" y="15529"/>
                  </a:cubicBezTo>
                  <a:cubicBezTo>
                    <a:pt x="1489" y="15517"/>
                    <a:pt x="1239" y="15481"/>
                    <a:pt x="1001" y="15469"/>
                  </a:cubicBezTo>
                  <a:cubicBezTo>
                    <a:pt x="953" y="15469"/>
                    <a:pt x="893" y="15434"/>
                    <a:pt x="822" y="15410"/>
                  </a:cubicBezTo>
                  <a:cubicBezTo>
                    <a:pt x="1001" y="14636"/>
                    <a:pt x="1322" y="14029"/>
                    <a:pt x="1834" y="13529"/>
                  </a:cubicBezTo>
                  <a:cubicBezTo>
                    <a:pt x="2191" y="13195"/>
                    <a:pt x="2560" y="12897"/>
                    <a:pt x="2870" y="12636"/>
                  </a:cubicBezTo>
                  <a:cubicBezTo>
                    <a:pt x="3298" y="12302"/>
                    <a:pt x="3834" y="12076"/>
                    <a:pt x="4549" y="11969"/>
                  </a:cubicBezTo>
                  <a:lnTo>
                    <a:pt x="4549" y="11981"/>
                  </a:lnTo>
                  <a:cubicBezTo>
                    <a:pt x="4465" y="12481"/>
                    <a:pt x="4822" y="12659"/>
                    <a:pt x="5049" y="12778"/>
                  </a:cubicBezTo>
                  <a:cubicBezTo>
                    <a:pt x="5392" y="12950"/>
                    <a:pt x="5835" y="13137"/>
                    <a:pt x="6366" y="13137"/>
                  </a:cubicBezTo>
                  <a:cubicBezTo>
                    <a:pt x="6497" y="13137"/>
                    <a:pt x="6633" y="13126"/>
                    <a:pt x="6775" y="13100"/>
                  </a:cubicBezTo>
                  <a:cubicBezTo>
                    <a:pt x="7108" y="13040"/>
                    <a:pt x="7406" y="12874"/>
                    <a:pt x="7728" y="12600"/>
                  </a:cubicBezTo>
                  <a:cubicBezTo>
                    <a:pt x="7882" y="12445"/>
                    <a:pt x="7930" y="12183"/>
                    <a:pt x="7966" y="12005"/>
                  </a:cubicBezTo>
                  <a:cubicBezTo>
                    <a:pt x="7978" y="11945"/>
                    <a:pt x="7989" y="11802"/>
                    <a:pt x="8001" y="11766"/>
                  </a:cubicBezTo>
                  <a:close/>
                  <a:moveTo>
                    <a:pt x="7165" y="0"/>
                  </a:moveTo>
                  <a:cubicBezTo>
                    <a:pt x="6492" y="0"/>
                    <a:pt x="5790" y="140"/>
                    <a:pt x="5061" y="420"/>
                  </a:cubicBezTo>
                  <a:cubicBezTo>
                    <a:pt x="4179" y="765"/>
                    <a:pt x="3394" y="1372"/>
                    <a:pt x="2691" y="2277"/>
                  </a:cubicBezTo>
                  <a:cubicBezTo>
                    <a:pt x="2108" y="3039"/>
                    <a:pt x="1786" y="3777"/>
                    <a:pt x="1691" y="4575"/>
                  </a:cubicBezTo>
                  <a:cubicBezTo>
                    <a:pt x="1679" y="4658"/>
                    <a:pt x="1679" y="4766"/>
                    <a:pt x="1667" y="4849"/>
                  </a:cubicBezTo>
                  <a:cubicBezTo>
                    <a:pt x="774" y="5087"/>
                    <a:pt x="679" y="5670"/>
                    <a:pt x="715" y="6099"/>
                  </a:cubicBezTo>
                  <a:cubicBezTo>
                    <a:pt x="762" y="6837"/>
                    <a:pt x="1084" y="7171"/>
                    <a:pt x="1846" y="7278"/>
                  </a:cubicBezTo>
                  <a:cubicBezTo>
                    <a:pt x="2013" y="8230"/>
                    <a:pt x="2429" y="9064"/>
                    <a:pt x="2786" y="9671"/>
                  </a:cubicBezTo>
                  <a:cubicBezTo>
                    <a:pt x="2882" y="9873"/>
                    <a:pt x="3048" y="10028"/>
                    <a:pt x="3227" y="10147"/>
                  </a:cubicBezTo>
                  <a:cubicBezTo>
                    <a:pt x="3596" y="10385"/>
                    <a:pt x="4001" y="10623"/>
                    <a:pt x="4453" y="10850"/>
                  </a:cubicBezTo>
                  <a:cubicBezTo>
                    <a:pt x="4549" y="10909"/>
                    <a:pt x="4596" y="10969"/>
                    <a:pt x="4584" y="11159"/>
                  </a:cubicBezTo>
                  <a:cubicBezTo>
                    <a:pt x="4584" y="11207"/>
                    <a:pt x="4584" y="11207"/>
                    <a:pt x="4430" y="11254"/>
                  </a:cubicBezTo>
                  <a:lnTo>
                    <a:pt x="4394" y="11266"/>
                  </a:lnTo>
                  <a:cubicBezTo>
                    <a:pt x="3465" y="11540"/>
                    <a:pt x="2644" y="11981"/>
                    <a:pt x="1893" y="12636"/>
                  </a:cubicBezTo>
                  <a:cubicBezTo>
                    <a:pt x="1143" y="13290"/>
                    <a:pt x="584" y="14112"/>
                    <a:pt x="179" y="15136"/>
                  </a:cubicBezTo>
                  <a:cubicBezTo>
                    <a:pt x="131" y="15255"/>
                    <a:pt x="108" y="15386"/>
                    <a:pt x="84" y="15505"/>
                  </a:cubicBezTo>
                  <a:cubicBezTo>
                    <a:pt x="72" y="15553"/>
                    <a:pt x="72" y="15612"/>
                    <a:pt x="60" y="15660"/>
                  </a:cubicBezTo>
                  <a:cubicBezTo>
                    <a:pt x="0" y="15945"/>
                    <a:pt x="131" y="16148"/>
                    <a:pt x="429" y="16243"/>
                  </a:cubicBezTo>
                  <a:cubicBezTo>
                    <a:pt x="500" y="16255"/>
                    <a:pt x="596" y="16267"/>
                    <a:pt x="679" y="16279"/>
                  </a:cubicBezTo>
                  <a:cubicBezTo>
                    <a:pt x="893" y="16303"/>
                    <a:pt x="1120" y="16326"/>
                    <a:pt x="1322" y="16338"/>
                  </a:cubicBezTo>
                  <a:cubicBezTo>
                    <a:pt x="1810" y="16386"/>
                    <a:pt x="2334" y="16446"/>
                    <a:pt x="2846" y="16446"/>
                  </a:cubicBezTo>
                  <a:cubicBezTo>
                    <a:pt x="3417" y="16457"/>
                    <a:pt x="4013" y="16457"/>
                    <a:pt x="4608" y="16457"/>
                  </a:cubicBezTo>
                  <a:cubicBezTo>
                    <a:pt x="5358" y="16457"/>
                    <a:pt x="6096" y="16457"/>
                    <a:pt x="6858" y="16446"/>
                  </a:cubicBezTo>
                  <a:cubicBezTo>
                    <a:pt x="7144" y="16446"/>
                    <a:pt x="7430" y="16422"/>
                    <a:pt x="7692" y="16398"/>
                  </a:cubicBezTo>
                  <a:cubicBezTo>
                    <a:pt x="7942" y="16386"/>
                    <a:pt x="8216" y="16362"/>
                    <a:pt x="8466" y="16362"/>
                  </a:cubicBezTo>
                  <a:cubicBezTo>
                    <a:pt x="9513" y="16338"/>
                    <a:pt x="10549" y="16338"/>
                    <a:pt x="11716" y="16338"/>
                  </a:cubicBezTo>
                  <a:lnTo>
                    <a:pt x="11728" y="16338"/>
                  </a:lnTo>
                  <a:cubicBezTo>
                    <a:pt x="12323" y="16338"/>
                    <a:pt x="12466" y="16196"/>
                    <a:pt x="12490" y="15612"/>
                  </a:cubicBezTo>
                  <a:cubicBezTo>
                    <a:pt x="12490" y="15541"/>
                    <a:pt x="12490" y="15445"/>
                    <a:pt x="12466" y="15362"/>
                  </a:cubicBezTo>
                  <a:cubicBezTo>
                    <a:pt x="12311" y="14600"/>
                    <a:pt x="12145" y="13790"/>
                    <a:pt x="11561" y="13136"/>
                  </a:cubicBezTo>
                  <a:cubicBezTo>
                    <a:pt x="11538" y="13100"/>
                    <a:pt x="11502" y="13052"/>
                    <a:pt x="11490" y="13028"/>
                  </a:cubicBezTo>
                  <a:lnTo>
                    <a:pt x="11466" y="12981"/>
                  </a:lnTo>
                  <a:cubicBezTo>
                    <a:pt x="10573" y="11695"/>
                    <a:pt x="9454" y="11052"/>
                    <a:pt x="8049" y="11004"/>
                  </a:cubicBezTo>
                  <a:cubicBezTo>
                    <a:pt x="8061" y="11004"/>
                    <a:pt x="8085" y="10981"/>
                    <a:pt x="8132" y="10969"/>
                  </a:cubicBezTo>
                  <a:cubicBezTo>
                    <a:pt x="8228" y="10945"/>
                    <a:pt x="8323" y="10897"/>
                    <a:pt x="8382" y="10873"/>
                  </a:cubicBezTo>
                  <a:cubicBezTo>
                    <a:pt x="8942" y="10611"/>
                    <a:pt x="9764" y="10195"/>
                    <a:pt x="10287" y="9385"/>
                  </a:cubicBezTo>
                  <a:cubicBezTo>
                    <a:pt x="10764" y="8635"/>
                    <a:pt x="11240" y="7837"/>
                    <a:pt x="11442" y="6921"/>
                  </a:cubicBezTo>
                  <a:cubicBezTo>
                    <a:pt x="12085" y="6671"/>
                    <a:pt x="12395" y="6254"/>
                    <a:pt x="12383" y="5670"/>
                  </a:cubicBezTo>
                  <a:cubicBezTo>
                    <a:pt x="12371" y="5158"/>
                    <a:pt x="12085" y="4801"/>
                    <a:pt x="11538" y="4587"/>
                  </a:cubicBezTo>
                  <a:lnTo>
                    <a:pt x="11538" y="4575"/>
                  </a:lnTo>
                  <a:cubicBezTo>
                    <a:pt x="11526" y="4480"/>
                    <a:pt x="11502" y="4396"/>
                    <a:pt x="11526" y="4301"/>
                  </a:cubicBezTo>
                  <a:cubicBezTo>
                    <a:pt x="11526" y="3182"/>
                    <a:pt x="11145" y="2218"/>
                    <a:pt x="10418" y="1432"/>
                  </a:cubicBezTo>
                  <a:cubicBezTo>
                    <a:pt x="10371" y="1384"/>
                    <a:pt x="10335" y="1325"/>
                    <a:pt x="10299" y="1277"/>
                  </a:cubicBezTo>
                  <a:cubicBezTo>
                    <a:pt x="10216" y="1182"/>
                    <a:pt x="10121" y="1063"/>
                    <a:pt x="10002" y="967"/>
                  </a:cubicBezTo>
                  <a:cubicBezTo>
                    <a:pt x="9134" y="322"/>
                    <a:pt x="8184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2"/>
            <p:cNvSpPr/>
            <p:nvPr/>
          </p:nvSpPr>
          <p:spPr>
            <a:xfrm>
              <a:off x="5732850" y="1586850"/>
              <a:ext cx="514675" cy="296875"/>
            </a:xfrm>
            <a:custGeom>
              <a:rect b="b" l="l" r="r" t="t"/>
              <a:pathLst>
                <a:path extrusionOk="0" h="11875" w="20587">
                  <a:moveTo>
                    <a:pt x="15021" y="660"/>
                  </a:moveTo>
                  <a:cubicBezTo>
                    <a:pt x="15175" y="660"/>
                    <a:pt x="15332" y="663"/>
                    <a:pt x="15490" y="671"/>
                  </a:cubicBezTo>
                  <a:cubicBezTo>
                    <a:pt x="15574" y="671"/>
                    <a:pt x="15633" y="682"/>
                    <a:pt x="15705" y="682"/>
                  </a:cubicBezTo>
                  <a:cubicBezTo>
                    <a:pt x="15824" y="694"/>
                    <a:pt x="15955" y="694"/>
                    <a:pt x="16074" y="694"/>
                  </a:cubicBezTo>
                  <a:lnTo>
                    <a:pt x="16121" y="694"/>
                  </a:lnTo>
                  <a:cubicBezTo>
                    <a:pt x="16907" y="694"/>
                    <a:pt x="17693" y="921"/>
                    <a:pt x="18467" y="1385"/>
                  </a:cubicBezTo>
                  <a:cubicBezTo>
                    <a:pt x="19158" y="1778"/>
                    <a:pt x="19634" y="2421"/>
                    <a:pt x="19824" y="3242"/>
                  </a:cubicBezTo>
                  <a:cubicBezTo>
                    <a:pt x="19943" y="3683"/>
                    <a:pt x="19848" y="4183"/>
                    <a:pt x="19598" y="4623"/>
                  </a:cubicBezTo>
                  <a:cubicBezTo>
                    <a:pt x="19015" y="5635"/>
                    <a:pt x="18181" y="6278"/>
                    <a:pt x="17145" y="6505"/>
                  </a:cubicBezTo>
                  <a:cubicBezTo>
                    <a:pt x="17014" y="6528"/>
                    <a:pt x="16860" y="6528"/>
                    <a:pt x="16693" y="6528"/>
                  </a:cubicBezTo>
                  <a:lnTo>
                    <a:pt x="16598" y="6528"/>
                  </a:lnTo>
                  <a:cubicBezTo>
                    <a:pt x="16181" y="6540"/>
                    <a:pt x="16038" y="6647"/>
                    <a:pt x="15955" y="7052"/>
                  </a:cubicBezTo>
                  <a:lnTo>
                    <a:pt x="15883" y="7398"/>
                  </a:lnTo>
                  <a:cubicBezTo>
                    <a:pt x="15848" y="7552"/>
                    <a:pt x="15800" y="7719"/>
                    <a:pt x="15776" y="7886"/>
                  </a:cubicBezTo>
                  <a:cubicBezTo>
                    <a:pt x="15586" y="7659"/>
                    <a:pt x="15490" y="7374"/>
                    <a:pt x="15490" y="7005"/>
                  </a:cubicBezTo>
                  <a:lnTo>
                    <a:pt x="15490" y="6778"/>
                  </a:lnTo>
                  <a:lnTo>
                    <a:pt x="15062" y="6778"/>
                  </a:lnTo>
                  <a:cubicBezTo>
                    <a:pt x="15014" y="6778"/>
                    <a:pt x="14955" y="6778"/>
                    <a:pt x="14907" y="6802"/>
                  </a:cubicBezTo>
                  <a:cubicBezTo>
                    <a:pt x="14589" y="6855"/>
                    <a:pt x="14270" y="6882"/>
                    <a:pt x="13948" y="6882"/>
                  </a:cubicBezTo>
                  <a:cubicBezTo>
                    <a:pt x="13329" y="6882"/>
                    <a:pt x="12700" y="6784"/>
                    <a:pt x="12050" y="6588"/>
                  </a:cubicBezTo>
                  <a:cubicBezTo>
                    <a:pt x="11978" y="6564"/>
                    <a:pt x="11871" y="6528"/>
                    <a:pt x="11847" y="6516"/>
                  </a:cubicBezTo>
                  <a:cubicBezTo>
                    <a:pt x="11835" y="6469"/>
                    <a:pt x="11835" y="6386"/>
                    <a:pt x="11835" y="6290"/>
                  </a:cubicBezTo>
                  <a:lnTo>
                    <a:pt x="11835" y="6266"/>
                  </a:lnTo>
                  <a:cubicBezTo>
                    <a:pt x="11799" y="5576"/>
                    <a:pt x="11752" y="4909"/>
                    <a:pt x="11454" y="4278"/>
                  </a:cubicBezTo>
                  <a:cubicBezTo>
                    <a:pt x="11335" y="4016"/>
                    <a:pt x="11192" y="3742"/>
                    <a:pt x="11037" y="3528"/>
                  </a:cubicBezTo>
                  <a:cubicBezTo>
                    <a:pt x="10561" y="2814"/>
                    <a:pt x="10537" y="2695"/>
                    <a:pt x="11085" y="1933"/>
                  </a:cubicBezTo>
                  <a:cubicBezTo>
                    <a:pt x="11264" y="1635"/>
                    <a:pt x="11561" y="1409"/>
                    <a:pt x="11954" y="1242"/>
                  </a:cubicBezTo>
                  <a:cubicBezTo>
                    <a:pt x="12867" y="854"/>
                    <a:pt x="13881" y="660"/>
                    <a:pt x="15021" y="660"/>
                  </a:cubicBezTo>
                  <a:close/>
                  <a:moveTo>
                    <a:pt x="7132" y="2361"/>
                  </a:moveTo>
                  <a:cubicBezTo>
                    <a:pt x="7835" y="2361"/>
                    <a:pt x="8478" y="2528"/>
                    <a:pt x="9121" y="2849"/>
                  </a:cubicBezTo>
                  <a:cubicBezTo>
                    <a:pt x="10287" y="3445"/>
                    <a:pt x="10895" y="4421"/>
                    <a:pt x="11014" y="5909"/>
                  </a:cubicBezTo>
                  <a:cubicBezTo>
                    <a:pt x="11049" y="6243"/>
                    <a:pt x="11014" y="6624"/>
                    <a:pt x="10942" y="7112"/>
                  </a:cubicBezTo>
                  <a:cubicBezTo>
                    <a:pt x="10823" y="7814"/>
                    <a:pt x="10430" y="8314"/>
                    <a:pt x="9799" y="8648"/>
                  </a:cubicBezTo>
                  <a:cubicBezTo>
                    <a:pt x="8799" y="9136"/>
                    <a:pt x="7716" y="9434"/>
                    <a:pt x="6561" y="9505"/>
                  </a:cubicBezTo>
                  <a:cubicBezTo>
                    <a:pt x="6477" y="9505"/>
                    <a:pt x="6382" y="9505"/>
                    <a:pt x="6275" y="9493"/>
                  </a:cubicBezTo>
                  <a:cubicBezTo>
                    <a:pt x="6239" y="9493"/>
                    <a:pt x="6180" y="9493"/>
                    <a:pt x="6132" y="9469"/>
                  </a:cubicBezTo>
                  <a:cubicBezTo>
                    <a:pt x="6110" y="9469"/>
                    <a:pt x="6088" y="9468"/>
                    <a:pt x="6067" y="9468"/>
                  </a:cubicBezTo>
                  <a:cubicBezTo>
                    <a:pt x="5602" y="9468"/>
                    <a:pt x="5408" y="9598"/>
                    <a:pt x="5203" y="10065"/>
                  </a:cubicBezTo>
                  <a:cubicBezTo>
                    <a:pt x="5120" y="10291"/>
                    <a:pt x="5013" y="10517"/>
                    <a:pt x="4870" y="10719"/>
                  </a:cubicBezTo>
                  <a:cubicBezTo>
                    <a:pt x="4822" y="10648"/>
                    <a:pt x="4787" y="10577"/>
                    <a:pt x="4763" y="10505"/>
                  </a:cubicBezTo>
                  <a:cubicBezTo>
                    <a:pt x="4715" y="10410"/>
                    <a:pt x="4703" y="10303"/>
                    <a:pt x="4656" y="10207"/>
                  </a:cubicBezTo>
                  <a:cubicBezTo>
                    <a:pt x="4644" y="10148"/>
                    <a:pt x="4632" y="10088"/>
                    <a:pt x="4608" y="10041"/>
                  </a:cubicBezTo>
                  <a:cubicBezTo>
                    <a:pt x="4430" y="9445"/>
                    <a:pt x="4346" y="9386"/>
                    <a:pt x="3751" y="9386"/>
                  </a:cubicBezTo>
                  <a:lnTo>
                    <a:pt x="3668" y="9386"/>
                  </a:lnTo>
                  <a:cubicBezTo>
                    <a:pt x="2739" y="9374"/>
                    <a:pt x="1953" y="9100"/>
                    <a:pt x="1310" y="8552"/>
                  </a:cubicBezTo>
                  <a:cubicBezTo>
                    <a:pt x="941" y="8219"/>
                    <a:pt x="727" y="7767"/>
                    <a:pt x="703" y="7124"/>
                  </a:cubicBezTo>
                  <a:cubicBezTo>
                    <a:pt x="667" y="6433"/>
                    <a:pt x="834" y="5754"/>
                    <a:pt x="1203" y="5100"/>
                  </a:cubicBezTo>
                  <a:cubicBezTo>
                    <a:pt x="1703" y="4219"/>
                    <a:pt x="2298" y="3623"/>
                    <a:pt x="3048" y="3266"/>
                  </a:cubicBezTo>
                  <a:cubicBezTo>
                    <a:pt x="3310" y="3147"/>
                    <a:pt x="3560" y="3052"/>
                    <a:pt x="3846" y="2968"/>
                  </a:cubicBezTo>
                  <a:cubicBezTo>
                    <a:pt x="4918" y="2659"/>
                    <a:pt x="5823" y="2468"/>
                    <a:pt x="6680" y="2373"/>
                  </a:cubicBezTo>
                  <a:cubicBezTo>
                    <a:pt x="6835" y="2361"/>
                    <a:pt x="6977" y="2361"/>
                    <a:pt x="7132" y="2361"/>
                  </a:cubicBezTo>
                  <a:close/>
                  <a:moveTo>
                    <a:pt x="15126" y="1"/>
                  </a:moveTo>
                  <a:cubicBezTo>
                    <a:pt x="13938" y="1"/>
                    <a:pt x="12881" y="173"/>
                    <a:pt x="11919" y="528"/>
                  </a:cubicBezTo>
                  <a:cubicBezTo>
                    <a:pt x="11180" y="813"/>
                    <a:pt x="10692" y="1182"/>
                    <a:pt x="10347" y="1706"/>
                  </a:cubicBezTo>
                  <a:cubicBezTo>
                    <a:pt x="10228" y="1897"/>
                    <a:pt x="10121" y="2111"/>
                    <a:pt x="10014" y="2337"/>
                  </a:cubicBezTo>
                  <a:cubicBezTo>
                    <a:pt x="10002" y="2361"/>
                    <a:pt x="9990" y="2409"/>
                    <a:pt x="9978" y="2433"/>
                  </a:cubicBezTo>
                  <a:lnTo>
                    <a:pt x="9918" y="2409"/>
                  </a:lnTo>
                  <a:cubicBezTo>
                    <a:pt x="9752" y="2337"/>
                    <a:pt x="9585" y="2242"/>
                    <a:pt x="9442" y="2171"/>
                  </a:cubicBezTo>
                  <a:cubicBezTo>
                    <a:pt x="8680" y="1778"/>
                    <a:pt x="8073" y="1623"/>
                    <a:pt x="7442" y="1623"/>
                  </a:cubicBezTo>
                  <a:lnTo>
                    <a:pt x="7394" y="1623"/>
                  </a:lnTo>
                  <a:cubicBezTo>
                    <a:pt x="6787" y="1623"/>
                    <a:pt x="6168" y="1635"/>
                    <a:pt x="5537" y="1778"/>
                  </a:cubicBezTo>
                  <a:cubicBezTo>
                    <a:pt x="4858" y="1956"/>
                    <a:pt x="4299" y="2075"/>
                    <a:pt x="3787" y="2183"/>
                  </a:cubicBezTo>
                  <a:cubicBezTo>
                    <a:pt x="2929" y="2349"/>
                    <a:pt x="2155" y="2814"/>
                    <a:pt x="1417" y="3599"/>
                  </a:cubicBezTo>
                  <a:cubicBezTo>
                    <a:pt x="572" y="4481"/>
                    <a:pt x="72" y="5612"/>
                    <a:pt x="36" y="6874"/>
                  </a:cubicBezTo>
                  <a:cubicBezTo>
                    <a:pt x="0" y="7969"/>
                    <a:pt x="453" y="8850"/>
                    <a:pt x="1382" y="9434"/>
                  </a:cubicBezTo>
                  <a:cubicBezTo>
                    <a:pt x="2036" y="9850"/>
                    <a:pt x="2751" y="10076"/>
                    <a:pt x="3513" y="10112"/>
                  </a:cubicBezTo>
                  <a:cubicBezTo>
                    <a:pt x="3798" y="10136"/>
                    <a:pt x="3894" y="10219"/>
                    <a:pt x="4001" y="10553"/>
                  </a:cubicBezTo>
                  <a:cubicBezTo>
                    <a:pt x="4108" y="10874"/>
                    <a:pt x="4239" y="11208"/>
                    <a:pt x="4394" y="11517"/>
                  </a:cubicBezTo>
                  <a:lnTo>
                    <a:pt x="4406" y="11565"/>
                  </a:lnTo>
                  <a:cubicBezTo>
                    <a:pt x="4489" y="11743"/>
                    <a:pt x="4608" y="11839"/>
                    <a:pt x="4751" y="11874"/>
                  </a:cubicBezTo>
                  <a:lnTo>
                    <a:pt x="4787" y="11874"/>
                  </a:lnTo>
                  <a:cubicBezTo>
                    <a:pt x="4930" y="11874"/>
                    <a:pt x="5049" y="11803"/>
                    <a:pt x="5144" y="11660"/>
                  </a:cubicBezTo>
                  <a:cubicBezTo>
                    <a:pt x="5263" y="11529"/>
                    <a:pt x="5358" y="11386"/>
                    <a:pt x="5430" y="11231"/>
                  </a:cubicBezTo>
                  <a:lnTo>
                    <a:pt x="5465" y="11172"/>
                  </a:lnTo>
                  <a:cubicBezTo>
                    <a:pt x="5596" y="10934"/>
                    <a:pt x="5763" y="10672"/>
                    <a:pt x="5894" y="10386"/>
                  </a:cubicBezTo>
                  <a:cubicBezTo>
                    <a:pt x="5942" y="10291"/>
                    <a:pt x="5977" y="10279"/>
                    <a:pt x="6061" y="10267"/>
                  </a:cubicBezTo>
                  <a:cubicBezTo>
                    <a:pt x="6132" y="10267"/>
                    <a:pt x="6192" y="10255"/>
                    <a:pt x="6263" y="10255"/>
                  </a:cubicBezTo>
                  <a:cubicBezTo>
                    <a:pt x="6311" y="10255"/>
                    <a:pt x="6358" y="10231"/>
                    <a:pt x="6406" y="10231"/>
                  </a:cubicBezTo>
                  <a:cubicBezTo>
                    <a:pt x="7918" y="10172"/>
                    <a:pt x="9228" y="9791"/>
                    <a:pt x="10395" y="9076"/>
                  </a:cubicBezTo>
                  <a:cubicBezTo>
                    <a:pt x="10907" y="8743"/>
                    <a:pt x="11252" y="8326"/>
                    <a:pt x="11442" y="7767"/>
                  </a:cubicBezTo>
                  <a:cubicBezTo>
                    <a:pt x="11490" y="7612"/>
                    <a:pt x="11549" y="7481"/>
                    <a:pt x="11621" y="7338"/>
                  </a:cubicBezTo>
                  <a:cubicBezTo>
                    <a:pt x="11621" y="7314"/>
                    <a:pt x="11633" y="7314"/>
                    <a:pt x="11633" y="7302"/>
                  </a:cubicBezTo>
                  <a:cubicBezTo>
                    <a:pt x="12507" y="7511"/>
                    <a:pt x="13254" y="7619"/>
                    <a:pt x="13969" y="7619"/>
                  </a:cubicBezTo>
                  <a:cubicBezTo>
                    <a:pt x="14072" y="7619"/>
                    <a:pt x="14174" y="7616"/>
                    <a:pt x="14276" y="7612"/>
                  </a:cubicBezTo>
                  <a:cubicBezTo>
                    <a:pt x="14336" y="7612"/>
                    <a:pt x="14383" y="7612"/>
                    <a:pt x="14431" y="7600"/>
                  </a:cubicBezTo>
                  <a:cubicBezTo>
                    <a:pt x="14478" y="7594"/>
                    <a:pt x="14529" y="7591"/>
                    <a:pt x="14577" y="7591"/>
                  </a:cubicBezTo>
                  <a:cubicBezTo>
                    <a:pt x="14624" y="7591"/>
                    <a:pt x="14669" y="7594"/>
                    <a:pt x="14705" y="7600"/>
                  </a:cubicBezTo>
                  <a:cubicBezTo>
                    <a:pt x="14752" y="7600"/>
                    <a:pt x="14788" y="7636"/>
                    <a:pt x="14812" y="7648"/>
                  </a:cubicBezTo>
                  <a:cubicBezTo>
                    <a:pt x="14931" y="7850"/>
                    <a:pt x="15050" y="8064"/>
                    <a:pt x="15169" y="8291"/>
                  </a:cubicBezTo>
                  <a:cubicBezTo>
                    <a:pt x="15276" y="8469"/>
                    <a:pt x="15359" y="8648"/>
                    <a:pt x="15467" y="8826"/>
                  </a:cubicBezTo>
                  <a:cubicBezTo>
                    <a:pt x="15526" y="8910"/>
                    <a:pt x="15598" y="8981"/>
                    <a:pt x="15669" y="9029"/>
                  </a:cubicBezTo>
                  <a:cubicBezTo>
                    <a:pt x="15681" y="9041"/>
                    <a:pt x="15717" y="9064"/>
                    <a:pt x="15729" y="9076"/>
                  </a:cubicBezTo>
                  <a:lnTo>
                    <a:pt x="15931" y="9243"/>
                  </a:lnTo>
                  <a:lnTo>
                    <a:pt x="16074" y="9029"/>
                  </a:lnTo>
                  <a:cubicBezTo>
                    <a:pt x="16086" y="9017"/>
                    <a:pt x="16110" y="8981"/>
                    <a:pt x="16121" y="8969"/>
                  </a:cubicBezTo>
                  <a:cubicBezTo>
                    <a:pt x="16181" y="8898"/>
                    <a:pt x="16252" y="8826"/>
                    <a:pt x="16264" y="8707"/>
                  </a:cubicBezTo>
                  <a:cubicBezTo>
                    <a:pt x="16348" y="8386"/>
                    <a:pt x="16419" y="8064"/>
                    <a:pt x="16479" y="7731"/>
                  </a:cubicBezTo>
                  <a:cubicBezTo>
                    <a:pt x="16533" y="7382"/>
                    <a:pt x="16638" y="7313"/>
                    <a:pt x="16829" y="7313"/>
                  </a:cubicBezTo>
                  <a:cubicBezTo>
                    <a:pt x="16846" y="7313"/>
                    <a:pt x="16864" y="7313"/>
                    <a:pt x="16883" y="7314"/>
                  </a:cubicBezTo>
                  <a:cubicBezTo>
                    <a:pt x="16967" y="7314"/>
                    <a:pt x="17062" y="7302"/>
                    <a:pt x="17133" y="7290"/>
                  </a:cubicBezTo>
                  <a:cubicBezTo>
                    <a:pt x="17157" y="7290"/>
                    <a:pt x="17193" y="7278"/>
                    <a:pt x="17217" y="7278"/>
                  </a:cubicBezTo>
                  <a:cubicBezTo>
                    <a:pt x="18157" y="7159"/>
                    <a:pt x="18991" y="6647"/>
                    <a:pt x="19753" y="5731"/>
                  </a:cubicBezTo>
                  <a:cubicBezTo>
                    <a:pt x="20181" y="5207"/>
                    <a:pt x="20467" y="4504"/>
                    <a:pt x="20551" y="3671"/>
                  </a:cubicBezTo>
                  <a:cubicBezTo>
                    <a:pt x="20586" y="3409"/>
                    <a:pt x="20551" y="3087"/>
                    <a:pt x="20467" y="2837"/>
                  </a:cubicBezTo>
                  <a:cubicBezTo>
                    <a:pt x="20360" y="2552"/>
                    <a:pt x="20217" y="2254"/>
                    <a:pt x="20015" y="1956"/>
                  </a:cubicBezTo>
                  <a:cubicBezTo>
                    <a:pt x="19408" y="1063"/>
                    <a:pt x="18729" y="528"/>
                    <a:pt x="17872" y="313"/>
                  </a:cubicBezTo>
                  <a:cubicBezTo>
                    <a:pt x="17253" y="147"/>
                    <a:pt x="16645" y="87"/>
                    <a:pt x="16133" y="40"/>
                  </a:cubicBezTo>
                  <a:cubicBezTo>
                    <a:pt x="15787" y="14"/>
                    <a:pt x="15451" y="1"/>
                    <a:pt x="1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2"/>
            <p:cNvSpPr/>
            <p:nvPr/>
          </p:nvSpPr>
          <p:spPr>
            <a:xfrm>
              <a:off x="6007000" y="1835175"/>
              <a:ext cx="264325" cy="227425"/>
            </a:xfrm>
            <a:custGeom>
              <a:rect b="b" l="l" r="r" t="t"/>
              <a:pathLst>
                <a:path extrusionOk="0" h="9097" w="10573">
                  <a:moveTo>
                    <a:pt x="9870" y="4418"/>
                  </a:moveTo>
                  <a:cubicBezTo>
                    <a:pt x="9454" y="4334"/>
                    <a:pt x="8918" y="4203"/>
                    <a:pt x="8549" y="4215"/>
                  </a:cubicBezTo>
                  <a:cubicBezTo>
                    <a:pt x="7989" y="4251"/>
                    <a:pt x="7441" y="4192"/>
                    <a:pt x="6906" y="4156"/>
                  </a:cubicBezTo>
                  <a:cubicBezTo>
                    <a:pt x="6584" y="4144"/>
                    <a:pt x="6275" y="4108"/>
                    <a:pt x="5941" y="4108"/>
                  </a:cubicBezTo>
                  <a:cubicBezTo>
                    <a:pt x="5632" y="4108"/>
                    <a:pt x="5453" y="3977"/>
                    <a:pt x="5358" y="3680"/>
                  </a:cubicBezTo>
                  <a:cubicBezTo>
                    <a:pt x="5251" y="3370"/>
                    <a:pt x="5120" y="3072"/>
                    <a:pt x="4989" y="2787"/>
                  </a:cubicBezTo>
                  <a:cubicBezTo>
                    <a:pt x="4905" y="2596"/>
                    <a:pt x="4751" y="2418"/>
                    <a:pt x="4643" y="2251"/>
                  </a:cubicBezTo>
                  <a:cubicBezTo>
                    <a:pt x="4382" y="2287"/>
                    <a:pt x="4358" y="2441"/>
                    <a:pt x="4322" y="2596"/>
                  </a:cubicBezTo>
                  <a:cubicBezTo>
                    <a:pt x="4203" y="2965"/>
                    <a:pt x="4084" y="3334"/>
                    <a:pt x="3977" y="3727"/>
                  </a:cubicBezTo>
                  <a:cubicBezTo>
                    <a:pt x="3917" y="3965"/>
                    <a:pt x="3786" y="4073"/>
                    <a:pt x="3548" y="4108"/>
                  </a:cubicBezTo>
                  <a:cubicBezTo>
                    <a:pt x="2869" y="4203"/>
                    <a:pt x="2203" y="4334"/>
                    <a:pt x="1548" y="4442"/>
                  </a:cubicBezTo>
                  <a:cubicBezTo>
                    <a:pt x="1072" y="4513"/>
                    <a:pt x="929" y="4525"/>
                    <a:pt x="881" y="4989"/>
                  </a:cubicBezTo>
                  <a:cubicBezTo>
                    <a:pt x="750" y="6239"/>
                    <a:pt x="964" y="7430"/>
                    <a:pt x="1441" y="8573"/>
                  </a:cubicBezTo>
                  <a:cubicBezTo>
                    <a:pt x="1476" y="8656"/>
                    <a:pt x="1524" y="8728"/>
                    <a:pt x="1548" y="8811"/>
                  </a:cubicBezTo>
                  <a:cubicBezTo>
                    <a:pt x="1560" y="8847"/>
                    <a:pt x="1548" y="8871"/>
                    <a:pt x="1548" y="8954"/>
                  </a:cubicBezTo>
                  <a:cubicBezTo>
                    <a:pt x="1167" y="9049"/>
                    <a:pt x="893" y="9097"/>
                    <a:pt x="476" y="9073"/>
                  </a:cubicBezTo>
                  <a:cubicBezTo>
                    <a:pt x="286" y="9049"/>
                    <a:pt x="274" y="8871"/>
                    <a:pt x="238" y="8716"/>
                  </a:cubicBezTo>
                  <a:cubicBezTo>
                    <a:pt x="179" y="8216"/>
                    <a:pt x="107" y="7728"/>
                    <a:pt x="95" y="7240"/>
                  </a:cubicBezTo>
                  <a:cubicBezTo>
                    <a:pt x="48" y="6001"/>
                    <a:pt x="0" y="4751"/>
                    <a:pt x="250" y="3537"/>
                  </a:cubicBezTo>
                  <a:cubicBezTo>
                    <a:pt x="429" y="2608"/>
                    <a:pt x="845" y="1787"/>
                    <a:pt x="1595" y="1215"/>
                  </a:cubicBezTo>
                  <a:cubicBezTo>
                    <a:pt x="2262" y="691"/>
                    <a:pt x="3048" y="382"/>
                    <a:pt x="3905" y="239"/>
                  </a:cubicBezTo>
                  <a:cubicBezTo>
                    <a:pt x="5513" y="1"/>
                    <a:pt x="7037" y="203"/>
                    <a:pt x="8489" y="941"/>
                  </a:cubicBezTo>
                  <a:cubicBezTo>
                    <a:pt x="9180" y="1298"/>
                    <a:pt x="9596" y="1906"/>
                    <a:pt x="9918" y="2608"/>
                  </a:cubicBezTo>
                  <a:cubicBezTo>
                    <a:pt x="10335" y="3549"/>
                    <a:pt x="10525" y="4549"/>
                    <a:pt x="10525" y="5573"/>
                  </a:cubicBezTo>
                  <a:cubicBezTo>
                    <a:pt x="10525" y="6132"/>
                    <a:pt x="10573" y="6704"/>
                    <a:pt x="10573" y="7263"/>
                  </a:cubicBezTo>
                  <a:cubicBezTo>
                    <a:pt x="10573" y="7621"/>
                    <a:pt x="10513" y="7966"/>
                    <a:pt x="10478" y="8311"/>
                  </a:cubicBezTo>
                  <a:cubicBezTo>
                    <a:pt x="10466" y="8502"/>
                    <a:pt x="10358" y="8621"/>
                    <a:pt x="10156" y="8633"/>
                  </a:cubicBezTo>
                  <a:cubicBezTo>
                    <a:pt x="9716" y="8668"/>
                    <a:pt x="9477" y="8740"/>
                    <a:pt x="9025" y="8775"/>
                  </a:cubicBezTo>
                  <a:cubicBezTo>
                    <a:pt x="9227" y="8299"/>
                    <a:pt x="9466" y="7859"/>
                    <a:pt x="9585" y="7406"/>
                  </a:cubicBezTo>
                  <a:cubicBezTo>
                    <a:pt x="9716" y="6930"/>
                    <a:pt x="9751" y="6430"/>
                    <a:pt x="9811" y="5942"/>
                  </a:cubicBezTo>
                  <a:cubicBezTo>
                    <a:pt x="9823" y="5454"/>
                    <a:pt x="9847" y="4965"/>
                    <a:pt x="9870" y="441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2"/>
            <p:cNvSpPr/>
            <p:nvPr/>
          </p:nvSpPr>
          <p:spPr>
            <a:xfrm>
              <a:off x="6037350" y="1907500"/>
              <a:ext cx="203025" cy="186375"/>
            </a:xfrm>
            <a:custGeom>
              <a:rect b="b" l="l" r="r" t="t"/>
              <a:pathLst>
                <a:path extrusionOk="0" h="7455" w="8121">
                  <a:moveTo>
                    <a:pt x="3310" y="1"/>
                  </a:moveTo>
                  <a:cubicBezTo>
                    <a:pt x="3644" y="370"/>
                    <a:pt x="3751" y="775"/>
                    <a:pt x="3882" y="1156"/>
                  </a:cubicBezTo>
                  <a:cubicBezTo>
                    <a:pt x="4061" y="1656"/>
                    <a:pt x="4061" y="1632"/>
                    <a:pt x="4549" y="1668"/>
                  </a:cubicBezTo>
                  <a:cubicBezTo>
                    <a:pt x="5477" y="1715"/>
                    <a:pt x="6406" y="1787"/>
                    <a:pt x="7335" y="1834"/>
                  </a:cubicBezTo>
                  <a:cubicBezTo>
                    <a:pt x="7466" y="1846"/>
                    <a:pt x="7620" y="1811"/>
                    <a:pt x="7751" y="1811"/>
                  </a:cubicBezTo>
                  <a:cubicBezTo>
                    <a:pt x="8013" y="1811"/>
                    <a:pt x="8121" y="1906"/>
                    <a:pt x="8109" y="2168"/>
                  </a:cubicBezTo>
                  <a:cubicBezTo>
                    <a:pt x="8061" y="2894"/>
                    <a:pt x="8061" y="3513"/>
                    <a:pt x="7918" y="4227"/>
                  </a:cubicBezTo>
                  <a:cubicBezTo>
                    <a:pt x="7704" y="5192"/>
                    <a:pt x="7168" y="5978"/>
                    <a:pt x="6311" y="6513"/>
                  </a:cubicBezTo>
                  <a:cubicBezTo>
                    <a:pt x="5858" y="6799"/>
                    <a:pt x="5430" y="7133"/>
                    <a:pt x="4894" y="7264"/>
                  </a:cubicBezTo>
                  <a:cubicBezTo>
                    <a:pt x="4227" y="7430"/>
                    <a:pt x="3549" y="7454"/>
                    <a:pt x="2894" y="7228"/>
                  </a:cubicBezTo>
                  <a:cubicBezTo>
                    <a:pt x="2120" y="6966"/>
                    <a:pt x="1382" y="6633"/>
                    <a:pt x="858" y="5954"/>
                  </a:cubicBezTo>
                  <a:cubicBezTo>
                    <a:pt x="560" y="5549"/>
                    <a:pt x="358" y="5085"/>
                    <a:pt x="262" y="4608"/>
                  </a:cubicBezTo>
                  <a:cubicBezTo>
                    <a:pt x="131" y="3966"/>
                    <a:pt x="84" y="3299"/>
                    <a:pt x="12" y="2644"/>
                  </a:cubicBezTo>
                  <a:cubicBezTo>
                    <a:pt x="0" y="2573"/>
                    <a:pt x="12" y="2513"/>
                    <a:pt x="12" y="2442"/>
                  </a:cubicBezTo>
                  <a:cubicBezTo>
                    <a:pt x="72" y="1906"/>
                    <a:pt x="84" y="2025"/>
                    <a:pt x="608" y="1930"/>
                  </a:cubicBezTo>
                  <a:cubicBezTo>
                    <a:pt x="1203" y="1846"/>
                    <a:pt x="1798" y="1751"/>
                    <a:pt x="2406" y="1668"/>
                  </a:cubicBezTo>
                  <a:cubicBezTo>
                    <a:pt x="2679" y="1620"/>
                    <a:pt x="2882" y="1561"/>
                    <a:pt x="2929" y="1215"/>
                  </a:cubicBezTo>
                  <a:cubicBezTo>
                    <a:pt x="2977" y="918"/>
                    <a:pt x="3096" y="620"/>
                    <a:pt x="3179" y="322"/>
                  </a:cubicBezTo>
                  <a:cubicBezTo>
                    <a:pt x="3215" y="227"/>
                    <a:pt x="3251" y="132"/>
                    <a:pt x="3310" y="1"/>
                  </a:cubicBezTo>
                  <a:close/>
                  <a:moveTo>
                    <a:pt x="4358" y="4406"/>
                  </a:moveTo>
                  <a:cubicBezTo>
                    <a:pt x="4132" y="4430"/>
                    <a:pt x="3906" y="4466"/>
                    <a:pt x="3691" y="4478"/>
                  </a:cubicBezTo>
                  <a:cubicBezTo>
                    <a:pt x="3465" y="4489"/>
                    <a:pt x="3239" y="4489"/>
                    <a:pt x="3013" y="4501"/>
                  </a:cubicBezTo>
                  <a:cubicBezTo>
                    <a:pt x="2798" y="4525"/>
                    <a:pt x="2715" y="4608"/>
                    <a:pt x="2751" y="4835"/>
                  </a:cubicBezTo>
                  <a:cubicBezTo>
                    <a:pt x="2775" y="5013"/>
                    <a:pt x="2822" y="5192"/>
                    <a:pt x="2870" y="5370"/>
                  </a:cubicBezTo>
                  <a:cubicBezTo>
                    <a:pt x="3013" y="5871"/>
                    <a:pt x="3358" y="6132"/>
                    <a:pt x="3941" y="6144"/>
                  </a:cubicBezTo>
                  <a:cubicBezTo>
                    <a:pt x="4382" y="6156"/>
                    <a:pt x="4763" y="5871"/>
                    <a:pt x="4906" y="5418"/>
                  </a:cubicBezTo>
                  <a:cubicBezTo>
                    <a:pt x="4942" y="5347"/>
                    <a:pt x="4953" y="5251"/>
                    <a:pt x="4965" y="5180"/>
                  </a:cubicBezTo>
                  <a:cubicBezTo>
                    <a:pt x="5144" y="4466"/>
                    <a:pt x="5084" y="4394"/>
                    <a:pt x="4358" y="4406"/>
                  </a:cubicBezTo>
                  <a:close/>
                  <a:moveTo>
                    <a:pt x="6347" y="3418"/>
                  </a:moveTo>
                  <a:cubicBezTo>
                    <a:pt x="6347" y="3144"/>
                    <a:pt x="6275" y="2977"/>
                    <a:pt x="6132" y="2977"/>
                  </a:cubicBezTo>
                  <a:cubicBezTo>
                    <a:pt x="5977" y="2977"/>
                    <a:pt x="5858" y="3180"/>
                    <a:pt x="5894" y="3454"/>
                  </a:cubicBezTo>
                  <a:cubicBezTo>
                    <a:pt x="5906" y="3620"/>
                    <a:pt x="5870" y="3823"/>
                    <a:pt x="6108" y="3858"/>
                  </a:cubicBezTo>
                  <a:cubicBezTo>
                    <a:pt x="6263" y="3870"/>
                    <a:pt x="6347" y="3704"/>
                    <a:pt x="6347" y="3418"/>
                  </a:cubicBezTo>
                  <a:close/>
                  <a:moveTo>
                    <a:pt x="2203" y="3692"/>
                  </a:moveTo>
                  <a:cubicBezTo>
                    <a:pt x="2179" y="3608"/>
                    <a:pt x="2167" y="3525"/>
                    <a:pt x="2120" y="3442"/>
                  </a:cubicBezTo>
                  <a:cubicBezTo>
                    <a:pt x="2096" y="3394"/>
                    <a:pt x="2025" y="3311"/>
                    <a:pt x="1977" y="3335"/>
                  </a:cubicBezTo>
                  <a:cubicBezTo>
                    <a:pt x="1917" y="3346"/>
                    <a:pt x="1822" y="3406"/>
                    <a:pt x="1810" y="3465"/>
                  </a:cubicBezTo>
                  <a:cubicBezTo>
                    <a:pt x="1763" y="3585"/>
                    <a:pt x="1751" y="3716"/>
                    <a:pt x="1763" y="3835"/>
                  </a:cubicBezTo>
                  <a:cubicBezTo>
                    <a:pt x="1786" y="3930"/>
                    <a:pt x="1870" y="4049"/>
                    <a:pt x="1965" y="4073"/>
                  </a:cubicBezTo>
                  <a:cubicBezTo>
                    <a:pt x="2108" y="4120"/>
                    <a:pt x="2167" y="3977"/>
                    <a:pt x="2203" y="3835"/>
                  </a:cubicBezTo>
                  <a:cubicBezTo>
                    <a:pt x="2203" y="3799"/>
                    <a:pt x="2179" y="3763"/>
                    <a:pt x="2203" y="3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2"/>
            <p:cNvSpPr/>
            <p:nvPr/>
          </p:nvSpPr>
          <p:spPr>
            <a:xfrm>
              <a:off x="5995375" y="2128375"/>
              <a:ext cx="270600" cy="103600"/>
            </a:xfrm>
            <a:custGeom>
              <a:rect b="b" l="l" r="r" t="t"/>
              <a:pathLst>
                <a:path extrusionOk="0" h="4144" w="10824">
                  <a:moveTo>
                    <a:pt x="4132" y="0"/>
                  </a:moveTo>
                  <a:cubicBezTo>
                    <a:pt x="4144" y="262"/>
                    <a:pt x="4335" y="357"/>
                    <a:pt x="4513" y="453"/>
                  </a:cubicBezTo>
                  <a:cubicBezTo>
                    <a:pt x="5180" y="810"/>
                    <a:pt x="5870" y="798"/>
                    <a:pt x="6573" y="596"/>
                  </a:cubicBezTo>
                  <a:cubicBezTo>
                    <a:pt x="6668" y="572"/>
                    <a:pt x="6811" y="536"/>
                    <a:pt x="6871" y="453"/>
                  </a:cubicBezTo>
                  <a:cubicBezTo>
                    <a:pt x="7049" y="215"/>
                    <a:pt x="7287" y="238"/>
                    <a:pt x="7502" y="262"/>
                  </a:cubicBezTo>
                  <a:cubicBezTo>
                    <a:pt x="8037" y="274"/>
                    <a:pt x="8502" y="465"/>
                    <a:pt x="8930" y="810"/>
                  </a:cubicBezTo>
                  <a:cubicBezTo>
                    <a:pt x="9764" y="1465"/>
                    <a:pt x="10288" y="2346"/>
                    <a:pt x="10716" y="3274"/>
                  </a:cubicBezTo>
                  <a:cubicBezTo>
                    <a:pt x="10764" y="3393"/>
                    <a:pt x="10776" y="3513"/>
                    <a:pt x="10812" y="3655"/>
                  </a:cubicBezTo>
                  <a:cubicBezTo>
                    <a:pt x="10823" y="3715"/>
                    <a:pt x="10800" y="3751"/>
                    <a:pt x="10800" y="3858"/>
                  </a:cubicBezTo>
                  <a:cubicBezTo>
                    <a:pt x="10288" y="3894"/>
                    <a:pt x="9800" y="3905"/>
                    <a:pt x="9288" y="3929"/>
                  </a:cubicBezTo>
                  <a:cubicBezTo>
                    <a:pt x="8395" y="3977"/>
                    <a:pt x="7525" y="4013"/>
                    <a:pt x="6632" y="4048"/>
                  </a:cubicBezTo>
                  <a:cubicBezTo>
                    <a:pt x="6013" y="4084"/>
                    <a:pt x="5418" y="4144"/>
                    <a:pt x="4811" y="4108"/>
                  </a:cubicBezTo>
                  <a:cubicBezTo>
                    <a:pt x="3370" y="4025"/>
                    <a:pt x="1930" y="3929"/>
                    <a:pt x="465" y="3929"/>
                  </a:cubicBezTo>
                  <a:cubicBezTo>
                    <a:pt x="346" y="3929"/>
                    <a:pt x="227" y="3905"/>
                    <a:pt x="108" y="3905"/>
                  </a:cubicBezTo>
                  <a:cubicBezTo>
                    <a:pt x="1" y="3358"/>
                    <a:pt x="453" y="2262"/>
                    <a:pt x="1096" y="1429"/>
                  </a:cubicBezTo>
                  <a:cubicBezTo>
                    <a:pt x="1632" y="774"/>
                    <a:pt x="2953" y="0"/>
                    <a:pt x="413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2"/>
            <p:cNvSpPr/>
            <p:nvPr/>
          </p:nvSpPr>
          <p:spPr>
            <a:xfrm>
              <a:off x="6108775" y="2101575"/>
              <a:ext cx="53625" cy="34250"/>
            </a:xfrm>
            <a:custGeom>
              <a:rect b="b" l="l" r="r" t="t"/>
              <a:pathLst>
                <a:path extrusionOk="0" h="1370" w="2145">
                  <a:moveTo>
                    <a:pt x="2037" y="1"/>
                  </a:moveTo>
                  <a:cubicBezTo>
                    <a:pt x="2144" y="334"/>
                    <a:pt x="2108" y="679"/>
                    <a:pt x="2096" y="1036"/>
                  </a:cubicBezTo>
                  <a:cubicBezTo>
                    <a:pt x="2096" y="1096"/>
                    <a:pt x="1977" y="1191"/>
                    <a:pt x="1882" y="1215"/>
                  </a:cubicBezTo>
                  <a:cubicBezTo>
                    <a:pt x="1311" y="1370"/>
                    <a:pt x="751" y="1334"/>
                    <a:pt x="215" y="1096"/>
                  </a:cubicBezTo>
                  <a:cubicBezTo>
                    <a:pt x="132" y="1048"/>
                    <a:pt x="25" y="941"/>
                    <a:pt x="13" y="846"/>
                  </a:cubicBezTo>
                  <a:cubicBezTo>
                    <a:pt x="1" y="572"/>
                    <a:pt x="13" y="298"/>
                    <a:pt x="25" y="13"/>
                  </a:cubicBezTo>
                  <a:cubicBezTo>
                    <a:pt x="727" y="1"/>
                    <a:pt x="1346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2"/>
            <p:cNvSpPr/>
            <p:nvPr/>
          </p:nvSpPr>
          <p:spPr>
            <a:xfrm>
              <a:off x="5714700" y="1971800"/>
              <a:ext cx="267000" cy="197375"/>
            </a:xfrm>
            <a:custGeom>
              <a:rect b="b" l="l" r="r" t="t"/>
              <a:pathLst>
                <a:path extrusionOk="0" h="7895" w="10680">
                  <a:moveTo>
                    <a:pt x="9835" y="3406"/>
                  </a:moveTo>
                  <a:cubicBezTo>
                    <a:pt x="9811" y="3489"/>
                    <a:pt x="9775" y="3572"/>
                    <a:pt x="9775" y="3644"/>
                  </a:cubicBezTo>
                  <a:cubicBezTo>
                    <a:pt x="9692" y="4584"/>
                    <a:pt x="9239" y="5358"/>
                    <a:pt x="8739" y="6108"/>
                  </a:cubicBezTo>
                  <a:cubicBezTo>
                    <a:pt x="8073" y="7073"/>
                    <a:pt x="7108" y="7597"/>
                    <a:pt x="5953" y="7740"/>
                  </a:cubicBezTo>
                  <a:cubicBezTo>
                    <a:pt x="4775" y="7894"/>
                    <a:pt x="3679" y="7621"/>
                    <a:pt x="2679" y="7013"/>
                  </a:cubicBezTo>
                  <a:cubicBezTo>
                    <a:pt x="2393" y="6835"/>
                    <a:pt x="2119" y="6561"/>
                    <a:pt x="1941" y="6263"/>
                  </a:cubicBezTo>
                  <a:cubicBezTo>
                    <a:pt x="1512" y="5573"/>
                    <a:pt x="1203" y="4823"/>
                    <a:pt x="1155" y="3977"/>
                  </a:cubicBezTo>
                  <a:cubicBezTo>
                    <a:pt x="1155" y="3822"/>
                    <a:pt x="1095" y="3691"/>
                    <a:pt x="1048" y="3489"/>
                  </a:cubicBezTo>
                  <a:cubicBezTo>
                    <a:pt x="786" y="3691"/>
                    <a:pt x="548" y="3882"/>
                    <a:pt x="262" y="3644"/>
                  </a:cubicBezTo>
                  <a:cubicBezTo>
                    <a:pt x="83" y="3501"/>
                    <a:pt x="0" y="3072"/>
                    <a:pt x="107" y="2810"/>
                  </a:cubicBezTo>
                  <a:cubicBezTo>
                    <a:pt x="226" y="2548"/>
                    <a:pt x="333" y="2489"/>
                    <a:pt x="798" y="2513"/>
                  </a:cubicBezTo>
                  <a:cubicBezTo>
                    <a:pt x="1036" y="2334"/>
                    <a:pt x="1131" y="2096"/>
                    <a:pt x="1179" y="1798"/>
                  </a:cubicBezTo>
                  <a:cubicBezTo>
                    <a:pt x="1238" y="1358"/>
                    <a:pt x="1369" y="1286"/>
                    <a:pt x="1810" y="1263"/>
                  </a:cubicBezTo>
                  <a:cubicBezTo>
                    <a:pt x="3000" y="1227"/>
                    <a:pt x="4120" y="941"/>
                    <a:pt x="5096" y="239"/>
                  </a:cubicBezTo>
                  <a:cubicBezTo>
                    <a:pt x="5179" y="179"/>
                    <a:pt x="5263" y="132"/>
                    <a:pt x="5358" y="96"/>
                  </a:cubicBezTo>
                  <a:cubicBezTo>
                    <a:pt x="5429" y="60"/>
                    <a:pt x="5501" y="36"/>
                    <a:pt x="5596" y="1"/>
                  </a:cubicBezTo>
                  <a:cubicBezTo>
                    <a:pt x="5656" y="60"/>
                    <a:pt x="5727" y="120"/>
                    <a:pt x="5751" y="191"/>
                  </a:cubicBezTo>
                  <a:cubicBezTo>
                    <a:pt x="6096" y="905"/>
                    <a:pt x="6727" y="1239"/>
                    <a:pt x="7442" y="1417"/>
                  </a:cubicBezTo>
                  <a:cubicBezTo>
                    <a:pt x="8120" y="1596"/>
                    <a:pt x="8811" y="1727"/>
                    <a:pt x="9489" y="1858"/>
                  </a:cubicBezTo>
                  <a:cubicBezTo>
                    <a:pt x="9680" y="1906"/>
                    <a:pt x="9763" y="2001"/>
                    <a:pt x="9775" y="2156"/>
                  </a:cubicBezTo>
                  <a:cubicBezTo>
                    <a:pt x="9787" y="2275"/>
                    <a:pt x="9799" y="2394"/>
                    <a:pt x="9823" y="2608"/>
                  </a:cubicBezTo>
                  <a:cubicBezTo>
                    <a:pt x="10001" y="2477"/>
                    <a:pt x="10085" y="2394"/>
                    <a:pt x="10192" y="2310"/>
                  </a:cubicBezTo>
                  <a:cubicBezTo>
                    <a:pt x="10549" y="2453"/>
                    <a:pt x="10680" y="2691"/>
                    <a:pt x="10597" y="3013"/>
                  </a:cubicBezTo>
                  <a:cubicBezTo>
                    <a:pt x="10501" y="3418"/>
                    <a:pt x="10287" y="3525"/>
                    <a:pt x="9835" y="3406"/>
                  </a:cubicBezTo>
                  <a:close/>
                  <a:moveTo>
                    <a:pt x="4786" y="4322"/>
                  </a:moveTo>
                  <a:lnTo>
                    <a:pt x="4786" y="4346"/>
                  </a:lnTo>
                  <a:cubicBezTo>
                    <a:pt x="4644" y="4346"/>
                    <a:pt x="4477" y="4334"/>
                    <a:pt x="4334" y="4334"/>
                  </a:cubicBezTo>
                  <a:cubicBezTo>
                    <a:pt x="3953" y="4334"/>
                    <a:pt x="3810" y="4477"/>
                    <a:pt x="3953" y="4823"/>
                  </a:cubicBezTo>
                  <a:cubicBezTo>
                    <a:pt x="4096" y="5132"/>
                    <a:pt x="4251" y="5465"/>
                    <a:pt x="4489" y="5704"/>
                  </a:cubicBezTo>
                  <a:cubicBezTo>
                    <a:pt x="4965" y="6192"/>
                    <a:pt x="5656" y="6275"/>
                    <a:pt x="6215" y="5656"/>
                  </a:cubicBezTo>
                  <a:cubicBezTo>
                    <a:pt x="6453" y="5382"/>
                    <a:pt x="6549" y="5073"/>
                    <a:pt x="6620" y="4751"/>
                  </a:cubicBezTo>
                  <a:cubicBezTo>
                    <a:pt x="6691" y="4406"/>
                    <a:pt x="6608" y="4334"/>
                    <a:pt x="6251" y="4311"/>
                  </a:cubicBezTo>
                  <a:cubicBezTo>
                    <a:pt x="5763" y="4299"/>
                    <a:pt x="5263" y="4322"/>
                    <a:pt x="4786" y="4322"/>
                  </a:cubicBezTo>
                  <a:close/>
                  <a:moveTo>
                    <a:pt x="3203" y="3501"/>
                  </a:moveTo>
                  <a:cubicBezTo>
                    <a:pt x="3453" y="3156"/>
                    <a:pt x="3453" y="2882"/>
                    <a:pt x="3334" y="2620"/>
                  </a:cubicBezTo>
                  <a:cubicBezTo>
                    <a:pt x="3274" y="2501"/>
                    <a:pt x="3108" y="2489"/>
                    <a:pt x="3084" y="2620"/>
                  </a:cubicBezTo>
                  <a:cubicBezTo>
                    <a:pt x="3036" y="2798"/>
                    <a:pt x="3024" y="2977"/>
                    <a:pt x="3036" y="3156"/>
                  </a:cubicBezTo>
                  <a:cubicBezTo>
                    <a:pt x="3036" y="3251"/>
                    <a:pt x="3120" y="3334"/>
                    <a:pt x="3203" y="3501"/>
                  </a:cubicBezTo>
                  <a:close/>
                  <a:moveTo>
                    <a:pt x="7584" y="2513"/>
                  </a:moveTo>
                  <a:cubicBezTo>
                    <a:pt x="7370" y="2715"/>
                    <a:pt x="7275" y="3013"/>
                    <a:pt x="7370" y="3203"/>
                  </a:cubicBezTo>
                  <a:cubicBezTo>
                    <a:pt x="7394" y="3263"/>
                    <a:pt x="7453" y="3322"/>
                    <a:pt x="7513" y="3322"/>
                  </a:cubicBezTo>
                  <a:cubicBezTo>
                    <a:pt x="7572" y="3322"/>
                    <a:pt x="7644" y="3275"/>
                    <a:pt x="7680" y="3215"/>
                  </a:cubicBezTo>
                  <a:cubicBezTo>
                    <a:pt x="7763" y="2989"/>
                    <a:pt x="7751" y="2775"/>
                    <a:pt x="7584" y="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2"/>
            <p:cNvSpPr/>
            <p:nvPr/>
          </p:nvSpPr>
          <p:spPr>
            <a:xfrm>
              <a:off x="5699500" y="2187900"/>
              <a:ext cx="284600" cy="110450"/>
            </a:xfrm>
            <a:custGeom>
              <a:rect b="b" l="l" r="r" t="t"/>
              <a:pathLst>
                <a:path extrusionOk="0" h="4418" w="11384">
                  <a:moveTo>
                    <a:pt x="1" y="4013"/>
                  </a:moveTo>
                  <a:cubicBezTo>
                    <a:pt x="156" y="3191"/>
                    <a:pt x="501" y="2465"/>
                    <a:pt x="1108" y="1882"/>
                  </a:cubicBezTo>
                  <a:cubicBezTo>
                    <a:pt x="1442" y="1548"/>
                    <a:pt x="1811" y="1251"/>
                    <a:pt x="2168" y="965"/>
                  </a:cubicBezTo>
                  <a:cubicBezTo>
                    <a:pt x="2727" y="524"/>
                    <a:pt x="3406" y="322"/>
                    <a:pt x="4132" y="227"/>
                  </a:cubicBezTo>
                  <a:cubicBezTo>
                    <a:pt x="4168" y="334"/>
                    <a:pt x="4216" y="429"/>
                    <a:pt x="4204" y="512"/>
                  </a:cubicBezTo>
                  <a:cubicBezTo>
                    <a:pt x="4144" y="834"/>
                    <a:pt x="4347" y="941"/>
                    <a:pt x="4585" y="1072"/>
                  </a:cubicBezTo>
                  <a:cubicBezTo>
                    <a:pt x="5085" y="1322"/>
                    <a:pt x="5597" y="1489"/>
                    <a:pt x="6156" y="1382"/>
                  </a:cubicBezTo>
                  <a:cubicBezTo>
                    <a:pt x="6502" y="1334"/>
                    <a:pt x="6764" y="1143"/>
                    <a:pt x="6990" y="929"/>
                  </a:cubicBezTo>
                  <a:cubicBezTo>
                    <a:pt x="7097" y="822"/>
                    <a:pt x="7121" y="631"/>
                    <a:pt x="7157" y="465"/>
                  </a:cubicBezTo>
                  <a:cubicBezTo>
                    <a:pt x="7216" y="36"/>
                    <a:pt x="7252" y="0"/>
                    <a:pt x="7692" y="48"/>
                  </a:cubicBezTo>
                  <a:cubicBezTo>
                    <a:pt x="8704" y="167"/>
                    <a:pt x="9550" y="608"/>
                    <a:pt x="10193" y="1382"/>
                  </a:cubicBezTo>
                  <a:cubicBezTo>
                    <a:pt x="10705" y="2013"/>
                    <a:pt x="11157" y="2667"/>
                    <a:pt x="11276" y="3501"/>
                  </a:cubicBezTo>
                  <a:cubicBezTo>
                    <a:pt x="11288" y="3572"/>
                    <a:pt x="11300" y="3632"/>
                    <a:pt x="11324" y="3703"/>
                  </a:cubicBezTo>
                  <a:cubicBezTo>
                    <a:pt x="11383" y="4120"/>
                    <a:pt x="11300" y="4180"/>
                    <a:pt x="10871" y="4203"/>
                  </a:cubicBezTo>
                  <a:cubicBezTo>
                    <a:pt x="9597" y="4227"/>
                    <a:pt x="8311" y="4287"/>
                    <a:pt x="7037" y="4322"/>
                  </a:cubicBezTo>
                  <a:cubicBezTo>
                    <a:pt x="6466" y="4334"/>
                    <a:pt x="5906" y="4346"/>
                    <a:pt x="5347" y="4358"/>
                  </a:cubicBezTo>
                  <a:cubicBezTo>
                    <a:pt x="4632" y="4382"/>
                    <a:pt x="3918" y="4418"/>
                    <a:pt x="3192" y="4394"/>
                  </a:cubicBezTo>
                  <a:cubicBezTo>
                    <a:pt x="2251" y="4346"/>
                    <a:pt x="1322" y="4263"/>
                    <a:pt x="382" y="4180"/>
                  </a:cubicBezTo>
                  <a:cubicBezTo>
                    <a:pt x="287" y="4180"/>
                    <a:pt x="215" y="4144"/>
                    <a:pt x="144" y="4108"/>
                  </a:cubicBezTo>
                  <a:cubicBezTo>
                    <a:pt x="120" y="4096"/>
                    <a:pt x="72" y="4049"/>
                    <a:pt x="1" y="4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2"/>
            <p:cNvSpPr/>
            <p:nvPr/>
          </p:nvSpPr>
          <p:spPr>
            <a:xfrm>
              <a:off x="5744450" y="1909900"/>
              <a:ext cx="214950" cy="93475"/>
            </a:xfrm>
            <a:custGeom>
              <a:rect b="b" l="l" r="r" t="t"/>
              <a:pathLst>
                <a:path extrusionOk="0" h="3739" w="8598">
                  <a:moveTo>
                    <a:pt x="1" y="3239"/>
                  </a:moveTo>
                  <a:cubicBezTo>
                    <a:pt x="72" y="3024"/>
                    <a:pt x="108" y="3072"/>
                    <a:pt x="191" y="2917"/>
                  </a:cubicBezTo>
                  <a:cubicBezTo>
                    <a:pt x="894" y="1715"/>
                    <a:pt x="1846" y="786"/>
                    <a:pt x="3215" y="381"/>
                  </a:cubicBezTo>
                  <a:cubicBezTo>
                    <a:pt x="4513" y="0"/>
                    <a:pt x="5775" y="60"/>
                    <a:pt x="6954" y="798"/>
                  </a:cubicBezTo>
                  <a:cubicBezTo>
                    <a:pt x="7180" y="941"/>
                    <a:pt x="7395" y="1131"/>
                    <a:pt x="7573" y="1345"/>
                  </a:cubicBezTo>
                  <a:cubicBezTo>
                    <a:pt x="7787" y="1595"/>
                    <a:pt x="7966" y="1893"/>
                    <a:pt x="8145" y="2179"/>
                  </a:cubicBezTo>
                  <a:cubicBezTo>
                    <a:pt x="8478" y="2703"/>
                    <a:pt x="8597" y="3072"/>
                    <a:pt x="8526" y="3715"/>
                  </a:cubicBezTo>
                  <a:cubicBezTo>
                    <a:pt x="8287" y="3715"/>
                    <a:pt x="8049" y="3739"/>
                    <a:pt x="7823" y="3715"/>
                  </a:cubicBezTo>
                  <a:cubicBezTo>
                    <a:pt x="7335" y="3643"/>
                    <a:pt x="6859" y="3560"/>
                    <a:pt x="6382" y="3441"/>
                  </a:cubicBezTo>
                  <a:cubicBezTo>
                    <a:pt x="5668" y="3262"/>
                    <a:pt x="5120" y="2869"/>
                    <a:pt x="4763" y="2191"/>
                  </a:cubicBezTo>
                  <a:cubicBezTo>
                    <a:pt x="4704" y="2096"/>
                    <a:pt x="4656" y="2000"/>
                    <a:pt x="4597" y="1893"/>
                  </a:cubicBezTo>
                  <a:cubicBezTo>
                    <a:pt x="4597" y="1881"/>
                    <a:pt x="4561" y="1881"/>
                    <a:pt x="4525" y="1857"/>
                  </a:cubicBezTo>
                  <a:cubicBezTo>
                    <a:pt x="4299" y="1976"/>
                    <a:pt x="4049" y="2096"/>
                    <a:pt x="3823" y="2238"/>
                  </a:cubicBezTo>
                  <a:cubicBezTo>
                    <a:pt x="3096" y="2774"/>
                    <a:pt x="2239" y="3024"/>
                    <a:pt x="1370" y="3191"/>
                  </a:cubicBezTo>
                  <a:cubicBezTo>
                    <a:pt x="953" y="3310"/>
                    <a:pt x="501" y="3239"/>
                    <a:pt x="1" y="3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2"/>
            <p:cNvSpPr/>
            <p:nvPr/>
          </p:nvSpPr>
          <p:spPr>
            <a:xfrm>
              <a:off x="5811425" y="2175400"/>
              <a:ext cx="61350" cy="38725"/>
            </a:xfrm>
            <a:custGeom>
              <a:rect b="b" l="l" r="r" t="t"/>
              <a:pathLst>
                <a:path extrusionOk="0" h="1549" w="2454">
                  <a:moveTo>
                    <a:pt x="1" y="0"/>
                  </a:moveTo>
                  <a:cubicBezTo>
                    <a:pt x="417" y="24"/>
                    <a:pt x="786" y="72"/>
                    <a:pt x="1179" y="84"/>
                  </a:cubicBezTo>
                  <a:cubicBezTo>
                    <a:pt x="1560" y="108"/>
                    <a:pt x="1929" y="84"/>
                    <a:pt x="2370" y="84"/>
                  </a:cubicBezTo>
                  <a:cubicBezTo>
                    <a:pt x="2441" y="429"/>
                    <a:pt x="2453" y="715"/>
                    <a:pt x="2334" y="1060"/>
                  </a:cubicBezTo>
                  <a:cubicBezTo>
                    <a:pt x="2251" y="1322"/>
                    <a:pt x="1989" y="1429"/>
                    <a:pt x="1727" y="1477"/>
                  </a:cubicBezTo>
                  <a:cubicBezTo>
                    <a:pt x="1203" y="1548"/>
                    <a:pt x="715" y="1489"/>
                    <a:pt x="263" y="1191"/>
                  </a:cubicBezTo>
                  <a:cubicBezTo>
                    <a:pt x="120" y="1084"/>
                    <a:pt x="24" y="977"/>
                    <a:pt x="24" y="798"/>
                  </a:cubicBezTo>
                  <a:cubicBezTo>
                    <a:pt x="13" y="500"/>
                    <a:pt x="1" y="29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2"/>
            <p:cNvSpPr/>
            <p:nvPr/>
          </p:nvSpPr>
          <p:spPr>
            <a:xfrm>
              <a:off x="5744450" y="1638425"/>
              <a:ext cx="270600" cy="226250"/>
            </a:xfrm>
            <a:custGeom>
              <a:rect b="b" l="l" r="r" t="t"/>
              <a:pathLst>
                <a:path extrusionOk="0" h="9050" w="10824">
                  <a:moveTo>
                    <a:pt x="4358" y="9049"/>
                  </a:moveTo>
                  <a:cubicBezTo>
                    <a:pt x="4251" y="8823"/>
                    <a:pt x="4168" y="8680"/>
                    <a:pt x="4108" y="8514"/>
                  </a:cubicBezTo>
                  <a:cubicBezTo>
                    <a:pt x="4049" y="8347"/>
                    <a:pt x="4001" y="8192"/>
                    <a:pt x="3954" y="8037"/>
                  </a:cubicBezTo>
                  <a:cubicBezTo>
                    <a:pt x="3799" y="7513"/>
                    <a:pt x="3799" y="7537"/>
                    <a:pt x="3227" y="7537"/>
                  </a:cubicBezTo>
                  <a:cubicBezTo>
                    <a:pt x="2311" y="7513"/>
                    <a:pt x="1441" y="7251"/>
                    <a:pt x="727" y="6644"/>
                  </a:cubicBezTo>
                  <a:cubicBezTo>
                    <a:pt x="251" y="6239"/>
                    <a:pt x="72" y="5656"/>
                    <a:pt x="48" y="5049"/>
                  </a:cubicBezTo>
                  <a:cubicBezTo>
                    <a:pt x="1" y="4275"/>
                    <a:pt x="203" y="3561"/>
                    <a:pt x="560" y="2906"/>
                  </a:cubicBezTo>
                  <a:cubicBezTo>
                    <a:pt x="1013" y="2084"/>
                    <a:pt x="1632" y="1417"/>
                    <a:pt x="2489" y="1001"/>
                  </a:cubicBezTo>
                  <a:cubicBezTo>
                    <a:pt x="2751" y="870"/>
                    <a:pt x="3025" y="763"/>
                    <a:pt x="3299" y="691"/>
                  </a:cubicBezTo>
                  <a:cubicBezTo>
                    <a:pt x="4251" y="405"/>
                    <a:pt x="5204" y="179"/>
                    <a:pt x="6192" y="96"/>
                  </a:cubicBezTo>
                  <a:cubicBezTo>
                    <a:pt x="7085" y="1"/>
                    <a:pt x="7942" y="167"/>
                    <a:pt x="8764" y="584"/>
                  </a:cubicBezTo>
                  <a:cubicBezTo>
                    <a:pt x="10109" y="1263"/>
                    <a:pt x="10657" y="2418"/>
                    <a:pt x="10788" y="3811"/>
                  </a:cubicBezTo>
                  <a:cubicBezTo>
                    <a:pt x="10824" y="4227"/>
                    <a:pt x="10776" y="4656"/>
                    <a:pt x="10716" y="5061"/>
                  </a:cubicBezTo>
                  <a:cubicBezTo>
                    <a:pt x="10585" y="5835"/>
                    <a:pt x="10145" y="6406"/>
                    <a:pt x="9454" y="6763"/>
                  </a:cubicBezTo>
                  <a:cubicBezTo>
                    <a:pt x="8407" y="7275"/>
                    <a:pt x="7287" y="7561"/>
                    <a:pt x="6132" y="7656"/>
                  </a:cubicBezTo>
                  <a:cubicBezTo>
                    <a:pt x="5978" y="7668"/>
                    <a:pt x="5823" y="7632"/>
                    <a:pt x="5668" y="7632"/>
                  </a:cubicBezTo>
                  <a:cubicBezTo>
                    <a:pt x="5239" y="7621"/>
                    <a:pt x="5132" y="7692"/>
                    <a:pt x="4966" y="8085"/>
                  </a:cubicBezTo>
                  <a:cubicBezTo>
                    <a:pt x="4811" y="8406"/>
                    <a:pt x="4668" y="8740"/>
                    <a:pt x="4358" y="9049"/>
                  </a:cubicBezTo>
                  <a:close/>
                  <a:moveTo>
                    <a:pt x="8954" y="3691"/>
                  </a:moveTo>
                  <a:cubicBezTo>
                    <a:pt x="8954" y="3632"/>
                    <a:pt x="8942" y="3572"/>
                    <a:pt x="8942" y="3513"/>
                  </a:cubicBezTo>
                  <a:cubicBezTo>
                    <a:pt x="8883" y="3156"/>
                    <a:pt x="8692" y="2977"/>
                    <a:pt x="8359" y="2989"/>
                  </a:cubicBezTo>
                  <a:cubicBezTo>
                    <a:pt x="8073" y="3013"/>
                    <a:pt x="7859" y="3227"/>
                    <a:pt x="7871" y="3561"/>
                  </a:cubicBezTo>
                  <a:cubicBezTo>
                    <a:pt x="7871" y="3739"/>
                    <a:pt x="7918" y="3918"/>
                    <a:pt x="7990" y="4084"/>
                  </a:cubicBezTo>
                  <a:cubicBezTo>
                    <a:pt x="8073" y="4287"/>
                    <a:pt x="8359" y="4406"/>
                    <a:pt x="8585" y="4382"/>
                  </a:cubicBezTo>
                  <a:cubicBezTo>
                    <a:pt x="8799" y="4346"/>
                    <a:pt x="8895" y="4215"/>
                    <a:pt x="8942" y="3930"/>
                  </a:cubicBezTo>
                  <a:cubicBezTo>
                    <a:pt x="8942" y="3858"/>
                    <a:pt x="8942" y="3763"/>
                    <a:pt x="8954" y="3691"/>
                  </a:cubicBezTo>
                  <a:close/>
                  <a:moveTo>
                    <a:pt x="5668" y="3072"/>
                  </a:moveTo>
                  <a:cubicBezTo>
                    <a:pt x="5311" y="3049"/>
                    <a:pt x="5001" y="3322"/>
                    <a:pt x="4989" y="3668"/>
                  </a:cubicBezTo>
                  <a:cubicBezTo>
                    <a:pt x="4966" y="4001"/>
                    <a:pt x="5263" y="4394"/>
                    <a:pt x="5549" y="4394"/>
                  </a:cubicBezTo>
                  <a:cubicBezTo>
                    <a:pt x="5835" y="4406"/>
                    <a:pt x="6156" y="4037"/>
                    <a:pt x="6180" y="3644"/>
                  </a:cubicBezTo>
                  <a:cubicBezTo>
                    <a:pt x="6204" y="3322"/>
                    <a:pt x="6001" y="3084"/>
                    <a:pt x="5668" y="3072"/>
                  </a:cubicBezTo>
                  <a:close/>
                  <a:moveTo>
                    <a:pt x="2072" y="3942"/>
                  </a:moveTo>
                  <a:cubicBezTo>
                    <a:pt x="2072" y="4275"/>
                    <a:pt x="2346" y="4573"/>
                    <a:pt x="2632" y="4561"/>
                  </a:cubicBezTo>
                  <a:cubicBezTo>
                    <a:pt x="2965" y="4537"/>
                    <a:pt x="3204" y="4275"/>
                    <a:pt x="3204" y="3906"/>
                  </a:cubicBezTo>
                  <a:cubicBezTo>
                    <a:pt x="3204" y="3513"/>
                    <a:pt x="2989" y="3370"/>
                    <a:pt x="2572" y="3334"/>
                  </a:cubicBezTo>
                  <a:cubicBezTo>
                    <a:pt x="2287" y="3334"/>
                    <a:pt x="2072" y="3620"/>
                    <a:pt x="2072" y="39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2"/>
            <p:cNvSpPr/>
            <p:nvPr/>
          </p:nvSpPr>
          <p:spPr>
            <a:xfrm>
              <a:off x="5988825" y="1596750"/>
              <a:ext cx="247975" cy="196775"/>
            </a:xfrm>
            <a:custGeom>
              <a:rect b="b" l="l" r="r" t="t"/>
              <a:pathLst>
                <a:path extrusionOk="0" h="7871" w="9919">
                  <a:moveTo>
                    <a:pt x="5597" y="7871"/>
                  </a:moveTo>
                  <a:cubicBezTo>
                    <a:pt x="5180" y="7549"/>
                    <a:pt x="5013" y="7144"/>
                    <a:pt x="5001" y="6621"/>
                  </a:cubicBezTo>
                  <a:cubicBezTo>
                    <a:pt x="4882" y="6621"/>
                    <a:pt x="4775" y="6609"/>
                    <a:pt x="4680" y="6621"/>
                  </a:cubicBezTo>
                  <a:cubicBezTo>
                    <a:pt x="3668" y="6799"/>
                    <a:pt x="2680" y="6716"/>
                    <a:pt x="1715" y="6418"/>
                  </a:cubicBezTo>
                  <a:cubicBezTo>
                    <a:pt x="1346" y="6299"/>
                    <a:pt x="1525" y="6287"/>
                    <a:pt x="1489" y="5870"/>
                  </a:cubicBezTo>
                  <a:cubicBezTo>
                    <a:pt x="1465" y="5216"/>
                    <a:pt x="1418" y="4573"/>
                    <a:pt x="1132" y="3977"/>
                  </a:cubicBezTo>
                  <a:cubicBezTo>
                    <a:pt x="1013" y="3727"/>
                    <a:pt x="882" y="3465"/>
                    <a:pt x="727" y="3251"/>
                  </a:cubicBezTo>
                  <a:cubicBezTo>
                    <a:pt x="203" y="2453"/>
                    <a:pt x="1" y="2251"/>
                    <a:pt x="608" y="1418"/>
                  </a:cubicBezTo>
                  <a:cubicBezTo>
                    <a:pt x="870" y="1060"/>
                    <a:pt x="1203" y="822"/>
                    <a:pt x="1608" y="656"/>
                  </a:cubicBezTo>
                  <a:cubicBezTo>
                    <a:pt x="2763" y="167"/>
                    <a:pt x="3989" y="1"/>
                    <a:pt x="5240" y="60"/>
                  </a:cubicBezTo>
                  <a:cubicBezTo>
                    <a:pt x="5430" y="72"/>
                    <a:pt x="5632" y="96"/>
                    <a:pt x="5835" y="96"/>
                  </a:cubicBezTo>
                  <a:cubicBezTo>
                    <a:pt x="6728" y="96"/>
                    <a:pt x="7561" y="358"/>
                    <a:pt x="8323" y="810"/>
                  </a:cubicBezTo>
                  <a:cubicBezTo>
                    <a:pt x="9085" y="1251"/>
                    <a:pt x="9573" y="1953"/>
                    <a:pt x="9776" y="2799"/>
                  </a:cubicBezTo>
                  <a:cubicBezTo>
                    <a:pt x="9919" y="3334"/>
                    <a:pt x="9800" y="3882"/>
                    <a:pt x="9526" y="4346"/>
                  </a:cubicBezTo>
                  <a:cubicBezTo>
                    <a:pt x="8942" y="5358"/>
                    <a:pt x="8097" y="6073"/>
                    <a:pt x="6918" y="6323"/>
                  </a:cubicBezTo>
                  <a:cubicBezTo>
                    <a:pt x="6728" y="6371"/>
                    <a:pt x="6537" y="6359"/>
                    <a:pt x="6323" y="6371"/>
                  </a:cubicBezTo>
                  <a:cubicBezTo>
                    <a:pt x="6013" y="6382"/>
                    <a:pt x="5966" y="6418"/>
                    <a:pt x="5894" y="6716"/>
                  </a:cubicBezTo>
                  <a:lnTo>
                    <a:pt x="5668" y="7692"/>
                  </a:lnTo>
                  <a:cubicBezTo>
                    <a:pt x="5692" y="7740"/>
                    <a:pt x="5656" y="7787"/>
                    <a:pt x="5597" y="7871"/>
                  </a:cubicBezTo>
                  <a:close/>
                  <a:moveTo>
                    <a:pt x="7895" y="2930"/>
                  </a:moveTo>
                  <a:cubicBezTo>
                    <a:pt x="7823" y="2846"/>
                    <a:pt x="7776" y="2691"/>
                    <a:pt x="7668" y="2608"/>
                  </a:cubicBezTo>
                  <a:cubicBezTo>
                    <a:pt x="7514" y="2489"/>
                    <a:pt x="7371" y="2596"/>
                    <a:pt x="7252" y="2680"/>
                  </a:cubicBezTo>
                  <a:cubicBezTo>
                    <a:pt x="7204" y="2715"/>
                    <a:pt x="7156" y="2751"/>
                    <a:pt x="7121" y="2787"/>
                  </a:cubicBezTo>
                  <a:cubicBezTo>
                    <a:pt x="6978" y="2930"/>
                    <a:pt x="6894" y="3108"/>
                    <a:pt x="7014" y="3275"/>
                  </a:cubicBezTo>
                  <a:cubicBezTo>
                    <a:pt x="7085" y="3394"/>
                    <a:pt x="7228" y="3501"/>
                    <a:pt x="7347" y="3525"/>
                  </a:cubicBezTo>
                  <a:cubicBezTo>
                    <a:pt x="7549" y="3573"/>
                    <a:pt x="7692" y="3430"/>
                    <a:pt x="7787" y="3263"/>
                  </a:cubicBezTo>
                  <a:cubicBezTo>
                    <a:pt x="7835" y="3203"/>
                    <a:pt x="7847" y="3096"/>
                    <a:pt x="7895" y="2930"/>
                  </a:cubicBezTo>
                  <a:close/>
                  <a:moveTo>
                    <a:pt x="4835" y="3192"/>
                  </a:moveTo>
                  <a:cubicBezTo>
                    <a:pt x="4835" y="3465"/>
                    <a:pt x="4894" y="3584"/>
                    <a:pt x="5073" y="3608"/>
                  </a:cubicBezTo>
                  <a:cubicBezTo>
                    <a:pt x="5299" y="3632"/>
                    <a:pt x="5549" y="3442"/>
                    <a:pt x="5585" y="3203"/>
                  </a:cubicBezTo>
                  <a:cubicBezTo>
                    <a:pt x="5609" y="2965"/>
                    <a:pt x="5430" y="2656"/>
                    <a:pt x="5275" y="2620"/>
                  </a:cubicBezTo>
                  <a:cubicBezTo>
                    <a:pt x="5049" y="2596"/>
                    <a:pt x="4882" y="2787"/>
                    <a:pt x="4859" y="3096"/>
                  </a:cubicBezTo>
                  <a:cubicBezTo>
                    <a:pt x="4835" y="3144"/>
                    <a:pt x="4835" y="3156"/>
                    <a:pt x="4835" y="3192"/>
                  </a:cubicBezTo>
                  <a:close/>
                  <a:moveTo>
                    <a:pt x="3275" y="3323"/>
                  </a:moveTo>
                  <a:cubicBezTo>
                    <a:pt x="3275" y="3084"/>
                    <a:pt x="3108" y="2870"/>
                    <a:pt x="2918" y="2870"/>
                  </a:cubicBezTo>
                  <a:cubicBezTo>
                    <a:pt x="2680" y="2870"/>
                    <a:pt x="2465" y="3132"/>
                    <a:pt x="2465" y="3394"/>
                  </a:cubicBezTo>
                  <a:cubicBezTo>
                    <a:pt x="2489" y="3632"/>
                    <a:pt x="2656" y="3823"/>
                    <a:pt x="2858" y="3823"/>
                  </a:cubicBezTo>
                  <a:cubicBezTo>
                    <a:pt x="3073" y="3823"/>
                    <a:pt x="3275" y="3573"/>
                    <a:pt x="3275" y="3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2"/>
            <p:cNvSpPr/>
            <p:nvPr/>
          </p:nvSpPr>
          <p:spPr>
            <a:xfrm>
              <a:off x="6105225" y="2017050"/>
              <a:ext cx="60725" cy="44375"/>
            </a:xfrm>
            <a:custGeom>
              <a:rect b="b" l="l" r="r" t="t"/>
              <a:pathLst>
                <a:path extrusionOk="0" h="1775" w="2429">
                  <a:moveTo>
                    <a:pt x="1643" y="24"/>
                  </a:moveTo>
                  <a:cubicBezTo>
                    <a:pt x="2381" y="0"/>
                    <a:pt x="2429" y="84"/>
                    <a:pt x="2250" y="798"/>
                  </a:cubicBezTo>
                  <a:cubicBezTo>
                    <a:pt x="2238" y="869"/>
                    <a:pt x="2203" y="965"/>
                    <a:pt x="2191" y="1036"/>
                  </a:cubicBezTo>
                  <a:cubicBezTo>
                    <a:pt x="2048" y="1500"/>
                    <a:pt x="1667" y="1774"/>
                    <a:pt x="1226" y="1762"/>
                  </a:cubicBezTo>
                  <a:cubicBezTo>
                    <a:pt x="643" y="1750"/>
                    <a:pt x="298" y="1512"/>
                    <a:pt x="155" y="988"/>
                  </a:cubicBezTo>
                  <a:cubicBezTo>
                    <a:pt x="107" y="810"/>
                    <a:pt x="60" y="631"/>
                    <a:pt x="36" y="453"/>
                  </a:cubicBezTo>
                  <a:cubicBezTo>
                    <a:pt x="0" y="226"/>
                    <a:pt x="83" y="143"/>
                    <a:pt x="298" y="119"/>
                  </a:cubicBezTo>
                  <a:cubicBezTo>
                    <a:pt x="524" y="107"/>
                    <a:pt x="750" y="107"/>
                    <a:pt x="976" y="96"/>
                  </a:cubicBezTo>
                  <a:cubicBezTo>
                    <a:pt x="1191" y="84"/>
                    <a:pt x="1417" y="36"/>
                    <a:pt x="1643" y="24"/>
                  </a:cubicBezTo>
                  <a:close/>
                  <a:moveTo>
                    <a:pt x="393" y="465"/>
                  </a:moveTo>
                  <a:cubicBezTo>
                    <a:pt x="381" y="881"/>
                    <a:pt x="464" y="1191"/>
                    <a:pt x="822" y="1346"/>
                  </a:cubicBezTo>
                  <a:cubicBezTo>
                    <a:pt x="1119" y="1477"/>
                    <a:pt x="1429" y="1524"/>
                    <a:pt x="1691" y="1274"/>
                  </a:cubicBezTo>
                  <a:cubicBezTo>
                    <a:pt x="1929" y="1048"/>
                    <a:pt x="2060" y="762"/>
                    <a:pt x="1965" y="405"/>
                  </a:cubicBezTo>
                  <a:cubicBezTo>
                    <a:pt x="1405" y="369"/>
                    <a:pt x="893" y="405"/>
                    <a:pt x="393" y="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2"/>
            <p:cNvSpPr/>
            <p:nvPr/>
          </p:nvSpPr>
          <p:spPr>
            <a:xfrm>
              <a:off x="6183800" y="1981925"/>
              <a:ext cx="12225" cy="22350"/>
            </a:xfrm>
            <a:custGeom>
              <a:rect b="b" l="l" r="r" t="t"/>
              <a:pathLst>
                <a:path extrusionOk="0" h="894" w="489">
                  <a:moveTo>
                    <a:pt x="489" y="441"/>
                  </a:moveTo>
                  <a:cubicBezTo>
                    <a:pt x="489" y="727"/>
                    <a:pt x="405" y="893"/>
                    <a:pt x="250" y="881"/>
                  </a:cubicBezTo>
                  <a:cubicBezTo>
                    <a:pt x="12" y="846"/>
                    <a:pt x="48" y="631"/>
                    <a:pt x="36" y="477"/>
                  </a:cubicBezTo>
                  <a:cubicBezTo>
                    <a:pt x="0" y="227"/>
                    <a:pt x="119" y="0"/>
                    <a:pt x="274" y="0"/>
                  </a:cubicBezTo>
                  <a:cubicBezTo>
                    <a:pt x="417" y="0"/>
                    <a:pt x="489" y="167"/>
                    <a:pt x="489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2"/>
            <p:cNvSpPr/>
            <p:nvPr/>
          </p:nvSpPr>
          <p:spPr>
            <a:xfrm>
              <a:off x="6080500" y="1990250"/>
              <a:ext cx="11950" cy="19975"/>
            </a:xfrm>
            <a:custGeom>
              <a:rect b="b" l="l" r="r" t="t"/>
              <a:pathLst>
                <a:path extrusionOk="0" h="799" w="478">
                  <a:moveTo>
                    <a:pt x="477" y="382"/>
                  </a:moveTo>
                  <a:cubicBezTo>
                    <a:pt x="477" y="453"/>
                    <a:pt x="477" y="501"/>
                    <a:pt x="453" y="525"/>
                  </a:cubicBezTo>
                  <a:cubicBezTo>
                    <a:pt x="430" y="644"/>
                    <a:pt x="370" y="798"/>
                    <a:pt x="215" y="763"/>
                  </a:cubicBezTo>
                  <a:cubicBezTo>
                    <a:pt x="144" y="751"/>
                    <a:pt x="60" y="620"/>
                    <a:pt x="25" y="525"/>
                  </a:cubicBezTo>
                  <a:cubicBezTo>
                    <a:pt x="1" y="406"/>
                    <a:pt x="25" y="275"/>
                    <a:pt x="72" y="155"/>
                  </a:cubicBezTo>
                  <a:cubicBezTo>
                    <a:pt x="84" y="96"/>
                    <a:pt x="179" y="36"/>
                    <a:pt x="239" y="25"/>
                  </a:cubicBezTo>
                  <a:cubicBezTo>
                    <a:pt x="275" y="1"/>
                    <a:pt x="370" y="84"/>
                    <a:pt x="382" y="132"/>
                  </a:cubicBezTo>
                  <a:cubicBezTo>
                    <a:pt x="441" y="203"/>
                    <a:pt x="441" y="298"/>
                    <a:pt x="477" y="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2"/>
            <p:cNvSpPr/>
            <p:nvPr/>
          </p:nvSpPr>
          <p:spPr>
            <a:xfrm>
              <a:off x="5810250" y="2079850"/>
              <a:ext cx="72350" cy="49150"/>
            </a:xfrm>
            <a:custGeom>
              <a:rect b="b" l="l" r="r" t="t"/>
              <a:pathLst>
                <a:path extrusionOk="0" h="1966" w="2894">
                  <a:moveTo>
                    <a:pt x="964" y="0"/>
                  </a:moveTo>
                  <a:lnTo>
                    <a:pt x="2441" y="0"/>
                  </a:lnTo>
                  <a:cubicBezTo>
                    <a:pt x="2798" y="0"/>
                    <a:pt x="2893" y="84"/>
                    <a:pt x="2810" y="429"/>
                  </a:cubicBezTo>
                  <a:cubicBezTo>
                    <a:pt x="2738" y="751"/>
                    <a:pt x="2655" y="1072"/>
                    <a:pt x="2417" y="1334"/>
                  </a:cubicBezTo>
                  <a:cubicBezTo>
                    <a:pt x="1845" y="1965"/>
                    <a:pt x="1143" y="1858"/>
                    <a:pt x="691" y="1382"/>
                  </a:cubicBezTo>
                  <a:cubicBezTo>
                    <a:pt x="452" y="1143"/>
                    <a:pt x="286" y="810"/>
                    <a:pt x="155" y="501"/>
                  </a:cubicBezTo>
                  <a:cubicBezTo>
                    <a:pt x="0" y="155"/>
                    <a:pt x="155" y="12"/>
                    <a:pt x="524" y="12"/>
                  </a:cubicBezTo>
                  <a:cubicBezTo>
                    <a:pt x="667" y="12"/>
                    <a:pt x="833" y="24"/>
                    <a:pt x="988" y="24"/>
                  </a:cubicBezTo>
                  <a:cubicBezTo>
                    <a:pt x="964" y="12"/>
                    <a:pt x="964" y="0"/>
                    <a:pt x="964" y="0"/>
                  </a:cubicBezTo>
                  <a:close/>
                  <a:moveTo>
                    <a:pt x="2453" y="393"/>
                  </a:moveTo>
                  <a:cubicBezTo>
                    <a:pt x="1786" y="381"/>
                    <a:pt x="1143" y="262"/>
                    <a:pt x="488" y="417"/>
                  </a:cubicBezTo>
                  <a:cubicBezTo>
                    <a:pt x="607" y="1084"/>
                    <a:pt x="964" y="1429"/>
                    <a:pt x="1524" y="1429"/>
                  </a:cubicBezTo>
                  <a:cubicBezTo>
                    <a:pt x="2036" y="1429"/>
                    <a:pt x="2334" y="1108"/>
                    <a:pt x="2453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2"/>
            <p:cNvSpPr/>
            <p:nvPr/>
          </p:nvSpPr>
          <p:spPr>
            <a:xfrm>
              <a:off x="5790300" y="2034300"/>
              <a:ext cx="11025" cy="25025"/>
            </a:xfrm>
            <a:custGeom>
              <a:rect b="b" l="l" r="r" t="t"/>
              <a:pathLst>
                <a:path extrusionOk="0" h="1001" w="441">
                  <a:moveTo>
                    <a:pt x="179" y="1001"/>
                  </a:moveTo>
                  <a:cubicBezTo>
                    <a:pt x="84" y="834"/>
                    <a:pt x="12" y="751"/>
                    <a:pt x="12" y="656"/>
                  </a:cubicBezTo>
                  <a:cubicBezTo>
                    <a:pt x="0" y="477"/>
                    <a:pt x="12" y="298"/>
                    <a:pt x="60" y="120"/>
                  </a:cubicBezTo>
                  <a:cubicBezTo>
                    <a:pt x="84" y="1"/>
                    <a:pt x="250" y="1"/>
                    <a:pt x="310" y="120"/>
                  </a:cubicBezTo>
                  <a:cubicBezTo>
                    <a:pt x="441" y="394"/>
                    <a:pt x="429" y="656"/>
                    <a:pt x="17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2"/>
            <p:cNvSpPr/>
            <p:nvPr/>
          </p:nvSpPr>
          <p:spPr>
            <a:xfrm>
              <a:off x="5896550" y="2034600"/>
              <a:ext cx="12225" cy="20275"/>
            </a:xfrm>
            <a:custGeom>
              <a:rect b="b" l="l" r="r" t="t"/>
              <a:pathLst>
                <a:path extrusionOk="0" h="811" w="489">
                  <a:moveTo>
                    <a:pt x="310" y="1"/>
                  </a:moveTo>
                  <a:cubicBezTo>
                    <a:pt x="477" y="263"/>
                    <a:pt x="489" y="465"/>
                    <a:pt x="394" y="703"/>
                  </a:cubicBezTo>
                  <a:cubicBezTo>
                    <a:pt x="358" y="751"/>
                    <a:pt x="287" y="810"/>
                    <a:pt x="227" y="810"/>
                  </a:cubicBezTo>
                  <a:cubicBezTo>
                    <a:pt x="179" y="810"/>
                    <a:pt x="108" y="751"/>
                    <a:pt x="72" y="691"/>
                  </a:cubicBezTo>
                  <a:cubicBezTo>
                    <a:pt x="1" y="513"/>
                    <a:pt x="96" y="215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2"/>
            <p:cNvSpPr/>
            <p:nvPr/>
          </p:nvSpPr>
          <p:spPr>
            <a:xfrm>
              <a:off x="5940900" y="1712850"/>
              <a:ext cx="27425" cy="35725"/>
            </a:xfrm>
            <a:custGeom>
              <a:rect b="b" l="l" r="r" t="t"/>
              <a:pathLst>
                <a:path extrusionOk="0" h="1429" w="1097">
                  <a:moveTo>
                    <a:pt x="1096" y="714"/>
                  </a:moveTo>
                  <a:cubicBezTo>
                    <a:pt x="1084" y="786"/>
                    <a:pt x="1084" y="881"/>
                    <a:pt x="1072" y="953"/>
                  </a:cubicBezTo>
                  <a:cubicBezTo>
                    <a:pt x="1025" y="1250"/>
                    <a:pt x="918" y="1369"/>
                    <a:pt x="715" y="1405"/>
                  </a:cubicBezTo>
                  <a:cubicBezTo>
                    <a:pt x="489" y="1429"/>
                    <a:pt x="203" y="1310"/>
                    <a:pt x="120" y="1107"/>
                  </a:cubicBezTo>
                  <a:cubicBezTo>
                    <a:pt x="37" y="941"/>
                    <a:pt x="13" y="762"/>
                    <a:pt x="1" y="584"/>
                  </a:cubicBezTo>
                  <a:cubicBezTo>
                    <a:pt x="1" y="250"/>
                    <a:pt x="215" y="12"/>
                    <a:pt x="489" y="12"/>
                  </a:cubicBezTo>
                  <a:cubicBezTo>
                    <a:pt x="810" y="0"/>
                    <a:pt x="1025" y="179"/>
                    <a:pt x="1072" y="536"/>
                  </a:cubicBezTo>
                  <a:cubicBezTo>
                    <a:pt x="1084" y="595"/>
                    <a:pt x="1084" y="655"/>
                    <a:pt x="1096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2"/>
            <p:cNvSpPr/>
            <p:nvPr/>
          </p:nvSpPr>
          <p:spPr>
            <a:xfrm>
              <a:off x="5869175" y="1714625"/>
              <a:ext cx="30375" cy="34250"/>
            </a:xfrm>
            <a:custGeom>
              <a:rect b="b" l="l" r="r" t="t"/>
              <a:pathLst>
                <a:path extrusionOk="0" h="1370" w="1215">
                  <a:moveTo>
                    <a:pt x="679" y="24"/>
                  </a:moveTo>
                  <a:cubicBezTo>
                    <a:pt x="1012" y="36"/>
                    <a:pt x="1215" y="274"/>
                    <a:pt x="1203" y="620"/>
                  </a:cubicBezTo>
                  <a:cubicBezTo>
                    <a:pt x="1167" y="989"/>
                    <a:pt x="858" y="1370"/>
                    <a:pt x="572" y="1358"/>
                  </a:cubicBezTo>
                  <a:cubicBezTo>
                    <a:pt x="298" y="1346"/>
                    <a:pt x="0" y="953"/>
                    <a:pt x="12" y="632"/>
                  </a:cubicBezTo>
                  <a:cubicBezTo>
                    <a:pt x="12" y="274"/>
                    <a:pt x="322" y="1"/>
                    <a:pt x="679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2"/>
            <p:cNvSpPr/>
            <p:nvPr/>
          </p:nvSpPr>
          <p:spPr>
            <a:xfrm>
              <a:off x="5796250" y="1721475"/>
              <a:ext cx="28300" cy="31275"/>
            </a:xfrm>
            <a:custGeom>
              <a:rect b="b" l="l" r="r" t="t"/>
              <a:pathLst>
                <a:path extrusionOk="0" h="1251" w="1132">
                  <a:moveTo>
                    <a:pt x="0" y="620"/>
                  </a:moveTo>
                  <a:cubicBezTo>
                    <a:pt x="0" y="298"/>
                    <a:pt x="215" y="0"/>
                    <a:pt x="500" y="12"/>
                  </a:cubicBezTo>
                  <a:cubicBezTo>
                    <a:pt x="917" y="24"/>
                    <a:pt x="1132" y="191"/>
                    <a:pt x="1132" y="584"/>
                  </a:cubicBezTo>
                  <a:cubicBezTo>
                    <a:pt x="1132" y="953"/>
                    <a:pt x="893" y="1215"/>
                    <a:pt x="560" y="1239"/>
                  </a:cubicBezTo>
                  <a:cubicBezTo>
                    <a:pt x="274" y="1251"/>
                    <a:pt x="0" y="953"/>
                    <a:pt x="0" y="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82"/>
            <p:cNvSpPr/>
            <p:nvPr/>
          </p:nvSpPr>
          <p:spPr>
            <a:xfrm>
              <a:off x="6161775" y="1659250"/>
              <a:ext cx="24425" cy="27125"/>
            </a:xfrm>
            <a:custGeom>
              <a:rect b="b" l="l" r="r" t="t"/>
              <a:pathLst>
                <a:path extrusionOk="0" h="1085" w="977">
                  <a:moveTo>
                    <a:pt x="977" y="430"/>
                  </a:moveTo>
                  <a:cubicBezTo>
                    <a:pt x="929" y="584"/>
                    <a:pt x="929" y="692"/>
                    <a:pt x="881" y="775"/>
                  </a:cubicBezTo>
                  <a:cubicBezTo>
                    <a:pt x="798" y="942"/>
                    <a:pt x="643" y="1084"/>
                    <a:pt x="453" y="1049"/>
                  </a:cubicBezTo>
                  <a:cubicBezTo>
                    <a:pt x="310" y="1013"/>
                    <a:pt x="179" y="906"/>
                    <a:pt x="107" y="787"/>
                  </a:cubicBezTo>
                  <a:cubicBezTo>
                    <a:pt x="0" y="608"/>
                    <a:pt x="84" y="430"/>
                    <a:pt x="215" y="299"/>
                  </a:cubicBezTo>
                  <a:cubicBezTo>
                    <a:pt x="262" y="251"/>
                    <a:pt x="298" y="227"/>
                    <a:pt x="346" y="191"/>
                  </a:cubicBezTo>
                  <a:cubicBezTo>
                    <a:pt x="477" y="108"/>
                    <a:pt x="631" y="1"/>
                    <a:pt x="762" y="120"/>
                  </a:cubicBezTo>
                  <a:cubicBezTo>
                    <a:pt x="858" y="191"/>
                    <a:pt x="917" y="346"/>
                    <a:pt x="977" y="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2"/>
            <p:cNvSpPr/>
            <p:nvPr/>
          </p:nvSpPr>
          <p:spPr>
            <a:xfrm>
              <a:off x="6109375" y="1661650"/>
              <a:ext cx="19375" cy="25925"/>
            </a:xfrm>
            <a:custGeom>
              <a:rect b="b" l="l" r="r" t="t"/>
              <a:pathLst>
                <a:path extrusionOk="0" h="1037" w="775">
                  <a:moveTo>
                    <a:pt x="13" y="596"/>
                  </a:moveTo>
                  <a:lnTo>
                    <a:pt x="13" y="500"/>
                  </a:lnTo>
                  <a:cubicBezTo>
                    <a:pt x="48" y="191"/>
                    <a:pt x="215" y="0"/>
                    <a:pt x="429" y="24"/>
                  </a:cubicBezTo>
                  <a:cubicBezTo>
                    <a:pt x="608" y="60"/>
                    <a:pt x="775" y="357"/>
                    <a:pt x="739" y="607"/>
                  </a:cubicBezTo>
                  <a:cubicBezTo>
                    <a:pt x="715" y="846"/>
                    <a:pt x="477" y="1036"/>
                    <a:pt x="239" y="1012"/>
                  </a:cubicBezTo>
                  <a:cubicBezTo>
                    <a:pt x="60" y="988"/>
                    <a:pt x="1" y="869"/>
                    <a:pt x="13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82"/>
            <p:cNvSpPr/>
            <p:nvPr/>
          </p:nvSpPr>
          <p:spPr>
            <a:xfrm>
              <a:off x="6050150" y="1668500"/>
              <a:ext cx="20550" cy="23825"/>
            </a:xfrm>
            <a:custGeom>
              <a:rect b="b" l="l" r="r" t="t"/>
              <a:pathLst>
                <a:path extrusionOk="0" h="953" w="822">
                  <a:moveTo>
                    <a:pt x="822" y="453"/>
                  </a:moveTo>
                  <a:cubicBezTo>
                    <a:pt x="822" y="703"/>
                    <a:pt x="608" y="953"/>
                    <a:pt x="405" y="953"/>
                  </a:cubicBezTo>
                  <a:cubicBezTo>
                    <a:pt x="215" y="953"/>
                    <a:pt x="36" y="762"/>
                    <a:pt x="24" y="524"/>
                  </a:cubicBezTo>
                  <a:cubicBezTo>
                    <a:pt x="0" y="262"/>
                    <a:pt x="227" y="0"/>
                    <a:pt x="465" y="0"/>
                  </a:cubicBezTo>
                  <a:cubicBezTo>
                    <a:pt x="655" y="0"/>
                    <a:pt x="822" y="214"/>
                    <a:pt x="82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82"/>
            <p:cNvSpPr/>
            <p:nvPr/>
          </p:nvSpPr>
          <p:spPr>
            <a:xfrm>
              <a:off x="6114750" y="2026275"/>
              <a:ext cx="42275" cy="29200"/>
            </a:xfrm>
            <a:custGeom>
              <a:rect b="b" l="l" r="r" t="t"/>
              <a:pathLst>
                <a:path extrusionOk="0" h="1168" w="1691">
                  <a:moveTo>
                    <a:pt x="12" y="96"/>
                  </a:moveTo>
                  <a:cubicBezTo>
                    <a:pt x="536" y="24"/>
                    <a:pt x="1036" y="0"/>
                    <a:pt x="1584" y="48"/>
                  </a:cubicBezTo>
                  <a:cubicBezTo>
                    <a:pt x="1691" y="405"/>
                    <a:pt x="1548" y="691"/>
                    <a:pt x="1298" y="917"/>
                  </a:cubicBezTo>
                  <a:cubicBezTo>
                    <a:pt x="1048" y="1167"/>
                    <a:pt x="738" y="1108"/>
                    <a:pt x="441" y="989"/>
                  </a:cubicBezTo>
                  <a:cubicBezTo>
                    <a:pt x="72" y="834"/>
                    <a:pt x="0" y="512"/>
                    <a:pt x="12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2"/>
            <p:cNvSpPr/>
            <p:nvPr/>
          </p:nvSpPr>
          <p:spPr>
            <a:xfrm>
              <a:off x="5822450" y="2086400"/>
              <a:ext cx="49125" cy="29200"/>
            </a:xfrm>
            <a:custGeom>
              <a:rect b="b" l="l" r="r" t="t"/>
              <a:pathLst>
                <a:path extrusionOk="0" h="1168" w="1965">
                  <a:moveTo>
                    <a:pt x="1965" y="131"/>
                  </a:moveTo>
                  <a:cubicBezTo>
                    <a:pt x="1846" y="870"/>
                    <a:pt x="1536" y="1167"/>
                    <a:pt x="1036" y="1167"/>
                  </a:cubicBezTo>
                  <a:cubicBezTo>
                    <a:pt x="476" y="1167"/>
                    <a:pt x="143" y="822"/>
                    <a:pt x="0" y="155"/>
                  </a:cubicBezTo>
                  <a:cubicBezTo>
                    <a:pt x="655" y="0"/>
                    <a:pt x="1298" y="119"/>
                    <a:pt x="196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82"/>
          <p:cNvSpPr/>
          <p:nvPr/>
        </p:nvSpPr>
        <p:spPr>
          <a:xfrm rot="623763">
            <a:off x="6638674" y="4200841"/>
            <a:ext cx="662068" cy="636481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 rot="1896833">
            <a:off x="4785269" y="1149710"/>
            <a:ext cx="510426" cy="490694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82"/>
          <p:cNvSpPr txBox="1"/>
          <p:nvPr/>
        </p:nvSpPr>
        <p:spPr>
          <a:xfrm>
            <a:off x="437813" y="711825"/>
            <a:ext cx="123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0</a:t>
            </a:r>
            <a:r>
              <a:rPr b="1" lang="en" sz="60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51" y="620375"/>
            <a:ext cx="5310600" cy="239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29" name="Google Shape;629;p48"/>
          <p:cNvSpPr/>
          <p:nvPr/>
        </p:nvSpPr>
        <p:spPr>
          <a:xfrm>
            <a:off x="1602119" y="223813"/>
            <a:ext cx="1195100" cy="1195100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8"/>
          <p:cNvSpPr txBox="1"/>
          <p:nvPr>
            <p:ph type="title"/>
          </p:nvPr>
        </p:nvSpPr>
        <p:spPr>
          <a:xfrm>
            <a:off x="1950450" y="3154300"/>
            <a:ext cx="5376600" cy="13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Khảo sát / Lí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chọn đề tài</a:t>
            </a:r>
            <a:endParaRPr/>
          </a:p>
        </p:txBody>
      </p:sp>
      <p:sp>
        <p:nvSpPr>
          <p:cNvPr id="631" name="Google Shape;631;p48"/>
          <p:cNvSpPr txBox="1"/>
          <p:nvPr>
            <p:ph idx="2" type="title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2" name="Google Shape;632;p48"/>
          <p:cNvSpPr/>
          <p:nvPr/>
        </p:nvSpPr>
        <p:spPr>
          <a:xfrm rot="2006702">
            <a:off x="575351" y="3885266"/>
            <a:ext cx="588826" cy="566095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8"/>
          <p:cNvSpPr/>
          <p:nvPr/>
        </p:nvSpPr>
        <p:spPr>
          <a:xfrm>
            <a:off x="1108371" y="3406430"/>
            <a:ext cx="466831" cy="44879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48"/>
          <p:cNvGrpSpPr/>
          <p:nvPr/>
        </p:nvGrpSpPr>
        <p:grpSpPr>
          <a:xfrm>
            <a:off x="7533511" y="2129240"/>
            <a:ext cx="843483" cy="1025071"/>
            <a:chOff x="2537500" y="2379600"/>
            <a:chExt cx="272100" cy="330700"/>
          </a:xfrm>
        </p:grpSpPr>
        <p:sp>
          <p:nvSpPr>
            <p:cNvPr id="635" name="Google Shape;635;p48"/>
            <p:cNvSpPr/>
            <p:nvPr/>
          </p:nvSpPr>
          <p:spPr>
            <a:xfrm>
              <a:off x="2554775" y="2394175"/>
              <a:ext cx="223275" cy="260475"/>
            </a:xfrm>
            <a:custGeom>
              <a:rect b="b" l="l" r="r" t="t"/>
              <a:pathLst>
                <a:path extrusionOk="0" h="10419" w="8931">
                  <a:moveTo>
                    <a:pt x="2155" y="0"/>
                  </a:moveTo>
                  <a:lnTo>
                    <a:pt x="8335" y="0"/>
                  </a:lnTo>
                  <a:cubicBezTo>
                    <a:pt x="8394" y="0"/>
                    <a:pt x="8430" y="12"/>
                    <a:pt x="8525" y="24"/>
                  </a:cubicBezTo>
                  <a:cubicBezTo>
                    <a:pt x="8537" y="179"/>
                    <a:pt x="8537" y="322"/>
                    <a:pt x="8537" y="453"/>
                  </a:cubicBezTo>
                  <a:cubicBezTo>
                    <a:pt x="8537" y="870"/>
                    <a:pt x="8537" y="1298"/>
                    <a:pt x="8632" y="1703"/>
                  </a:cubicBezTo>
                  <a:cubicBezTo>
                    <a:pt x="8692" y="2025"/>
                    <a:pt x="8656" y="2358"/>
                    <a:pt x="8656" y="2703"/>
                  </a:cubicBezTo>
                  <a:cubicBezTo>
                    <a:pt x="8656" y="3048"/>
                    <a:pt x="8668" y="3394"/>
                    <a:pt x="8728" y="3727"/>
                  </a:cubicBezTo>
                  <a:cubicBezTo>
                    <a:pt x="8763" y="3894"/>
                    <a:pt x="8763" y="4072"/>
                    <a:pt x="8763" y="4251"/>
                  </a:cubicBezTo>
                  <a:cubicBezTo>
                    <a:pt x="8763" y="5180"/>
                    <a:pt x="8751" y="6096"/>
                    <a:pt x="8751" y="7025"/>
                  </a:cubicBezTo>
                  <a:cubicBezTo>
                    <a:pt x="8751" y="7180"/>
                    <a:pt x="8763" y="7335"/>
                    <a:pt x="8787" y="7501"/>
                  </a:cubicBezTo>
                  <a:cubicBezTo>
                    <a:pt x="8930" y="8109"/>
                    <a:pt x="8871" y="8728"/>
                    <a:pt x="8835" y="9347"/>
                  </a:cubicBezTo>
                  <a:cubicBezTo>
                    <a:pt x="8835" y="9359"/>
                    <a:pt x="8823" y="9359"/>
                    <a:pt x="8787" y="9383"/>
                  </a:cubicBezTo>
                  <a:lnTo>
                    <a:pt x="8573" y="9168"/>
                  </a:lnTo>
                  <a:cubicBezTo>
                    <a:pt x="8466" y="9061"/>
                    <a:pt x="8347" y="9049"/>
                    <a:pt x="8216" y="9085"/>
                  </a:cubicBezTo>
                  <a:cubicBezTo>
                    <a:pt x="8097" y="9133"/>
                    <a:pt x="7978" y="9180"/>
                    <a:pt x="7823" y="9240"/>
                  </a:cubicBezTo>
                  <a:cubicBezTo>
                    <a:pt x="7799" y="9133"/>
                    <a:pt x="7751" y="9049"/>
                    <a:pt x="7763" y="8990"/>
                  </a:cubicBezTo>
                  <a:cubicBezTo>
                    <a:pt x="7858" y="8632"/>
                    <a:pt x="7751" y="8299"/>
                    <a:pt x="7561" y="7978"/>
                  </a:cubicBezTo>
                  <a:cubicBezTo>
                    <a:pt x="7632" y="7870"/>
                    <a:pt x="7704" y="7751"/>
                    <a:pt x="7775" y="7632"/>
                  </a:cubicBezTo>
                  <a:cubicBezTo>
                    <a:pt x="8180" y="7001"/>
                    <a:pt x="8132" y="7216"/>
                    <a:pt x="8132" y="6466"/>
                  </a:cubicBezTo>
                  <a:lnTo>
                    <a:pt x="8132" y="6132"/>
                  </a:lnTo>
                  <a:cubicBezTo>
                    <a:pt x="8120" y="5477"/>
                    <a:pt x="7942" y="4882"/>
                    <a:pt x="7466" y="4406"/>
                  </a:cubicBezTo>
                  <a:cubicBezTo>
                    <a:pt x="7275" y="4191"/>
                    <a:pt x="7096" y="3965"/>
                    <a:pt x="6906" y="3751"/>
                  </a:cubicBezTo>
                  <a:cubicBezTo>
                    <a:pt x="6977" y="3715"/>
                    <a:pt x="7085" y="3703"/>
                    <a:pt x="7156" y="3644"/>
                  </a:cubicBezTo>
                  <a:cubicBezTo>
                    <a:pt x="7204" y="3608"/>
                    <a:pt x="7263" y="3525"/>
                    <a:pt x="7239" y="3465"/>
                  </a:cubicBezTo>
                  <a:cubicBezTo>
                    <a:pt x="7239" y="3406"/>
                    <a:pt x="7168" y="3346"/>
                    <a:pt x="7120" y="3310"/>
                  </a:cubicBezTo>
                  <a:cubicBezTo>
                    <a:pt x="7085" y="3287"/>
                    <a:pt x="7025" y="3287"/>
                    <a:pt x="6966" y="3287"/>
                  </a:cubicBezTo>
                  <a:cubicBezTo>
                    <a:pt x="6489" y="3287"/>
                    <a:pt x="6013" y="3215"/>
                    <a:pt x="5537" y="3287"/>
                  </a:cubicBezTo>
                  <a:cubicBezTo>
                    <a:pt x="4406" y="3453"/>
                    <a:pt x="3251" y="3358"/>
                    <a:pt x="2120" y="3370"/>
                  </a:cubicBezTo>
                  <a:cubicBezTo>
                    <a:pt x="1810" y="3370"/>
                    <a:pt x="1489" y="3358"/>
                    <a:pt x="1167" y="3370"/>
                  </a:cubicBezTo>
                  <a:cubicBezTo>
                    <a:pt x="929" y="3370"/>
                    <a:pt x="929" y="3394"/>
                    <a:pt x="739" y="3596"/>
                  </a:cubicBezTo>
                  <a:cubicBezTo>
                    <a:pt x="774" y="3727"/>
                    <a:pt x="870" y="3787"/>
                    <a:pt x="977" y="3810"/>
                  </a:cubicBezTo>
                  <a:cubicBezTo>
                    <a:pt x="1108" y="3834"/>
                    <a:pt x="1262" y="3834"/>
                    <a:pt x="1405" y="3834"/>
                  </a:cubicBezTo>
                  <a:cubicBezTo>
                    <a:pt x="2001" y="3834"/>
                    <a:pt x="2584" y="3822"/>
                    <a:pt x="3179" y="3822"/>
                  </a:cubicBezTo>
                  <a:cubicBezTo>
                    <a:pt x="3275" y="3822"/>
                    <a:pt x="3370" y="3834"/>
                    <a:pt x="3465" y="3834"/>
                  </a:cubicBezTo>
                  <a:cubicBezTo>
                    <a:pt x="3513" y="3965"/>
                    <a:pt x="3417" y="4013"/>
                    <a:pt x="3358" y="4072"/>
                  </a:cubicBezTo>
                  <a:cubicBezTo>
                    <a:pt x="3251" y="4180"/>
                    <a:pt x="3132" y="4251"/>
                    <a:pt x="3036" y="4358"/>
                  </a:cubicBezTo>
                  <a:cubicBezTo>
                    <a:pt x="2894" y="4477"/>
                    <a:pt x="2798" y="4596"/>
                    <a:pt x="2763" y="4787"/>
                  </a:cubicBezTo>
                  <a:cubicBezTo>
                    <a:pt x="2751" y="4858"/>
                    <a:pt x="2691" y="4942"/>
                    <a:pt x="2632" y="5013"/>
                  </a:cubicBezTo>
                  <a:lnTo>
                    <a:pt x="1370" y="5013"/>
                  </a:lnTo>
                  <a:cubicBezTo>
                    <a:pt x="1262" y="5013"/>
                    <a:pt x="1155" y="5001"/>
                    <a:pt x="1072" y="5013"/>
                  </a:cubicBezTo>
                  <a:cubicBezTo>
                    <a:pt x="989" y="5025"/>
                    <a:pt x="929" y="5061"/>
                    <a:pt x="870" y="5084"/>
                  </a:cubicBezTo>
                  <a:cubicBezTo>
                    <a:pt x="750" y="5156"/>
                    <a:pt x="750" y="5323"/>
                    <a:pt x="870" y="5418"/>
                  </a:cubicBezTo>
                  <a:cubicBezTo>
                    <a:pt x="977" y="5501"/>
                    <a:pt x="1108" y="5513"/>
                    <a:pt x="1251" y="5513"/>
                  </a:cubicBezTo>
                  <a:lnTo>
                    <a:pt x="2108" y="5513"/>
                  </a:lnTo>
                  <a:cubicBezTo>
                    <a:pt x="2203" y="5513"/>
                    <a:pt x="2274" y="5537"/>
                    <a:pt x="2358" y="5549"/>
                  </a:cubicBezTo>
                  <a:cubicBezTo>
                    <a:pt x="2334" y="5894"/>
                    <a:pt x="2298" y="6216"/>
                    <a:pt x="2286" y="6549"/>
                  </a:cubicBezTo>
                  <a:cubicBezTo>
                    <a:pt x="2120" y="6644"/>
                    <a:pt x="1965" y="6608"/>
                    <a:pt x="1810" y="6620"/>
                  </a:cubicBezTo>
                  <a:cubicBezTo>
                    <a:pt x="1620" y="6632"/>
                    <a:pt x="1405" y="6644"/>
                    <a:pt x="1215" y="6680"/>
                  </a:cubicBezTo>
                  <a:cubicBezTo>
                    <a:pt x="1108" y="6692"/>
                    <a:pt x="1036" y="6787"/>
                    <a:pt x="1084" y="6918"/>
                  </a:cubicBezTo>
                  <a:cubicBezTo>
                    <a:pt x="1501" y="7049"/>
                    <a:pt x="1929" y="6966"/>
                    <a:pt x="2346" y="7025"/>
                  </a:cubicBezTo>
                  <a:cubicBezTo>
                    <a:pt x="2441" y="7228"/>
                    <a:pt x="2501" y="7442"/>
                    <a:pt x="2596" y="7620"/>
                  </a:cubicBezTo>
                  <a:cubicBezTo>
                    <a:pt x="2703" y="7799"/>
                    <a:pt x="2894" y="7930"/>
                    <a:pt x="2977" y="8132"/>
                  </a:cubicBezTo>
                  <a:cubicBezTo>
                    <a:pt x="2941" y="8240"/>
                    <a:pt x="2870" y="8216"/>
                    <a:pt x="2798" y="8228"/>
                  </a:cubicBezTo>
                  <a:cubicBezTo>
                    <a:pt x="2465" y="8228"/>
                    <a:pt x="2120" y="8228"/>
                    <a:pt x="1798" y="8240"/>
                  </a:cubicBezTo>
                  <a:cubicBezTo>
                    <a:pt x="1667" y="8240"/>
                    <a:pt x="1512" y="8287"/>
                    <a:pt x="1381" y="8335"/>
                  </a:cubicBezTo>
                  <a:cubicBezTo>
                    <a:pt x="1334" y="8347"/>
                    <a:pt x="1286" y="8418"/>
                    <a:pt x="1286" y="8466"/>
                  </a:cubicBezTo>
                  <a:cubicBezTo>
                    <a:pt x="1286" y="8513"/>
                    <a:pt x="1334" y="8585"/>
                    <a:pt x="1381" y="8597"/>
                  </a:cubicBezTo>
                  <a:cubicBezTo>
                    <a:pt x="1489" y="8644"/>
                    <a:pt x="1608" y="8668"/>
                    <a:pt x="1703" y="8668"/>
                  </a:cubicBezTo>
                  <a:cubicBezTo>
                    <a:pt x="2179" y="8692"/>
                    <a:pt x="2655" y="8704"/>
                    <a:pt x="3132" y="8692"/>
                  </a:cubicBezTo>
                  <a:cubicBezTo>
                    <a:pt x="3417" y="8692"/>
                    <a:pt x="3667" y="8752"/>
                    <a:pt x="3929" y="8871"/>
                  </a:cubicBezTo>
                  <a:cubicBezTo>
                    <a:pt x="4025" y="8906"/>
                    <a:pt x="4132" y="8954"/>
                    <a:pt x="4239" y="9013"/>
                  </a:cubicBezTo>
                  <a:cubicBezTo>
                    <a:pt x="4703" y="9240"/>
                    <a:pt x="5180" y="9264"/>
                    <a:pt x="5668" y="9073"/>
                  </a:cubicBezTo>
                  <a:cubicBezTo>
                    <a:pt x="5775" y="9025"/>
                    <a:pt x="5894" y="9013"/>
                    <a:pt x="6013" y="9002"/>
                  </a:cubicBezTo>
                  <a:cubicBezTo>
                    <a:pt x="6108" y="9121"/>
                    <a:pt x="6215" y="9204"/>
                    <a:pt x="6311" y="9323"/>
                  </a:cubicBezTo>
                  <a:cubicBezTo>
                    <a:pt x="6442" y="9490"/>
                    <a:pt x="6620" y="9585"/>
                    <a:pt x="6846" y="9561"/>
                  </a:cubicBezTo>
                  <a:cubicBezTo>
                    <a:pt x="6906" y="9561"/>
                    <a:pt x="6966" y="9549"/>
                    <a:pt x="7001" y="9561"/>
                  </a:cubicBezTo>
                  <a:cubicBezTo>
                    <a:pt x="7085" y="9597"/>
                    <a:pt x="7144" y="9656"/>
                    <a:pt x="7180" y="9704"/>
                  </a:cubicBezTo>
                  <a:cubicBezTo>
                    <a:pt x="7049" y="9942"/>
                    <a:pt x="6930" y="10145"/>
                    <a:pt x="6799" y="10371"/>
                  </a:cubicBezTo>
                  <a:cubicBezTo>
                    <a:pt x="6168" y="10418"/>
                    <a:pt x="786" y="10383"/>
                    <a:pt x="417" y="10335"/>
                  </a:cubicBezTo>
                  <a:cubicBezTo>
                    <a:pt x="298" y="10085"/>
                    <a:pt x="250" y="9835"/>
                    <a:pt x="250" y="9549"/>
                  </a:cubicBezTo>
                  <a:cubicBezTo>
                    <a:pt x="250" y="9264"/>
                    <a:pt x="262" y="8966"/>
                    <a:pt x="155" y="8704"/>
                  </a:cubicBezTo>
                  <a:cubicBezTo>
                    <a:pt x="131" y="8597"/>
                    <a:pt x="131" y="8478"/>
                    <a:pt x="131" y="8359"/>
                  </a:cubicBezTo>
                  <a:lnTo>
                    <a:pt x="131" y="7585"/>
                  </a:lnTo>
                  <a:cubicBezTo>
                    <a:pt x="131" y="7466"/>
                    <a:pt x="131" y="7347"/>
                    <a:pt x="96" y="7239"/>
                  </a:cubicBezTo>
                  <a:cubicBezTo>
                    <a:pt x="0" y="6942"/>
                    <a:pt x="24" y="6644"/>
                    <a:pt x="24" y="6346"/>
                  </a:cubicBezTo>
                  <a:lnTo>
                    <a:pt x="24" y="2894"/>
                  </a:lnTo>
                  <a:cubicBezTo>
                    <a:pt x="24" y="2763"/>
                    <a:pt x="12" y="2620"/>
                    <a:pt x="72" y="2453"/>
                  </a:cubicBezTo>
                  <a:cubicBezTo>
                    <a:pt x="429" y="2596"/>
                    <a:pt x="810" y="2513"/>
                    <a:pt x="1167" y="2632"/>
                  </a:cubicBezTo>
                  <a:cubicBezTo>
                    <a:pt x="1346" y="2691"/>
                    <a:pt x="1572" y="2656"/>
                    <a:pt x="1762" y="2644"/>
                  </a:cubicBezTo>
                  <a:cubicBezTo>
                    <a:pt x="1941" y="2632"/>
                    <a:pt x="2048" y="2513"/>
                    <a:pt x="2084" y="2334"/>
                  </a:cubicBezTo>
                  <a:cubicBezTo>
                    <a:pt x="2096" y="2227"/>
                    <a:pt x="2096" y="2120"/>
                    <a:pt x="2096" y="2036"/>
                  </a:cubicBezTo>
                  <a:cubicBezTo>
                    <a:pt x="2096" y="1822"/>
                    <a:pt x="2096" y="1608"/>
                    <a:pt x="2155" y="1393"/>
                  </a:cubicBezTo>
                  <a:cubicBezTo>
                    <a:pt x="2203" y="1251"/>
                    <a:pt x="2179" y="1084"/>
                    <a:pt x="2179" y="917"/>
                  </a:cubicBezTo>
                  <a:cubicBezTo>
                    <a:pt x="2155" y="596"/>
                    <a:pt x="2155" y="322"/>
                    <a:pt x="2155" y="0"/>
                  </a:cubicBezTo>
                  <a:close/>
                  <a:moveTo>
                    <a:pt x="6549" y="1917"/>
                  </a:moveTo>
                  <a:lnTo>
                    <a:pt x="6549" y="1965"/>
                  </a:lnTo>
                  <a:cubicBezTo>
                    <a:pt x="6680" y="1953"/>
                    <a:pt x="6799" y="1965"/>
                    <a:pt x="6930" y="1929"/>
                  </a:cubicBezTo>
                  <a:cubicBezTo>
                    <a:pt x="7061" y="1917"/>
                    <a:pt x="7144" y="1810"/>
                    <a:pt x="7144" y="1691"/>
                  </a:cubicBezTo>
                  <a:cubicBezTo>
                    <a:pt x="7144" y="1596"/>
                    <a:pt x="7049" y="1489"/>
                    <a:pt x="6918" y="1477"/>
                  </a:cubicBezTo>
                  <a:cubicBezTo>
                    <a:pt x="6763" y="1453"/>
                    <a:pt x="6632" y="1453"/>
                    <a:pt x="6489" y="1453"/>
                  </a:cubicBezTo>
                  <a:cubicBezTo>
                    <a:pt x="5787" y="1453"/>
                    <a:pt x="5084" y="1453"/>
                    <a:pt x="4370" y="1477"/>
                  </a:cubicBezTo>
                  <a:cubicBezTo>
                    <a:pt x="4263" y="1477"/>
                    <a:pt x="4168" y="1453"/>
                    <a:pt x="4072" y="1489"/>
                  </a:cubicBezTo>
                  <a:cubicBezTo>
                    <a:pt x="3810" y="1608"/>
                    <a:pt x="3513" y="1596"/>
                    <a:pt x="3227" y="1608"/>
                  </a:cubicBezTo>
                  <a:cubicBezTo>
                    <a:pt x="3108" y="1608"/>
                    <a:pt x="2989" y="1620"/>
                    <a:pt x="2882" y="1655"/>
                  </a:cubicBezTo>
                  <a:cubicBezTo>
                    <a:pt x="2822" y="1667"/>
                    <a:pt x="2763" y="1751"/>
                    <a:pt x="2763" y="1798"/>
                  </a:cubicBezTo>
                  <a:cubicBezTo>
                    <a:pt x="2763" y="1858"/>
                    <a:pt x="2822" y="1917"/>
                    <a:pt x="2870" y="1965"/>
                  </a:cubicBezTo>
                  <a:cubicBezTo>
                    <a:pt x="2894" y="1989"/>
                    <a:pt x="2941" y="2013"/>
                    <a:pt x="2989" y="2013"/>
                  </a:cubicBezTo>
                  <a:cubicBezTo>
                    <a:pt x="3310" y="2036"/>
                    <a:pt x="3644" y="2084"/>
                    <a:pt x="3965" y="1989"/>
                  </a:cubicBezTo>
                  <a:cubicBezTo>
                    <a:pt x="4179" y="1929"/>
                    <a:pt x="4382" y="1905"/>
                    <a:pt x="4608" y="1905"/>
                  </a:cubicBezTo>
                  <a:cubicBezTo>
                    <a:pt x="5263" y="1917"/>
                    <a:pt x="5906" y="1917"/>
                    <a:pt x="6549" y="19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2565200" y="2408175"/>
              <a:ext cx="30375" cy="37225"/>
            </a:xfrm>
            <a:custGeom>
              <a:rect b="b" l="l" r="r" t="t"/>
              <a:pathLst>
                <a:path extrusionOk="0" h="1489" w="1215">
                  <a:moveTo>
                    <a:pt x="0" y="1250"/>
                  </a:moveTo>
                  <a:cubicBezTo>
                    <a:pt x="24" y="1191"/>
                    <a:pt x="24" y="1131"/>
                    <a:pt x="48" y="1095"/>
                  </a:cubicBezTo>
                  <a:cubicBezTo>
                    <a:pt x="274" y="810"/>
                    <a:pt x="976" y="119"/>
                    <a:pt x="1167" y="0"/>
                  </a:cubicBezTo>
                  <a:cubicBezTo>
                    <a:pt x="1203" y="179"/>
                    <a:pt x="1215" y="357"/>
                    <a:pt x="1167" y="512"/>
                  </a:cubicBezTo>
                  <a:cubicBezTo>
                    <a:pt x="1084" y="786"/>
                    <a:pt x="1036" y="1084"/>
                    <a:pt x="1036" y="1369"/>
                  </a:cubicBezTo>
                  <a:cubicBezTo>
                    <a:pt x="834" y="1488"/>
                    <a:pt x="679" y="1345"/>
                    <a:pt x="512" y="1334"/>
                  </a:cubicBezTo>
                  <a:cubicBezTo>
                    <a:pt x="333" y="1310"/>
                    <a:pt x="179" y="1357"/>
                    <a:pt x="0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2623525" y="2491725"/>
              <a:ext cx="121175" cy="116725"/>
            </a:xfrm>
            <a:custGeom>
              <a:rect b="b" l="l" r="r" t="t"/>
              <a:pathLst>
                <a:path extrusionOk="0" h="4669" w="4847">
                  <a:moveTo>
                    <a:pt x="2463" y="1"/>
                  </a:moveTo>
                  <a:cubicBezTo>
                    <a:pt x="2337" y="1"/>
                    <a:pt x="2211" y="9"/>
                    <a:pt x="2084" y="28"/>
                  </a:cubicBezTo>
                  <a:cubicBezTo>
                    <a:pt x="1608" y="99"/>
                    <a:pt x="1179" y="289"/>
                    <a:pt x="775" y="528"/>
                  </a:cubicBezTo>
                  <a:cubicBezTo>
                    <a:pt x="560" y="647"/>
                    <a:pt x="382" y="766"/>
                    <a:pt x="358" y="1040"/>
                  </a:cubicBezTo>
                  <a:cubicBezTo>
                    <a:pt x="346" y="1123"/>
                    <a:pt x="286" y="1218"/>
                    <a:pt x="239" y="1301"/>
                  </a:cubicBezTo>
                  <a:cubicBezTo>
                    <a:pt x="84" y="1575"/>
                    <a:pt x="1" y="1861"/>
                    <a:pt x="108" y="2171"/>
                  </a:cubicBezTo>
                  <a:cubicBezTo>
                    <a:pt x="120" y="2218"/>
                    <a:pt x="120" y="2254"/>
                    <a:pt x="120" y="2302"/>
                  </a:cubicBezTo>
                  <a:cubicBezTo>
                    <a:pt x="167" y="2575"/>
                    <a:pt x="239" y="2837"/>
                    <a:pt x="263" y="3099"/>
                  </a:cubicBezTo>
                  <a:cubicBezTo>
                    <a:pt x="298" y="3421"/>
                    <a:pt x="548" y="3599"/>
                    <a:pt x="727" y="3814"/>
                  </a:cubicBezTo>
                  <a:cubicBezTo>
                    <a:pt x="965" y="4147"/>
                    <a:pt x="1275" y="4397"/>
                    <a:pt x="1715" y="4445"/>
                  </a:cubicBezTo>
                  <a:cubicBezTo>
                    <a:pt x="1787" y="4457"/>
                    <a:pt x="1858" y="4469"/>
                    <a:pt x="1906" y="4516"/>
                  </a:cubicBezTo>
                  <a:cubicBezTo>
                    <a:pt x="2016" y="4626"/>
                    <a:pt x="2134" y="4669"/>
                    <a:pt x="2261" y="4669"/>
                  </a:cubicBezTo>
                  <a:cubicBezTo>
                    <a:pt x="2352" y="4669"/>
                    <a:pt x="2448" y="4646"/>
                    <a:pt x="2549" y="4611"/>
                  </a:cubicBezTo>
                  <a:cubicBezTo>
                    <a:pt x="2632" y="4576"/>
                    <a:pt x="2739" y="4552"/>
                    <a:pt x="2822" y="4516"/>
                  </a:cubicBezTo>
                  <a:cubicBezTo>
                    <a:pt x="3418" y="4409"/>
                    <a:pt x="3870" y="4052"/>
                    <a:pt x="4287" y="3659"/>
                  </a:cubicBezTo>
                  <a:cubicBezTo>
                    <a:pt x="4597" y="3349"/>
                    <a:pt x="4847" y="2956"/>
                    <a:pt x="4763" y="2433"/>
                  </a:cubicBezTo>
                  <a:cubicBezTo>
                    <a:pt x="4787" y="1813"/>
                    <a:pt x="4644" y="1242"/>
                    <a:pt x="4180" y="801"/>
                  </a:cubicBezTo>
                  <a:cubicBezTo>
                    <a:pt x="4168" y="790"/>
                    <a:pt x="4156" y="754"/>
                    <a:pt x="4132" y="730"/>
                  </a:cubicBezTo>
                  <a:cubicBezTo>
                    <a:pt x="4001" y="492"/>
                    <a:pt x="3799" y="337"/>
                    <a:pt x="3561" y="230"/>
                  </a:cubicBezTo>
                  <a:cubicBezTo>
                    <a:pt x="3205" y="79"/>
                    <a:pt x="2836" y="1"/>
                    <a:pt x="2463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2537500" y="2379600"/>
              <a:ext cx="272100" cy="330700"/>
            </a:xfrm>
            <a:custGeom>
              <a:rect b="b" l="l" r="r" t="t"/>
              <a:pathLst>
                <a:path extrusionOk="0" h="13228" w="10884">
                  <a:moveTo>
                    <a:pt x="10121" y="10966"/>
                  </a:moveTo>
                  <a:cubicBezTo>
                    <a:pt x="10312" y="11299"/>
                    <a:pt x="10514" y="11656"/>
                    <a:pt x="10728" y="12013"/>
                  </a:cubicBezTo>
                  <a:cubicBezTo>
                    <a:pt x="10812" y="12144"/>
                    <a:pt x="10847" y="12263"/>
                    <a:pt x="10871" y="12418"/>
                  </a:cubicBezTo>
                  <a:cubicBezTo>
                    <a:pt x="10883" y="12621"/>
                    <a:pt x="10812" y="12787"/>
                    <a:pt x="10633" y="12895"/>
                  </a:cubicBezTo>
                  <a:cubicBezTo>
                    <a:pt x="10335" y="13049"/>
                    <a:pt x="10014" y="13204"/>
                    <a:pt x="9657" y="13216"/>
                  </a:cubicBezTo>
                  <a:cubicBezTo>
                    <a:pt x="9359" y="13228"/>
                    <a:pt x="9157" y="13097"/>
                    <a:pt x="9002" y="12895"/>
                  </a:cubicBezTo>
                  <a:cubicBezTo>
                    <a:pt x="8692" y="12442"/>
                    <a:pt x="8335" y="12025"/>
                    <a:pt x="7966" y="11597"/>
                  </a:cubicBezTo>
                  <a:lnTo>
                    <a:pt x="7502" y="11597"/>
                  </a:lnTo>
                  <a:cubicBezTo>
                    <a:pt x="5382" y="11597"/>
                    <a:pt x="3263" y="11609"/>
                    <a:pt x="1144" y="11609"/>
                  </a:cubicBezTo>
                  <a:lnTo>
                    <a:pt x="715" y="11609"/>
                  </a:lnTo>
                  <a:cubicBezTo>
                    <a:pt x="489" y="11597"/>
                    <a:pt x="358" y="11478"/>
                    <a:pt x="358" y="11251"/>
                  </a:cubicBezTo>
                  <a:cubicBezTo>
                    <a:pt x="346" y="10990"/>
                    <a:pt x="251" y="10728"/>
                    <a:pt x="251" y="10489"/>
                  </a:cubicBezTo>
                  <a:cubicBezTo>
                    <a:pt x="263" y="9775"/>
                    <a:pt x="72" y="9061"/>
                    <a:pt x="132" y="8346"/>
                  </a:cubicBezTo>
                  <a:cubicBezTo>
                    <a:pt x="156" y="8156"/>
                    <a:pt x="120" y="7977"/>
                    <a:pt x="72" y="7799"/>
                  </a:cubicBezTo>
                  <a:cubicBezTo>
                    <a:pt x="37" y="7668"/>
                    <a:pt x="13" y="7513"/>
                    <a:pt x="13" y="7370"/>
                  </a:cubicBezTo>
                  <a:cubicBezTo>
                    <a:pt x="13" y="5846"/>
                    <a:pt x="13" y="4346"/>
                    <a:pt x="1" y="2834"/>
                  </a:cubicBezTo>
                  <a:cubicBezTo>
                    <a:pt x="1" y="2631"/>
                    <a:pt x="60" y="2500"/>
                    <a:pt x="227" y="2393"/>
                  </a:cubicBezTo>
                  <a:cubicBezTo>
                    <a:pt x="310" y="2334"/>
                    <a:pt x="418" y="2262"/>
                    <a:pt x="477" y="2179"/>
                  </a:cubicBezTo>
                  <a:cubicBezTo>
                    <a:pt x="715" y="1822"/>
                    <a:pt x="1025" y="1536"/>
                    <a:pt x="1346" y="1262"/>
                  </a:cubicBezTo>
                  <a:cubicBezTo>
                    <a:pt x="1668" y="988"/>
                    <a:pt x="1942" y="643"/>
                    <a:pt x="2239" y="333"/>
                  </a:cubicBezTo>
                  <a:cubicBezTo>
                    <a:pt x="2299" y="250"/>
                    <a:pt x="2334" y="167"/>
                    <a:pt x="2382" y="60"/>
                  </a:cubicBezTo>
                  <a:cubicBezTo>
                    <a:pt x="2477" y="48"/>
                    <a:pt x="2573" y="36"/>
                    <a:pt x="2680" y="36"/>
                  </a:cubicBezTo>
                  <a:lnTo>
                    <a:pt x="9121" y="36"/>
                  </a:lnTo>
                  <a:lnTo>
                    <a:pt x="9169" y="36"/>
                  </a:lnTo>
                  <a:cubicBezTo>
                    <a:pt x="9633" y="0"/>
                    <a:pt x="9859" y="286"/>
                    <a:pt x="9835" y="667"/>
                  </a:cubicBezTo>
                  <a:cubicBezTo>
                    <a:pt x="9823" y="929"/>
                    <a:pt x="9835" y="1191"/>
                    <a:pt x="9835" y="1441"/>
                  </a:cubicBezTo>
                  <a:cubicBezTo>
                    <a:pt x="9835" y="1679"/>
                    <a:pt x="9835" y="1941"/>
                    <a:pt x="9907" y="2179"/>
                  </a:cubicBezTo>
                  <a:cubicBezTo>
                    <a:pt x="9943" y="2298"/>
                    <a:pt x="9943" y="2429"/>
                    <a:pt x="9943" y="2560"/>
                  </a:cubicBezTo>
                  <a:lnTo>
                    <a:pt x="9943" y="3429"/>
                  </a:lnTo>
                  <a:cubicBezTo>
                    <a:pt x="9943" y="3679"/>
                    <a:pt x="9954" y="3941"/>
                    <a:pt x="10002" y="4203"/>
                  </a:cubicBezTo>
                  <a:cubicBezTo>
                    <a:pt x="10050" y="4393"/>
                    <a:pt x="10050" y="4596"/>
                    <a:pt x="10050" y="4798"/>
                  </a:cubicBezTo>
                  <a:cubicBezTo>
                    <a:pt x="10062" y="5691"/>
                    <a:pt x="10062" y="6584"/>
                    <a:pt x="10073" y="7477"/>
                  </a:cubicBezTo>
                  <a:cubicBezTo>
                    <a:pt x="10073" y="7715"/>
                    <a:pt x="10121" y="7965"/>
                    <a:pt x="10157" y="8203"/>
                  </a:cubicBezTo>
                  <a:cubicBezTo>
                    <a:pt x="10169" y="8334"/>
                    <a:pt x="10193" y="8453"/>
                    <a:pt x="10193" y="8584"/>
                  </a:cubicBezTo>
                  <a:lnTo>
                    <a:pt x="10193" y="10489"/>
                  </a:lnTo>
                  <a:cubicBezTo>
                    <a:pt x="10181" y="10609"/>
                    <a:pt x="10157" y="10775"/>
                    <a:pt x="10121" y="10966"/>
                  </a:cubicBezTo>
                  <a:close/>
                  <a:moveTo>
                    <a:pt x="2846" y="583"/>
                  </a:moveTo>
                  <a:lnTo>
                    <a:pt x="2846" y="1441"/>
                  </a:lnTo>
                  <a:cubicBezTo>
                    <a:pt x="2846" y="1607"/>
                    <a:pt x="2858" y="1774"/>
                    <a:pt x="2811" y="1917"/>
                  </a:cubicBezTo>
                  <a:cubicBezTo>
                    <a:pt x="2739" y="2131"/>
                    <a:pt x="2751" y="2346"/>
                    <a:pt x="2751" y="2560"/>
                  </a:cubicBezTo>
                  <a:cubicBezTo>
                    <a:pt x="2751" y="2667"/>
                    <a:pt x="2751" y="2774"/>
                    <a:pt x="2739" y="2858"/>
                  </a:cubicBezTo>
                  <a:cubicBezTo>
                    <a:pt x="2704" y="3036"/>
                    <a:pt x="2608" y="3155"/>
                    <a:pt x="2430" y="3167"/>
                  </a:cubicBezTo>
                  <a:cubicBezTo>
                    <a:pt x="2239" y="3191"/>
                    <a:pt x="2013" y="3215"/>
                    <a:pt x="1834" y="3155"/>
                  </a:cubicBezTo>
                  <a:cubicBezTo>
                    <a:pt x="1477" y="3036"/>
                    <a:pt x="1084" y="3143"/>
                    <a:pt x="727" y="2977"/>
                  </a:cubicBezTo>
                  <a:cubicBezTo>
                    <a:pt x="656" y="3143"/>
                    <a:pt x="691" y="3286"/>
                    <a:pt x="691" y="3429"/>
                  </a:cubicBezTo>
                  <a:lnTo>
                    <a:pt x="691" y="6882"/>
                  </a:lnTo>
                  <a:cubicBezTo>
                    <a:pt x="691" y="7180"/>
                    <a:pt x="668" y="7489"/>
                    <a:pt x="763" y="7775"/>
                  </a:cubicBezTo>
                  <a:cubicBezTo>
                    <a:pt x="787" y="7870"/>
                    <a:pt x="787" y="7989"/>
                    <a:pt x="787" y="8108"/>
                  </a:cubicBezTo>
                  <a:lnTo>
                    <a:pt x="787" y="8882"/>
                  </a:lnTo>
                  <a:cubicBezTo>
                    <a:pt x="787" y="9001"/>
                    <a:pt x="787" y="9120"/>
                    <a:pt x="822" y="9227"/>
                  </a:cubicBezTo>
                  <a:cubicBezTo>
                    <a:pt x="906" y="9513"/>
                    <a:pt x="906" y="9799"/>
                    <a:pt x="906" y="10073"/>
                  </a:cubicBezTo>
                  <a:cubicBezTo>
                    <a:pt x="906" y="10358"/>
                    <a:pt x="953" y="10609"/>
                    <a:pt x="1072" y="10870"/>
                  </a:cubicBezTo>
                  <a:cubicBezTo>
                    <a:pt x="1430" y="10930"/>
                    <a:pt x="6823" y="10942"/>
                    <a:pt x="7454" y="10894"/>
                  </a:cubicBezTo>
                  <a:cubicBezTo>
                    <a:pt x="7573" y="10668"/>
                    <a:pt x="7716" y="10466"/>
                    <a:pt x="7847" y="10228"/>
                  </a:cubicBezTo>
                  <a:cubicBezTo>
                    <a:pt x="7799" y="10180"/>
                    <a:pt x="7740" y="10120"/>
                    <a:pt x="7668" y="10097"/>
                  </a:cubicBezTo>
                  <a:cubicBezTo>
                    <a:pt x="7621" y="10073"/>
                    <a:pt x="7549" y="10073"/>
                    <a:pt x="7502" y="10097"/>
                  </a:cubicBezTo>
                  <a:cubicBezTo>
                    <a:pt x="7276" y="10108"/>
                    <a:pt x="7121" y="10013"/>
                    <a:pt x="6966" y="9858"/>
                  </a:cubicBezTo>
                  <a:cubicBezTo>
                    <a:pt x="6883" y="9751"/>
                    <a:pt x="6775" y="9644"/>
                    <a:pt x="6668" y="9525"/>
                  </a:cubicBezTo>
                  <a:cubicBezTo>
                    <a:pt x="6549" y="9561"/>
                    <a:pt x="6430" y="9573"/>
                    <a:pt x="6323" y="9596"/>
                  </a:cubicBezTo>
                  <a:cubicBezTo>
                    <a:pt x="5835" y="9799"/>
                    <a:pt x="5371" y="9763"/>
                    <a:pt x="4894" y="9537"/>
                  </a:cubicBezTo>
                  <a:cubicBezTo>
                    <a:pt x="4799" y="9501"/>
                    <a:pt x="4692" y="9454"/>
                    <a:pt x="4585" y="9394"/>
                  </a:cubicBezTo>
                  <a:cubicBezTo>
                    <a:pt x="4335" y="9275"/>
                    <a:pt x="4085" y="9204"/>
                    <a:pt x="3799" y="9215"/>
                  </a:cubicBezTo>
                  <a:cubicBezTo>
                    <a:pt x="3323" y="9227"/>
                    <a:pt x="2846" y="9215"/>
                    <a:pt x="2370" y="9204"/>
                  </a:cubicBezTo>
                  <a:cubicBezTo>
                    <a:pt x="2263" y="9204"/>
                    <a:pt x="2144" y="9168"/>
                    <a:pt x="2037" y="9120"/>
                  </a:cubicBezTo>
                  <a:cubicBezTo>
                    <a:pt x="2001" y="9108"/>
                    <a:pt x="1953" y="9037"/>
                    <a:pt x="1953" y="8989"/>
                  </a:cubicBezTo>
                  <a:cubicBezTo>
                    <a:pt x="1953" y="8942"/>
                    <a:pt x="2001" y="8870"/>
                    <a:pt x="2037" y="8858"/>
                  </a:cubicBezTo>
                  <a:cubicBezTo>
                    <a:pt x="2180" y="8811"/>
                    <a:pt x="2323" y="8787"/>
                    <a:pt x="2453" y="8763"/>
                  </a:cubicBezTo>
                  <a:cubicBezTo>
                    <a:pt x="2787" y="8751"/>
                    <a:pt x="3132" y="8751"/>
                    <a:pt x="3454" y="8751"/>
                  </a:cubicBezTo>
                  <a:cubicBezTo>
                    <a:pt x="3513" y="8751"/>
                    <a:pt x="3608" y="8763"/>
                    <a:pt x="3632" y="8668"/>
                  </a:cubicBezTo>
                  <a:cubicBezTo>
                    <a:pt x="3573" y="8442"/>
                    <a:pt x="3370" y="8323"/>
                    <a:pt x="3263" y="8144"/>
                  </a:cubicBezTo>
                  <a:cubicBezTo>
                    <a:pt x="3156" y="7965"/>
                    <a:pt x="3096" y="7751"/>
                    <a:pt x="3013" y="7549"/>
                  </a:cubicBezTo>
                  <a:cubicBezTo>
                    <a:pt x="2596" y="7489"/>
                    <a:pt x="2144" y="7572"/>
                    <a:pt x="1739" y="7441"/>
                  </a:cubicBezTo>
                  <a:cubicBezTo>
                    <a:pt x="1703" y="7310"/>
                    <a:pt x="1775" y="7215"/>
                    <a:pt x="1882" y="7203"/>
                  </a:cubicBezTo>
                  <a:cubicBezTo>
                    <a:pt x="2072" y="7180"/>
                    <a:pt x="2275" y="7156"/>
                    <a:pt x="2477" y="7144"/>
                  </a:cubicBezTo>
                  <a:cubicBezTo>
                    <a:pt x="2620" y="7132"/>
                    <a:pt x="2787" y="7180"/>
                    <a:pt x="2954" y="7072"/>
                  </a:cubicBezTo>
                  <a:cubicBezTo>
                    <a:pt x="2977" y="6763"/>
                    <a:pt x="2989" y="6429"/>
                    <a:pt x="3025" y="6072"/>
                  </a:cubicBezTo>
                  <a:cubicBezTo>
                    <a:pt x="2930" y="6060"/>
                    <a:pt x="2858" y="6048"/>
                    <a:pt x="2775" y="6048"/>
                  </a:cubicBezTo>
                  <a:lnTo>
                    <a:pt x="1906" y="6048"/>
                  </a:lnTo>
                  <a:cubicBezTo>
                    <a:pt x="1775" y="6048"/>
                    <a:pt x="1656" y="6025"/>
                    <a:pt x="1537" y="5941"/>
                  </a:cubicBezTo>
                  <a:cubicBezTo>
                    <a:pt x="1430" y="5846"/>
                    <a:pt x="1418" y="5691"/>
                    <a:pt x="1537" y="5608"/>
                  </a:cubicBezTo>
                  <a:cubicBezTo>
                    <a:pt x="1596" y="5572"/>
                    <a:pt x="1668" y="5536"/>
                    <a:pt x="1727" y="5536"/>
                  </a:cubicBezTo>
                  <a:cubicBezTo>
                    <a:pt x="1834" y="5525"/>
                    <a:pt x="1942" y="5536"/>
                    <a:pt x="2025" y="5536"/>
                  </a:cubicBezTo>
                  <a:lnTo>
                    <a:pt x="3287" y="5536"/>
                  </a:lnTo>
                  <a:cubicBezTo>
                    <a:pt x="3335" y="5453"/>
                    <a:pt x="3406" y="5394"/>
                    <a:pt x="3430" y="5310"/>
                  </a:cubicBezTo>
                  <a:cubicBezTo>
                    <a:pt x="3454" y="5120"/>
                    <a:pt x="3561" y="5001"/>
                    <a:pt x="3692" y="4882"/>
                  </a:cubicBezTo>
                  <a:cubicBezTo>
                    <a:pt x="3799" y="4774"/>
                    <a:pt x="3918" y="4703"/>
                    <a:pt x="4025" y="4596"/>
                  </a:cubicBezTo>
                  <a:cubicBezTo>
                    <a:pt x="4085" y="4536"/>
                    <a:pt x="4168" y="4501"/>
                    <a:pt x="4120" y="4358"/>
                  </a:cubicBezTo>
                  <a:cubicBezTo>
                    <a:pt x="4037" y="4358"/>
                    <a:pt x="3942" y="4346"/>
                    <a:pt x="3847" y="4346"/>
                  </a:cubicBezTo>
                  <a:cubicBezTo>
                    <a:pt x="3251" y="4346"/>
                    <a:pt x="2668" y="4358"/>
                    <a:pt x="2072" y="4358"/>
                  </a:cubicBezTo>
                  <a:cubicBezTo>
                    <a:pt x="1918" y="4358"/>
                    <a:pt x="1787" y="4358"/>
                    <a:pt x="1644" y="4334"/>
                  </a:cubicBezTo>
                  <a:cubicBezTo>
                    <a:pt x="1525" y="4322"/>
                    <a:pt x="1418" y="4262"/>
                    <a:pt x="1406" y="4120"/>
                  </a:cubicBezTo>
                  <a:cubicBezTo>
                    <a:pt x="1596" y="3917"/>
                    <a:pt x="1596" y="3917"/>
                    <a:pt x="1834" y="3905"/>
                  </a:cubicBezTo>
                  <a:lnTo>
                    <a:pt x="2787" y="3905"/>
                  </a:lnTo>
                  <a:cubicBezTo>
                    <a:pt x="3918" y="3881"/>
                    <a:pt x="5061" y="3977"/>
                    <a:pt x="6192" y="3810"/>
                  </a:cubicBezTo>
                  <a:cubicBezTo>
                    <a:pt x="6656" y="3739"/>
                    <a:pt x="7145" y="3810"/>
                    <a:pt x="7621" y="3810"/>
                  </a:cubicBezTo>
                  <a:cubicBezTo>
                    <a:pt x="7680" y="3810"/>
                    <a:pt x="7740" y="3810"/>
                    <a:pt x="7787" y="3846"/>
                  </a:cubicBezTo>
                  <a:cubicBezTo>
                    <a:pt x="7847" y="3870"/>
                    <a:pt x="7907" y="3941"/>
                    <a:pt x="7907" y="3989"/>
                  </a:cubicBezTo>
                  <a:cubicBezTo>
                    <a:pt x="7907" y="4048"/>
                    <a:pt x="7859" y="4120"/>
                    <a:pt x="7811" y="4167"/>
                  </a:cubicBezTo>
                  <a:cubicBezTo>
                    <a:pt x="7740" y="4215"/>
                    <a:pt x="7633" y="4239"/>
                    <a:pt x="7561" y="4274"/>
                  </a:cubicBezTo>
                  <a:cubicBezTo>
                    <a:pt x="7752" y="4501"/>
                    <a:pt x="7930" y="4739"/>
                    <a:pt x="8121" y="4929"/>
                  </a:cubicBezTo>
                  <a:cubicBezTo>
                    <a:pt x="8609" y="5405"/>
                    <a:pt x="8800" y="6001"/>
                    <a:pt x="8800" y="6656"/>
                  </a:cubicBezTo>
                  <a:lnTo>
                    <a:pt x="8800" y="7001"/>
                  </a:lnTo>
                  <a:cubicBezTo>
                    <a:pt x="8800" y="7739"/>
                    <a:pt x="8835" y="7537"/>
                    <a:pt x="8442" y="8156"/>
                  </a:cubicBezTo>
                  <a:cubicBezTo>
                    <a:pt x="8371" y="8275"/>
                    <a:pt x="8288" y="8394"/>
                    <a:pt x="8216" y="8501"/>
                  </a:cubicBezTo>
                  <a:cubicBezTo>
                    <a:pt x="8407" y="8823"/>
                    <a:pt x="8514" y="9144"/>
                    <a:pt x="8419" y="9513"/>
                  </a:cubicBezTo>
                  <a:cubicBezTo>
                    <a:pt x="8407" y="9573"/>
                    <a:pt x="8454" y="9656"/>
                    <a:pt x="8478" y="9763"/>
                  </a:cubicBezTo>
                  <a:cubicBezTo>
                    <a:pt x="8633" y="9704"/>
                    <a:pt x="8752" y="9656"/>
                    <a:pt x="8871" y="9620"/>
                  </a:cubicBezTo>
                  <a:cubicBezTo>
                    <a:pt x="9002" y="9573"/>
                    <a:pt x="9121" y="9585"/>
                    <a:pt x="9228" y="9692"/>
                  </a:cubicBezTo>
                  <a:lnTo>
                    <a:pt x="9454" y="9918"/>
                  </a:lnTo>
                  <a:cubicBezTo>
                    <a:pt x="9478" y="9882"/>
                    <a:pt x="9490" y="9882"/>
                    <a:pt x="9490" y="9870"/>
                  </a:cubicBezTo>
                  <a:cubicBezTo>
                    <a:pt x="9514" y="9263"/>
                    <a:pt x="9573" y="8632"/>
                    <a:pt x="9454" y="8025"/>
                  </a:cubicBezTo>
                  <a:cubicBezTo>
                    <a:pt x="9419" y="7870"/>
                    <a:pt x="9407" y="7715"/>
                    <a:pt x="9407" y="7549"/>
                  </a:cubicBezTo>
                  <a:cubicBezTo>
                    <a:pt x="9407" y="6620"/>
                    <a:pt x="9419" y="5703"/>
                    <a:pt x="9419" y="4774"/>
                  </a:cubicBezTo>
                  <a:cubicBezTo>
                    <a:pt x="9419" y="4596"/>
                    <a:pt x="9419" y="4441"/>
                    <a:pt x="9395" y="4262"/>
                  </a:cubicBezTo>
                  <a:cubicBezTo>
                    <a:pt x="9311" y="3917"/>
                    <a:pt x="9311" y="3572"/>
                    <a:pt x="9311" y="3227"/>
                  </a:cubicBezTo>
                  <a:cubicBezTo>
                    <a:pt x="9311" y="2905"/>
                    <a:pt x="9359" y="2560"/>
                    <a:pt x="9288" y="2238"/>
                  </a:cubicBezTo>
                  <a:cubicBezTo>
                    <a:pt x="9216" y="1822"/>
                    <a:pt x="9216" y="1405"/>
                    <a:pt x="9192" y="988"/>
                  </a:cubicBezTo>
                  <a:cubicBezTo>
                    <a:pt x="9192" y="845"/>
                    <a:pt x="9181" y="703"/>
                    <a:pt x="9181" y="548"/>
                  </a:cubicBezTo>
                  <a:cubicBezTo>
                    <a:pt x="9109" y="536"/>
                    <a:pt x="9050" y="524"/>
                    <a:pt x="8990" y="524"/>
                  </a:cubicBezTo>
                  <a:cubicBezTo>
                    <a:pt x="6966" y="583"/>
                    <a:pt x="4930" y="583"/>
                    <a:pt x="2846" y="583"/>
                  </a:cubicBezTo>
                  <a:close/>
                  <a:moveTo>
                    <a:pt x="8204" y="6918"/>
                  </a:moveTo>
                  <a:cubicBezTo>
                    <a:pt x="8228" y="6298"/>
                    <a:pt x="8085" y="5727"/>
                    <a:pt x="7621" y="5286"/>
                  </a:cubicBezTo>
                  <a:cubicBezTo>
                    <a:pt x="7609" y="5275"/>
                    <a:pt x="7597" y="5239"/>
                    <a:pt x="7573" y="5215"/>
                  </a:cubicBezTo>
                  <a:cubicBezTo>
                    <a:pt x="7442" y="4977"/>
                    <a:pt x="7240" y="4822"/>
                    <a:pt x="7002" y="4715"/>
                  </a:cubicBezTo>
                  <a:cubicBezTo>
                    <a:pt x="6525" y="4513"/>
                    <a:pt x="6025" y="4441"/>
                    <a:pt x="5525" y="4513"/>
                  </a:cubicBezTo>
                  <a:cubicBezTo>
                    <a:pt x="5049" y="4584"/>
                    <a:pt x="4620" y="4774"/>
                    <a:pt x="4216" y="5013"/>
                  </a:cubicBezTo>
                  <a:cubicBezTo>
                    <a:pt x="4001" y="5132"/>
                    <a:pt x="3823" y="5251"/>
                    <a:pt x="3799" y="5525"/>
                  </a:cubicBezTo>
                  <a:cubicBezTo>
                    <a:pt x="3787" y="5608"/>
                    <a:pt x="3727" y="5703"/>
                    <a:pt x="3680" y="5786"/>
                  </a:cubicBezTo>
                  <a:cubicBezTo>
                    <a:pt x="3525" y="6060"/>
                    <a:pt x="3442" y="6346"/>
                    <a:pt x="3549" y="6656"/>
                  </a:cubicBezTo>
                  <a:cubicBezTo>
                    <a:pt x="3561" y="6703"/>
                    <a:pt x="3561" y="6739"/>
                    <a:pt x="3561" y="6787"/>
                  </a:cubicBezTo>
                  <a:cubicBezTo>
                    <a:pt x="3608" y="7060"/>
                    <a:pt x="3680" y="7322"/>
                    <a:pt x="3704" y="7584"/>
                  </a:cubicBezTo>
                  <a:cubicBezTo>
                    <a:pt x="3739" y="7906"/>
                    <a:pt x="3989" y="8084"/>
                    <a:pt x="4168" y="8299"/>
                  </a:cubicBezTo>
                  <a:cubicBezTo>
                    <a:pt x="4406" y="8632"/>
                    <a:pt x="4716" y="8882"/>
                    <a:pt x="5156" y="8930"/>
                  </a:cubicBezTo>
                  <a:cubicBezTo>
                    <a:pt x="5228" y="8942"/>
                    <a:pt x="5299" y="8954"/>
                    <a:pt x="5347" y="9001"/>
                  </a:cubicBezTo>
                  <a:cubicBezTo>
                    <a:pt x="5537" y="9192"/>
                    <a:pt x="5752" y="9180"/>
                    <a:pt x="5990" y="9096"/>
                  </a:cubicBezTo>
                  <a:cubicBezTo>
                    <a:pt x="6073" y="9061"/>
                    <a:pt x="6180" y="9037"/>
                    <a:pt x="6263" y="9001"/>
                  </a:cubicBezTo>
                  <a:cubicBezTo>
                    <a:pt x="6859" y="8894"/>
                    <a:pt x="7311" y="8537"/>
                    <a:pt x="7728" y="8144"/>
                  </a:cubicBezTo>
                  <a:cubicBezTo>
                    <a:pt x="8038" y="7834"/>
                    <a:pt x="8288" y="7441"/>
                    <a:pt x="8204" y="6918"/>
                  </a:cubicBezTo>
                  <a:close/>
                  <a:moveTo>
                    <a:pt x="10288" y="12418"/>
                  </a:moveTo>
                  <a:cubicBezTo>
                    <a:pt x="10050" y="11656"/>
                    <a:pt x="9573" y="11085"/>
                    <a:pt x="9181" y="10466"/>
                  </a:cubicBezTo>
                  <a:cubicBezTo>
                    <a:pt x="9157" y="10406"/>
                    <a:pt x="9097" y="10347"/>
                    <a:pt x="9050" y="10299"/>
                  </a:cubicBezTo>
                  <a:cubicBezTo>
                    <a:pt x="9002" y="10251"/>
                    <a:pt x="8966" y="10239"/>
                    <a:pt x="8919" y="10204"/>
                  </a:cubicBezTo>
                  <a:cubicBezTo>
                    <a:pt x="8633" y="10251"/>
                    <a:pt x="8454" y="10466"/>
                    <a:pt x="8228" y="10585"/>
                  </a:cubicBezTo>
                  <a:cubicBezTo>
                    <a:pt x="8192" y="10609"/>
                    <a:pt x="8145" y="10716"/>
                    <a:pt x="8157" y="10775"/>
                  </a:cubicBezTo>
                  <a:cubicBezTo>
                    <a:pt x="8168" y="10859"/>
                    <a:pt x="8216" y="10966"/>
                    <a:pt x="8276" y="11037"/>
                  </a:cubicBezTo>
                  <a:cubicBezTo>
                    <a:pt x="8395" y="11216"/>
                    <a:pt x="8526" y="11382"/>
                    <a:pt x="8669" y="11549"/>
                  </a:cubicBezTo>
                  <a:cubicBezTo>
                    <a:pt x="8919" y="11871"/>
                    <a:pt x="9181" y="12204"/>
                    <a:pt x="9454" y="12514"/>
                  </a:cubicBezTo>
                  <a:cubicBezTo>
                    <a:pt x="9514" y="12585"/>
                    <a:pt x="9621" y="12621"/>
                    <a:pt x="9704" y="12680"/>
                  </a:cubicBezTo>
                  <a:cubicBezTo>
                    <a:pt x="9895" y="12597"/>
                    <a:pt x="10073" y="12502"/>
                    <a:pt x="10288" y="12418"/>
                  </a:cubicBezTo>
                  <a:close/>
                  <a:moveTo>
                    <a:pt x="1108" y="2393"/>
                  </a:moveTo>
                  <a:cubicBezTo>
                    <a:pt x="1287" y="2500"/>
                    <a:pt x="1453" y="2453"/>
                    <a:pt x="1620" y="2477"/>
                  </a:cubicBezTo>
                  <a:cubicBezTo>
                    <a:pt x="1787" y="2488"/>
                    <a:pt x="1942" y="2631"/>
                    <a:pt x="2144" y="2512"/>
                  </a:cubicBezTo>
                  <a:cubicBezTo>
                    <a:pt x="2156" y="2238"/>
                    <a:pt x="2203" y="1941"/>
                    <a:pt x="2275" y="1655"/>
                  </a:cubicBezTo>
                  <a:cubicBezTo>
                    <a:pt x="2323" y="1500"/>
                    <a:pt x="2323" y="1322"/>
                    <a:pt x="2275" y="1143"/>
                  </a:cubicBezTo>
                  <a:cubicBezTo>
                    <a:pt x="2084" y="1262"/>
                    <a:pt x="1406" y="1953"/>
                    <a:pt x="1156" y="2238"/>
                  </a:cubicBezTo>
                  <a:cubicBezTo>
                    <a:pt x="1132" y="2274"/>
                    <a:pt x="1120" y="2334"/>
                    <a:pt x="1108" y="2393"/>
                  </a:cubicBezTo>
                  <a:close/>
                  <a:moveTo>
                    <a:pt x="7978" y="9275"/>
                  </a:moveTo>
                  <a:cubicBezTo>
                    <a:pt x="7966" y="9120"/>
                    <a:pt x="7930" y="9001"/>
                    <a:pt x="7752" y="8942"/>
                  </a:cubicBezTo>
                  <a:cubicBezTo>
                    <a:pt x="7597" y="9061"/>
                    <a:pt x="7418" y="9204"/>
                    <a:pt x="7240" y="9323"/>
                  </a:cubicBezTo>
                  <a:cubicBezTo>
                    <a:pt x="7276" y="9477"/>
                    <a:pt x="7371" y="9573"/>
                    <a:pt x="7514" y="9573"/>
                  </a:cubicBezTo>
                  <a:cubicBezTo>
                    <a:pt x="7728" y="9585"/>
                    <a:pt x="7847" y="9406"/>
                    <a:pt x="7978" y="9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2623825" y="2430500"/>
              <a:ext cx="109575" cy="16075"/>
            </a:xfrm>
            <a:custGeom>
              <a:rect b="b" l="l" r="r" t="t"/>
              <a:pathLst>
                <a:path extrusionOk="0" h="643" w="4383">
                  <a:moveTo>
                    <a:pt x="3787" y="464"/>
                  </a:moveTo>
                  <a:lnTo>
                    <a:pt x="1846" y="464"/>
                  </a:lnTo>
                  <a:cubicBezTo>
                    <a:pt x="1644" y="464"/>
                    <a:pt x="1429" y="500"/>
                    <a:pt x="1203" y="560"/>
                  </a:cubicBezTo>
                  <a:cubicBezTo>
                    <a:pt x="894" y="643"/>
                    <a:pt x="548" y="595"/>
                    <a:pt x="227" y="572"/>
                  </a:cubicBezTo>
                  <a:cubicBezTo>
                    <a:pt x="179" y="572"/>
                    <a:pt x="132" y="560"/>
                    <a:pt x="108" y="524"/>
                  </a:cubicBezTo>
                  <a:cubicBezTo>
                    <a:pt x="60" y="476"/>
                    <a:pt x="1" y="417"/>
                    <a:pt x="1" y="357"/>
                  </a:cubicBezTo>
                  <a:cubicBezTo>
                    <a:pt x="1" y="298"/>
                    <a:pt x="72" y="226"/>
                    <a:pt x="120" y="214"/>
                  </a:cubicBezTo>
                  <a:cubicBezTo>
                    <a:pt x="227" y="179"/>
                    <a:pt x="346" y="167"/>
                    <a:pt x="465" y="167"/>
                  </a:cubicBezTo>
                  <a:cubicBezTo>
                    <a:pt x="739" y="155"/>
                    <a:pt x="1025" y="179"/>
                    <a:pt x="1310" y="48"/>
                  </a:cubicBezTo>
                  <a:cubicBezTo>
                    <a:pt x="1406" y="0"/>
                    <a:pt x="1501" y="36"/>
                    <a:pt x="1608" y="36"/>
                  </a:cubicBezTo>
                  <a:cubicBezTo>
                    <a:pt x="2310" y="36"/>
                    <a:pt x="3013" y="36"/>
                    <a:pt x="3727" y="12"/>
                  </a:cubicBezTo>
                  <a:cubicBezTo>
                    <a:pt x="3870" y="12"/>
                    <a:pt x="4001" y="12"/>
                    <a:pt x="4156" y="36"/>
                  </a:cubicBezTo>
                  <a:cubicBezTo>
                    <a:pt x="4287" y="48"/>
                    <a:pt x="4382" y="143"/>
                    <a:pt x="4382" y="262"/>
                  </a:cubicBezTo>
                  <a:cubicBezTo>
                    <a:pt x="4382" y="357"/>
                    <a:pt x="4299" y="476"/>
                    <a:pt x="4168" y="500"/>
                  </a:cubicBezTo>
                  <a:cubicBezTo>
                    <a:pt x="4037" y="512"/>
                    <a:pt x="3918" y="512"/>
                    <a:pt x="3787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2645550" y="2505800"/>
              <a:ext cx="71475" cy="75625"/>
            </a:xfrm>
            <a:custGeom>
              <a:rect b="b" l="l" r="r" t="t"/>
              <a:pathLst>
                <a:path extrusionOk="0" h="3025" w="2859">
                  <a:moveTo>
                    <a:pt x="1906" y="2191"/>
                  </a:moveTo>
                  <a:cubicBezTo>
                    <a:pt x="1346" y="2108"/>
                    <a:pt x="1025" y="2132"/>
                    <a:pt x="739" y="2215"/>
                  </a:cubicBezTo>
                  <a:cubicBezTo>
                    <a:pt x="656" y="2322"/>
                    <a:pt x="691" y="2465"/>
                    <a:pt x="668" y="2584"/>
                  </a:cubicBezTo>
                  <a:cubicBezTo>
                    <a:pt x="632" y="2810"/>
                    <a:pt x="537" y="2965"/>
                    <a:pt x="382" y="2977"/>
                  </a:cubicBezTo>
                  <a:cubicBezTo>
                    <a:pt x="239" y="2989"/>
                    <a:pt x="84" y="2822"/>
                    <a:pt x="36" y="2584"/>
                  </a:cubicBezTo>
                  <a:cubicBezTo>
                    <a:pt x="25" y="2513"/>
                    <a:pt x="1" y="2441"/>
                    <a:pt x="25" y="2382"/>
                  </a:cubicBezTo>
                  <a:cubicBezTo>
                    <a:pt x="179" y="1953"/>
                    <a:pt x="215" y="1489"/>
                    <a:pt x="429" y="1072"/>
                  </a:cubicBezTo>
                  <a:cubicBezTo>
                    <a:pt x="537" y="858"/>
                    <a:pt x="632" y="667"/>
                    <a:pt x="739" y="465"/>
                  </a:cubicBezTo>
                  <a:cubicBezTo>
                    <a:pt x="906" y="131"/>
                    <a:pt x="1263" y="0"/>
                    <a:pt x="1560" y="179"/>
                  </a:cubicBezTo>
                  <a:cubicBezTo>
                    <a:pt x="1882" y="381"/>
                    <a:pt x="2168" y="655"/>
                    <a:pt x="2227" y="1084"/>
                  </a:cubicBezTo>
                  <a:cubicBezTo>
                    <a:pt x="2227" y="1131"/>
                    <a:pt x="2227" y="1179"/>
                    <a:pt x="2263" y="1203"/>
                  </a:cubicBezTo>
                  <a:cubicBezTo>
                    <a:pt x="2394" y="1548"/>
                    <a:pt x="2537" y="1893"/>
                    <a:pt x="2692" y="2227"/>
                  </a:cubicBezTo>
                  <a:cubicBezTo>
                    <a:pt x="2715" y="2310"/>
                    <a:pt x="2763" y="2382"/>
                    <a:pt x="2799" y="2465"/>
                  </a:cubicBezTo>
                  <a:cubicBezTo>
                    <a:pt x="2858" y="2608"/>
                    <a:pt x="2823" y="2727"/>
                    <a:pt x="2751" y="2846"/>
                  </a:cubicBezTo>
                  <a:cubicBezTo>
                    <a:pt x="2644" y="3001"/>
                    <a:pt x="2418" y="3024"/>
                    <a:pt x="2299" y="2870"/>
                  </a:cubicBezTo>
                  <a:cubicBezTo>
                    <a:pt x="2215" y="2751"/>
                    <a:pt x="2144" y="2608"/>
                    <a:pt x="2061" y="2465"/>
                  </a:cubicBezTo>
                  <a:cubicBezTo>
                    <a:pt x="2001" y="2370"/>
                    <a:pt x="1941" y="2274"/>
                    <a:pt x="1906" y="2191"/>
                  </a:cubicBezTo>
                  <a:close/>
                  <a:moveTo>
                    <a:pt x="1251" y="822"/>
                  </a:moveTo>
                  <a:cubicBezTo>
                    <a:pt x="1132" y="1072"/>
                    <a:pt x="1060" y="1298"/>
                    <a:pt x="1037" y="1548"/>
                  </a:cubicBezTo>
                  <a:cubicBezTo>
                    <a:pt x="1251" y="1572"/>
                    <a:pt x="1441" y="1608"/>
                    <a:pt x="1632" y="1512"/>
                  </a:cubicBezTo>
                  <a:cubicBezTo>
                    <a:pt x="1584" y="1239"/>
                    <a:pt x="1632" y="953"/>
                    <a:pt x="1251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/>
          <p:nvPr/>
        </p:nvSpPr>
        <p:spPr>
          <a:xfrm rot="-129175">
            <a:off x="1789023" y="1167494"/>
            <a:ext cx="5957405" cy="2926472"/>
          </a:xfrm>
          <a:prstGeom prst="roundRect">
            <a:avLst>
              <a:gd fmla="val 24491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9"/>
          <p:cNvSpPr/>
          <p:nvPr/>
        </p:nvSpPr>
        <p:spPr>
          <a:xfrm rot="-129175">
            <a:off x="1535897" y="913894"/>
            <a:ext cx="5957405" cy="2926472"/>
          </a:xfrm>
          <a:prstGeom prst="roundRect">
            <a:avLst>
              <a:gd fmla="val 244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3310650" y="3751400"/>
            <a:ext cx="2522700" cy="5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9"/>
          <p:cNvSpPr/>
          <p:nvPr/>
        </p:nvSpPr>
        <p:spPr>
          <a:xfrm>
            <a:off x="7443046" y="4351580"/>
            <a:ext cx="466831" cy="448797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9"/>
          <p:cNvSpPr/>
          <p:nvPr/>
        </p:nvSpPr>
        <p:spPr>
          <a:xfrm rot="2006702">
            <a:off x="8051026" y="3645241"/>
            <a:ext cx="588826" cy="566095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9"/>
          <p:cNvSpPr txBox="1"/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web h</a:t>
            </a:r>
            <a:r>
              <a:rPr lang="en"/>
              <a:t>ọc tiếng anh</a:t>
            </a:r>
            <a:endParaRPr/>
          </a:p>
        </p:txBody>
      </p:sp>
      <p:grpSp>
        <p:nvGrpSpPr>
          <p:cNvPr id="651" name="Google Shape;651;p49"/>
          <p:cNvGrpSpPr/>
          <p:nvPr/>
        </p:nvGrpSpPr>
        <p:grpSpPr>
          <a:xfrm>
            <a:off x="930765" y="489363"/>
            <a:ext cx="1663844" cy="1216701"/>
            <a:chOff x="3348925" y="3556225"/>
            <a:chExt cx="776300" cy="567650"/>
          </a:xfrm>
        </p:grpSpPr>
        <p:sp>
          <p:nvSpPr>
            <p:cNvPr id="652" name="Google Shape;652;p49"/>
            <p:cNvSpPr/>
            <p:nvPr/>
          </p:nvSpPr>
          <p:spPr>
            <a:xfrm>
              <a:off x="3628125" y="3573200"/>
              <a:ext cx="481025" cy="443825"/>
            </a:xfrm>
            <a:custGeom>
              <a:rect b="b" l="l" r="r" t="t"/>
              <a:pathLst>
                <a:path extrusionOk="0" h="17753" w="19241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3367375" y="3796725"/>
              <a:ext cx="342025" cy="307200"/>
            </a:xfrm>
            <a:custGeom>
              <a:rect b="b" l="l" r="r" t="t"/>
              <a:pathLst>
                <a:path extrusionOk="0" h="12288" w="13681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3809400" y="3775000"/>
              <a:ext cx="128600" cy="88125"/>
            </a:xfrm>
            <a:custGeom>
              <a:rect b="b" l="l" r="r" t="t"/>
              <a:pathLst>
                <a:path extrusionOk="0" h="3525" w="5144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3772775" y="3705350"/>
              <a:ext cx="25325" cy="44375"/>
            </a:xfrm>
            <a:custGeom>
              <a:rect b="b" l="l" r="r" t="t"/>
              <a:pathLst>
                <a:path extrusionOk="0" h="1775" w="1013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3956125" y="3711600"/>
              <a:ext cx="31300" cy="38425"/>
            </a:xfrm>
            <a:custGeom>
              <a:rect b="b" l="l" r="r" t="t"/>
              <a:pathLst>
                <a:path extrusionOk="0" h="1537" w="1252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3488825" y="3938125"/>
              <a:ext cx="99425" cy="73525"/>
            </a:xfrm>
            <a:custGeom>
              <a:rect b="b" l="l" r="r" t="t"/>
              <a:pathLst>
                <a:path extrusionOk="0" h="2941" w="3977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3449525" y="3875000"/>
              <a:ext cx="21450" cy="39925"/>
            </a:xfrm>
            <a:custGeom>
              <a:rect b="b" l="l" r="r" t="t"/>
              <a:pathLst>
                <a:path extrusionOk="0" h="1597" w="858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3604600" y="3875600"/>
              <a:ext cx="21750" cy="35150"/>
            </a:xfrm>
            <a:custGeom>
              <a:rect b="b" l="l" r="r" t="t"/>
              <a:pathLst>
                <a:path extrusionOk="0" h="1406" w="87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3817725" y="3789275"/>
              <a:ext cx="102425" cy="65525"/>
            </a:xfrm>
            <a:custGeom>
              <a:rect b="b" l="l" r="r" t="t"/>
              <a:pathLst>
                <a:path extrusionOk="0" h="2621" w="4097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3505775" y="3951500"/>
              <a:ext cx="65825" cy="41400"/>
            </a:xfrm>
            <a:custGeom>
              <a:rect b="b" l="l" r="r" t="t"/>
              <a:pathLst>
                <a:path extrusionOk="0" h="1656" w="2633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3348925" y="3556225"/>
              <a:ext cx="776300" cy="567650"/>
            </a:xfrm>
            <a:custGeom>
              <a:rect b="b" l="l" r="r" t="t"/>
              <a:pathLst>
                <a:path extrusionOk="0" h="22706" w="31052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49"/>
          <p:cNvGrpSpPr/>
          <p:nvPr/>
        </p:nvGrpSpPr>
        <p:grpSpPr>
          <a:xfrm>
            <a:off x="1851377" y="1949160"/>
            <a:ext cx="656160" cy="616697"/>
            <a:chOff x="1177525" y="2233150"/>
            <a:chExt cx="544125" cy="511400"/>
          </a:xfrm>
        </p:grpSpPr>
        <p:sp>
          <p:nvSpPr>
            <p:cNvPr id="664" name="Google Shape;664;p49"/>
            <p:cNvSpPr/>
            <p:nvPr/>
          </p:nvSpPr>
          <p:spPr>
            <a:xfrm>
              <a:off x="1449575" y="2489425"/>
              <a:ext cx="71175" cy="120575"/>
            </a:xfrm>
            <a:custGeom>
              <a:rect b="b" l="l" r="r" t="t"/>
              <a:pathLst>
                <a:path extrusionOk="0" h="4823" w="2847">
                  <a:moveTo>
                    <a:pt x="12" y="72"/>
                  </a:moveTo>
                  <a:cubicBezTo>
                    <a:pt x="358" y="24"/>
                    <a:pt x="1941" y="0"/>
                    <a:pt x="2620" y="24"/>
                  </a:cubicBezTo>
                  <a:cubicBezTo>
                    <a:pt x="2679" y="24"/>
                    <a:pt x="2739" y="48"/>
                    <a:pt x="2810" y="60"/>
                  </a:cubicBezTo>
                  <a:cubicBezTo>
                    <a:pt x="2834" y="167"/>
                    <a:pt x="2846" y="262"/>
                    <a:pt x="2846" y="358"/>
                  </a:cubicBezTo>
                  <a:lnTo>
                    <a:pt x="2846" y="2215"/>
                  </a:lnTo>
                  <a:cubicBezTo>
                    <a:pt x="2846" y="2394"/>
                    <a:pt x="2798" y="2560"/>
                    <a:pt x="2727" y="2715"/>
                  </a:cubicBezTo>
                  <a:cubicBezTo>
                    <a:pt x="2632" y="2917"/>
                    <a:pt x="2560" y="3108"/>
                    <a:pt x="2489" y="3298"/>
                  </a:cubicBezTo>
                  <a:cubicBezTo>
                    <a:pt x="2370" y="3584"/>
                    <a:pt x="2191" y="3810"/>
                    <a:pt x="2013" y="4060"/>
                  </a:cubicBezTo>
                  <a:cubicBezTo>
                    <a:pt x="1941" y="4168"/>
                    <a:pt x="1858" y="4287"/>
                    <a:pt x="1739" y="4430"/>
                  </a:cubicBezTo>
                  <a:cubicBezTo>
                    <a:pt x="1465" y="4525"/>
                    <a:pt x="1143" y="4703"/>
                    <a:pt x="774" y="4680"/>
                  </a:cubicBezTo>
                  <a:cubicBezTo>
                    <a:pt x="667" y="4680"/>
                    <a:pt x="548" y="4727"/>
                    <a:pt x="453" y="4763"/>
                  </a:cubicBezTo>
                  <a:cubicBezTo>
                    <a:pt x="358" y="4787"/>
                    <a:pt x="250" y="4822"/>
                    <a:pt x="143" y="4775"/>
                  </a:cubicBezTo>
                  <a:cubicBezTo>
                    <a:pt x="72" y="4668"/>
                    <a:pt x="108" y="4537"/>
                    <a:pt x="108" y="4418"/>
                  </a:cubicBezTo>
                  <a:lnTo>
                    <a:pt x="108" y="1739"/>
                  </a:lnTo>
                  <a:cubicBezTo>
                    <a:pt x="108" y="1560"/>
                    <a:pt x="120" y="1370"/>
                    <a:pt x="24" y="1191"/>
                  </a:cubicBezTo>
                  <a:cubicBezTo>
                    <a:pt x="12" y="1143"/>
                    <a:pt x="0" y="1096"/>
                    <a:pt x="0" y="1036"/>
                  </a:cubicBezTo>
                  <a:cubicBezTo>
                    <a:pt x="12" y="727"/>
                    <a:pt x="12" y="417"/>
                    <a:pt x="12" y="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1366825" y="2489725"/>
              <a:ext cx="72350" cy="119375"/>
            </a:xfrm>
            <a:custGeom>
              <a:rect b="b" l="l" r="r" t="t"/>
              <a:pathLst>
                <a:path extrusionOk="0" h="4775" w="2894">
                  <a:moveTo>
                    <a:pt x="48" y="155"/>
                  </a:moveTo>
                  <a:cubicBezTo>
                    <a:pt x="346" y="48"/>
                    <a:pt x="643" y="0"/>
                    <a:pt x="941" y="0"/>
                  </a:cubicBezTo>
                  <a:cubicBezTo>
                    <a:pt x="1405" y="12"/>
                    <a:pt x="1870" y="0"/>
                    <a:pt x="2334" y="0"/>
                  </a:cubicBezTo>
                  <a:lnTo>
                    <a:pt x="2715" y="0"/>
                  </a:lnTo>
                  <a:cubicBezTo>
                    <a:pt x="2727" y="96"/>
                    <a:pt x="2763" y="167"/>
                    <a:pt x="2763" y="227"/>
                  </a:cubicBezTo>
                  <a:lnTo>
                    <a:pt x="2763" y="893"/>
                  </a:lnTo>
                  <a:cubicBezTo>
                    <a:pt x="2763" y="1072"/>
                    <a:pt x="2763" y="1239"/>
                    <a:pt x="2834" y="1405"/>
                  </a:cubicBezTo>
                  <a:cubicBezTo>
                    <a:pt x="2870" y="1477"/>
                    <a:pt x="2882" y="1560"/>
                    <a:pt x="2882" y="1655"/>
                  </a:cubicBezTo>
                  <a:cubicBezTo>
                    <a:pt x="2882" y="2632"/>
                    <a:pt x="2882" y="3620"/>
                    <a:pt x="2894" y="4596"/>
                  </a:cubicBezTo>
                  <a:cubicBezTo>
                    <a:pt x="2894" y="4632"/>
                    <a:pt x="2882" y="4680"/>
                    <a:pt x="2870" y="4739"/>
                  </a:cubicBezTo>
                  <a:cubicBezTo>
                    <a:pt x="2810" y="4751"/>
                    <a:pt x="2751" y="4775"/>
                    <a:pt x="2703" y="4763"/>
                  </a:cubicBezTo>
                  <a:cubicBezTo>
                    <a:pt x="2417" y="4715"/>
                    <a:pt x="2132" y="4668"/>
                    <a:pt x="1941" y="4418"/>
                  </a:cubicBezTo>
                  <a:cubicBezTo>
                    <a:pt x="1917" y="4370"/>
                    <a:pt x="1858" y="4334"/>
                    <a:pt x="1798" y="4299"/>
                  </a:cubicBezTo>
                  <a:cubicBezTo>
                    <a:pt x="1596" y="4215"/>
                    <a:pt x="1477" y="4060"/>
                    <a:pt x="1382" y="3882"/>
                  </a:cubicBezTo>
                  <a:cubicBezTo>
                    <a:pt x="1322" y="3775"/>
                    <a:pt x="1227" y="3691"/>
                    <a:pt x="1144" y="3596"/>
                  </a:cubicBezTo>
                  <a:cubicBezTo>
                    <a:pt x="977" y="3453"/>
                    <a:pt x="846" y="3263"/>
                    <a:pt x="751" y="3060"/>
                  </a:cubicBezTo>
                  <a:lnTo>
                    <a:pt x="477" y="2524"/>
                  </a:lnTo>
                  <a:cubicBezTo>
                    <a:pt x="358" y="2310"/>
                    <a:pt x="274" y="2084"/>
                    <a:pt x="239" y="1834"/>
                  </a:cubicBezTo>
                  <a:cubicBezTo>
                    <a:pt x="215" y="1536"/>
                    <a:pt x="120" y="1251"/>
                    <a:pt x="60" y="965"/>
                  </a:cubicBezTo>
                  <a:cubicBezTo>
                    <a:pt x="1" y="715"/>
                    <a:pt x="1" y="429"/>
                    <a:pt x="48" y="155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1448075" y="2363225"/>
              <a:ext cx="71475" cy="114025"/>
            </a:xfrm>
            <a:custGeom>
              <a:rect b="b" l="l" r="r" t="t"/>
              <a:pathLst>
                <a:path extrusionOk="0" h="4561" w="2859">
                  <a:moveTo>
                    <a:pt x="60" y="36"/>
                  </a:moveTo>
                  <a:cubicBezTo>
                    <a:pt x="215" y="36"/>
                    <a:pt x="346" y="0"/>
                    <a:pt x="477" y="36"/>
                  </a:cubicBezTo>
                  <a:cubicBezTo>
                    <a:pt x="775" y="95"/>
                    <a:pt x="1072" y="179"/>
                    <a:pt x="1370" y="274"/>
                  </a:cubicBezTo>
                  <a:cubicBezTo>
                    <a:pt x="1584" y="334"/>
                    <a:pt x="1715" y="465"/>
                    <a:pt x="1799" y="655"/>
                  </a:cubicBezTo>
                  <a:cubicBezTo>
                    <a:pt x="1906" y="846"/>
                    <a:pt x="2013" y="1048"/>
                    <a:pt x="2132" y="1250"/>
                  </a:cubicBezTo>
                  <a:cubicBezTo>
                    <a:pt x="2180" y="1346"/>
                    <a:pt x="2239" y="1429"/>
                    <a:pt x="2263" y="1524"/>
                  </a:cubicBezTo>
                  <a:cubicBezTo>
                    <a:pt x="2382" y="1893"/>
                    <a:pt x="2513" y="2250"/>
                    <a:pt x="2620" y="2620"/>
                  </a:cubicBezTo>
                  <a:cubicBezTo>
                    <a:pt x="2668" y="2786"/>
                    <a:pt x="2680" y="2965"/>
                    <a:pt x="2692" y="3143"/>
                  </a:cubicBezTo>
                  <a:cubicBezTo>
                    <a:pt x="2716" y="3203"/>
                    <a:pt x="2692" y="3274"/>
                    <a:pt x="2716" y="3322"/>
                  </a:cubicBezTo>
                  <a:cubicBezTo>
                    <a:pt x="2858" y="3703"/>
                    <a:pt x="2751" y="4108"/>
                    <a:pt x="2799" y="4513"/>
                  </a:cubicBezTo>
                  <a:cubicBezTo>
                    <a:pt x="2716" y="4525"/>
                    <a:pt x="2632" y="4560"/>
                    <a:pt x="2561" y="4560"/>
                  </a:cubicBezTo>
                  <a:lnTo>
                    <a:pt x="322" y="4560"/>
                  </a:lnTo>
                  <a:cubicBezTo>
                    <a:pt x="251" y="4560"/>
                    <a:pt x="180" y="4536"/>
                    <a:pt x="120" y="4525"/>
                  </a:cubicBezTo>
                  <a:cubicBezTo>
                    <a:pt x="108" y="4501"/>
                    <a:pt x="96" y="4501"/>
                    <a:pt x="96" y="4477"/>
                  </a:cubicBezTo>
                  <a:cubicBezTo>
                    <a:pt x="72" y="4453"/>
                    <a:pt x="60" y="4406"/>
                    <a:pt x="60" y="4382"/>
                  </a:cubicBezTo>
                  <a:cubicBezTo>
                    <a:pt x="49" y="2965"/>
                    <a:pt x="13" y="1548"/>
                    <a:pt x="1" y="119"/>
                  </a:cubicBezTo>
                  <a:cubicBezTo>
                    <a:pt x="13" y="107"/>
                    <a:pt x="49" y="72"/>
                    <a:pt x="60" y="36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1366525" y="2365900"/>
              <a:ext cx="70575" cy="113425"/>
            </a:xfrm>
            <a:custGeom>
              <a:rect b="b" l="l" r="r" t="t"/>
              <a:pathLst>
                <a:path extrusionOk="0" h="4537" w="2823">
                  <a:moveTo>
                    <a:pt x="2739" y="4429"/>
                  </a:moveTo>
                  <a:cubicBezTo>
                    <a:pt x="1834" y="4513"/>
                    <a:pt x="953" y="4358"/>
                    <a:pt x="84" y="4537"/>
                  </a:cubicBezTo>
                  <a:cubicBezTo>
                    <a:pt x="1" y="4334"/>
                    <a:pt x="36" y="4132"/>
                    <a:pt x="48" y="3941"/>
                  </a:cubicBezTo>
                  <a:cubicBezTo>
                    <a:pt x="84" y="3620"/>
                    <a:pt x="96" y="3286"/>
                    <a:pt x="167" y="2989"/>
                  </a:cubicBezTo>
                  <a:cubicBezTo>
                    <a:pt x="239" y="2667"/>
                    <a:pt x="227" y="2322"/>
                    <a:pt x="417" y="2024"/>
                  </a:cubicBezTo>
                  <a:cubicBezTo>
                    <a:pt x="465" y="1965"/>
                    <a:pt x="465" y="1870"/>
                    <a:pt x="465" y="1810"/>
                  </a:cubicBezTo>
                  <a:cubicBezTo>
                    <a:pt x="453" y="1536"/>
                    <a:pt x="584" y="1322"/>
                    <a:pt x="763" y="1120"/>
                  </a:cubicBezTo>
                  <a:cubicBezTo>
                    <a:pt x="858" y="1000"/>
                    <a:pt x="941" y="881"/>
                    <a:pt x="1048" y="774"/>
                  </a:cubicBezTo>
                  <a:cubicBezTo>
                    <a:pt x="1334" y="429"/>
                    <a:pt x="1691" y="191"/>
                    <a:pt x="2132" y="108"/>
                  </a:cubicBezTo>
                  <a:cubicBezTo>
                    <a:pt x="2227" y="84"/>
                    <a:pt x="2299" y="72"/>
                    <a:pt x="2382" y="48"/>
                  </a:cubicBezTo>
                  <a:cubicBezTo>
                    <a:pt x="2525" y="0"/>
                    <a:pt x="2656" y="0"/>
                    <a:pt x="2775" y="12"/>
                  </a:cubicBezTo>
                  <a:cubicBezTo>
                    <a:pt x="2787" y="24"/>
                    <a:pt x="2799" y="48"/>
                    <a:pt x="2799" y="60"/>
                  </a:cubicBezTo>
                  <a:cubicBezTo>
                    <a:pt x="2799" y="72"/>
                    <a:pt x="2822" y="72"/>
                    <a:pt x="2822" y="84"/>
                  </a:cubicBezTo>
                  <a:cubicBezTo>
                    <a:pt x="2787" y="1512"/>
                    <a:pt x="2775" y="2965"/>
                    <a:pt x="2739" y="442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1516550" y="2492400"/>
              <a:ext cx="64900" cy="99750"/>
            </a:xfrm>
            <a:custGeom>
              <a:rect b="b" l="l" r="r" t="t"/>
              <a:pathLst>
                <a:path extrusionOk="0" h="3990" w="2596">
                  <a:moveTo>
                    <a:pt x="0" y="3989"/>
                  </a:moveTo>
                  <a:cubicBezTo>
                    <a:pt x="227" y="3477"/>
                    <a:pt x="429" y="3060"/>
                    <a:pt x="596" y="2632"/>
                  </a:cubicBezTo>
                  <a:cubicBezTo>
                    <a:pt x="655" y="2501"/>
                    <a:pt x="667" y="2346"/>
                    <a:pt x="667" y="2203"/>
                  </a:cubicBezTo>
                  <a:lnTo>
                    <a:pt x="667" y="382"/>
                  </a:lnTo>
                  <a:cubicBezTo>
                    <a:pt x="667" y="262"/>
                    <a:pt x="691" y="143"/>
                    <a:pt x="691" y="1"/>
                  </a:cubicBezTo>
                  <a:cubicBezTo>
                    <a:pt x="1298" y="48"/>
                    <a:pt x="1905" y="1"/>
                    <a:pt x="2513" y="24"/>
                  </a:cubicBezTo>
                  <a:cubicBezTo>
                    <a:pt x="2596" y="239"/>
                    <a:pt x="2572" y="441"/>
                    <a:pt x="2536" y="655"/>
                  </a:cubicBezTo>
                  <a:cubicBezTo>
                    <a:pt x="2501" y="822"/>
                    <a:pt x="2477" y="965"/>
                    <a:pt x="2429" y="1132"/>
                  </a:cubicBezTo>
                  <a:cubicBezTo>
                    <a:pt x="2370" y="1322"/>
                    <a:pt x="2274" y="1513"/>
                    <a:pt x="2191" y="1703"/>
                  </a:cubicBezTo>
                  <a:cubicBezTo>
                    <a:pt x="2096" y="1882"/>
                    <a:pt x="2001" y="2048"/>
                    <a:pt x="1893" y="2227"/>
                  </a:cubicBezTo>
                  <a:cubicBezTo>
                    <a:pt x="1858" y="2287"/>
                    <a:pt x="1834" y="2346"/>
                    <a:pt x="1786" y="2394"/>
                  </a:cubicBezTo>
                  <a:cubicBezTo>
                    <a:pt x="1524" y="2644"/>
                    <a:pt x="1310" y="2929"/>
                    <a:pt x="1084" y="3215"/>
                  </a:cubicBezTo>
                  <a:cubicBezTo>
                    <a:pt x="941" y="3394"/>
                    <a:pt x="762" y="3560"/>
                    <a:pt x="548" y="3656"/>
                  </a:cubicBezTo>
                  <a:cubicBezTo>
                    <a:pt x="393" y="3715"/>
                    <a:pt x="227" y="3834"/>
                    <a:pt x="0" y="398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1509400" y="2382875"/>
              <a:ext cx="69375" cy="97350"/>
            </a:xfrm>
            <a:custGeom>
              <a:rect b="b" l="l" r="r" t="t"/>
              <a:pathLst>
                <a:path extrusionOk="0" h="3894" w="2775">
                  <a:moveTo>
                    <a:pt x="2775" y="3846"/>
                  </a:moveTo>
                  <a:cubicBezTo>
                    <a:pt x="2680" y="3858"/>
                    <a:pt x="2596" y="3870"/>
                    <a:pt x="2525" y="3870"/>
                  </a:cubicBezTo>
                  <a:lnTo>
                    <a:pt x="1513" y="3870"/>
                  </a:lnTo>
                  <a:cubicBezTo>
                    <a:pt x="1453" y="3870"/>
                    <a:pt x="1370" y="3893"/>
                    <a:pt x="1334" y="3858"/>
                  </a:cubicBezTo>
                  <a:cubicBezTo>
                    <a:pt x="977" y="3762"/>
                    <a:pt x="858" y="3798"/>
                    <a:pt x="870" y="3322"/>
                  </a:cubicBezTo>
                  <a:cubicBezTo>
                    <a:pt x="870" y="3012"/>
                    <a:pt x="882" y="2715"/>
                    <a:pt x="775" y="2393"/>
                  </a:cubicBezTo>
                  <a:cubicBezTo>
                    <a:pt x="715" y="2238"/>
                    <a:pt x="763" y="2048"/>
                    <a:pt x="703" y="1893"/>
                  </a:cubicBezTo>
                  <a:cubicBezTo>
                    <a:pt x="572" y="1453"/>
                    <a:pt x="417" y="988"/>
                    <a:pt x="274" y="560"/>
                  </a:cubicBezTo>
                  <a:cubicBezTo>
                    <a:pt x="215" y="381"/>
                    <a:pt x="96" y="226"/>
                    <a:pt x="1" y="60"/>
                  </a:cubicBezTo>
                  <a:cubicBezTo>
                    <a:pt x="48" y="0"/>
                    <a:pt x="96" y="36"/>
                    <a:pt x="120" y="48"/>
                  </a:cubicBezTo>
                  <a:cubicBezTo>
                    <a:pt x="441" y="191"/>
                    <a:pt x="715" y="357"/>
                    <a:pt x="941" y="607"/>
                  </a:cubicBezTo>
                  <a:cubicBezTo>
                    <a:pt x="953" y="631"/>
                    <a:pt x="977" y="655"/>
                    <a:pt x="1001" y="667"/>
                  </a:cubicBezTo>
                  <a:cubicBezTo>
                    <a:pt x="1501" y="1024"/>
                    <a:pt x="1846" y="1536"/>
                    <a:pt x="2179" y="2036"/>
                  </a:cubicBezTo>
                  <a:cubicBezTo>
                    <a:pt x="2191" y="2060"/>
                    <a:pt x="2203" y="2084"/>
                    <a:pt x="2227" y="2096"/>
                  </a:cubicBezTo>
                  <a:cubicBezTo>
                    <a:pt x="2596" y="2500"/>
                    <a:pt x="2715" y="3012"/>
                    <a:pt x="2763" y="3524"/>
                  </a:cubicBezTo>
                  <a:cubicBezTo>
                    <a:pt x="2763" y="3572"/>
                    <a:pt x="2775" y="3631"/>
                    <a:pt x="2775" y="367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1318300" y="2492100"/>
              <a:ext cx="72075" cy="104800"/>
            </a:xfrm>
            <a:custGeom>
              <a:rect b="b" l="l" r="r" t="t"/>
              <a:pathLst>
                <a:path extrusionOk="0" h="4192" w="2883">
                  <a:moveTo>
                    <a:pt x="2882" y="4192"/>
                  </a:moveTo>
                  <a:cubicBezTo>
                    <a:pt x="2537" y="4073"/>
                    <a:pt x="2275" y="3930"/>
                    <a:pt x="2025" y="3727"/>
                  </a:cubicBezTo>
                  <a:cubicBezTo>
                    <a:pt x="1727" y="3489"/>
                    <a:pt x="1430" y="3239"/>
                    <a:pt x="1132" y="3001"/>
                  </a:cubicBezTo>
                  <a:cubicBezTo>
                    <a:pt x="1049" y="2941"/>
                    <a:pt x="977" y="2882"/>
                    <a:pt x="953" y="2775"/>
                  </a:cubicBezTo>
                  <a:cubicBezTo>
                    <a:pt x="906" y="2596"/>
                    <a:pt x="775" y="2477"/>
                    <a:pt x="656" y="2358"/>
                  </a:cubicBezTo>
                  <a:cubicBezTo>
                    <a:pt x="358" y="2084"/>
                    <a:pt x="179" y="1739"/>
                    <a:pt x="144" y="1322"/>
                  </a:cubicBezTo>
                  <a:cubicBezTo>
                    <a:pt x="144" y="1263"/>
                    <a:pt x="132" y="1203"/>
                    <a:pt x="108" y="1144"/>
                  </a:cubicBezTo>
                  <a:cubicBezTo>
                    <a:pt x="1" y="822"/>
                    <a:pt x="25" y="501"/>
                    <a:pt x="48" y="203"/>
                  </a:cubicBezTo>
                  <a:cubicBezTo>
                    <a:pt x="72" y="179"/>
                    <a:pt x="84" y="155"/>
                    <a:pt x="120" y="143"/>
                  </a:cubicBezTo>
                  <a:cubicBezTo>
                    <a:pt x="382" y="120"/>
                    <a:pt x="656" y="132"/>
                    <a:pt x="918" y="36"/>
                  </a:cubicBezTo>
                  <a:cubicBezTo>
                    <a:pt x="1072" y="1"/>
                    <a:pt x="1263" y="13"/>
                    <a:pt x="1430" y="60"/>
                  </a:cubicBezTo>
                  <a:cubicBezTo>
                    <a:pt x="1501" y="179"/>
                    <a:pt x="1477" y="310"/>
                    <a:pt x="1477" y="429"/>
                  </a:cubicBezTo>
                  <a:cubicBezTo>
                    <a:pt x="1477" y="679"/>
                    <a:pt x="1441" y="953"/>
                    <a:pt x="1561" y="1203"/>
                  </a:cubicBezTo>
                  <a:cubicBezTo>
                    <a:pt x="1537" y="1513"/>
                    <a:pt x="1691" y="1798"/>
                    <a:pt x="1715" y="2108"/>
                  </a:cubicBezTo>
                  <a:cubicBezTo>
                    <a:pt x="1715" y="2215"/>
                    <a:pt x="1775" y="2322"/>
                    <a:pt x="1811" y="2418"/>
                  </a:cubicBezTo>
                  <a:cubicBezTo>
                    <a:pt x="1965" y="2715"/>
                    <a:pt x="2108" y="3013"/>
                    <a:pt x="2263" y="3334"/>
                  </a:cubicBezTo>
                  <a:cubicBezTo>
                    <a:pt x="2346" y="3525"/>
                    <a:pt x="2465" y="3692"/>
                    <a:pt x="2632" y="3834"/>
                  </a:cubicBezTo>
                  <a:cubicBezTo>
                    <a:pt x="2727" y="3930"/>
                    <a:pt x="2834" y="4001"/>
                    <a:pt x="2882" y="419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318300" y="2391200"/>
              <a:ext cx="53600" cy="92300"/>
            </a:xfrm>
            <a:custGeom>
              <a:rect b="b" l="l" r="r" t="t"/>
              <a:pathLst>
                <a:path extrusionOk="0" h="3692" w="2144">
                  <a:moveTo>
                    <a:pt x="1453" y="3537"/>
                  </a:moveTo>
                  <a:lnTo>
                    <a:pt x="1072" y="3537"/>
                  </a:lnTo>
                  <a:cubicBezTo>
                    <a:pt x="906" y="3537"/>
                    <a:pt x="739" y="3560"/>
                    <a:pt x="596" y="3620"/>
                  </a:cubicBezTo>
                  <a:cubicBezTo>
                    <a:pt x="418" y="3691"/>
                    <a:pt x="239" y="3668"/>
                    <a:pt x="72" y="3644"/>
                  </a:cubicBezTo>
                  <a:cubicBezTo>
                    <a:pt x="1" y="3525"/>
                    <a:pt x="48" y="3417"/>
                    <a:pt x="72" y="3334"/>
                  </a:cubicBezTo>
                  <a:cubicBezTo>
                    <a:pt x="203" y="2917"/>
                    <a:pt x="346" y="2513"/>
                    <a:pt x="477" y="2096"/>
                  </a:cubicBezTo>
                  <a:cubicBezTo>
                    <a:pt x="489" y="2036"/>
                    <a:pt x="501" y="1965"/>
                    <a:pt x="548" y="1929"/>
                  </a:cubicBezTo>
                  <a:cubicBezTo>
                    <a:pt x="727" y="1751"/>
                    <a:pt x="787" y="1501"/>
                    <a:pt x="918" y="1286"/>
                  </a:cubicBezTo>
                  <a:cubicBezTo>
                    <a:pt x="1144" y="953"/>
                    <a:pt x="1418" y="631"/>
                    <a:pt x="1680" y="334"/>
                  </a:cubicBezTo>
                  <a:cubicBezTo>
                    <a:pt x="1787" y="215"/>
                    <a:pt x="1965" y="131"/>
                    <a:pt x="2144" y="0"/>
                  </a:cubicBezTo>
                  <a:cubicBezTo>
                    <a:pt x="2108" y="84"/>
                    <a:pt x="2108" y="131"/>
                    <a:pt x="2084" y="179"/>
                  </a:cubicBezTo>
                  <a:cubicBezTo>
                    <a:pt x="1989" y="334"/>
                    <a:pt x="1918" y="500"/>
                    <a:pt x="1918" y="691"/>
                  </a:cubicBezTo>
                  <a:cubicBezTo>
                    <a:pt x="1918" y="798"/>
                    <a:pt x="1858" y="905"/>
                    <a:pt x="1811" y="1012"/>
                  </a:cubicBezTo>
                  <a:cubicBezTo>
                    <a:pt x="1739" y="1143"/>
                    <a:pt x="1691" y="1274"/>
                    <a:pt x="1691" y="1429"/>
                  </a:cubicBezTo>
                  <a:cubicBezTo>
                    <a:pt x="1691" y="1489"/>
                    <a:pt x="1691" y="1560"/>
                    <a:pt x="1668" y="1608"/>
                  </a:cubicBezTo>
                  <a:cubicBezTo>
                    <a:pt x="1572" y="1786"/>
                    <a:pt x="1572" y="1965"/>
                    <a:pt x="1561" y="2155"/>
                  </a:cubicBezTo>
                  <a:cubicBezTo>
                    <a:pt x="1549" y="2382"/>
                    <a:pt x="1489" y="2596"/>
                    <a:pt x="1477" y="2822"/>
                  </a:cubicBezTo>
                  <a:cubicBezTo>
                    <a:pt x="1453" y="3048"/>
                    <a:pt x="1477" y="3275"/>
                    <a:pt x="1453" y="3537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300450" y="2349825"/>
              <a:ext cx="297975" cy="277150"/>
            </a:xfrm>
            <a:custGeom>
              <a:rect b="b" l="l" r="r" t="t"/>
              <a:pathLst>
                <a:path extrusionOk="0" h="11086" w="11919">
                  <a:moveTo>
                    <a:pt x="60" y="5787"/>
                  </a:moveTo>
                  <a:cubicBezTo>
                    <a:pt x="0" y="5358"/>
                    <a:pt x="119" y="4834"/>
                    <a:pt x="310" y="4334"/>
                  </a:cubicBezTo>
                  <a:cubicBezTo>
                    <a:pt x="417" y="4084"/>
                    <a:pt x="489" y="3810"/>
                    <a:pt x="560" y="3560"/>
                  </a:cubicBezTo>
                  <a:cubicBezTo>
                    <a:pt x="620" y="3382"/>
                    <a:pt x="679" y="3215"/>
                    <a:pt x="834" y="3072"/>
                  </a:cubicBezTo>
                  <a:cubicBezTo>
                    <a:pt x="870" y="3025"/>
                    <a:pt x="905" y="2941"/>
                    <a:pt x="929" y="2870"/>
                  </a:cubicBezTo>
                  <a:cubicBezTo>
                    <a:pt x="953" y="2822"/>
                    <a:pt x="965" y="2786"/>
                    <a:pt x="989" y="2739"/>
                  </a:cubicBezTo>
                  <a:cubicBezTo>
                    <a:pt x="1143" y="2417"/>
                    <a:pt x="1846" y="1596"/>
                    <a:pt x="2120" y="1370"/>
                  </a:cubicBezTo>
                  <a:cubicBezTo>
                    <a:pt x="2227" y="1298"/>
                    <a:pt x="2346" y="1203"/>
                    <a:pt x="2453" y="1120"/>
                  </a:cubicBezTo>
                  <a:cubicBezTo>
                    <a:pt x="2679" y="929"/>
                    <a:pt x="2929" y="786"/>
                    <a:pt x="3227" y="691"/>
                  </a:cubicBezTo>
                  <a:cubicBezTo>
                    <a:pt x="3572" y="548"/>
                    <a:pt x="3929" y="429"/>
                    <a:pt x="4287" y="358"/>
                  </a:cubicBezTo>
                  <a:cubicBezTo>
                    <a:pt x="4358" y="346"/>
                    <a:pt x="4430" y="310"/>
                    <a:pt x="4489" y="298"/>
                  </a:cubicBezTo>
                  <a:cubicBezTo>
                    <a:pt x="4787" y="179"/>
                    <a:pt x="5084" y="60"/>
                    <a:pt x="5430" y="108"/>
                  </a:cubicBezTo>
                  <a:cubicBezTo>
                    <a:pt x="5739" y="0"/>
                    <a:pt x="6073" y="12"/>
                    <a:pt x="6382" y="36"/>
                  </a:cubicBezTo>
                  <a:cubicBezTo>
                    <a:pt x="6632" y="48"/>
                    <a:pt x="6870" y="72"/>
                    <a:pt x="7108" y="155"/>
                  </a:cubicBezTo>
                  <a:cubicBezTo>
                    <a:pt x="7501" y="274"/>
                    <a:pt x="7882" y="405"/>
                    <a:pt x="8251" y="584"/>
                  </a:cubicBezTo>
                  <a:cubicBezTo>
                    <a:pt x="8609" y="751"/>
                    <a:pt x="8954" y="953"/>
                    <a:pt x="9299" y="1143"/>
                  </a:cubicBezTo>
                  <a:cubicBezTo>
                    <a:pt x="9418" y="1227"/>
                    <a:pt x="9502" y="1310"/>
                    <a:pt x="9609" y="1405"/>
                  </a:cubicBezTo>
                  <a:cubicBezTo>
                    <a:pt x="9656" y="1429"/>
                    <a:pt x="9668" y="1477"/>
                    <a:pt x="9716" y="1501"/>
                  </a:cubicBezTo>
                  <a:cubicBezTo>
                    <a:pt x="10025" y="1715"/>
                    <a:pt x="10276" y="1977"/>
                    <a:pt x="10502" y="2275"/>
                  </a:cubicBezTo>
                  <a:cubicBezTo>
                    <a:pt x="10597" y="2417"/>
                    <a:pt x="10692" y="2536"/>
                    <a:pt x="10799" y="2667"/>
                  </a:cubicBezTo>
                  <a:cubicBezTo>
                    <a:pt x="10954" y="2858"/>
                    <a:pt x="11085" y="3037"/>
                    <a:pt x="11216" y="3227"/>
                  </a:cubicBezTo>
                  <a:cubicBezTo>
                    <a:pt x="11288" y="3334"/>
                    <a:pt x="11347" y="3441"/>
                    <a:pt x="11395" y="3560"/>
                  </a:cubicBezTo>
                  <a:cubicBezTo>
                    <a:pt x="11490" y="3799"/>
                    <a:pt x="11561" y="4049"/>
                    <a:pt x="11645" y="4299"/>
                  </a:cubicBezTo>
                  <a:cubicBezTo>
                    <a:pt x="11669" y="4334"/>
                    <a:pt x="11680" y="4382"/>
                    <a:pt x="11680" y="4406"/>
                  </a:cubicBezTo>
                  <a:cubicBezTo>
                    <a:pt x="11752" y="5013"/>
                    <a:pt x="11919" y="5632"/>
                    <a:pt x="11823" y="6251"/>
                  </a:cubicBezTo>
                  <a:cubicBezTo>
                    <a:pt x="11752" y="6823"/>
                    <a:pt x="11645" y="7382"/>
                    <a:pt x="11288" y="7859"/>
                  </a:cubicBezTo>
                  <a:cubicBezTo>
                    <a:pt x="11276" y="7870"/>
                    <a:pt x="11264" y="7906"/>
                    <a:pt x="11252" y="7918"/>
                  </a:cubicBezTo>
                  <a:cubicBezTo>
                    <a:pt x="11085" y="8287"/>
                    <a:pt x="10847" y="8609"/>
                    <a:pt x="10549" y="8871"/>
                  </a:cubicBezTo>
                  <a:cubicBezTo>
                    <a:pt x="10359" y="9061"/>
                    <a:pt x="10204" y="9287"/>
                    <a:pt x="10025" y="9490"/>
                  </a:cubicBezTo>
                  <a:cubicBezTo>
                    <a:pt x="9895" y="9644"/>
                    <a:pt x="9740" y="9775"/>
                    <a:pt x="9561" y="9871"/>
                  </a:cubicBezTo>
                  <a:lnTo>
                    <a:pt x="9347" y="10002"/>
                  </a:lnTo>
                  <a:cubicBezTo>
                    <a:pt x="9013" y="10252"/>
                    <a:pt x="8644" y="10430"/>
                    <a:pt x="8240" y="10537"/>
                  </a:cubicBezTo>
                  <a:cubicBezTo>
                    <a:pt x="8156" y="10561"/>
                    <a:pt x="8061" y="10585"/>
                    <a:pt x="8001" y="10645"/>
                  </a:cubicBezTo>
                  <a:cubicBezTo>
                    <a:pt x="7835" y="10787"/>
                    <a:pt x="7620" y="10811"/>
                    <a:pt x="7442" y="10895"/>
                  </a:cubicBezTo>
                  <a:cubicBezTo>
                    <a:pt x="7382" y="10918"/>
                    <a:pt x="7287" y="10907"/>
                    <a:pt x="7216" y="10907"/>
                  </a:cubicBezTo>
                  <a:cubicBezTo>
                    <a:pt x="6966" y="10930"/>
                    <a:pt x="6727" y="10930"/>
                    <a:pt x="6489" y="11002"/>
                  </a:cubicBezTo>
                  <a:cubicBezTo>
                    <a:pt x="6382" y="11026"/>
                    <a:pt x="6263" y="11026"/>
                    <a:pt x="6156" y="11049"/>
                  </a:cubicBezTo>
                  <a:lnTo>
                    <a:pt x="6049" y="11049"/>
                  </a:lnTo>
                  <a:cubicBezTo>
                    <a:pt x="5453" y="11085"/>
                    <a:pt x="4894" y="11014"/>
                    <a:pt x="4322" y="10835"/>
                  </a:cubicBezTo>
                  <a:cubicBezTo>
                    <a:pt x="3834" y="10668"/>
                    <a:pt x="3334" y="10537"/>
                    <a:pt x="2858" y="10299"/>
                  </a:cubicBezTo>
                  <a:cubicBezTo>
                    <a:pt x="2596" y="10168"/>
                    <a:pt x="2358" y="10002"/>
                    <a:pt x="2155" y="9823"/>
                  </a:cubicBezTo>
                  <a:cubicBezTo>
                    <a:pt x="1882" y="9597"/>
                    <a:pt x="1620" y="9383"/>
                    <a:pt x="1334" y="9168"/>
                  </a:cubicBezTo>
                  <a:cubicBezTo>
                    <a:pt x="1191" y="9061"/>
                    <a:pt x="1072" y="8942"/>
                    <a:pt x="1024" y="8763"/>
                  </a:cubicBezTo>
                  <a:cubicBezTo>
                    <a:pt x="989" y="8632"/>
                    <a:pt x="893" y="8525"/>
                    <a:pt x="786" y="8442"/>
                  </a:cubicBezTo>
                  <a:cubicBezTo>
                    <a:pt x="417" y="8085"/>
                    <a:pt x="215" y="7632"/>
                    <a:pt x="143" y="7132"/>
                  </a:cubicBezTo>
                  <a:lnTo>
                    <a:pt x="143" y="7061"/>
                  </a:lnTo>
                  <a:cubicBezTo>
                    <a:pt x="24" y="6704"/>
                    <a:pt x="72" y="6299"/>
                    <a:pt x="60" y="5787"/>
                  </a:cubicBezTo>
                  <a:close/>
                  <a:moveTo>
                    <a:pt x="5977" y="5656"/>
                  </a:moveTo>
                  <a:lnTo>
                    <a:pt x="5977" y="6644"/>
                  </a:lnTo>
                  <a:cubicBezTo>
                    <a:pt x="5977" y="6680"/>
                    <a:pt x="5977" y="6739"/>
                    <a:pt x="6013" y="6787"/>
                  </a:cubicBezTo>
                  <a:cubicBezTo>
                    <a:pt x="6096" y="6966"/>
                    <a:pt x="6085" y="7144"/>
                    <a:pt x="6085" y="7335"/>
                  </a:cubicBezTo>
                  <a:lnTo>
                    <a:pt x="6085" y="10014"/>
                  </a:lnTo>
                  <a:cubicBezTo>
                    <a:pt x="6085" y="10133"/>
                    <a:pt x="6061" y="10276"/>
                    <a:pt x="6132" y="10371"/>
                  </a:cubicBezTo>
                  <a:cubicBezTo>
                    <a:pt x="6227" y="10418"/>
                    <a:pt x="6323" y="10395"/>
                    <a:pt x="6430" y="10359"/>
                  </a:cubicBezTo>
                  <a:cubicBezTo>
                    <a:pt x="6537" y="10335"/>
                    <a:pt x="6656" y="10287"/>
                    <a:pt x="6751" y="10287"/>
                  </a:cubicBezTo>
                  <a:cubicBezTo>
                    <a:pt x="7132" y="10287"/>
                    <a:pt x="7454" y="10121"/>
                    <a:pt x="7728" y="10037"/>
                  </a:cubicBezTo>
                  <a:cubicBezTo>
                    <a:pt x="7823" y="9883"/>
                    <a:pt x="7906" y="9764"/>
                    <a:pt x="7990" y="9656"/>
                  </a:cubicBezTo>
                  <a:cubicBezTo>
                    <a:pt x="8168" y="9418"/>
                    <a:pt x="8347" y="9180"/>
                    <a:pt x="8466" y="8894"/>
                  </a:cubicBezTo>
                  <a:cubicBezTo>
                    <a:pt x="8537" y="8704"/>
                    <a:pt x="8621" y="8513"/>
                    <a:pt x="8704" y="8323"/>
                  </a:cubicBezTo>
                  <a:cubicBezTo>
                    <a:pt x="8775" y="8156"/>
                    <a:pt x="8823" y="8001"/>
                    <a:pt x="8823" y="7811"/>
                  </a:cubicBezTo>
                  <a:lnTo>
                    <a:pt x="8823" y="5954"/>
                  </a:lnTo>
                  <a:cubicBezTo>
                    <a:pt x="8823" y="5870"/>
                    <a:pt x="8811" y="5763"/>
                    <a:pt x="8799" y="5656"/>
                  </a:cubicBezTo>
                  <a:cubicBezTo>
                    <a:pt x="8716" y="5644"/>
                    <a:pt x="8656" y="5632"/>
                    <a:pt x="8597" y="5632"/>
                  </a:cubicBezTo>
                  <a:cubicBezTo>
                    <a:pt x="7918" y="5584"/>
                    <a:pt x="6323" y="5608"/>
                    <a:pt x="5977" y="5656"/>
                  </a:cubicBezTo>
                  <a:close/>
                  <a:moveTo>
                    <a:pt x="2703" y="5751"/>
                  </a:moveTo>
                  <a:cubicBezTo>
                    <a:pt x="2656" y="6025"/>
                    <a:pt x="2656" y="6311"/>
                    <a:pt x="2703" y="6596"/>
                  </a:cubicBezTo>
                  <a:cubicBezTo>
                    <a:pt x="2763" y="6894"/>
                    <a:pt x="2858" y="7180"/>
                    <a:pt x="2882" y="7454"/>
                  </a:cubicBezTo>
                  <a:cubicBezTo>
                    <a:pt x="2917" y="7716"/>
                    <a:pt x="3001" y="7930"/>
                    <a:pt x="3120" y="8156"/>
                  </a:cubicBezTo>
                  <a:lnTo>
                    <a:pt x="3394" y="8692"/>
                  </a:lnTo>
                  <a:cubicBezTo>
                    <a:pt x="3477" y="8906"/>
                    <a:pt x="3620" y="9085"/>
                    <a:pt x="3775" y="9228"/>
                  </a:cubicBezTo>
                  <a:cubicBezTo>
                    <a:pt x="3870" y="9323"/>
                    <a:pt x="3953" y="9406"/>
                    <a:pt x="4013" y="9514"/>
                  </a:cubicBezTo>
                  <a:cubicBezTo>
                    <a:pt x="4120" y="9692"/>
                    <a:pt x="4251" y="9823"/>
                    <a:pt x="4430" y="9930"/>
                  </a:cubicBezTo>
                  <a:cubicBezTo>
                    <a:pt x="4489" y="9954"/>
                    <a:pt x="4537" y="9990"/>
                    <a:pt x="4584" y="10049"/>
                  </a:cubicBezTo>
                  <a:cubicBezTo>
                    <a:pt x="4775" y="10299"/>
                    <a:pt x="5061" y="10347"/>
                    <a:pt x="5346" y="10395"/>
                  </a:cubicBezTo>
                  <a:cubicBezTo>
                    <a:pt x="5406" y="10406"/>
                    <a:pt x="5465" y="10371"/>
                    <a:pt x="5501" y="10359"/>
                  </a:cubicBezTo>
                  <a:cubicBezTo>
                    <a:pt x="5525" y="10299"/>
                    <a:pt x="5537" y="10276"/>
                    <a:pt x="5537" y="10228"/>
                  </a:cubicBezTo>
                  <a:cubicBezTo>
                    <a:pt x="5537" y="9240"/>
                    <a:pt x="5537" y="8263"/>
                    <a:pt x="5525" y="7275"/>
                  </a:cubicBezTo>
                  <a:cubicBezTo>
                    <a:pt x="5525" y="7192"/>
                    <a:pt x="5525" y="7097"/>
                    <a:pt x="5477" y="7025"/>
                  </a:cubicBezTo>
                  <a:cubicBezTo>
                    <a:pt x="5406" y="6858"/>
                    <a:pt x="5406" y="6680"/>
                    <a:pt x="5406" y="6525"/>
                  </a:cubicBezTo>
                  <a:lnTo>
                    <a:pt x="5406" y="5846"/>
                  </a:lnTo>
                  <a:cubicBezTo>
                    <a:pt x="5406" y="5775"/>
                    <a:pt x="5370" y="5715"/>
                    <a:pt x="5358" y="5632"/>
                  </a:cubicBezTo>
                  <a:lnTo>
                    <a:pt x="4965" y="5632"/>
                  </a:lnTo>
                  <a:lnTo>
                    <a:pt x="3584" y="5632"/>
                  </a:lnTo>
                  <a:cubicBezTo>
                    <a:pt x="3298" y="5596"/>
                    <a:pt x="3001" y="5644"/>
                    <a:pt x="2703" y="5751"/>
                  </a:cubicBezTo>
                  <a:close/>
                  <a:moveTo>
                    <a:pt x="5965" y="572"/>
                  </a:moveTo>
                  <a:cubicBezTo>
                    <a:pt x="5954" y="631"/>
                    <a:pt x="5918" y="643"/>
                    <a:pt x="5942" y="667"/>
                  </a:cubicBezTo>
                  <a:cubicBezTo>
                    <a:pt x="5954" y="2084"/>
                    <a:pt x="5965" y="3501"/>
                    <a:pt x="6001" y="4930"/>
                  </a:cubicBezTo>
                  <a:cubicBezTo>
                    <a:pt x="6001" y="4953"/>
                    <a:pt x="6013" y="5001"/>
                    <a:pt x="6025" y="5037"/>
                  </a:cubicBezTo>
                  <a:cubicBezTo>
                    <a:pt x="6025" y="5049"/>
                    <a:pt x="6037" y="5049"/>
                    <a:pt x="6061" y="5072"/>
                  </a:cubicBezTo>
                  <a:cubicBezTo>
                    <a:pt x="6108" y="5072"/>
                    <a:pt x="6192" y="5108"/>
                    <a:pt x="6263" y="5108"/>
                  </a:cubicBezTo>
                  <a:lnTo>
                    <a:pt x="8501" y="5108"/>
                  </a:lnTo>
                  <a:cubicBezTo>
                    <a:pt x="8573" y="5108"/>
                    <a:pt x="8632" y="5072"/>
                    <a:pt x="8740" y="5061"/>
                  </a:cubicBezTo>
                  <a:cubicBezTo>
                    <a:pt x="8680" y="4656"/>
                    <a:pt x="8775" y="4263"/>
                    <a:pt x="8644" y="3870"/>
                  </a:cubicBezTo>
                  <a:cubicBezTo>
                    <a:pt x="8632" y="3810"/>
                    <a:pt x="8632" y="3751"/>
                    <a:pt x="8632" y="3691"/>
                  </a:cubicBezTo>
                  <a:cubicBezTo>
                    <a:pt x="8597" y="3513"/>
                    <a:pt x="8597" y="3346"/>
                    <a:pt x="8549" y="3167"/>
                  </a:cubicBezTo>
                  <a:cubicBezTo>
                    <a:pt x="8454" y="2798"/>
                    <a:pt x="8335" y="2441"/>
                    <a:pt x="8204" y="2072"/>
                  </a:cubicBezTo>
                  <a:cubicBezTo>
                    <a:pt x="8168" y="1977"/>
                    <a:pt x="8109" y="1894"/>
                    <a:pt x="8061" y="1798"/>
                  </a:cubicBezTo>
                  <a:cubicBezTo>
                    <a:pt x="7966" y="1608"/>
                    <a:pt x="7847" y="1417"/>
                    <a:pt x="7739" y="1203"/>
                  </a:cubicBezTo>
                  <a:cubicBezTo>
                    <a:pt x="7644" y="1012"/>
                    <a:pt x="7513" y="881"/>
                    <a:pt x="7311" y="822"/>
                  </a:cubicBezTo>
                  <a:cubicBezTo>
                    <a:pt x="7013" y="727"/>
                    <a:pt x="6716" y="643"/>
                    <a:pt x="6418" y="584"/>
                  </a:cubicBezTo>
                  <a:cubicBezTo>
                    <a:pt x="6251" y="536"/>
                    <a:pt x="6120" y="572"/>
                    <a:pt x="5965" y="572"/>
                  </a:cubicBezTo>
                  <a:close/>
                  <a:moveTo>
                    <a:pt x="5382" y="5072"/>
                  </a:moveTo>
                  <a:cubicBezTo>
                    <a:pt x="5406" y="3608"/>
                    <a:pt x="5430" y="2155"/>
                    <a:pt x="5442" y="715"/>
                  </a:cubicBezTo>
                  <a:cubicBezTo>
                    <a:pt x="5442" y="703"/>
                    <a:pt x="5430" y="703"/>
                    <a:pt x="5430" y="691"/>
                  </a:cubicBezTo>
                  <a:cubicBezTo>
                    <a:pt x="5430" y="667"/>
                    <a:pt x="5418" y="667"/>
                    <a:pt x="5394" y="643"/>
                  </a:cubicBezTo>
                  <a:cubicBezTo>
                    <a:pt x="5275" y="631"/>
                    <a:pt x="5144" y="631"/>
                    <a:pt x="5013" y="667"/>
                  </a:cubicBezTo>
                  <a:cubicBezTo>
                    <a:pt x="4918" y="703"/>
                    <a:pt x="4846" y="715"/>
                    <a:pt x="4763" y="727"/>
                  </a:cubicBezTo>
                  <a:cubicBezTo>
                    <a:pt x="4310" y="822"/>
                    <a:pt x="3953" y="1048"/>
                    <a:pt x="3668" y="1405"/>
                  </a:cubicBezTo>
                  <a:cubicBezTo>
                    <a:pt x="3584" y="1524"/>
                    <a:pt x="3489" y="1643"/>
                    <a:pt x="3394" y="1739"/>
                  </a:cubicBezTo>
                  <a:cubicBezTo>
                    <a:pt x="3227" y="1953"/>
                    <a:pt x="3072" y="2155"/>
                    <a:pt x="3096" y="2441"/>
                  </a:cubicBezTo>
                  <a:cubicBezTo>
                    <a:pt x="3096" y="2513"/>
                    <a:pt x="3096" y="2608"/>
                    <a:pt x="3048" y="2644"/>
                  </a:cubicBezTo>
                  <a:cubicBezTo>
                    <a:pt x="2858" y="2941"/>
                    <a:pt x="2882" y="3287"/>
                    <a:pt x="2798" y="3620"/>
                  </a:cubicBezTo>
                  <a:cubicBezTo>
                    <a:pt x="2715" y="3929"/>
                    <a:pt x="2703" y="4263"/>
                    <a:pt x="2679" y="4572"/>
                  </a:cubicBezTo>
                  <a:cubicBezTo>
                    <a:pt x="2656" y="4763"/>
                    <a:pt x="2632" y="4953"/>
                    <a:pt x="2703" y="5168"/>
                  </a:cubicBezTo>
                  <a:cubicBezTo>
                    <a:pt x="3596" y="5013"/>
                    <a:pt x="4477" y="5156"/>
                    <a:pt x="5382" y="5072"/>
                  </a:cubicBezTo>
                  <a:close/>
                  <a:moveTo>
                    <a:pt x="8644" y="9692"/>
                  </a:moveTo>
                  <a:cubicBezTo>
                    <a:pt x="8871" y="9537"/>
                    <a:pt x="9037" y="9418"/>
                    <a:pt x="9216" y="9335"/>
                  </a:cubicBezTo>
                  <a:cubicBezTo>
                    <a:pt x="9418" y="9228"/>
                    <a:pt x="9597" y="9061"/>
                    <a:pt x="9752" y="8882"/>
                  </a:cubicBezTo>
                  <a:cubicBezTo>
                    <a:pt x="9966" y="8609"/>
                    <a:pt x="10192" y="8323"/>
                    <a:pt x="10442" y="8073"/>
                  </a:cubicBezTo>
                  <a:cubicBezTo>
                    <a:pt x="10490" y="8025"/>
                    <a:pt x="10526" y="7966"/>
                    <a:pt x="10549" y="7906"/>
                  </a:cubicBezTo>
                  <a:cubicBezTo>
                    <a:pt x="10657" y="7728"/>
                    <a:pt x="10764" y="7561"/>
                    <a:pt x="10847" y="7382"/>
                  </a:cubicBezTo>
                  <a:cubicBezTo>
                    <a:pt x="10942" y="7192"/>
                    <a:pt x="11026" y="7001"/>
                    <a:pt x="11085" y="6799"/>
                  </a:cubicBezTo>
                  <a:cubicBezTo>
                    <a:pt x="11133" y="6656"/>
                    <a:pt x="11157" y="6489"/>
                    <a:pt x="11192" y="6323"/>
                  </a:cubicBezTo>
                  <a:cubicBezTo>
                    <a:pt x="11240" y="6120"/>
                    <a:pt x="11252" y="5930"/>
                    <a:pt x="11180" y="5704"/>
                  </a:cubicBezTo>
                  <a:cubicBezTo>
                    <a:pt x="10561" y="5668"/>
                    <a:pt x="9954" y="5715"/>
                    <a:pt x="9347" y="5668"/>
                  </a:cubicBezTo>
                  <a:cubicBezTo>
                    <a:pt x="9347" y="5823"/>
                    <a:pt x="9335" y="5942"/>
                    <a:pt x="9335" y="6061"/>
                  </a:cubicBezTo>
                  <a:lnTo>
                    <a:pt x="9335" y="7870"/>
                  </a:lnTo>
                  <a:cubicBezTo>
                    <a:pt x="9335" y="8025"/>
                    <a:pt x="9311" y="8168"/>
                    <a:pt x="9252" y="8311"/>
                  </a:cubicBezTo>
                  <a:cubicBezTo>
                    <a:pt x="9061" y="8763"/>
                    <a:pt x="8871" y="9204"/>
                    <a:pt x="8644" y="9692"/>
                  </a:cubicBezTo>
                  <a:close/>
                  <a:moveTo>
                    <a:pt x="11133" y="5168"/>
                  </a:moveTo>
                  <a:lnTo>
                    <a:pt x="11133" y="5001"/>
                  </a:lnTo>
                  <a:cubicBezTo>
                    <a:pt x="11133" y="4953"/>
                    <a:pt x="11121" y="4894"/>
                    <a:pt x="11121" y="4858"/>
                  </a:cubicBezTo>
                  <a:cubicBezTo>
                    <a:pt x="11073" y="4334"/>
                    <a:pt x="10954" y="3822"/>
                    <a:pt x="10585" y="3418"/>
                  </a:cubicBezTo>
                  <a:cubicBezTo>
                    <a:pt x="10561" y="3406"/>
                    <a:pt x="10549" y="3382"/>
                    <a:pt x="10537" y="3370"/>
                  </a:cubicBezTo>
                  <a:cubicBezTo>
                    <a:pt x="10192" y="2858"/>
                    <a:pt x="9847" y="2346"/>
                    <a:pt x="9359" y="2001"/>
                  </a:cubicBezTo>
                  <a:lnTo>
                    <a:pt x="9299" y="1941"/>
                  </a:lnTo>
                  <a:cubicBezTo>
                    <a:pt x="9073" y="1679"/>
                    <a:pt x="8775" y="1524"/>
                    <a:pt x="8478" y="1370"/>
                  </a:cubicBezTo>
                  <a:cubicBezTo>
                    <a:pt x="8442" y="1358"/>
                    <a:pt x="8394" y="1310"/>
                    <a:pt x="8359" y="1382"/>
                  </a:cubicBezTo>
                  <a:cubicBezTo>
                    <a:pt x="8454" y="1548"/>
                    <a:pt x="8561" y="1703"/>
                    <a:pt x="8632" y="1882"/>
                  </a:cubicBezTo>
                  <a:cubicBezTo>
                    <a:pt x="8799" y="2322"/>
                    <a:pt x="8930" y="2775"/>
                    <a:pt x="9061" y="3215"/>
                  </a:cubicBezTo>
                  <a:cubicBezTo>
                    <a:pt x="9109" y="3382"/>
                    <a:pt x="9073" y="3572"/>
                    <a:pt x="9133" y="3727"/>
                  </a:cubicBezTo>
                  <a:cubicBezTo>
                    <a:pt x="9240" y="4025"/>
                    <a:pt x="9240" y="4334"/>
                    <a:pt x="9228" y="4644"/>
                  </a:cubicBezTo>
                  <a:cubicBezTo>
                    <a:pt x="9228" y="5108"/>
                    <a:pt x="9347" y="5072"/>
                    <a:pt x="9692" y="5180"/>
                  </a:cubicBezTo>
                  <a:cubicBezTo>
                    <a:pt x="9752" y="5192"/>
                    <a:pt x="9811" y="5192"/>
                    <a:pt x="9871" y="5192"/>
                  </a:cubicBezTo>
                  <a:lnTo>
                    <a:pt x="10883" y="5192"/>
                  </a:lnTo>
                  <a:cubicBezTo>
                    <a:pt x="10954" y="5192"/>
                    <a:pt x="11038" y="5180"/>
                    <a:pt x="11133" y="5168"/>
                  </a:cubicBezTo>
                  <a:close/>
                  <a:moveTo>
                    <a:pt x="3596" y="9883"/>
                  </a:moveTo>
                  <a:cubicBezTo>
                    <a:pt x="3548" y="9692"/>
                    <a:pt x="3429" y="9621"/>
                    <a:pt x="3346" y="9514"/>
                  </a:cubicBezTo>
                  <a:cubicBezTo>
                    <a:pt x="3203" y="9359"/>
                    <a:pt x="3084" y="9192"/>
                    <a:pt x="2977" y="9002"/>
                  </a:cubicBezTo>
                  <a:cubicBezTo>
                    <a:pt x="2822" y="8704"/>
                    <a:pt x="2679" y="8406"/>
                    <a:pt x="2525" y="8097"/>
                  </a:cubicBezTo>
                  <a:cubicBezTo>
                    <a:pt x="2489" y="7990"/>
                    <a:pt x="2429" y="7894"/>
                    <a:pt x="2429" y="7787"/>
                  </a:cubicBezTo>
                  <a:cubicBezTo>
                    <a:pt x="2405" y="7466"/>
                    <a:pt x="2251" y="7192"/>
                    <a:pt x="2275" y="6870"/>
                  </a:cubicBezTo>
                  <a:cubicBezTo>
                    <a:pt x="2167" y="6620"/>
                    <a:pt x="2203" y="6370"/>
                    <a:pt x="2191" y="6096"/>
                  </a:cubicBezTo>
                  <a:cubicBezTo>
                    <a:pt x="2191" y="5977"/>
                    <a:pt x="2215" y="5846"/>
                    <a:pt x="2144" y="5727"/>
                  </a:cubicBezTo>
                  <a:cubicBezTo>
                    <a:pt x="1977" y="5680"/>
                    <a:pt x="1798" y="5668"/>
                    <a:pt x="1632" y="5715"/>
                  </a:cubicBezTo>
                  <a:cubicBezTo>
                    <a:pt x="1370" y="5799"/>
                    <a:pt x="1096" y="5787"/>
                    <a:pt x="834" y="5823"/>
                  </a:cubicBezTo>
                  <a:cubicBezTo>
                    <a:pt x="822" y="5823"/>
                    <a:pt x="786" y="5846"/>
                    <a:pt x="762" y="5882"/>
                  </a:cubicBezTo>
                  <a:cubicBezTo>
                    <a:pt x="727" y="6192"/>
                    <a:pt x="703" y="6501"/>
                    <a:pt x="822" y="6811"/>
                  </a:cubicBezTo>
                  <a:lnTo>
                    <a:pt x="858" y="6989"/>
                  </a:lnTo>
                  <a:cubicBezTo>
                    <a:pt x="893" y="7406"/>
                    <a:pt x="1072" y="7751"/>
                    <a:pt x="1370" y="8037"/>
                  </a:cubicBezTo>
                  <a:cubicBezTo>
                    <a:pt x="1501" y="8156"/>
                    <a:pt x="1620" y="8275"/>
                    <a:pt x="1667" y="8454"/>
                  </a:cubicBezTo>
                  <a:cubicBezTo>
                    <a:pt x="1691" y="8561"/>
                    <a:pt x="1763" y="8621"/>
                    <a:pt x="1846" y="8680"/>
                  </a:cubicBezTo>
                  <a:cubicBezTo>
                    <a:pt x="2144" y="8918"/>
                    <a:pt x="2441" y="9168"/>
                    <a:pt x="2739" y="9406"/>
                  </a:cubicBezTo>
                  <a:cubicBezTo>
                    <a:pt x="2977" y="9621"/>
                    <a:pt x="3239" y="9764"/>
                    <a:pt x="3596" y="9883"/>
                  </a:cubicBezTo>
                  <a:close/>
                  <a:moveTo>
                    <a:pt x="2167" y="5192"/>
                  </a:moveTo>
                  <a:cubicBezTo>
                    <a:pt x="2167" y="4930"/>
                    <a:pt x="2167" y="4703"/>
                    <a:pt x="2191" y="4477"/>
                  </a:cubicBezTo>
                  <a:cubicBezTo>
                    <a:pt x="2203" y="4263"/>
                    <a:pt x="2263" y="4037"/>
                    <a:pt x="2275" y="3810"/>
                  </a:cubicBezTo>
                  <a:cubicBezTo>
                    <a:pt x="2286" y="3620"/>
                    <a:pt x="2286" y="3441"/>
                    <a:pt x="2382" y="3263"/>
                  </a:cubicBezTo>
                  <a:cubicBezTo>
                    <a:pt x="2405" y="3203"/>
                    <a:pt x="2405" y="3144"/>
                    <a:pt x="2405" y="3084"/>
                  </a:cubicBezTo>
                  <a:cubicBezTo>
                    <a:pt x="2405" y="2929"/>
                    <a:pt x="2465" y="2798"/>
                    <a:pt x="2525" y="2667"/>
                  </a:cubicBezTo>
                  <a:cubicBezTo>
                    <a:pt x="2572" y="2560"/>
                    <a:pt x="2632" y="2453"/>
                    <a:pt x="2632" y="2346"/>
                  </a:cubicBezTo>
                  <a:cubicBezTo>
                    <a:pt x="2632" y="2155"/>
                    <a:pt x="2703" y="2001"/>
                    <a:pt x="2798" y="1834"/>
                  </a:cubicBezTo>
                  <a:cubicBezTo>
                    <a:pt x="2810" y="1798"/>
                    <a:pt x="2822" y="1751"/>
                    <a:pt x="2858" y="1655"/>
                  </a:cubicBezTo>
                  <a:cubicBezTo>
                    <a:pt x="2667" y="1786"/>
                    <a:pt x="2501" y="1858"/>
                    <a:pt x="2394" y="2001"/>
                  </a:cubicBezTo>
                  <a:cubicBezTo>
                    <a:pt x="2132" y="2310"/>
                    <a:pt x="1858" y="2620"/>
                    <a:pt x="1632" y="2941"/>
                  </a:cubicBezTo>
                  <a:cubicBezTo>
                    <a:pt x="1501" y="3156"/>
                    <a:pt x="1441" y="3406"/>
                    <a:pt x="1262" y="3584"/>
                  </a:cubicBezTo>
                  <a:cubicBezTo>
                    <a:pt x="1215" y="3632"/>
                    <a:pt x="1215" y="3691"/>
                    <a:pt x="1191" y="3751"/>
                  </a:cubicBezTo>
                  <a:cubicBezTo>
                    <a:pt x="1060" y="4168"/>
                    <a:pt x="905" y="4572"/>
                    <a:pt x="786" y="4989"/>
                  </a:cubicBezTo>
                  <a:cubicBezTo>
                    <a:pt x="762" y="5072"/>
                    <a:pt x="715" y="5168"/>
                    <a:pt x="786" y="5299"/>
                  </a:cubicBezTo>
                  <a:cubicBezTo>
                    <a:pt x="953" y="5311"/>
                    <a:pt x="1143" y="5346"/>
                    <a:pt x="1310" y="5275"/>
                  </a:cubicBezTo>
                  <a:cubicBezTo>
                    <a:pt x="1453" y="5192"/>
                    <a:pt x="1620" y="5180"/>
                    <a:pt x="1786" y="5192"/>
                  </a:cubicBezTo>
                  <a:cubicBezTo>
                    <a:pt x="1905" y="5215"/>
                    <a:pt x="2024" y="5192"/>
                    <a:pt x="2167" y="5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415950" y="2244750"/>
              <a:ext cx="295875" cy="221775"/>
            </a:xfrm>
            <a:custGeom>
              <a:rect b="b" l="l" r="r" t="t"/>
              <a:pathLst>
                <a:path extrusionOk="0" h="8871" w="11835">
                  <a:moveTo>
                    <a:pt x="10704" y="5858"/>
                  </a:moveTo>
                  <a:cubicBezTo>
                    <a:pt x="10918" y="5763"/>
                    <a:pt x="11097" y="5692"/>
                    <a:pt x="11287" y="5620"/>
                  </a:cubicBezTo>
                  <a:cubicBezTo>
                    <a:pt x="11466" y="5549"/>
                    <a:pt x="11561" y="5370"/>
                    <a:pt x="11752" y="5335"/>
                  </a:cubicBezTo>
                  <a:cubicBezTo>
                    <a:pt x="11835" y="5394"/>
                    <a:pt x="11823" y="5465"/>
                    <a:pt x="11811" y="5549"/>
                  </a:cubicBezTo>
                  <a:cubicBezTo>
                    <a:pt x="11775" y="5763"/>
                    <a:pt x="11763" y="5989"/>
                    <a:pt x="11692" y="6204"/>
                  </a:cubicBezTo>
                  <a:cubicBezTo>
                    <a:pt x="11632" y="6382"/>
                    <a:pt x="11585" y="6549"/>
                    <a:pt x="11585" y="6739"/>
                  </a:cubicBezTo>
                  <a:cubicBezTo>
                    <a:pt x="11585" y="6799"/>
                    <a:pt x="11573" y="6859"/>
                    <a:pt x="11537" y="6918"/>
                  </a:cubicBezTo>
                  <a:cubicBezTo>
                    <a:pt x="11442" y="7156"/>
                    <a:pt x="11418" y="7394"/>
                    <a:pt x="11418" y="7644"/>
                  </a:cubicBezTo>
                  <a:cubicBezTo>
                    <a:pt x="11406" y="8037"/>
                    <a:pt x="11371" y="8430"/>
                    <a:pt x="11347" y="8811"/>
                  </a:cubicBezTo>
                  <a:cubicBezTo>
                    <a:pt x="11109" y="8871"/>
                    <a:pt x="11001" y="8668"/>
                    <a:pt x="10847" y="8597"/>
                  </a:cubicBezTo>
                  <a:cubicBezTo>
                    <a:pt x="10680" y="8513"/>
                    <a:pt x="10513" y="8418"/>
                    <a:pt x="10323" y="8311"/>
                  </a:cubicBezTo>
                  <a:cubicBezTo>
                    <a:pt x="10287" y="8240"/>
                    <a:pt x="10228" y="8144"/>
                    <a:pt x="10192" y="8037"/>
                  </a:cubicBezTo>
                  <a:cubicBezTo>
                    <a:pt x="9906" y="7942"/>
                    <a:pt x="9608" y="7823"/>
                    <a:pt x="9323" y="7716"/>
                  </a:cubicBezTo>
                  <a:cubicBezTo>
                    <a:pt x="9061" y="7609"/>
                    <a:pt x="8775" y="7490"/>
                    <a:pt x="8501" y="7394"/>
                  </a:cubicBezTo>
                  <a:cubicBezTo>
                    <a:pt x="8549" y="7240"/>
                    <a:pt x="8656" y="7168"/>
                    <a:pt x="8763" y="7109"/>
                  </a:cubicBezTo>
                  <a:cubicBezTo>
                    <a:pt x="8846" y="7049"/>
                    <a:pt x="8918" y="7001"/>
                    <a:pt x="9013" y="6942"/>
                  </a:cubicBezTo>
                  <a:cubicBezTo>
                    <a:pt x="9287" y="6739"/>
                    <a:pt x="9358" y="6442"/>
                    <a:pt x="9180" y="6144"/>
                  </a:cubicBezTo>
                  <a:cubicBezTo>
                    <a:pt x="9073" y="5942"/>
                    <a:pt x="8954" y="5751"/>
                    <a:pt x="8894" y="5549"/>
                  </a:cubicBezTo>
                  <a:cubicBezTo>
                    <a:pt x="8823" y="5323"/>
                    <a:pt x="8620" y="5192"/>
                    <a:pt x="8525" y="4989"/>
                  </a:cubicBezTo>
                  <a:cubicBezTo>
                    <a:pt x="8418" y="4811"/>
                    <a:pt x="8358" y="4608"/>
                    <a:pt x="8144" y="4501"/>
                  </a:cubicBezTo>
                  <a:cubicBezTo>
                    <a:pt x="8108" y="4477"/>
                    <a:pt x="8072" y="4418"/>
                    <a:pt x="8025" y="4370"/>
                  </a:cubicBezTo>
                  <a:cubicBezTo>
                    <a:pt x="7870" y="4156"/>
                    <a:pt x="7691" y="3965"/>
                    <a:pt x="7465" y="3846"/>
                  </a:cubicBezTo>
                  <a:cubicBezTo>
                    <a:pt x="7430" y="3834"/>
                    <a:pt x="7406" y="3799"/>
                    <a:pt x="7370" y="3787"/>
                  </a:cubicBezTo>
                  <a:cubicBezTo>
                    <a:pt x="7025" y="3525"/>
                    <a:pt x="6715" y="3227"/>
                    <a:pt x="6358" y="2989"/>
                  </a:cubicBezTo>
                  <a:cubicBezTo>
                    <a:pt x="6120" y="2822"/>
                    <a:pt x="5870" y="2656"/>
                    <a:pt x="5584" y="2572"/>
                  </a:cubicBezTo>
                  <a:cubicBezTo>
                    <a:pt x="5382" y="2513"/>
                    <a:pt x="5191" y="2394"/>
                    <a:pt x="4977" y="2310"/>
                  </a:cubicBezTo>
                  <a:cubicBezTo>
                    <a:pt x="4608" y="2179"/>
                    <a:pt x="4215" y="2060"/>
                    <a:pt x="3846" y="1941"/>
                  </a:cubicBezTo>
                  <a:cubicBezTo>
                    <a:pt x="3774" y="1917"/>
                    <a:pt x="3691" y="1894"/>
                    <a:pt x="3631" y="1870"/>
                  </a:cubicBezTo>
                  <a:cubicBezTo>
                    <a:pt x="3500" y="1810"/>
                    <a:pt x="3358" y="1775"/>
                    <a:pt x="3203" y="1775"/>
                  </a:cubicBezTo>
                  <a:cubicBezTo>
                    <a:pt x="3012" y="1775"/>
                    <a:pt x="2834" y="1775"/>
                    <a:pt x="2655" y="1703"/>
                  </a:cubicBezTo>
                  <a:cubicBezTo>
                    <a:pt x="2584" y="1679"/>
                    <a:pt x="2512" y="1679"/>
                    <a:pt x="2429" y="1679"/>
                  </a:cubicBezTo>
                  <a:cubicBezTo>
                    <a:pt x="1834" y="1656"/>
                    <a:pt x="1238" y="1644"/>
                    <a:pt x="643" y="1644"/>
                  </a:cubicBezTo>
                  <a:cubicBezTo>
                    <a:pt x="512" y="1644"/>
                    <a:pt x="381" y="1644"/>
                    <a:pt x="262" y="1632"/>
                  </a:cubicBezTo>
                  <a:cubicBezTo>
                    <a:pt x="0" y="1298"/>
                    <a:pt x="0" y="941"/>
                    <a:pt x="24" y="572"/>
                  </a:cubicBezTo>
                  <a:cubicBezTo>
                    <a:pt x="36" y="322"/>
                    <a:pt x="333" y="72"/>
                    <a:pt x="619" y="36"/>
                  </a:cubicBezTo>
                  <a:cubicBezTo>
                    <a:pt x="762" y="24"/>
                    <a:pt x="917" y="24"/>
                    <a:pt x="1060" y="24"/>
                  </a:cubicBezTo>
                  <a:cubicBezTo>
                    <a:pt x="1476" y="24"/>
                    <a:pt x="1905" y="1"/>
                    <a:pt x="2322" y="24"/>
                  </a:cubicBezTo>
                  <a:cubicBezTo>
                    <a:pt x="2608" y="36"/>
                    <a:pt x="2893" y="84"/>
                    <a:pt x="3179" y="108"/>
                  </a:cubicBezTo>
                  <a:cubicBezTo>
                    <a:pt x="3393" y="143"/>
                    <a:pt x="3608" y="251"/>
                    <a:pt x="3834" y="167"/>
                  </a:cubicBezTo>
                  <a:cubicBezTo>
                    <a:pt x="4322" y="346"/>
                    <a:pt x="4870" y="251"/>
                    <a:pt x="5346" y="489"/>
                  </a:cubicBezTo>
                  <a:cubicBezTo>
                    <a:pt x="5596" y="608"/>
                    <a:pt x="5870" y="703"/>
                    <a:pt x="6120" y="846"/>
                  </a:cubicBezTo>
                  <a:cubicBezTo>
                    <a:pt x="6191" y="870"/>
                    <a:pt x="6251" y="941"/>
                    <a:pt x="6334" y="989"/>
                  </a:cubicBezTo>
                  <a:cubicBezTo>
                    <a:pt x="6429" y="1084"/>
                    <a:pt x="6548" y="1144"/>
                    <a:pt x="6691" y="1167"/>
                  </a:cubicBezTo>
                  <a:cubicBezTo>
                    <a:pt x="6763" y="1179"/>
                    <a:pt x="6846" y="1239"/>
                    <a:pt x="6906" y="1286"/>
                  </a:cubicBezTo>
                  <a:cubicBezTo>
                    <a:pt x="7144" y="1465"/>
                    <a:pt x="7370" y="1679"/>
                    <a:pt x="7596" y="1858"/>
                  </a:cubicBezTo>
                  <a:cubicBezTo>
                    <a:pt x="7703" y="1941"/>
                    <a:pt x="7799" y="2013"/>
                    <a:pt x="7882" y="2156"/>
                  </a:cubicBezTo>
                  <a:cubicBezTo>
                    <a:pt x="7918" y="2227"/>
                    <a:pt x="7977" y="2298"/>
                    <a:pt x="8061" y="2334"/>
                  </a:cubicBezTo>
                  <a:cubicBezTo>
                    <a:pt x="8215" y="2418"/>
                    <a:pt x="8334" y="2548"/>
                    <a:pt x="8442" y="2715"/>
                  </a:cubicBezTo>
                  <a:cubicBezTo>
                    <a:pt x="8501" y="2810"/>
                    <a:pt x="8573" y="2894"/>
                    <a:pt x="8656" y="2965"/>
                  </a:cubicBezTo>
                  <a:cubicBezTo>
                    <a:pt x="8727" y="3060"/>
                    <a:pt x="8787" y="3144"/>
                    <a:pt x="8858" y="3227"/>
                  </a:cubicBezTo>
                  <a:cubicBezTo>
                    <a:pt x="8930" y="3310"/>
                    <a:pt x="8989" y="3406"/>
                    <a:pt x="9085" y="3465"/>
                  </a:cubicBezTo>
                  <a:cubicBezTo>
                    <a:pt x="9227" y="3561"/>
                    <a:pt x="9335" y="3703"/>
                    <a:pt x="9442" y="3834"/>
                  </a:cubicBezTo>
                  <a:cubicBezTo>
                    <a:pt x="9727" y="4192"/>
                    <a:pt x="9870" y="4608"/>
                    <a:pt x="10120" y="4977"/>
                  </a:cubicBezTo>
                  <a:cubicBezTo>
                    <a:pt x="10335" y="5251"/>
                    <a:pt x="10501" y="5525"/>
                    <a:pt x="10704" y="5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1400750" y="2233150"/>
              <a:ext cx="320900" cy="251825"/>
            </a:xfrm>
            <a:custGeom>
              <a:rect b="b" l="l" r="r" t="t"/>
              <a:pathLst>
                <a:path extrusionOk="0" h="10073" w="12836">
                  <a:moveTo>
                    <a:pt x="513" y="2560"/>
                  </a:moveTo>
                  <a:cubicBezTo>
                    <a:pt x="275" y="2346"/>
                    <a:pt x="275" y="2048"/>
                    <a:pt x="191" y="1786"/>
                  </a:cubicBezTo>
                  <a:cubicBezTo>
                    <a:pt x="120" y="1500"/>
                    <a:pt x="72" y="1203"/>
                    <a:pt x="37" y="905"/>
                  </a:cubicBezTo>
                  <a:cubicBezTo>
                    <a:pt x="13" y="798"/>
                    <a:pt x="13" y="679"/>
                    <a:pt x="1" y="596"/>
                  </a:cubicBezTo>
                  <a:cubicBezTo>
                    <a:pt x="168" y="417"/>
                    <a:pt x="334" y="274"/>
                    <a:pt x="549" y="203"/>
                  </a:cubicBezTo>
                  <a:cubicBezTo>
                    <a:pt x="703" y="155"/>
                    <a:pt x="834" y="119"/>
                    <a:pt x="989" y="119"/>
                  </a:cubicBezTo>
                  <a:cubicBezTo>
                    <a:pt x="1168" y="119"/>
                    <a:pt x="1358" y="119"/>
                    <a:pt x="1537" y="36"/>
                  </a:cubicBezTo>
                  <a:cubicBezTo>
                    <a:pt x="1620" y="0"/>
                    <a:pt x="1727" y="12"/>
                    <a:pt x="1834" y="12"/>
                  </a:cubicBezTo>
                  <a:cubicBezTo>
                    <a:pt x="2454" y="12"/>
                    <a:pt x="3073" y="12"/>
                    <a:pt x="3692" y="24"/>
                  </a:cubicBezTo>
                  <a:cubicBezTo>
                    <a:pt x="4049" y="36"/>
                    <a:pt x="4406" y="119"/>
                    <a:pt x="4751" y="238"/>
                  </a:cubicBezTo>
                  <a:cubicBezTo>
                    <a:pt x="4870" y="274"/>
                    <a:pt x="4990" y="322"/>
                    <a:pt x="5109" y="310"/>
                  </a:cubicBezTo>
                  <a:cubicBezTo>
                    <a:pt x="5573" y="262"/>
                    <a:pt x="5954" y="441"/>
                    <a:pt x="6359" y="607"/>
                  </a:cubicBezTo>
                  <a:cubicBezTo>
                    <a:pt x="6537" y="679"/>
                    <a:pt x="6704" y="750"/>
                    <a:pt x="6859" y="834"/>
                  </a:cubicBezTo>
                  <a:cubicBezTo>
                    <a:pt x="6906" y="846"/>
                    <a:pt x="6966" y="857"/>
                    <a:pt x="7002" y="893"/>
                  </a:cubicBezTo>
                  <a:cubicBezTo>
                    <a:pt x="7299" y="1191"/>
                    <a:pt x="7740" y="1274"/>
                    <a:pt x="8014" y="1631"/>
                  </a:cubicBezTo>
                  <a:cubicBezTo>
                    <a:pt x="8049" y="1691"/>
                    <a:pt x="8133" y="1727"/>
                    <a:pt x="8192" y="1762"/>
                  </a:cubicBezTo>
                  <a:cubicBezTo>
                    <a:pt x="8430" y="1929"/>
                    <a:pt x="8692" y="2084"/>
                    <a:pt x="8871" y="2334"/>
                  </a:cubicBezTo>
                  <a:cubicBezTo>
                    <a:pt x="8966" y="2453"/>
                    <a:pt x="9109" y="2512"/>
                    <a:pt x="9216" y="2608"/>
                  </a:cubicBezTo>
                  <a:cubicBezTo>
                    <a:pt x="9419" y="2846"/>
                    <a:pt x="9621" y="3108"/>
                    <a:pt x="9823" y="3358"/>
                  </a:cubicBezTo>
                  <a:cubicBezTo>
                    <a:pt x="9883" y="3429"/>
                    <a:pt x="9954" y="3501"/>
                    <a:pt x="10038" y="3560"/>
                  </a:cubicBezTo>
                  <a:cubicBezTo>
                    <a:pt x="10193" y="3679"/>
                    <a:pt x="10335" y="3822"/>
                    <a:pt x="10431" y="4001"/>
                  </a:cubicBezTo>
                  <a:cubicBezTo>
                    <a:pt x="10478" y="4072"/>
                    <a:pt x="10538" y="4132"/>
                    <a:pt x="10585" y="4203"/>
                  </a:cubicBezTo>
                  <a:cubicBezTo>
                    <a:pt x="10788" y="4536"/>
                    <a:pt x="11002" y="4846"/>
                    <a:pt x="11169" y="5191"/>
                  </a:cubicBezTo>
                  <a:cubicBezTo>
                    <a:pt x="11252" y="5346"/>
                    <a:pt x="11288" y="5525"/>
                    <a:pt x="11347" y="5703"/>
                  </a:cubicBezTo>
                  <a:cubicBezTo>
                    <a:pt x="11526" y="5691"/>
                    <a:pt x="11657" y="5644"/>
                    <a:pt x="11764" y="5548"/>
                  </a:cubicBezTo>
                  <a:cubicBezTo>
                    <a:pt x="11943" y="5346"/>
                    <a:pt x="12205" y="5275"/>
                    <a:pt x="12431" y="5156"/>
                  </a:cubicBezTo>
                  <a:cubicBezTo>
                    <a:pt x="12479" y="5132"/>
                    <a:pt x="12550" y="5132"/>
                    <a:pt x="12610" y="5132"/>
                  </a:cubicBezTo>
                  <a:cubicBezTo>
                    <a:pt x="12717" y="5132"/>
                    <a:pt x="12788" y="5203"/>
                    <a:pt x="12800" y="5322"/>
                  </a:cubicBezTo>
                  <a:cubicBezTo>
                    <a:pt x="12812" y="5572"/>
                    <a:pt x="12836" y="5846"/>
                    <a:pt x="12812" y="6096"/>
                  </a:cubicBezTo>
                  <a:cubicBezTo>
                    <a:pt x="12800" y="6346"/>
                    <a:pt x="12741" y="6596"/>
                    <a:pt x="12693" y="6858"/>
                  </a:cubicBezTo>
                  <a:cubicBezTo>
                    <a:pt x="12681" y="6930"/>
                    <a:pt x="12657" y="7001"/>
                    <a:pt x="12657" y="7072"/>
                  </a:cubicBezTo>
                  <a:cubicBezTo>
                    <a:pt x="12681" y="7418"/>
                    <a:pt x="12610" y="7751"/>
                    <a:pt x="12562" y="8073"/>
                  </a:cubicBezTo>
                  <a:cubicBezTo>
                    <a:pt x="12550" y="8204"/>
                    <a:pt x="12538" y="8346"/>
                    <a:pt x="12490" y="8477"/>
                  </a:cubicBezTo>
                  <a:cubicBezTo>
                    <a:pt x="12443" y="8585"/>
                    <a:pt x="12455" y="8704"/>
                    <a:pt x="12443" y="8799"/>
                  </a:cubicBezTo>
                  <a:cubicBezTo>
                    <a:pt x="12431" y="9061"/>
                    <a:pt x="12431" y="9299"/>
                    <a:pt x="12431" y="9549"/>
                  </a:cubicBezTo>
                  <a:cubicBezTo>
                    <a:pt x="12431" y="9668"/>
                    <a:pt x="12383" y="9775"/>
                    <a:pt x="12312" y="9859"/>
                  </a:cubicBezTo>
                  <a:cubicBezTo>
                    <a:pt x="12157" y="10037"/>
                    <a:pt x="11967" y="10073"/>
                    <a:pt x="11788" y="9930"/>
                  </a:cubicBezTo>
                  <a:cubicBezTo>
                    <a:pt x="11705" y="9870"/>
                    <a:pt x="11609" y="9799"/>
                    <a:pt x="11490" y="9787"/>
                  </a:cubicBezTo>
                  <a:cubicBezTo>
                    <a:pt x="11419" y="9775"/>
                    <a:pt x="11347" y="9728"/>
                    <a:pt x="11300" y="9680"/>
                  </a:cubicBezTo>
                  <a:cubicBezTo>
                    <a:pt x="11169" y="9537"/>
                    <a:pt x="10990" y="9442"/>
                    <a:pt x="10812" y="9335"/>
                  </a:cubicBezTo>
                  <a:cubicBezTo>
                    <a:pt x="10752" y="9299"/>
                    <a:pt x="10657" y="9275"/>
                    <a:pt x="10609" y="9216"/>
                  </a:cubicBezTo>
                  <a:cubicBezTo>
                    <a:pt x="10466" y="9013"/>
                    <a:pt x="10240" y="8942"/>
                    <a:pt x="10014" y="8847"/>
                  </a:cubicBezTo>
                  <a:cubicBezTo>
                    <a:pt x="9681" y="8716"/>
                    <a:pt x="9347" y="8525"/>
                    <a:pt x="8978" y="8442"/>
                  </a:cubicBezTo>
                  <a:cubicBezTo>
                    <a:pt x="8788" y="8406"/>
                    <a:pt x="8609" y="8263"/>
                    <a:pt x="8407" y="8168"/>
                  </a:cubicBezTo>
                  <a:cubicBezTo>
                    <a:pt x="8311" y="8108"/>
                    <a:pt x="8276" y="7930"/>
                    <a:pt x="8347" y="7787"/>
                  </a:cubicBezTo>
                  <a:cubicBezTo>
                    <a:pt x="8442" y="7644"/>
                    <a:pt x="8550" y="7513"/>
                    <a:pt x="8669" y="7370"/>
                  </a:cubicBezTo>
                  <a:cubicBezTo>
                    <a:pt x="8764" y="7251"/>
                    <a:pt x="8883" y="7156"/>
                    <a:pt x="9061" y="7120"/>
                  </a:cubicBezTo>
                  <a:cubicBezTo>
                    <a:pt x="9145" y="7108"/>
                    <a:pt x="9204" y="7049"/>
                    <a:pt x="9276" y="7001"/>
                  </a:cubicBezTo>
                  <a:cubicBezTo>
                    <a:pt x="9240" y="6930"/>
                    <a:pt x="9216" y="6870"/>
                    <a:pt x="9181" y="6811"/>
                  </a:cubicBezTo>
                  <a:cubicBezTo>
                    <a:pt x="9109" y="6644"/>
                    <a:pt x="9026" y="6501"/>
                    <a:pt x="8966" y="6334"/>
                  </a:cubicBezTo>
                  <a:cubicBezTo>
                    <a:pt x="8907" y="6180"/>
                    <a:pt x="8847" y="6037"/>
                    <a:pt x="8728" y="5918"/>
                  </a:cubicBezTo>
                  <a:cubicBezTo>
                    <a:pt x="8669" y="5858"/>
                    <a:pt x="8621" y="5787"/>
                    <a:pt x="8585" y="5691"/>
                  </a:cubicBezTo>
                  <a:cubicBezTo>
                    <a:pt x="8526" y="5560"/>
                    <a:pt x="8442" y="5441"/>
                    <a:pt x="8311" y="5346"/>
                  </a:cubicBezTo>
                  <a:cubicBezTo>
                    <a:pt x="8228" y="5310"/>
                    <a:pt x="8204" y="5215"/>
                    <a:pt x="8145" y="5156"/>
                  </a:cubicBezTo>
                  <a:cubicBezTo>
                    <a:pt x="8073" y="5072"/>
                    <a:pt x="8014" y="4965"/>
                    <a:pt x="7918" y="4906"/>
                  </a:cubicBezTo>
                  <a:cubicBezTo>
                    <a:pt x="7668" y="4727"/>
                    <a:pt x="7442" y="4513"/>
                    <a:pt x="7204" y="4310"/>
                  </a:cubicBezTo>
                  <a:cubicBezTo>
                    <a:pt x="7014" y="4144"/>
                    <a:pt x="6823" y="4013"/>
                    <a:pt x="6609" y="3882"/>
                  </a:cubicBezTo>
                  <a:cubicBezTo>
                    <a:pt x="6418" y="3739"/>
                    <a:pt x="6204" y="3644"/>
                    <a:pt x="6013" y="3489"/>
                  </a:cubicBezTo>
                  <a:cubicBezTo>
                    <a:pt x="5775" y="3310"/>
                    <a:pt x="5490" y="3203"/>
                    <a:pt x="5216" y="3108"/>
                  </a:cubicBezTo>
                  <a:cubicBezTo>
                    <a:pt x="4775" y="2953"/>
                    <a:pt x="4335" y="2822"/>
                    <a:pt x="3906" y="2667"/>
                  </a:cubicBezTo>
                  <a:cubicBezTo>
                    <a:pt x="3882" y="2667"/>
                    <a:pt x="3870" y="2655"/>
                    <a:pt x="3870" y="2655"/>
                  </a:cubicBezTo>
                  <a:cubicBezTo>
                    <a:pt x="3251" y="2631"/>
                    <a:pt x="2620" y="2453"/>
                    <a:pt x="1977" y="2524"/>
                  </a:cubicBezTo>
                  <a:cubicBezTo>
                    <a:pt x="1489" y="2584"/>
                    <a:pt x="989" y="2536"/>
                    <a:pt x="489" y="2572"/>
                  </a:cubicBezTo>
                  <a:cubicBezTo>
                    <a:pt x="560" y="2572"/>
                    <a:pt x="537" y="2572"/>
                    <a:pt x="513" y="2560"/>
                  </a:cubicBezTo>
                  <a:close/>
                  <a:moveTo>
                    <a:pt x="11312" y="6322"/>
                  </a:moveTo>
                  <a:cubicBezTo>
                    <a:pt x="11109" y="5989"/>
                    <a:pt x="10943" y="5715"/>
                    <a:pt x="10752" y="5441"/>
                  </a:cubicBezTo>
                  <a:cubicBezTo>
                    <a:pt x="10502" y="5072"/>
                    <a:pt x="10347" y="4656"/>
                    <a:pt x="10062" y="4298"/>
                  </a:cubicBezTo>
                  <a:cubicBezTo>
                    <a:pt x="9966" y="4167"/>
                    <a:pt x="9859" y="4025"/>
                    <a:pt x="9704" y="3929"/>
                  </a:cubicBezTo>
                  <a:cubicBezTo>
                    <a:pt x="9621" y="3870"/>
                    <a:pt x="9550" y="3774"/>
                    <a:pt x="9490" y="3691"/>
                  </a:cubicBezTo>
                  <a:cubicBezTo>
                    <a:pt x="9407" y="3596"/>
                    <a:pt x="9347" y="3513"/>
                    <a:pt x="9276" y="3429"/>
                  </a:cubicBezTo>
                  <a:cubicBezTo>
                    <a:pt x="9204" y="3346"/>
                    <a:pt x="9133" y="3274"/>
                    <a:pt x="9073" y="3179"/>
                  </a:cubicBezTo>
                  <a:cubicBezTo>
                    <a:pt x="8978" y="3012"/>
                    <a:pt x="8847" y="2882"/>
                    <a:pt x="8680" y="2798"/>
                  </a:cubicBezTo>
                  <a:cubicBezTo>
                    <a:pt x="8609" y="2751"/>
                    <a:pt x="8550" y="2691"/>
                    <a:pt x="8502" y="2620"/>
                  </a:cubicBezTo>
                  <a:cubicBezTo>
                    <a:pt x="8430" y="2477"/>
                    <a:pt x="8323" y="2405"/>
                    <a:pt x="8216" y="2322"/>
                  </a:cubicBezTo>
                  <a:cubicBezTo>
                    <a:pt x="8002" y="2120"/>
                    <a:pt x="7764" y="1929"/>
                    <a:pt x="7537" y="1750"/>
                  </a:cubicBezTo>
                  <a:cubicBezTo>
                    <a:pt x="7478" y="1691"/>
                    <a:pt x="7383" y="1643"/>
                    <a:pt x="7311" y="1631"/>
                  </a:cubicBezTo>
                  <a:cubicBezTo>
                    <a:pt x="7168" y="1608"/>
                    <a:pt x="7061" y="1548"/>
                    <a:pt x="6954" y="1453"/>
                  </a:cubicBezTo>
                  <a:cubicBezTo>
                    <a:pt x="6895" y="1393"/>
                    <a:pt x="6823" y="1334"/>
                    <a:pt x="6752" y="1310"/>
                  </a:cubicBezTo>
                  <a:cubicBezTo>
                    <a:pt x="6490" y="1191"/>
                    <a:pt x="6228" y="1084"/>
                    <a:pt x="5978" y="953"/>
                  </a:cubicBezTo>
                  <a:cubicBezTo>
                    <a:pt x="5502" y="715"/>
                    <a:pt x="4942" y="810"/>
                    <a:pt x="4454" y="631"/>
                  </a:cubicBezTo>
                  <a:cubicBezTo>
                    <a:pt x="4228" y="691"/>
                    <a:pt x="4013" y="596"/>
                    <a:pt x="3799" y="572"/>
                  </a:cubicBezTo>
                  <a:cubicBezTo>
                    <a:pt x="3513" y="548"/>
                    <a:pt x="3239" y="500"/>
                    <a:pt x="2954" y="488"/>
                  </a:cubicBezTo>
                  <a:cubicBezTo>
                    <a:pt x="2537" y="476"/>
                    <a:pt x="2108" y="488"/>
                    <a:pt x="1692" y="488"/>
                  </a:cubicBezTo>
                  <a:cubicBezTo>
                    <a:pt x="1537" y="488"/>
                    <a:pt x="1394" y="488"/>
                    <a:pt x="1239" y="500"/>
                  </a:cubicBezTo>
                  <a:cubicBezTo>
                    <a:pt x="953" y="536"/>
                    <a:pt x="656" y="786"/>
                    <a:pt x="644" y="1036"/>
                  </a:cubicBezTo>
                  <a:cubicBezTo>
                    <a:pt x="632" y="1393"/>
                    <a:pt x="620" y="1750"/>
                    <a:pt x="882" y="2096"/>
                  </a:cubicBezTo>
                  <a:cubicBezTo>
                    <a:pt x="1001" y="2096"/>
                    <a:pt x="1132" y="2108"/>
                    <a:pt x="1275" y="2108"/>
                  </a:cubicBezTo>
                  <a:cubicBezTo>
                    <a:pt x="1870" y="2120"/>
                    <a:pt x="2465" y="2120"/>
                    <a:pt x="3061" y="2143"/>
                  </a:cubicBezTo>
                  <a:cubicBezTo>
                    <a:pt x="3132" y="2143"/>
                    <a:pt x="3204" y="2143"/>
                    <a:pt x="3275" y="2167"/>
                  </a:cubicBezTo>
                  <a:cubicBezTo>
                    <a:pt x="3454" y="2239"/>
                    <a:pt x="3632" y="2239"/>
                    <a:pt x="3835" y="2239"/>
                  </a:cubicBezTo>
                  <a:cubicBezTo>
                    <a:pt x="3978" y="2239"/>
                    <a:pt x="4132" y="2262"/>
                    <a:pt x="4263" y="2334"/>
                  </a:cubicBezTo>
                  <a:cubicBezTo>
                    <a:pt x="4323" y="2358"/>
                    <a:pt x="4394" y="2381"/>
                    <a:pt x="4466" y="2405"/>
                  </a:cubicBezTo>
                  <a:cubicBezTo>
                    <a:pt x="4847" y="2524"/>
                    <a:pt x="5228" y="2643"/>
                    <a:pt x="5597" y="2774"/>
                  </a:cubicBezTo>
                  <a:cubicBezTo>
                    <a:pt x="5811" y="2858"/>
                    <a:pt x="6002" y="2953"/>
                    <a:pt x="6216" y="3036"/>
                  </a:cubicBezTo>
                  <a:cubicBezTo>
                    <a:pt x="6490" y="3120"/>
                    <a:pt x="6752" y="3286"/>
                    <a:pt x="6990" y="3453"/>
                  </a:cubicBezTo>
                  <a:cubicBezTo>
                    <a:pt x="7347" y="3691"/>
                    <a:pt x="7668" y="3989"/>
                    <a:pt x="8002" y="4251"/>
                  </a:cubicBezTo>
                  <a:cubicBezTo>
                    <a:pt x="8026" y="4286"/>
                    <a:pt x="8061" y="4298"/>
                    <a:pt x="8085" y="4310"/>
                  </a:cubicBezTo>
                  <a:cubicBezTo>
                    <a:pt x="8323" y="4441"/>
                    <a:pt x="8502" y="4620"/>
                    <a:pt x="8657" y="4834"/>
                  </a:cubicBezTo>
                  <a:cubicBezTo>
                    <a:pt x="8680" y="4882"/>
                    <a:pt x="8728" y="4953"/>
                    <a:pt x="8776" y="4965"/>
                  </a:cubicBezTo>
                  <a:cubicBezTo>
                    <a:pt x="8978" y="5072"/>
                    <a:pt x="9050" y="5275"/>
                    <a:pt x="9145" y="5453"/>
                  </a:cubicBezTo>
                  <a:cubicBezTo>
                    <a:pt x="9252" y="5656"/>
                    <a:pt x="9442" y="5787"/>
                    <a:pt x="9514" y="6013"/>
                  </a:cubicBezTo>
                  <a:cubicBezTo>
                    <a:pt x="9585" y="6215"/>
                    <a:pt x="9693" y="6406"/>
                    <a:pt x="9800" y="6608"/>
                  </a:cubicBezTo>
                  <a:cubicBezTo>
                    <a:pt x="9966" y="6906"/>
                    <a:pt x="9919" y="7215"/>
                    <a:pt x="9633" y="7406"/>
                  </a:cubicBezTo>
                  <a:cubicBezTo>
                    <a:pt x="9562" y="7465"/>
                    <a:pt x="9466" y="7513"/>
                    <a:pt x="9383" y="7573"/>
                  </a:cubicBezTo>
                  <a:cubicBezTo>
                    <a:pt x="9276" y="7644"/>
                    <a:pt x="9169" y="7704"/>
                    <a:pt x="9133" y="7858"/>
                  </a:cubicBezTo>
                  <a:cubicBezTo>
                    <a:pt x="9395" y="7954"/>
                    <a:pt x="9681" y="8073"/>
                    <a:pt x="9943" y="8180"/>
                  </a:cubicBezTo>
                  <a:cubicBezTo>
                    <a:pt x="10228" y="8299"/>
                    <a:pt x="10526" y="8406"/>
                    <a:pt x="10812" y="8513"/>
                  </a:cubicBezTo>
                  <a:cubicBezTo>
                    <a:pt x="10859" y="8608"/>
                    <a:pt x="10895" y="8704"/>
                    <a:pt x="10943" y="8775"/>
                  </a:cubicBezTo>
                  <a:cubicBezTo>
                    <a:pt x="11133" y="8882"/>
                    <a:pt x="11300" y="8989"/>
                    <a:pt x="11467" y="9061"/>
                  </a:cubicBezTo>
                  <a:cubicBezTo>
                    <a:pt x="11633" y="9132"/>
                    <a:pt x="11728" y="9347"/>
                    <a:pt x="11967" y="9287"/>
                  </a:cubicBezTo>
                  <a:cubicBezTo>
                    <a:pt x="12002" y="8894"/>
                    <a:pt x="12014" y="8489"/>
                    <a:pt x="12050" y="8108"/>
                  </a:cubicBezTo>
                  <a:cubicBezTo>
                    <a:pt x="12062" y="7858"/>
                    <a:pt x="12074" y="7620"/>
                    <a:pt x="12169" y="7382"/>
                  </a:cubicBezTo>
                  <a:cubicBezTo>
                    <a:pt x="12193" y="7323"/>
                    <a:pt x="12205" y="7263"/>
                    <a:pt x="12205" y="7203"/>
                  </a:cubicBezTo>
                  <a:cubicBezTo>
                    <a:pt x="12205" y="7001"/>
                    <a:pt x="12252" y="6846"/>
                    <a:pt x="12312" y="6668"/>
                  </a:cubicBezTo>
                  <a:cubicBezTo>
                    <a:pt x="12383" y="6453"/>
                    <a:pt x="12407" y="6227"/>
                    <a:pt x="12431" y="6013"/>
                  </a:cubicBezTo>
                  <a:cubicBezTo>
                    <a:pt x="12443" y="5953"/>
                    <a:pt x="12467" y="5858"/>
                    <a:pt x="12371" y="5799"/>
                  </a:cubicBezTo>
                  <a:cubicBezTo>
                    <a:pt x="12181" y="5810"/>
                    <a:pt x="12074" y="6013"/>
                    <a:pt x="11907" y="6084"/>
                  </a:cubicBezTo>
                  <a:cubicBezTo>
                    <a:pt x="11705" y="6144"/>
                    <a:pt x="11526" y="6227"/>
                    <a:pt x="11312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1187350" y="2510850"/>
              <a:ext cx="295875" cy="221775"/>
            </a:xfrm>
            <a:custGeom>
              <a:rect b="b" l="l" r="r" t="t"/>
              <a:pathLst>
                <a:path extrusionOk="0" h="8871" w="11835">
                  <a:moveTo>
                    <a:pt x="1131" y="3025"/>
                  </a:moveTo>
                  <a:cubicBezTo>
                    <a:pt x="917" y="3120"/>
                    <a:pt x="738" y="3192"/>
                    <a:pt x="548" y="3263"/>
                  </a:cubicBezTo>
                  <a:cubicBezTo>
                    <a:pt x="369" y="3334"/>
                    <a:pt x="286" y="3513"/>
                    <a:pt x="83" y="3549"/>
                  </a:cubicBezTo>
                  <a:cubicBezTo>
                    <a:pt x="0" y="3489"/>
                    <a:pt x="12" y="3418"/>
                    <a:pt x="24" y="3334"/>
                  </a:cubicBezTo>
                  <a:cubicBezTo>
                    <a:pt x="60" y="3120"/>
                    <a:pt x="71" y="2894"/>
                    <a:pt x="143" y="2680"/>
                  </a:cubicBezTo>
                  <a:cubicBezTo>
                    <a:pt x="202" y="2501"/>
                    <a:pt x="250" y="2322"/>
                    <a:pt x="250" y="2144"/>
                  </a:cubicBezTo>
                  <a:cubicBezTo>
                    <a:pt x="250" y="2084"/>
                    <a:pt x="262" y="2025"/>
                    <a:pt x="298" y="1965"/>
                  </a:cubicBezTo>
                  <a:cubicBezTo>
                    <a:pt x="405" y="1727"/>
                    <a:pt x="417" y="1489"/>
                    <a:pt x="417" y="1239"/>
                  </a:cubicBezTo>
                  <a:cubicBezTo>
                    <a:pt x="429" y="834"/>
                    <a:pt x="464" y="453"/>
                    <a:pt x="488" y="60"/>
                  </a:cubicBezTo>
                  <a:cubicBezTo>
                    <a:pt x="726" y="1"/>
                    <a:pt x="833" y="215"/>
                    <a:pt x="1000" y="286"/>
                  </a:cubicBezTo>
                  <a:cubicBezTo>
                    <a:pt x="1155" y="358"/>
                    <a:pt x="1322" y="465"/>
                    <a:pt x="1512" y="572"/>
                  </a:cubicBezTo>
                  <a:cubicBezTo>
                    <a:pt x="1548" y="644"/>
                    <a:pt x="1607" y="739"/>
                    <a:pt x="1655" y="834"/>
                  </a:cubicBezTo>
                  <a:cubicBezTo>
                    <a:pt x="1929" y="941"/>
                    <a:pt x="2227" y="1060"/>
                    <a:pt x="2512" y="1168"/>
                  </a:cubicBezTo>
                  <a:cubicBezTo>
                    <a:pt x="2786" y="1275"/>
                    <a:pt x="3060" y="1394"/>
                    <a:pt x="3334" y="1489"/>
                  </a:cubicBezTo>
                  <a:cubicBezTo>
                    <a:pt x="3286" y="1644"/>
                    <a:pt x="3179" y="1715"/>
                    <a:pt x="3084" y="1775"/>
                  </a:cubicBezTo>
                  <a:cubicBezTo>
                    <a:pt x="2989" y="1834"/>
                    <a:pt x="2917" y="1882"/>
                    <a:pt x="2822" y="1941"/>
                  </a:cubicBezTo>
                  <a:cubicBezTo>
                    <a:pt x="2548" y="2144"/>
                    <a:pt x="2488" y="2441"/>
                    <a:pt x="2667" y="2739"/>
                  </a:cubicBezTo>
                  <a:cubicBezTo>
                    <a:pt x="2762" y="2942"/>
                    <a:pt x="2881" y="3132"/>
                    <a:pt x="2941" y="3334"/>
                  </a:cubicBezTo>
                  <a:cubicBezTo>
                    <a:pt x="3012" y="3561"/>
                    <a:pt x="3215" y="3692"/>
                    <a:pt x="3310" y="3894"/>
                  </a:cubicBezTo>
                  <a:cubicBezTo>
                    <a:pt x="3417" y="4073"/>
                    <a:pt x="3477" y="4275"/>
                    <a:pt x="3691" y="4382"/>
                  </a:cubicBezTo>
                  <a:cubicBezTo>
                    <a:pt x="3739" y="4406"/>
                    <a:pt x="3762" y="4466"/>
                    <a:pt x="3810" y="4513"/>
                  </a:cubicBezTo>
                  <a:cubicBezTo>
                    <a:pt x="3977" y="4727"/>
                    <a:pt x="4155" y="4918"/>
                    <a:pt x="4370" y="5037"/>
                  </a:cubicBezTo>
                  <a:cubicBezTo>
                    <a:pt x="4405" y="5049"/>
                    <a:pt x="4429" y="5085"/>
                    <a:pt x="4465" y="5097"/>
                  </a:cubicBezTo>
                  <a:cubicBezTo>
                    <a:pt x="4810" y="5359"/>
                    <a:pt x="5120" y="5656"/>
                    <a:pt x="5477" y="5894"/>
                  </a:cubicBezTo>
                  <a:cubicBezTo>
                    <a:pt x="5715" y="6061"/>
                    <a:pt x="5965" y="6228"/>
                    <a:pt x="6251" y="6311"/>
                  </a:cubicBezTo>
                  <a:cubicBezTo>
                    <a:pt x="6453" y="6371"/>
                    <a:pt x="6656" y="6490"/>
                    <a:pt x="6858" y="6573"/>
                  </a:cubicBezTo>
                  <a:cubicBezTo>
                    <a:pt x="7227" y="6704"/>
                    <a:pt x="7620" y="6823"/>
                    <a:pt x="7989" y="6942"/>
                  </a:cubicBezTo>
                  <a:cubicBezTo>
                    <a:pt x="8061" y="6966"/>
                    <a:pt x="8144" y="6990"/>
                    <a:pt x="8203" y="7013"/>
                  </a:cubicBezTo>
                  <a:cubicBezTo>
                    <a:pt x="8334" y="7073"/>
                    <a:pt x="8477" y="7109"/>
                    <a:pt x="8632" y="7109"/>
                  </a:cubicBezTo>
                  <a:cubicBezTo>
                    <a:pt x="8823" y="7109"/>
                    <a:pt x="9001" y="7109"/>
                    <a:pt x="9180" y="7180"/>
                  </a:cubicBezTo>
                  <a:cubicBezTo>
                    <a:pt x="9251" y="7204"/>
                    <a:pt x="9335" y="7204"/>
                    <a:pt x="9406" y="7204"/>
                  </a:cubicBezTo>
                  <a:cubicBezTo>
                    <a:pt x="10001" y="7228"/>
                    <a:pt x="10597" y="7240"/>
                    <a:pt x="11192" y="7240"/>
                  </a:cubicBezTo>
                  <a:cubicBezTo>
                    <a:pt x="11323" y="7240"/>
                    <a:pt x="11454" y="7240"/>
                    <a:pt x="11573" y="7252"/>
                  </a:cubicBezTo>
                  <a:cubicBezTo>
                    <a:pt x="11835" y="7585"/>
                    <a:pt x="11835" y="7942"/>
                    <a:pt x="11811" y="8311"/>
                  </a:cubicBezTo>
                  <a:cubicBezTo>
                    <a:pt x="11799" y="8561"/>
                    <a:pt x="11501" y="8811"/>
                    <a:pt x="11216" y="8847"/>
                  </a:cubicBezTo>
                  <a:cubicBezTo>
                    <a:pt x="11073" y="8859"/>
                    <a:pt x="10918" y="8859"/>
                    <a:pt x="10775" y="8859"/>
                  </a:cubicBezTo>
                  <a:cubicBezTo>
                    <a:pt x="10358" y="8859"/>
                    <a:pt x="9930" y="8871"/>
                    <a:pt x="9513" y="8859"/>
                  </a:cubicBezTo>
                  <a:cubicBezTo>
                    <a:pt x="9227" y="8847"/>
                    <a:pt x="8942" y="8799"/>
                    <a:pt x="8656" y="8776"/>
                  </a:cubicBezTo>
                  <a:cubicBezTo>
                    <a:pt x="8442" y="8740"/>
                    <a:pt x="8227" y="8633"/>
                    <a:pt x="8001" y="8716"/>
                  </a:cubicBezTo>
                  <a:cubicBezTo>
                    <a:pt x="7513" y="8537"/>
                    <a:pt x="6965" y="8633"/>
                    <a:pt x="6489" y="8395"/>
                  </a:cubicBezTo>
                  <a:cubicBezTo>
                    <a:pt x="6239" y="8276"/>
                    <a:pt x="5965" y="8180"/>
                    <a:pt x="5715" y="8037"/>
                  </a:cubicBezTo>
                  <a:cubicBezTo>
                    <a:pt x="5644" y="8014"/>
                    <a:pt x="5584" y="7942"/>
                    <a:pt x="5501" y="7895"/>
                  </a:cubicBezTo>
                  <a:cubicBezTo>
                    <a:pt x="5405" y="7799"/>
                    <a:pt x="5286" y="7740"/>
                    <a:pt x="5144" y="7716"/>
                  </a:cubicBezTo>
                  <a:cubicBezTo>
                    <a:pt x="5072" y="7704"/>
                    <a:pt x="4989" y="7645"/>
                    <a:pt x="4929" y="7597"/>
                  </a:cubicBezTo>
                  <a:cubicBezTo>
                    <a:pt x="4691" y="7406"/>
                    <a:pt x="4465" y="7204"/>
                    <a:pt x="4239" y="7025"/>
                  </a:cubicBezTo>
                  <a:cubicBezTo>
                    <a:pt x="4132" y="6942"/>
                    <a:pt x="4036" y="6871"/>
                    <a:pt x="3953" y="6728"/>
                  </a:cubicBezTo>
                  <a:cubicBezTo>
                    <a:pt x="3917" y="6656"/>
                    <a:pt x="3858" y="6585"/>
                    <a:pt x="3774" y="6549"/>
                  </a:cubicBezTo>
                  <a:cubicBezTo>
                    <a:pt x="3620" y="6466"/>
                    <a:pt x="3500" y="6335"/>
                    <a:pt x="3393" y="6168"/>
                  </a:cubicBezTo>
                  <a:cubicBezTo>
                    <a:pt x="3334" y="6073"/>
                    <a:pt x="3262" y="5990"/>
                    <a:pt x="3179" y="5918"/>
                  </a:cubicBezTo>
                  <a:cubicBezTo>
                    <a:pt x="3108" y="5823"/>
                    <a:pt x="3048" y="5740"/>
                    <a:pt x="2977" y="5656"/>
                  </a:cubicBezTo>
                  <a:cubicBezTo>
                    <a:pt x="2905" y="5573"/>
                    <a:pt x="2846" y="5478"/>
                    <a:pt x="2750" y="5418"/>
                  </a:cubicBezTo>
                  <a:cubicBezTo>
                    <a:pt x="2608" y="5323"/>
                    <a:pt x="2500" y="5180"/>
                    <a:pt x="2393" y="5049"/>
                  </a:cubicBezTo>
                  <a:cubicBezTo>
                    <a:pt x="2107" y="4692"/>
                    <a:pt x="1965" y="4275"/>
                    <a:pt x="1715" y="3906"/>
                  </a:cubicBezTo>
                  <a:cubicBezTo>
                    <a:pt x="1500" y="3632"/>
                    <a:pt x="1334" y="3358"/>
                    <a:pt x="1131" y="3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1177525" y="2492700"/>
              <a:ext cx="320900" cy="251850"/>
            </a:xfrm>
            <a:custGeom>
              <a:rect b="b" l="l" r="r" t="t"/>
              <a:pathLst>
                <a:path extrusionOk="0" h="10074" w="12836">
                  <a:moveTo>
                    <a:pt x="12323" y="7513"/>
                  </a:moveTo>
                  <a:cubicBezTo>
                    <a:pt x="12561" y="7728"/>
                    <a:pt x="12561" y="8025"/>
                    <a:pt x="12645" y="8287"/>
                  </a:cubicBezTo>
                  <a:cubicBezTo>
                    <a:pt x="12716" y="8573"/>
                    <a:pt x="12764" y="8871"/>
                    <a:pt x="12799" y="9168"/>
                  </a:cubicBezTo>
                  <a:cubicBezTo>
                    <a:pt x="12823" y="9275"/>
                    <a:pt x="12823" y="9394"/>
                    <a:pt x="12835" y="9478"/>
                  </a:cubicBezTo>
                  <a:cubicBezTo>
                    <a:pt x="12668" y="9656"/>
                    <a:pt x="12502" y="9799"/>
                    <a:pt x="12287" y="9871"/>
                  </a:cubicBezTo>
                  <a:cubicBezTo>
                    <a:pt x="12133" y="9918"/>
                    <a:pt x="12002" y="9954"/>
                    <a:pt x="11847" y="9954"/>
                  </a:cubicBezTo>
                  <a:cubicBezTo>
                    <a:pt x="11668" y="9954"/>
                    <a:pt x="11478" y="9954"/>
                    <a:pt x="11299" y="10037"/>
                  </a:cubicBezTo>
                  <a:cubicBezTo>
                    <a:pt x="11216" y="10073"/>
                    <a:pt x="11109" y="10061"/>
                    <a:pt x="11002" y="10061"/>
                  </a:cubicBezTo>
                  <a:cubicBezTo>
                    <a:pt x="10382" y="10061"/>
                    <a:pt x="9763" y="10061"/>
                    <a:pt x="9144" y="10049"/>
                  </a:cubicBezTo>
                  <a:cubicBezTo>
                    <a:pt x="8787" y="10025"/>
                    <a:pt x="8430" y="9954"/>
                    <a:pt x="8084" y="9835"/>
                  </a:cubicBezTo>
                  <a:cubicBezTo>
                    <a:pt x="7965" y="9799"/>
                    <a:pt x="7846" y="9752"/>
                    <a:pt x="7727" y="9764"/>
                  </a:cubicBezTo>
                  <a:cubicBezTo>
                    <a:pt x="7287" y="9811"/>
                    <a:pt x="6882" y="9633"/>
                    <a:pt x="6477" y="9466"/>
                  </a:cubicBezTo>
                  <a:cubicBezTo>
                    <a:pt x="6299" y="9394"/>
                    <a:pt x="6132" y="9323"/>
                    <a:pt x="5977" y="9240"/>
                  </a:cubicBezTo>
                  <a:cubicBezTo>
                    <a:pt x="5929" y="9228"/>
                    <a:pt x="5870" y="9216"/>
                    <a:pt x="5834" y="9180"/>
                  </a:cubicBezTo>
                  <a:cubicBezTo>
                    <a:pt x="5537" y="8882"/>
                    <a:pt x="5096" y="8799"/>
                    <a:pt x="4822" y="8442"/>
                  </a:cubicBezTo>
                  <a:cubicBezTo>
                    <a:pt x="4786" y="8382"/>
                    <a:pt x="4703" y="8347"/>
                    <a:pt x="4644" y="8311"/>
                  </a:cubicBezTo>
                  <a:cubicBezTo>
                    <a:pt x="4405" y="8144"/>
                    <a:pt x="4144" y="7990"/>
                    <a:pt x="3965" y="7739"/>
                  </a:cubicBezTo>
                  <a:cubicBezTo>
                    <a:pt x="3870" y="7620"/>
                    <a:pt x="3727" y="7561"/>
                    <a:pt x="3620" y="7454"/>
                  </a:cubicBezTo>
                  <a:cubicBezTo>
                    <a:pt x="3417" y="7216"/>
                    <a:pt x="3215" y="6966"/>
                    <a:pt x="3012" y="6716"/>
                  </a:cubicBezTo>
                  <a:cubicBezTo>
                    <a:pt x="2953" y="6644"/>
                    <a:pt x="2881" y="6561"/>
                    <a:pt x="2798" y="6501"/>
                  </a:cubicBezTo>
                  <a:cubicBezTo>
                    <a:pt x="2643" y="6382"/>
                    <a:pt x="2500" y="6251"/>
                    <a:pt x="2405" y="6073"/>
                  </a:cubicBezTo>
                  <a:cubicBezTo>
                    <a:pt x="2358" y="6001"/>
                    <a:pt x="2298" y="5942"/>
                    <a:pt x="2250" y="5870"/>
                  </a:cubicBezTo>
                  <a:cubicBezTo>
                    <a:pt x="2048" y="5537"/>
                    <a:pt x="1834" y="5227"/>
                    <a:pt x="1667" y="4882"/>
                  </a:cubicBezTo>
                  <a:cubicBezTo>
                    <a:pt x="1584" y="4715"/>
                    <a:pt x="1548" y="4537"/>
                    <a:pt x="1488" y="4358"/>
                  </a:cubicBezTo>
                  <a:cubicBezTo>
                    <a:pt x="1310" y="4382"/>
                    <a:pt x="1179" y="4418"/>
                    <a:pt x="1072" y="4525"/>
                  </a:cubicBezTo>
                  <a:cubicBezTo>
                    <a:pt x="893" y="4715"/>
                    <a:pt x="631" y="4799"/>
                    <a:pt x="405" y="4918"/>
                  </a:cubicBezTo>
                  <a:cubicBezTo>
                    <a:pt x="357" y="4942"/>
                    <a:pt x="286" y="4942"/>
                    <a:pt x="226" y="4942"/>
                  </a:cubicBezTo>
                  <a:cubicBezTo>
                    <a:pt x="119" y="4942"/>
                    <a:pt x="48" y="4870"/>
                    <a:pt x="36" y="4751"/>
                  </a:cubicBezTo>
                  <a:cubicBezTo>
                    <a:pt x="24" y="4501"/>
                    <a:pt x="0" y="4227"/>
                    <a:pt x="24" y="3977"/>
                  </a:cubicBezTo>
                  <a:cubicBezTo>
                    <a:pt x="36" y="3727"/>
                    <a:pt x="95" y="3465"/>
                    <a:pt x="143" y="3215"/>
                  </a:cubicBezTo>
                  <a:cubicBezTo>
                    <a:pt x="155" y="3144"/>
                    <a:pt x="179" y="3072"/>
                    <a:pt x="179" y="2989"/>
                  </a:cubicBezTo>
                  <a:cubicBezTo>
                    <a:pt x="155" y="2656"/>
                    <a:pt x="226" y="2322"/>
                    <a:pt x="274" y="2001"/>
                  </a:cubicBezTo>
                  <a:cubicBezTo>
                    <a:pt x="286" y="1858"/>
                    <a:pt x="298" y="1727"/>
                    <a:pt x="345" y="1596"/>
                  </a:cubicBezTo>
                  <a:cubicBezTo>
                    <a:pt x="393" y="1489"/>
                    <a:pt x="381" y="1370"/>
                    <a:pt x="393" y="1262"/>
                  </a:cubicBezTo>
                  <a:cubicBezTo>
                    <a:pt x="405" y="1012"/>
                    <a:pt x="405" y="774"/>
                    <a:pt x="405" y="524"/>
                  </a:cubicBezTo>
                  <a:cubicBezTo>
                    <a:pt x="405" y="405"/>
                    <a:pt x="453" y="298"/>
                    <a:pt x="524" y="215"/>
                  </a:cubicBezTo>
                  <a:cubicBezTo>
                    <a:pt x="679" y="36"/>
                    <a:pt x="869" y="0"/>
                    <a:pt x="1048" y="131"/>
                  </a:cubicBezTo>
                  <a:cubicBezTo>
                    <a:pt x="1131" y="191"/>
                    <a:pt x="1226" y="274"/>
                    <a:pt x="1346" y="286"/>
                  </a:cubicBezTo>
                  <a:cubicBezTo>
                    <a:pt x="1417" y="298"/>
                    <a:pt x="1488" y="346"/>
                    <a:pt x="1536" y="393"/>
                  </a:cubicBezTo>
                  <a:cubicBezTo>
                    <a:pt x="1667" y="536"/>
                    <a:pt x="1846" y="631"/>
                    <a:pt x="2024" y="727"/>
                  </a:cubicBezTo>
                  <a:cubicBezTo>
                    <a:pt x="2084" y="774"/>
                    <a:pt x="2179" y="786"/>
                    <a:pt x="2227" y="846"/>
                  </a:cubicBezTo>
                  <a:cubicBezTo>
                    <a:pt x="2369" y="1060"/>
                    <a:pt x="2596" y="1132"/>
                    <a:pt x="2822" y="1227"/>
                  </a:cubicBezTo>
                  <a:cubicBezTo>
                    <a:pt x="3155" y="1358"/>
                    <a:pt x="3489" y="1548"/>
                    <a:pt x="3858" y="1620"/>
                  </a:cubicBezTo>
                  <a:cubicBezTo>
                    <a:pt x="4048" y="1667"/>
                    <a:pt x="4227" y="1798"/>
                    <a:pt x="4429" y="1905"/>
                  </a:cubicBezTo>
                  <a:cubicBezTo>
                    <a:pt x="4525" y="1965"/>
                    <a:pt x="4560" y="2144"/>
                    <a:pt x="4489" y="2275"/>
                  </a:cubicBezTo>
                  <a:cubicBezTo>
                    <a:pt x="4394" y="2429"/>
                    <a:pt x="4286" y="2560"/>
                    <a:pt x="4167" y="2691"/>
                  </a:cubicBezTo>
                  <a:cubicBezTo>
                    <a:pt x="4072" y="2810"/>
                    <a:pt x="3953" y="2917"/>
                    <a:pt x="3774" y="2953"/>
                  </a:cubicBezTo>
                  <a:cubicBezTo>
                    <a:pt x="3691" y="2965"/>
                    <a:pt x="3632" y="3025"/>
                    <a:pt x="3560" y="3072"/>
                  </a:cubicBezTo>
                  <a:cubicBezTo>
                    <a:pt x="3596" y="3144"/>
                    <a:pt x="3620" y="3203"/>
                    <a:pt x="3655" y="3263"/>
                  </a:cubicBezTo>
                  <a:cubicBezTo>
                    <a:pt x="3727" y="3429"/>
                    <a:pt x="3810" y="3572"/>
                    <a:pt x="3870" y="3739"/>
                  </a:cubicBezTo>
                  <a:cubicBezTo>
                    <a:pt x="3929" y="3882"/>
                    <a:pt x="3989" y="4037"/>
                    <a:pt x="4108" y="4156"/>
                  </a:cubicBezTo>
                  <a:cubicBezTo>
                    <a:pt x="4167" y="4215"/>
                    <a:pt x="4215" y="4287"/>
                    <a:pt x="4251" y="4382"/>
                  </a:cubicBezTo>
                  <a:cubicBezTo>
                    <a:pt x="4310" y="4513"/>
                    <a:pt x="4394" y="4632"/>
                    <a:pt x="4525" y="4715"/>
                  </a:cubicBezTo>
                  <a:cubicBezTo>
                    <a:pt x="4608" y="4763"/>
                    <a:pt x="4632" y="4858"/>
                    <a:pt x="4691" y="4918"/>
                  </a:cubicBezTo>
                  <a:cubicBezTo>
                    <a:pt x="4763" y="5001"/>
                    <a:pt x="4822" y="5108"/>
                    <a:pt x="4917" y="5168"/>
                  </a:cubicBezTo>
                  <a:cubicBezTo>
                    <a:pt x="5167" y="5346"/>
                    <a:pt x="5394" y="5549"/>
                    <a:pt x="5632" y="5763"/>
                  </a:cubicBezTo>
                  <a:cubicBezTo>
                    <a:pt x="5822" y="5930"/>
                    <a:pt x="6013" y="6061"/>
                    <a:pt x="6227" y="6192"/>
                  </a:cubicBezTo>
                  <a:cubicBezTo>
                    <a:pt x="6418" y="6323"/>
                    <a:pt x="6632" y="6430"/>
                    <a:pt x="6822" y="6585"/>
                  </a:cubicBezTo>
                  <a:cubicBezTo>
                    <a:pt x="7061" y="6763"/>
                    <a:pt x="7346" y="6858"/>
                    <a:pt x="7620" y="6966"/>
                  </a:cubicBezTo>
                  <a:cubicBezTo>
                    <a:pt x="8061" y="7120"/>
                    <a:pt x="8501" y="7251"/>
                    <a:pt x="8930" y="7394"/>
                  </a:cubicBezTo>
                  <a:cubicBezTo>
                    <a:pt x="8954" y="7394"/>
                    <a:pt x="8966" y="7418"/>
                    <a:pt x="8966" y="7418"/>
                  </a:cubicBezTo>
                  <a:cubicBezTo>
                    <a:pt x="9585" y="7442"/>
                    <a:pt x="10216" y="7620"/>
                    <a:pt x="10859" y="7549"/>
                  </a:cubicBezTo>
                  <a:cubicBezTo>
                    <a:pt x="11347" y="7489"/>
                    <a:pt x="11847" y="7537"/>
                    <a:pt x="12347" y="7501"/>
                  </a:cubicBezTo>
                  <a:cubicBezTo>
                    <a:pt x="12287" y="7501"/>
                    <a:pt x="12311" y="7501"/>
                    <a:pt x="12323" y="7513"/>
                  </a:cubicBezTo>
                  <a:close/>
                  <a:moveTo>
                    <a:pt x="1524" y="3751"/>
                  </a:moveTo>
                  <a:cubicBezTo>
                    <a:pt x="1727" y="4084"/>
                    <a:pt x="1893" y="4358"/>
                    <a:pt x="2084" y="4632"/>
                  </a:cubicBezTo>
                  <a:cubicBezTo>
                    <a:pt x="2346" y="5001"/>
                    <a:pt x="2489" y="5418"/>
                    <a:pt x="2774" y="5775"/>
                  </a:cubicBezTo>
                  <a:cubicBezTo>
                    <a:pt x="2881" y="5906"/>
                    <a:pt x="2977" y="6049"/>
                    <a:pt x="3131" y="6144"/>
                  </a:cubicBezTo>
                  <a:cubicBezTo>
                    <a:pt x="3215" y="6204"/>
                    <a:pt x="3298" y="6299"/>
                    <a:pt x="3358" y="6382"/>
                  </a:cubicBezTo>
                  <a:cubicBezTo>
                    <a:pt x="3429" y="6477"/>
                    <a:pt x="3489" y="6561"/>
                    <a:pt x="3560" y="6644"/>
                  </a:cubicBezTo>
                  <a:cubicBezTo>
                    <a:pt x="3632" y="6727"/>
                    <a:pt x="3703" y="6799"/>
                    <a:pt x="3763" y="6894"/>
                  </a:cubicBezTo>
                  <a:cubicBezTo>
                    <a:pt x="3858" y="7061"/>
                    <a:pt x="3989" y="7192"/>
                    <a:pt x="4155" y="7275"/>
                  </a:cubicBezTo>
                  <a:cubicBezTo>
                    <a:pt x="4227" y="7323"/>
                    <a:pt x="4286" y="7382"/>
                    <a:pt x="4334" y="7454"/>
                  </a:cubicBezTo>
                  <a:cubicBezTo>
                    <a:pt x="4405" y="7597"/>
                    <a:pt x="4513" y="7668"/>
                    <a:pt x="4620" y="7751"/>
                  </a:cubicBezTo>
                  <a:cubicBezTo>
                    <a:pt x="4834" y="7954"/>
                    <a:pt x="5072" y="8144"/>
                    <a:pt x="5298" y="8323"/>
                  </a:cubicBezTo>
                  <a:cubicBezTo>
                    <a:pt x="5358" y="8382"/>
                    <a:pt x="5453" y="8430"/>
                    <a:pt x="5525" y="8442"/>
                  </a:cubicBezTo>
                  <a:cubicBezTo>
                    <a:pt x="5668" y="8466"/>
                    <a:pt x="5775" y="8525"/>
                    <a:pt x="5882" y="8621"/>
                  </a:cubicBezTo>
                  <a:cubicBezTo>
                    <a:pt x="5941" y="8680"/>
                    <a:pt x="6013" y="8740"/>
                    <a:pt x="6084" y="8763"/>
                  </a:cubicBezTo>
                  <a:cubicBezTo>
                    <a:pt x="6346" y="8882"/>
                    <a:pt x="6608" y="8990"/>
                    <a:pt x="6858" y="9121"/>
                  </a:cubicBezTo>
                  <a:cubicBezTo>
                    <a:pt x="7334" y="9359"/>
                    <a:pt x="7894" y="9263"/>
                    <a:pt x="8382" y="9442"/>
                  </a:cubicBezTo>
                  <a:cubicBezTo>
                    <a:pt x="8608" y="9383"/>
                    <a:pt x="8823" y="9478"/>
                    <a:pt x="9037" y="9502"/>
                  </a:cubicBezTo>
                  <a:cubicBezTo>
                    <a:pt x="9323" y="9525"/>
                    <a:pt x="9597" y="9573"/>
                    <a:pt x="9882" y="9585"/>
                  </a:cubicBezTo>
                  <a:cubicBezTo>
                    <a:pt x="10299" y="9597"/>
                    <a:pt x="10728" y="9585"/>
                    <a:pt x="11144" y="9585"/>
                  </a:cubicBezTo>
                  <a:cubicBezTo>
                    <a:pt x="11299" y="9585"/>
                    <a:pt x="11442" y="9585"/>
                    <a:pt x="11597" y="9573"/>
                  </a:cubicBezTo>
                  <a:cubicBezTo>
                    <a:pt x="11883" y="9537"/>
                    <a:pt x="12180" y="9287"/>
                    <a:pt x="12192" y="9037"/>
                  </a:cubicBezTo>
                  <a:cubicBezTo>
                    <a:pt x="12204" y="8680"/>
                    <a:pt x="12216" y="8323"/>
                    <a:pt x="11954" y="7978"/>
                  </a:cubicBezTo>
                  <a:cubicBezTo>
                    <a:pt x="11835" y="7978"/>
                    <a:pt x="11704" y="7966"/>
                    <a:pt x="11561" y="7966"/>
                  </a:cubicBezTo>
                  <a:cubicBezTo>
                    <a:pt x="10966" y="7942"/>
                    <a:pt x="10370" y="7942"/>
                    <a:pt x="9775" y="7930"/>
                  </a:cubicBezTo>
                  <a:cubicBezTo>
                    <a:pt x="9704" y="7930"/>
                    <a:pt x="9632" y="7930"/>
                    <a:pt x="9561" y="7906"/>
                  </a:cubicBezTo>
                  <a:cubicBezTo>
                    <a:pt x="9382" y="7823"/>
                    <a:pt x="9204" y="7823"/>
                    <a:pt x="9001" y="7823"/>
                  </a:cubicBezTo>
                  <a:cubicBezTo>
                    <a:pt x="8858" y="7823"/>
                    <a:pt x="8704" y="7811"/>
                    <a:pt x="8573" y="7739"/>
                  </a:cubicBezTo>
                  <a:cubicBezTo>
                    <a:pt x="8513" y="7704"/>
                    <a:pt x="8442" y="7692"/>
                    <a:pt x="8370" y="7668"/>
                  </a:cubicBezTo>
                  <a:cubicBezTo>
                    <a:pt x="7989" y="7549"/>
                    <a:pt x="7608" y="7430"/>
                    <a:pt x="7239" y="7287"/>
                  </a:cubicBezTo>
                  <a:cubicBezTo>
                    <a:pt x="7025" y="7216"/>
                    <a:pt x="6834" y="7108"/>
                    <a:pt x="6620" y="7037"/>
                  </a:cubicBezTo>
                  <a:cubicBezTo>
                    <a:pt x="6346" y="6954"/>
                    <a:pt x="6084" y="6787"/>
                    <a:pt x="5846" y="6620"/>
                  </a:cubicBezTo>
                  <a:cubicBezTo>
                    <a:pt x="5489" y="6382"/>
                    <a:pt x="5167" y="6085"/>
                    <a:pt x="4834" y="5823"/>
                  </a:cubicBezTo>
                  <a:cubicBezTo>
                    <a:pt x="4810" y="5787"/>
                    <a:pt x="4775" y="5775"/>
                    <a:pt x="4751" y="5763"/>
                  </a:cubicBezTo>
                  <a:cubicBezTo>
                    <a:pt x="4513" y="5632"/>
                    <a:pt x="4334" y="5442"/>
                    <a:pt x="4179" y="5239"/>
                  </a:cubicBezTo>
                  <a:cubicBezTo>
                    <a:pt x="4144" y="5192"/>
                    <a:pt x="4108" y="5120"/>
                    <a:pt x="4060" y="5108"/>
                  </a:cubicBezTo>
                  <a:cubicBezTo>
                    <a:pt x="3858" y="5001"/>
                    <a:pt x="3786" y="4799"/>
                    <a:pt x="3691" y="4620"/>
                  </a:cubicBezTo>
                  <a:cubicBezTo>
                    <a:pt x="3584" y="4418"/>
                    <a:pt x="3393" y="4287"/>
                    <a:pt x="3322" y="4060"/>
                  </a:cubicBezTo>
                  <a:cubicBezTo>
                    <a:pt x="3251" y="3858"/>
                    <a:pt x="3143" y="3668"/>
                    <a:pt x="3036" y="3465"/>
                  </a:cubicBezTo>
                  <a:cubicBezTo>
                    <a:pt x="2870" y="3167"/>
                    <a:pt x="2917" y="2858"/>
                    <a:pt x="3203" y="2667"/>
                  </a:cubicBezTo>
                  <a:cubicBezTo>
                    <a:pt x="3274" y="2608"/>
                    <a:pt x="3370" y="2560"/>
                    <a:pt x="3453" y="2501"/>
                  </a:cubicBezTo>
                  <a:cubicBezTo>
                    <a:pt x="3560" y="2429"/>
                    <a:pt x="3667" y="2370"/>
                    <a:pt x="3703" y="2215"/>
                  </a:cubicBezTo>
                  <a:cubicBezTo>
                    <a:pt x="3441" y="2120"/>
                    <a:pt x="3155" y="2001"/>
                    <a:pt x="2893" y="1894"/>
                  </a:cubicBezTo>
                  <a:cubicBezTo>
                    <a:pt x="2608" y="1774"/>
                    <a:pt x="2310" y="1667"/>
                    <a:pt x="2024" y="1560"/>
                  </a:cubicBezTo>
                  <a:cubicBezTo>
                    <a:pt x="1977" y="1465"/>
                    <a:pt x="1941" y="1370"/>
                    <a:pt x="1893" y="1298"/>
                  </a:cubicBezTo>
                  <a:cubicBezTo>
                    <a:pt x="1703" y="1191"/>
                    <a:pt x="1536" y="1084"/>
                    <a:pt x="1369" y="1012"/>
                  </a:cubicBezTo>
                  <a:cubicBezTo>
                    <a:pt x="1203" y="941"/>
                    <a:pt x="1107" y="727"/>
                    <a:pt x="869" y="786"/>
                  </a:cubicBezTo>
                  <a:cubicBezTo>
                    <a:pt x="834" y="1179"/>
                    <a:pt x="822" y="1584"/>
                    <a:pt x="786" y="1965"/>
                  </a:cubicBezTo>
                  <a:cubicBezTo>
                    <a:pt x="774" y="2215"/>
                    <a:pt x="762" y="2453"/>
                    <a:pt x="667" y="2691"/>
                  </a:cubicBezTo>
                  <a:cubicBezTo>
                    <a:pt x="643" y="2751"/>
                    <a:pt x="631" y="2810"/>
                    <a:pt x="631" y="2870"/>
                  </a:cubicBezTo>
                  <a:cubicBezTo>
                    <a:pt x="631" y="3072"/>
                    <a:pt x="584" y="3227"/>
                    <a:pt x="524" y="3406"/>
                  </a:cubicBezTo>
                  <a:cubicBezTo>
                    <a:pt x="453" y="3620"/>
                    <a:pt x="429" y="3846"/>
                    <a:pt x="405" y="4060"/>
                  </a:cubicBezTo>
                  <a:cubicBezTo>
                    <a:pt x="393" y="4120"/>
                    <a:pt x="369" y="4215"/>
                    <a:pt x="464" y="4275"/>
                  </a:cubicBezTo>
                  <a:cubicBezTo>
                    <a:pt x="655" y="4251"/>
                    <a:pt x="762" y="4060"/>
                    <a:pt x="929" y="3989"/>
                  </a:cubicBezTo>
                  <a:cubicBezTo>
                    <a:pt x="1131" y="3918"/>
                    <a:pt x="1310" y="3846"/>
                    <a:pt x="1524" y="3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1228125" y="2238200"/>
              <a:ext cx="73825" cy="112550"/>
            </a:xfrm>
            <a:custGeom>
              <a:rect b="b" l="l" r="r" t="t"/>
              <a:pathLst>
                <a:path extrusionOk="0" h="4502" w="2953">
                  <a:moveTo>
                    <a:pt x="2012" y="3263"/>
                  </a:moveTo>
                  <a:cubicBezTo>
                    <a:pt x="1572" y="3442"/>
                    <a:pt x="1119" y="3346"/>
                    <a:pt x="691" y="3370"/>
                  </a:cubicBezTo>
                  <a:cubicBezTo>
                    <a:pt x="619" y="3584"/>
                    <a:pt x="584" y="3823"/>
                    <a:pt x="560" y="4049"/>
                  </a:cubicBezTo>
                  <a:cubicBezTo>
                    <a:pt x="536" y="4144"/>
                    <a:pt x="536" y="4227"/>
                    <a:pt x="512" y="4299"/>
                  </a:cubicBezTo>
                  <a:cubicBezTo>
                    <a:pt x="465" y="4418"/>
                    <a:pt x="381" y="4501"/>
                    <a:pt x="262" y="4477"/>
                  </a:cubicBezTo>
                  <a:cubicBezTo>
                    <a:pt x="155" y="4477"/>
                    <a:pt x="48" y="4394"/>
                    <a:pt x="36" y="4275"/>
                  </a:cubicBezTo>
                  <a:cubicBezTo>
                    <a:pt x="24" y="4180"/>
                    <a:pt x="0" y="4084"/>
                    <a:pt x="0" y="3977"/>
                  </a:cubicBezTo>
                  <a:cubicBezTo>
                    <a:pt x="36" y="3584"/>
                    <a:pt x="84" y="3215"/>
                    <a:pt x="203" y="2846"/>
                  </a:cubicBezTo>
                  <a:cubicBezTo>
                    <a:pt x="298" y="2489"/>
                    <a:pt x="381" y="2120"/>
                    <a:pt x="476" y="1751"/>
                  </a:cubicBezTo>
                  <a:cubicBezTo>
                    <a:pt x="572" y="1453"/>
                    <a:pt x="643" y="1156"/>
                    <a:pt x="750" y="858"/>
                  </a:cubicBezTo>
                  <a:cubicBezTo>
                    <a:pt x="822" y="655"/>
                    <a:pt x="941" y="465"/>
                    <a:pt x="1048" y="263"/>
                  </a:cubicBezTo>
                  <a:cubicBezTo>
                    <a:pt x="1155" y="60"/>
                    <a:pt x="1488" y="1"/>
                    <a:pt x="1655" y="251"/>
                  </a:cubicBezTo>
                  <a:cubicBezTo>
                    <a:pt x="1715" y="358"/>
                    <a:pt x="1786" y="477"/>
                    <a:pt x="1786" y="596"/>
                  </a:cubicBezTo>
                  <a:cubicBezTo>
                    <a:pt x="1834" y="1025"/>
                    <a:pt x="2000" y="1417"/>
                    <a:pt x="2179" y="1798"/>
                  </a:cubicBezTo>
                  <a:cubicBezTo>
                    <a:pt x="2370" y="2227"/>
                    <a:pt x="2489" y="2691"/>
                    <a:pt x="2620" y="3144"/>
                  </a:cubicBezTo>
                  <a:cubicBezTo>
                    <a:pt x="2703" y="3406"/>
                    <a:pt x="2762" y="3680"/>
                    <a:pt x="2882" y="3918"/>
                  </a:cubicBezTo>
                  <a:cubicBezTo>
                    <a:pt x="2941" y="4013"/>
                    <a:pt x="2953" y="4120"/>
                    <a:pt x="2917" y="4239"/>
                  </a:cubicBezTo>
                  <a:cubicBezTo>
                    <a:pt x="2893" y="4358"/>
                    <a:pt x="2822" y="4430"/>
                    <a:pt x="2703" y="4465"/>
                  </a:cubicBezTo>
                  <a:cubicBezTo>
                    <a:pt x="2584" y="4489"/>
                    <a:pt x="2477" y="4454"/>
                    <a:pt x="2405" y="4346"/>
                  </a:cubicBezTo>
                  <a:cubicBezTo>
                    <a:pt x="2250" y="4120"/>
                    <a:pt x="2179" y="3870"/>
                    <a:pt x="2108" y="3632"/>
                  </a:cubicBezTo>
                  <a:cubicBezTo>
                    <a:pt x="2072" y="3525"/>
                    <a:pt x="2060" y="3430"/>
                    <a:pt x="2012" y="3263"/>
                  </a:cubicBezTo>
                  <a:close/>
                  <a:moveTo>
                    <a:pt x="834" y="2775"/>
                  </a:moveTo>
                  <a:cubicBezTo>
                    <a:pt x="1334" y="2834"/>
                    <a:pt x="1417" y="2810"/>
                    <a:pt x="1834" y="2632"/>
                  </a:cubicBezTo>
                  <a:cubicBezTo>
                    <a:pt x="1822" y="2560"/>
                    <a:pt x="1822" y="2477"/>
                    <a:pt x="1786" y="2394"/>
                  </a:cubicBezTo>
                  <a:cubicBezTo>
                    <a:pt x="1608" y="2072"/>
                    <a:pt x="1488" y="1715"/>
                    <a:pt x="1381" y="1358"/>
                  </a:cubicBezTo>
                  <a:cubicBezTo>
                    <a:pt x="1369" y="1310"/>
                    <a:pt x="1334" y="1286"/>
                    <a:pt x="1262" y="1203"/>
                  </a:cubicBezTo>
                  <a:cubicBezTo>
                    <a:pt x="1060" y="1727"/>
                    <a:pt x="953" y="2239"/>
                    <a:pt x="834" y="2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621625" y="2571575"/>
              <a:ext cx="89900" cy="110150"/>
            </a:xfrm>
            <a:custGeom>
              <a:rect b="b" l="l" r="r" t="t"/>
              <a:pathLst>
                <a:path extrusionOk="0" h="4406" w="3596">
                  <a:moveTo>
                    <a:pt x="1679" y="1834"/>
                  </a:moveTo>
                  <a:cubicBezTo>
                    <a:pt x="1846" y="1489"/>
                    <a:pt x="2024" y="1167"/>
                    <a:pt x="2036" y="763"/>
                  </a:cubicBezTo>
                  <a:cubicBezTo>
                    <a:pt x="1905" y="763"/>
                    <a:pt x="1798" y="774"/>
                    <a:pt x="1679" y="774"/>
                  </a:cubicBezTo>
                  <a:cubicBezTo>
                    <a:pt x="1310" y="822"/>
                    <a:pt x="929" y="870"/>
                    <a:pt x="560" y="894"/>
                  </a:cubicBezTo>
                  <a:cubicBezTo>
                    <a:pt x="441" y="905"/>
                    <a:pt x="334" y="905"/>
                    <a:pt x="215" y="894"/>
                  </a:cubicBezTo>
                  <a:cubicBezTo>
                    <a:pt x="96" y="882"/>
                    <a:pt x="12" y="774"/>
                    <a:pt x="0" y="655"/>
                  </a:cubicBezTo>
                  <a:cubicBezTo>
                    <a:pt x="0" y="548"/>
                    <a:pt x="36" y="453"/>
                    <a:pt x="143" y="417"/>
                  </a:cubicBezTo>
                  <a:cubicBezTo>
                    <a:pt x="274" y="370"/>
                    <a:pt x="417" y="310"/>
                    <a:pt x="560" y="298"/>
                  </a:cubicBezTo>
                  <a:cubicBezTo>
                    <a:pt x="1072" y="203"/>
                    <a:pt x="1584" y="120"/>
                    <a:pt x="2096" y="60"/>
                  </a:cubicBezTo>
                  <a:cubicBezTo>
                    <a:pt x="2572" y="1"/>
                    <a:pt x="2893" y="358"/>
                    <a:pt x="2774" y="834"/>
                  </a:cubicBezTo>
                  <a:cubicBezTo>
                    <a:pt x="2703" y="1120"/>
                    <a:pt x="2596" y="1382"/>
                    <a:pt x="2501" y="1656"/>
                  </a:cubicBezTo>
                  <a:lnTo>
                    <a:pt x="2322" y="2096"/>
                  </a:lnTo>
                  <a:cubicBezTo>
                    <a:pt x="2393" y="2168"/>
                    <a:pt x="2465" y="2215"/>
                    <a:pt x="2512" y="2275"/>
                  </a:cubicBezTo>
                  <a:cubicBezTo>
                    <a:pt x="2643" y="2441"/>
                    <a:pt x="2584" y="2668"/>
                    <a:pt x="2393" y="2727"/>
                  </a:cubicBezTo>
                  <a:cubicBezTo>
                    <a:pt x="2286" y="2751"/>
                    <a:pt x="2167" y="2763"/>
                    <a:pt x="2048" y="2799"/>
                  </a:cubicBezTo>
                  <a:cubicBezTo>
                    <a:pt x="1977" y="3001"/>
                    <a:pt x="1810" y="3203"/>
                    <a:pt x="1905" y="3441"/>
                  </a:cubicBezTo>
                  <a:cubicBezTo>
                    <a:pt x="2036" y="3501"/>
                    <a:pt x="2143" y="3453"/>
                    <a:pt x="2227" y="3394"/>
                  </a:cubicBezTo>
                  <a:cubicBezTo>
                    <a:pt x="2536" y="3215"/>
                    <a:pt x="2893" y="3215"/>
                    <a:pt x="3239" y="3203"/>
                  </a:cubicBezTo>
                  <a:cubicBezTo>
                    <a:pt x="3417" y="3180"/>
                    <a:pt x="3572" y="3322"/>
                    <a:pt x="3584" y="3465"/>
                  </a:cubicBezTo>
                  <a:cubicBezTo>
                    <a:pt x="3596" y="3620"/>
                    <a:pt x="3513" y="3763"/>
                    <a:pt x="3334" y="3822"/>
                  </a:cubicBezTo>
                  <a:cubicBezTo>
                    <a:pt x="3274" y="3834"/>
                    <a:pt x="3227" y="3858"/>
                    <a:pt x="3167" y="3870"/>
                  </a:cubicBezTo>
                  <a:cubicBezTo>
                    <a:pt x="2715" y="3918"/>
                    <a:pt x="2322" y="4120"/>
                    <a:pt x="1905" y="4287"/>
                  </a:cubicBezTo>
                  <a:cubicBezTo>
                    <a:pt x="1727" y="4358"/>
                    <a:pt x="1512" y="4394"/>
                    <a:pt x="1310" y="4394"/>
                  </a:cubicBezTo>
                  <a:cubicBezTo>
                    <a:pt x="1048" y="4406"/>
                    <a:pt x="893" y="4215"/>
                    <a:pt x="953" y="3977"/>
                  </a:cubicBezTo>
                  <a:cubicBezTo>
                    <a:pt x="988" y="3763"/>
                    <a:pt x="977" y="3537"/>
                    <a:pt x="1155" y="3382"/>
                  </a:cubicBezTo>
                  <a:cubicBezTo>
                    <a:pt x="1167" y="3358"/>
                    <a:pt x="1191" y="3322"/>
                    <a:pt x="1191" y="3299"/>
                  </a:cubicBezTo>
                  <a:cubicBezTo>
                    <a:pt x="1155" y="3084"/>
                    <a:pt x="1286" y="2882"/>
                    <a:pt x="1369" y="2691"/>
                  </a:cubicBezTo>
                  <a:cubicBezTo>
                    <a:pt x="1393" y="2632"/>
                    <a:pt x="1393" y="2560"/>
                    <a:pt x="1429" y="2465"/>
                  </a:cubicBezTo>
                  <a:cubicBezTo>
                    <a:pt x="1286" y="2406"/>
                    <a:pt x="1191" y="2370"/>
                    <a:pt x="1072" y="2310"/>
                  </a:cubicBezTo>
                  <a:cubicBezTo>
                    <a:pt x="988" y="2275"/>
                    <a:pt x="905" y="2251"/>
                    <a:pt x="834" y="2203"/>
                  </a:cubicBezTo>
                  <a:cubicBezTo>
                    <a:pt x="727" y="2144"/>
                    <a:pt x="715" y="1989"/>
                    <a:pt x="786" y="1906"/>
                  </a:cubicBezTo>
                  <a:cubicBezTo>
                    <a:pt x="893" y="1775"/>
                    <a:pt x="1036" y="1715"/>
                    <a:pt x="1203" y="1751"/>
                  </a:cubicBezTo>
                  <a:cubicBezTo>
                    <a:pt x="1346" y="1763"/>
                    <a:pt x="1512" y="1787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9" name="Google Shape;6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25" y="1330225"/>
            <a:ext cx="2299350" cy="2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9"/>
          <p:cNvPicPr preferRelativeResize="0"/>
          <p:nvPr/>
        </p:nvPicPr>
        <p:blipFill rotWithShape="1">
          <a:blip r:embed="rId4">
            <a:alphaModFix/>
          </a:blip>
          <a:srcRect b="14758" l="16680" r="18590" t="13356"/>
          <a:stretch/>
        </p:blipFill>
        <p:spPr>
          <a:xfrm>
            <a:off x="5498250" y="1246425"/>
            <a:ext cx="1820874" cy="20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0"/>
          <p:cNvSpPr txBox="1"/>
          <p:nvPr>
            <p:ph type="title"/>
          </p:nvPr>
        </p:nvSpPr>
        <p:spPr>
          <a:xfrm>
            <a:off x="4952300" y="1422475"/>
            <a:ext cx="3659400" cy="16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Đặc tả yêu cầu</a:t>
            </a:r>
            <a:endParaRPr sz="4000"/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539400"/>
            <a:ext cx="3272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87" name="Google Shape;687;p50"/>
          <p:cNvSpPr/>
          <p:nvPr/>
        </p:nvSpPr>
        <p:spPr>
          <a:xfrm>
            <a:off x="4998825" y="3857450"/>
            <a:ext cx="4259476" cy="411877"/>
          </a:xfrm>
          <a:custGeom>
            <a:rect b="b" l="l" r="r" t="t"/>
            <a:pathLst>
              <a:path extrusionOk="0" fill="none" h="1727" w="1786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0"/>
          <p:cNvSpPr/>
          <p:nvPr/>
        </p:nvSpPr>
        <p:spPr>
          <a:xfrm>
            <a:off x="181073" y="-150901"/>
            <a:ext cx="1213505" cy="1213505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50"/>
          <p:cNvGrpSpPr/>
          <p:nvPr/>
        </p:nvGrpSpPr>
        <p:grpSpPr>
          <a:xfrm>
            <a:off x="3627109" y="465181"/>
            <a:ext cx="1082499" cy="998535"/>
            <a:chOff x="712875" y="2205450"/>
            <a:chExt cx="233675" cy="215550"/>
          </a:xfrm>
        </p:grpSpPr>
        <p:sp>
          <p:nvSpPr>
            <p:cNvPr id="690" name="Google Shape;690;p50"/>
            <p:cNvSpPr/>
            <p:nvPr/>
          </p:nvSpPr>
          <p:spPr>
            <a:xfrm>
              <a:off x="727450" y="2222125"/>
              <a:ext cx="203325" cy="183675"/>
            </a:xfrm>
            <a:custGeom>
              <a:rect b="b" l="l" r="r" t="t"/>
              <a:pathLst>
                <a:path extrusionOk="0" h="7347" w="8133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712875" y="2205450"/>
              <a:ext cx="233675" cy="215550"/>
            </a:xfrm>
            <a:custGeom>
              <a:rect b="b" l="l" r="r" t="t"/>
              <a:pathLst>
                <a:path extrusionOk="0" h="8622" w="9347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864975" y="2282550"/>
              <a:ext cx="35450" cy="30100"/>
            </a:xfrm>
            <a:custGeom>
              <a:rect b="b" l="l" r="r" t="t"/>
              <a:pathLst>
                <a:path extrusionOk="0" h="1204" w="1418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814075" y="2280175"/>
              <a:ext cx="35450" cy="30375"/>
            </a:xfrm>
            <a:custGeom>
              <a:rect b="b" l="l" r="r" t="t"/>
              <a:pathLst>
                <a:path extrusionOk="0" h="1215" w="1418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59300" y="2281375"/>
              <a:ext cx="29800" cy="31575"/>
            </a:xfrm>
            <a:custGeom>
              <a:rect b="b" l="l" r="r" t="t"/>
              <a:pathLst>
                <a:path extrusionOk="0" h="1263" w="1192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50"/>
          <p:cNvGrpSpPr/>
          <p:nvPr/>
        </p:nvGrpSpPr>
        <p:grpSpPr>
          <a:xfrm>
            <a:off x="7640074" y="3417367"/>
            <a:ext cx="790837" cy="1083272"/>
            <a:chOff x="1731150" y="1748550"/>
            <a:chExt cx="228625" cy="313175"/>
          </a:xfrm>
        </p:grpSpPr>
        <p:sp>
          <p:nvSpPr>
            <p:cNvPr id="696" name="Google Shape;696;p50"/>
            <p:cNvSpPr/>
            <p:nvPr/>
          </p:nvSpPr>
          <p:spPr>
            <a:xfrm>
              <a:off x="1775500" y="1809575"/>
              <a:ext cx="134275" cy="179800"/>
            </a:xfrm>
            <a:custGeom>
              <a:rect b="b" l="l" r="r" t="t"/>
              <a:pathLst>
                <a:path extrusionOk="0" h="7192" w="5371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1760925" y="1797675"/>
              <a:ext cx="126825" cy="174450"/>
            </a:xfrm>
            <a:custGeom>
              <a:rect b="b" l="l" r="r" t="t"/>
              <a:pathLst>
                <a:path extrusionOk="0" h="6978" w="5073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1799625" y="1824750"/>
              <a:ext cx="126525" cy="172075"/>
            </a:xfrm>
            <a:custGeom>
              <a:rect b="b" l="l" r="r" t="t"/>
              <a:pathLst>
                <a:path extrusionOk="0" h="6883" w="5061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1749900" y="1968525"/>
              <a:ext cx="51225" cy="58075"/>
            </a:xfrm>
            <a:custGeom>
              <a:rect b="b" l="l" r="r" t="t"/>
              <a:pathLst>
                <a:path extrusionOk="0" h="2323" w="2049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1896950" y="1757775"/>
              <a:ext cx="53900" cy="48550"/>
            </a:xfrm>
            <a:custGeom>
              <a:rect b="b" l="l" r="r" t="t"/>
              <a:pathLst>
                <a:path extrusionOk="0" h="1942" w="2156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1878200" y="1780700"/>
              <a:ext cx="62825" cy="50625"/>
            </a:xfrm>
            <a:custGeom>
              <a:rect b="b" l="l" r="r" t="t"/>
              <a:pathLst>
                <a:path extrusionOk="0" h="2025" w="2513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1731150" y="1748550"/>
              <a:ext cx="228625" cy="313175"/>
            </a:xfrm>
            <a:custGeom>
              <a:rect b="b" l="l" r="r" t="t"/>
              <a:pathLst>
                <a:path extrusionOk="0" h="12527" w="9145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50"/>
          <p:cNvSpPr txBox="1"/>
          <p:nvPr/>
        </p:nvSpPr>
        <p:spPr>
          <a:xfrm>
            <a:off x="311275" y="148050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/>
          <p:nvPr/>
        </p:nvSpPr>
        <p:spPr>
          <a:xfrm>
            <a:off x="4705360" y="1108275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1"/>
          <p:cNvSpPr/>
          <p:nvPr/>
        </p:nvSpPr>
        <p:spPr>
          <a:xfrm>
            <a:off x="4705360" y="3009562"/>
            <a:ext cx="948431" cy="948431"/>
          </a:xfrm>
          <a:custGeom>
            <a:rect b="b" l="l" r="r" t="t"/>
            <a:pathLst>
              <a:path extrusionOk="0" h="47804" w="47804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1"/>
          <p:cNvSpPr txBox="1"/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Đặc tả yêu cầu?</a:t>
            </a:r>
            <a:endParaRPr/>
          </a:p>
        </p:txBody>
      </p:sp>
      <p:sp>
        <p:nvSpPr>
          <p:cNvPr id="711" name="Google Shape;711;p51"/>
          <p:cNvSpPr txBox="1"/>
          <p:nvPr>
            <p:ph idx="2" type="title"/>
          </p:nvPr>
        </p:nvSpPr>
        <p:spPr>
          <a:xfrm>
            <a:off x="4804686" y="1298263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51"/>
          <p:cNvSpPr txBox="1"/>
          <p:nvPr>
            <p:ph idx="1" type="subTitle"/>
          </p:nvPr>
        </p:nvSpPr>
        <p:spPr>
          <a:xfrm>
            <a:off x="5929400" y="1358388"/>
            <a:ext cx="2423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secase tổng quan</a:t>
            </a:r>
            <a:endParaRPr/>
          </a:p>
        </p:txBody>
      </p:sp>
      <p:sp>
        <p:nvSpPr>
          <p:cNvPr id="713" name="Google Shape;713;p51"/>
          <p:cNvSpPr txBox="1"/>
          <p:nvPr>
            <p:ph idx="4" type="title"/>
          </p:nvPr>
        </p:nvSpPr>
        <p:spPr>
          <a:xfrm>
            <a:off x="4804686" y="3201800"/>
            <a:ext cx="749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51"/>
          <p:cNvSpPr txBox="1"/>
          <p:nvPr>
            <p:ph idx="5" type="subTitle"/>
          </p:nvPr>
        </p:nvSpPr>
        <p:spPr>
          <a:xfrm>
            <a:off x="5929400" y="3201806"/>
            <a:ext cx="24231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hoạt động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các usecase</a:t>
            </a:r>
            <a:endParaRPr/>
          </a:p>
        </p:txBody>
      </p:sp>
      <p:pic>
        <p:nvPicPr>
          <p:cNvPr id="715" name="Google Shape;7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636325"/>
            <a:ext cx="2563800" cy="296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16" name="Google Shape;716;p51"/>
          <p:cNvGrpSpPr/>
          <p:nvPr/>
        </p:nvGrpSpPr>
        <p:grpSpPr>
          <a:xfrm>
            <a:off x="2132114" y="1480922"/>
            <a:ext cx="1196349" cy="1006757"/>
            <a:chOff x="6075750" y="3009125"/>
            <a:chExt cx="550400" cy="463175"/>
          </a:xfrm>
        </p:grpSpPr>
        <p:sp>
          <p:nvSpPr>
            <p:cNvPr id="717" name="Google Shape;717;p51"/>
            <p:cNvSpPr/>
            <p:nvPr/>
          </p:nvSpPr>
          <p:spPr>
            <a:xfrm>
              <a:off x="6076650" y="3020750"/>
              <a:ext cx="538175" cy="433700"/>
            </a:xfrm>
            <a:custGeom>
              <a:rect b="b" l="l" r="r" t="t"/>
              <a:pathLst>
                <a:path extrusionOk="0" h="17348" w="21527">
                  <a:moveTo>
                    <a:pt x="7572" y="17347"/>
                  </a:moveTo>
                  <a:cubicBezTo>
                    <a:pt x="7858" y="16657"/>
                    <a:pt x="8108" y="16097"/>
                    <a:pt x="8311" y="15538"/>
                  </a:cubicBezTo>
                  <a:cubicBezTo>
                    <a:pt x="8430" y="15204"/>
                    <a:pt x="8465" y="14847"/>
                    <a:pt x="8513" y="14514"/>
                  </a:cubicBezTo>
                  <a:cubicBezTo>
                    <a:pt x="8573" y="14014"/>
                    <a:pt x="8489" y="13883"/>
                    <a:pt x="7989" y="13752"/>
                  </a:cubicBezTo>
                  <a:cubicBezTo>
                    <a:pt x="7358" y="13573"/>
                    <a:pt x="6703" y="13418"/>
                    <a:pt x="6072" y="13228"/>
                  </a:cubicBezTo>
                  <a:cubicBezTo>
                    <a:pt x="5167" y="12942"/>
                    <a:pt x="4239" y="12680"/>
                    <a:pt x="3370" y="12299"/>
                  </a:cubicBezTo>
                  <a:cubicBezTo>
                    <a:pt x="2036" y="11752"/>
                    <a:pt x="1048" y="10775"/>
                    <a:pt x="714" y="9358"/>
                  </a:cubicBezTo>
                  <a:cubicBezTo>
                    <a:pt x="0" y="6287"/>
                    <a:pt x="988" y="3334"/>
                    <a:pt x="3727" y="1441"/>
                  </a:cubicBezTo>
                  <a:cubicBezTo>
                    <a:pt x="4703" y="774"/>
                    <a:pt x="5775" y="393"/>
                    <a:pt x="6977" y="274"/>
                  </a:cubicBezTo>
                  <a:cubicBezTo>
                    <a:pt x="9632" y="0"/>
                    <a:pt x="12252" y="274"/>
                    <a:pt x="14871" y="619"/>
                  </a:cubicBezTo>
                  <a:cubicBezTo>
                    <a:pt x="16014" y="774"/>
                    <a:pt x="17133" y="1012"/>
                    <a:pt x="18252" y="1369"/>
                  </a:cubicBezTo>
                  <a:cubicBezTo>
                    <a:pt x="19514" y="1762"/>
                    <a:pt x="20396" y="2524"/>
                    <a:pt x="20812" y="3810"/>
                  </a:cubicBezTo>
                  <a:cubicBezTo>
                    <a:pt x="21527" y="5929"/>
                    <a:pt x="21467" y="8049"/>
                    <a:pt x="20610" y="10097"/>
                  </a:cubicBezTo>
                  <a:cubicBezTo>
                    <a:pt x="20217" y="11085"/>
                    <a:pt x="19562" y="11942"/>
                    <a:pt x="18574" y="12525"/>
                  </a:cubicBezTo>
                  <a:cubicBezTo>
                    <a:pt x="16645" y="13668"/>
                    <a:pt x="14585" y="14288"/>
                    <a:pt x="12323" y="14109"/>
                  </a:cubicBezTo>
                  <a:cubicBezTo>
                    <a:pt x="12037" y="14085"/>
                    <a:pt x="11835" y="14133"/>
                    <a:pt x="11668" y="14383"/>
                  </a:cubicBezTo>
                  <a:cubicBezTo>
                    <a:pt x="11490" y="14669"/>
                    <a:pt x="11359" y="14978"/>
                    <a:pt x="11132" y="15216"/>
                  </a:cubicBezTo>
                  <a:cubicBezTo>
                    <a:pt x="10359" y="16133"/>
                    <a:pt x="9394" y="16800"/>
                    <a:pt x="8287" y="17240"/>
                  </a:cubicBezTo>
                  <a:cubicBezTo>
                    <a:pt x="8108" y="17324"/>
                    <a:pt x="7906" y="17312"/>
                    <a:pt x="7572" y="17347"/>
                  </a:cubicBezTo>
                  <a:close/>
                  <a:moveTo>
                    <a:pt x="10299" y="3298"/>
                  </a:moveTo>
                  <a:cubicBezTo>
                    <a:pt x="10287" y="3465"/>
                    <a:pt x="10251" y="3655"/>
                    <a:pt x="10239" y="3858"/>
                  </a:cubicBezTo>
                  <a:cubicBezTo>
                    <a:pt x="10132" y="4751"/>
                    <a:pt x="10049" y="5644"/>
                    <a:pt x="9942" y="6537"/>
                  </a:cubicBezTo>
                  <a:cubicBezTo>
                    <a:pt x="9882" y="7049"/>
                    <a:pt x="9811" y="7572"/>
                    <a:pt x="9763" y="8096"/>
                  </a:cubicBezTo>
                  <a:cubicBezTo>
                    <a:pt x="9739" y="8382"/>
                    <a:pt x="9870" y="8537"/>
                    <a:pt x="10168" y="8561"/>
                  </a:cubicBezTo>
                  <a:cubicBezTo>
                    <a:pt x="10573" y="8573"/>
                    <a:pt x="10990" y="8596"/>
                    <a:pt x="11382" y="8561"/>
                  </a:cubicBezTo>
                  <a:cubicBezTo>
                    <a:pt x="11918" y="8501"/>
                    <a:pt x="12264" y="8156"/>
                    <a:pt x="12430" y="7644"/>
                  </a:cubicBezTo>
                  <a:cubicBezTo>
                    <a:pt x="12621" y="7037"/>
                    <a:pt x="12514" y="6775"/>
                    <a:pt x="12025" y="6370"/>
                  </a:cubicBezTo>
                  <a:cubicBezTo>
                    <a:pt x="11918" y="6298"/>
                    <a:pt x="11835" y="6203"/>
                    <a:pt x="11763" y="6156"/>
                  </a:cubicBezTo>
                  <a:cubicBezTo>
                    <a:pt x="12025" y="5775"/>
                    <a:pt x="12323" y="5465"/>
                    <a:pt x="12490" y="5084"/>
                  </a:cubicBezTo>
                  <a:cubicBezTo>
                    <a:pt x="12656" y="4679"/>
                    <a:pt x="12633" y="4239"/>
                    <a:pt x="12371" y="3858"/>
                  </a:cubicBezTo>
                  <a:cubicBezTo>
                    <a:pt x="11894" y="3227"/>
                    <a:pt x="10990" y="2977"/>
                    <a:pt x="10299" y="3298"/>
                  </a:cubicBezTo>
                  <a:close/>
                  <a:moveTo>
                    <a:pt x="7418" y="6560"/>
                  </a:moveTo>
                  <a:cubicBezTo>
                    <a:pt x="7787" y="7096"/>
                    <a:pt x="7549" y="7715"/>
                    <a:pt x="7870" y="8215"/>
                  </a:cubicBezTo>
                  <a:cubicBezTo>
                    <a:pt x="8204" y="7942"/>
                    <a:pt x="8204" y="7942"/>
                    <a:pt x="8156" y="7680"/>
                  </a:cubicBezTo>
                  <a:cubicBezTo>
                    <a:pt x="8096" y="7346"/>
                    <a:pt x="8049" y="7025"/>
                    <a:pt x="7977" y="6691"/>
                  </a:cubicBezTo>
                  <a:cubicBezTo>
                    <a:pt x="7811" y="5917"/>
                    <a:pt x="7668" y="5132"/>
                    <a:pt x="7477" y="4358"/>
                  </a:cubicBezTo>
                  <a:cubicBezTo>
                    <a:pt x="7406" y="4108"/>
                    <a:pt x="7275" y="3881"/>
                    <a:pt x="7180" y="3643"/>
                  </a:cubicBezTo>
                  <a:cubicBezTo>
                    <a:pt x="7132" y="3631"/>
                    <a:pt x="7072" y="3608"/>
                    <a:pt x="7025" y="3584"/>
                  </a:cubicBezTo>
                  <a:cubicBezTo>
                    <a:pt x="6977" y="3655"/>
                    <a:pt x="6941" y="3715"/>
                    <a:pt x="6906" y="3786"/>
                  </a:cubicBezTo>
                  <a:cubicBezTo>
                    <a:pt x="6287" y="5167"/>
                    <a:pt x="5656" y="6513"/>
                    <a:pt x="5036" y="7882"/>
                  </a:cubicBezTo>
                  <a:cubicBezTo>
                    <a:pt x="5001" y="7953"/>
                    <a:pt x="5072" y="8072"/>
                    <a:pt x="5096" y="8168"/>
                  </a:cubicBezTo>
                  <a:cubicBezTo>
                    <a:pt x="5298" y="8001"/>
                    <a:pt x="5394" y="7822"/>
                    <a:pt x="5477" y="7632"/>
                  </a:cubicBezTo>
                  <a:cubicBezTo>
                    <a:pt x="5608" y="7334"/>
                    <a:pt x="5727" y="7001"/>
                    <a:pt x="5882" y="6727"/>
                  </a:cubicBezTo>
                  <a:cubicBezTo>
                    <a:pt x="5941" y="6608"/>
                    <a:pt x="6108" y="6489"/>
                    <a:pt x="6239" y="6489"/>
                  </a:cubicBezTo>
                  <a:cubicBezTo>
                    <a:pt x="6644" y="6501"/>
                    <a:pt x="7061" y="6548"/>
                    <a:pt x="7418" y="6560"/>
                  </a:cubicBezTo>
                  <a:close/>
                  <a:moveTo>
                    <a:pt x="16562" y="8120"/>
                  </a:moveTo>
                  <a:cubicBezTo>
                    <a:pt x="16431" y="8144"/>
                    <a:pt x="16324" y="8144"/>
                    <a:pt x="16240" y="8168"/>
                  </a:cubicBezTo>
                  <a:cubicBezTo>
                    <a:pt x="15871" y="8299"/>
                    <a:pt x="15514" y="8251"/>
                    <a:pt x="15133" y="8168"/>
                  </a:cubicBezTo>
                  <a:cubicBezTo>
                    <a:pt x="14121" y="7930"/>
                    <a:pt x="13657" y="6941"/>
                    <a:pt x="14121" y="6025"/>
                  </a:cubicBezTo>
                  <a:cubicBezTo>
                    <a:pt x="14538" y="5179"/>
                    <a:pt x="15181" y="4632"/>
                    <a:pt x="16169" y="4548"/>
                  </a:cubicBezTo>
                  <a:cubicBezTo>
                    <a:pt x="16347" y="4536"/>
                    <a:pt x="16526" y="4536"/>
                    <a:pt x="16502" y="4251"/>
                  </a:cubicBezTo>
                  <a:cubicBezTo>
                    <a:pt x="16169" y="4048"/>
                    <a:pt x="15824" y="4179"/>
                    <a:pt x="15514" y="4298"/>
                  </a:cubicBezTo>
                  <a:cubicBezTo>
                    <a:pt x="14597" y="4608"/>
                    <a:pt x="13978" y="5263"/>
                    <a:pt x="13645" y="6144"/>
                  </a:cubicBezTo>
                  <a:cubicBezTo>
                    <a:pt x="13287" y="7060"/>
                    <a:pt x="13526" y="7870"/>
                    <a:pt x="14359" y="8406"/>
                  </a:cubicBezTo>
                  <a:cubicBezTo>
                    <a:pt x="14942" y="8775"/>
                    <a:pt x="15609" y="8834"/>
                    <a:pt x="16288" y="8715"/>
                  </a:cubicBezTo>
                  <a:cubicBezTo>
                    <a:pt x="16550" y="8644"/>
                    <a:pt x="16681" y="8477"/>
                    <a:pt x="16562" y="8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332025" y="3176125"/>
              <a:ext cx="50025" cy="49125"/>
            </a:xfrm>
            <a:custGeom>
              <a:rect b="b" l="l" r="r" t="t"/>
              <a:pathLst>
                <a:path extrusionOk="0" h="1965" w="2001">
                  <a:moveTo>
                    <a:pt x="1" y="1762"/>
                  </a:moveTo>
                  <a:cubicBezTo>
                    <a:pt x="24" y="1226"/>
                    <a:pt x="72" y="679"/>
                    <a:pt x="96" y="107"/>
                  </a:cubicBezTo>
                  <a:cubicBezTo>
                    <a:pt x="691" y="0"/>
                    <a:pt x="1132" y="226"/>
                    <a:pt x="1548" y="476"/>
                  </a:cubicBezTo>
                  <a:cubicBezTo>
                    <a:pt x="1787" y="631"/>
                    <a:pt x="2001" y="834"/>
                    <a:pt x="1918" y="1143"/>
                  </a:cubicBezTo>
                  <a:cubicBezTo>
                    <a:pt x="1822" y="1441"/>
                    <a:pt x="1668" y="1738"/>
                    <a:pt x="1322" y="1822"/>
                  </a:cubicBezTo>
                  <a:cubicBezTo>
                    <a:pt x="906" y="1929"/>
                    <a:pt x="489" y="1965"/>
                    <a:pt x="1" y="17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337100" y="3105875"/>
              <a:ext cx="45850" cy="61625"/>
            </a:xfrm>
            <a:custGeom>
              <a:rect b="b" l="l" r="r" t="t"/>
              <a:pathLst>
                <a:path extrusionOk="0" h="2465" w="1834">
                  <a:moveTo>
                    <a:pt x="131" y="1167"/>
                  </a:moveTo>
                  <a:cubicBezTo>
                    <a:pt x="167" y="905"/>
                    <a:pt x="179" y="655"/>
                    <a:pt x="226" y="405"/>
                  </a:cubicBezTo>
                  <a:cubicBezTo>
                    <a:pt x="262" y="131"/>
                    <a:pt x="476" y="0"/>
                    <a:pt x="679" y="131"/>
                  </a:cubicBezTo>
                  <a:cubicBezTo>
                    <a:pt x="1000" y="310"/>
                    <a:pt x="1322" y="524"/>
                    <a:pt x="1548" y="786"/>
                  </a:cubicBezTo>
                  <a:cubicBezTo>
                    <a:pt x="1834" y="1131"/>
                    <a:pt x="1726" y="1655"/>
                    <a:pt x="1381" y="1953"/>
                  </a:cubicBezTo>
                  <a:cubicBezTo>
                    <a:pt x="1238" y="2072"/>
                    <a:pt x="1060" y="2167"/>
                    <a:pt x="881" y="2227"/>
                  </a:cubicBezTo>
                  <a:cubicBezTo>
                    <a:pt x="179" y="2465"/>
                    <a:pt x="0" y="2310"/>
                    <a:pt x="72" y="1560"/>
                  </a:cubicBezTo>
                  <a:cubicBezTo>
                    <a:pt x="95" y="1429"/>
                    <a:pt x="107" y="1298"/>
                    <a:pt x="131" y="1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34100" y="3131775"/>
              <a:ext cx="27100" cy="42275"/>
            </a:xfrm>
            <a:custGeom>
              <a:rect b="b" l="l" r="r" t="t"/>
              <a:pathLst>
                <a:path extrusionOk="0" h="1691" w="1084">
                  <a:moveTo>
                    <a:pt x="1084" y="1584"/>
                  </a:moveTo>
                  <a:cubicBezTo>
                    <a:pt x="667" y="1679"/>
                    <a:pt x="322" y="1691"/>
                    <a:pt x="1" y="1476"/>
                  </a:cubicBezTo>
                  <a:cubicBezTo>
                    <a:pt x="60" y="929"/>
                    <a:pt x="358" y="512"/>
                    <a:pt x="703" y="0"/>
                  </a:cubicBezTo>
                  <a:cubicBezTo>
                    <a:pt x="965" y="524"/>
                    <a:pt x="1024" y="1036"/>
                    <a:pt x="1084" y="1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075750" y="3009125"/>
              <a:ext cx="550400" cy="463175"/>
            </a:xfrm>
            <a:custGeom>
              <a:rect b="b" l="l" r="r" t="t"/>
              <a:pathLst>
                <a:path extrusionOk="0" h="18527" w="22016">
                  <a:moveTo>
                    <a:pt x="21515" y="4323"/>
                  </a:moveTo>
                  <a:cubicBezTo>
                    <a:pt x="21229" y="3394"/>
                    <a:pt x="20801" y="2382"/>
                    <a:pt x="19777" y="1846"/>
                  </a:cubicBezTo>
                  <a:cubicBezTo>
                    <a:pt x="19146" y="1525"/>
                    <a:pt x="18407" y="1168"/>
                    <a:pt x="17610" y="1001"/>
                  </a:cubicBezTo>
                  <a:cubicBezTo>
                    <a:pt x="16241" y="715"/>
                    <a:pt x="14443" y="370"/>
                    <a:pt x="12633" y="191"/>
                  </a:cubicBezTo>
                  <a:cubicBezTo>
                    <a:pt x="11657" y="108"/>
                    <a:pt x="10514" y="1"/>
                    <a:pt x="9359" y="1"/>
                  </a:cubicBezTo>
                  <a:cubicBezTo>
                    <a:pt x="8561" y="1"/>
                    <a:pt x="7847" y="48"/>
                    <a:pt x="7168" y="132"/>
                  </a:cubicBezTo>
                  <a:cubicBezTo>
                    <a:pt x="5811" y="310"/>
                    <a:pt x="4811" y="632"/>
                    <a:pt x="3906" y="1168"/>
                  </a:cubicBezTo>
                  <a:cubicBezTo>
                    <a:pt x="1810" y="2430"/>
                    <a:pt x="572" y="4216"/>
                    <a:pt x="119" y="6621"/>
                  </a:cubicBezTo>
                  <a:cubicBezTo>
                    <a:pt x="0" y="7311"/>
                    <a:pt x="60" y="7978"/>
                    <a:pt x="108" y="8633"/>
                  </a:cubicBezTo>
                  <a:cubicBezTo>
                    <a:pt x="143" y="8907"/>
                    <a:pt x="155" y="9180"/>
                    <a:pt x="167" y="9466"/>
                  </a:cubicBezTo>
                  <a:cubicBezTo>
                    <a:pt x="203" y="10252"/>
                    <a:pt x="608" y="10871"/>
                    <a:pt x="1001" y="11443"/>
                  </a:cubicBezTo>
                  <a:cubicBezTo>
                    <a:pt x="1143" y="11657"/>
                    <a:pt x="1286" y="11859"/>
                    <a:pt x="1405" y="12086"/>
                  </a:cubicBezTo>
                  <a:cubicBezTo>
                    <a:pt x="1441" y="12145"/>
                    <a:pt x="1489" y="12193"/>
                    <a:pt x="1536" y="12217"/>
                  </a:cubicBezTo>
                  <a:lnTo>
                    <a:pt x="1572" y="12252"/>
                  </a:lnTo>
                  <a:cubicBezTo>
                    <a:pt x="2489" y="12990"/>
                    <a:pt x="3608" y="13550"/>
                    <a:pt x="5084" y="13943"/>
                  </a:cubicBezTo>
                  <a:cubicBezTo>
                    <a:pt x="5918" y="14181"/>
                    <a:pt x="6775" y="14455"/>
                    <a:pt x="7644" y="14741"/>
                  </a:cubicBezTo>
                  <a:cubicBezTo>
                    <a:pt x="8061" y="14872"/>
                    <a:pt x="8061" y="14872"/>
                    <a:pt x="7966" y="15348"/>
                  </a:cubicBezTo>
                  <a:cubicBezTo>
                    <a:pt x="7787" y="16265"/>
                    <a:pt x="7335" y="17074"/>
                    <a:pt x="6918" y="17741"/>
                  </a:cubicBezTo>
                  <a:cubicBezTo>
                    <a:pt x="6823" y="17872"/>
                    <a:pt x="6763" y="18110"/>
                    <a:pt x="6823" y="18289"/>
                  </a:cubicBezTo>
                  <a:cubicBezTo>
                    <a:pt x="6882" y="18455"/>
                    <a:pt x="7156" y="18527"/>
                    <a:pt x="7287" y="18527"/>
                  </a:cubicBezTo>
                  <a:lnTo>
                    <a:pt x="7335" y="18527"/>
                  </a:lnTo>
                  <a:cubicBezTo>
                    <a:pt x="7406" y="18527"/>
                    <a:pt x="7478" y="18515"/>
                    <a:pt x="7549" y="18515"/>
                  </a:cubicBezTo>
                  <a:cubicBezTo>
                    <a:pt x="7870" y="18491"/>
                    <a:pt x="8192" y="18467"/>
                    <a:pt x="8478" y="18336"/>
                  </a:cubicBezTo>
                  <a:cubicBezTo>
                    <a:pt x="9692" y="17753"/>
                    <a:pt x="11061" y="16979"/>
                    <a:pt x="11930" y="15586"/>
                  </a:cubicBezTo>
                  <a:cubicBezTo>
                    <a:pt x="12073" y="15348"/>
                    <a:pt x="12240" y="15253"/>
                    <a:pt x="12514" y="15253"/>
                  </a:cubicBezTo>
                  <a:lnTo>
                    <a:pt x="12657" y="15253"/>
                  </a:lnTo>
                  <a:lnTo>
                    <a:pt x="13026" y="15253"/>
                  </a:lnTo>
                  <a:cubicBezTo>
                    <a:pt x="13419" y="15253"/>
                    <a:pt x="13859" y="15241"/>
                    <a:pt x="14300" y="15169"/>
                  </a:cubicBezTo>
                  <a:cubicBezTo>
                    <a:pt x="15550" y="14943"/>
                    <a:pt x="17003" y="14598"/>
                    <a:pt x="18324" y="13848"/>
                  </a:cubicBezTo>
                  <a:lnTo>
                    <a:pt x="18384" y="13812"/>
                  </a:lnTo>
                  <a:cubicBezTo>
                    <a:pt x="19015" y="13455"/>
                    <a:pt x="19658" y="13086"/>
                    <a:pt x="20134" y="12467"/>
                  </a:cubicBezTo>
                  <a:cubicBezTo>
                    <a:pt x="21158" y="11145"/>
                    <a:pt x="21717" y="9788"/>
                    <a:pt x="21801" y="8478"/>
                  </a:cubicBezTo>
                  <a:cubicBezTo>
                    <a:pt x="22015" y="6966"/>
                    <a:pt x="21920" y="5609"/>
                    <a:pt x="21515" y="4323"/>
                  </a:cubicBezTo>
                  <a:close/>
                  <a:moveTo>
                    <a:pt x="11573" y="14764"/>
                  </a:moveTo>
                  <a:cubicBezTo>
                    <a:pt x="11526" y="14860"/>
                    <a:pt x="11466" y="14931"/>
                    <a:pt x="11418" y="15014"/>
                  </a:cubicBezTo>
                  <a:cubicBezTo>
                    <a:pt x="11299" y="15229"/>
                    <a:pt x="11204" y="15419"/>
                    <a:pt x="11049" y="15586"/>
                  </a:cubicBezTo>
                  <a:cubicBezTo>
                    <a:pt x="10311" y="16443"/>
                    <a:pt x="9371" y="17122"/>
                    <a:pt x="8263" y="17562"/>
                  </a:cubicBezTo>
                  <a:cubicBezTo>
                    <a:pt x="8168" y="17610"/>
                    <a:pt x="8049" y="17610"/>
                    <a:pt x="7894" y="17622"/>
                  </a:cubicBezTo>
                  <a:lnTo>
                    <a:pt x="7835" y="17622"/>
                  </a:lnTo>
                  <a:cubicBezTo>
                    <a:pt x="7894" y="17491"/>
                    <a:pt x="7942" y="17372"/>
                    <a:pt x="8001" y="17229"/>
                  </a:cubicBezTo>
                  <a:cubicBezTo>
                    <a:pt x="8180" y="16789"/>
                    <a:pt x="8335" y="16419"/>
                    <a:pt x="8478" y="16015"/>
                  </a:cubicBezTo>
                  <a:cubicBezTo>
                    <a:pt x="8585" y="15717"/>
                    <a:pt x="8632" y="15407"/>
                    <a:pt x="8704" y="14955"/>
                  </a:cubicBezTo>
                  <a:cubicBezTo>
                    <a:pt x="8763" y="14395"/>
                    <a:pt x="8621" y="14193"/>
                    <a:pt x="8073" y="14038"/>
                  </a:cubicBezTo>
                  <a:lnTo>
                    <a:pt x="7227" y="13812"/>
                  </a:lnTo>
                  <a:cubicBezTo>
                    <a:pt x="6870" y="13717"/>
                    <a:pt x="6513" y="13633"/>
                    <a:pt x="6156" y="13514"/>
                  </a:cubicBezTo>
                  <a:lnTo>
                    <a:pt x="5715" y="13383"/>
                  </a:lnTo>
                  <a:cubicBezTo>
                    <a:pt x="4965" y="13145"/>
                    <a:pt x="4191" y="12907"/>
                    <a:pt x="3441" y="12586"/>
                  </a:cubicBezTo>
                  <a:cubicBezTo>
                    <a:pt x="2060" y="12014"/>
                    <a:pt x="1179" y="11026"/>
                    <a:pt x="870" y="9752"/>
                  </a:cubicBezTo>
                  <a:cubicBezTo>
                    <a:pt x="119" y="6609"/>
                    <a:pt x="1215" y="3775"/>
                    <a:pt x="3810" y="1989"/>
                  </a:cubicBezTo>
                  <a:cubicBezTo>
                    <a:pt x="4739" y="1358"/>
                    <a:pt x="5775" y="977"/>
                    <a:pt x="7013" y="846"/>
                  </a:cubicBezTo>
                  <a:cubicBezTo>
                    <a:pt x="7739" y="775"/>
                    <a:pt x="8490" y="727"/>
                    <a:pt x="9275" y="727"/>
                  </a:cubicBezTo>
                  <a:cubicBezTo>
                    <a:pt x="11180" y="727"/>
                    <a:pt x="13073" y="953"/>
                    <a:pt x="14859" y="1191"/>
                  </a:cubicBezTo>
                  <a:cubicBezTo>
                    <a:pt x="16062" y="1358"/>
                    <a:pt x="17145" y="1596"/>
                    <a:pt x="18205" y="1918"/>
                  </a:cubicBezTo>
                  <a:cubicBezTo>
                    <a:pt x="19503" y="2334"/>
                    <a:pt x="20277" y="3084"/>
                    <a:pt x="20682" y="4251"/>
                  </a:cubicBezTo>
                  <a:cubicBezTo>
                    <a:pt x="21372" y="6359"/>
                    <a:pt x="21313" y="8442"/>
                    <a:pt x="20503" y="10442"/>
                  </a:cubicBezTo>
                  <a:cubicBezTo>
                    <a:pt x="20086" y="11478"/>
                    <a:pt x="19408" y="12264"/>
                    <a:pt x="18515" y="12800"/>
                  </a:cubicBezTo>
                  <a:cubicBezTo>
                    <a:pt x="16705" y="13871"/>
                    <a:pt x="14931" y="14395"/>
                    <a:pt x="13097" y="14395"/>
                  </a:cubicBezTo>
                  <a:cubicBezTo>
                    <a:pt x="12847" y="14395"/>
                    <a:pt x="12597" y="14372"/>
                    <a:pt x="12347" y="14360"/>
                  </a:cubicBezTo>
                  <a:lnTo>
                    <a:pt x="12228" y="14360"/>
                  </a:lnTo>
                  <a:cubicBezTo>
                    <a:pt x="11930" y="14407"/>
                    <a:pt x="11716" y="14526"/>
                    <a:pt x="11573" y="14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15950" y="3095450"/>
              <a:ext cx="81000" cy="143200"/>
            </a:xfrm>
            <a:custGeom>
              <a:rect b="b" l="l" r="r" t="t"/>
              <a:pathLst>
                <a:path extrusionOk="0" h="5728" w="3240">
                  <a:moveTo>
                    <a:pt x="2549" y="3263"/>
                  </a:moveTo>
                  <a:lnTo>
                    <a:pt x="2382" y="3132"/>
                  </a:lnTo>
                  <a:cubicBezTo>
                    <a:pt x="2442" y="3049"/>
                    <a:pt x="2501" y="2977"/>
                    <a:pt x="2549" y="2906"/>
                  </a:cubicBezTo>
                  <a:cubicBezTo>
                    <a:pt x="2739" y="2644"/>
                    <a:pt x="2918" y="2417"/>
                    <a:pt x="3037" y="2132"/>
                  </a:cubicBezTo>
                  <a:cubicBezTo>
                    <a:pt x="3239" y="1655"/>
                    <a:pt x="3180" y="1144"/>
                    <a:pt x="2882" y="751"/>
                  </a:cubicBezTo>
                  <a:cubicBezTo>
                    <a:pt x="2549" y="286"/>
                    <a:pt x="1965" y="1"/>
                    <a:pt x="1382" y="1"/>
                  </a:cubicBezTo>
                  <a:cubicBezTo>
                    <a:pt x="1132" y="1"/>
                    <a:pt x="882" y="60"/>
                    <a:pt x="656" y="167"/>
                  </a:cubicBezTo>
                  <a:lnTo>
                    <a:pt x="584" y="191"/>
                  </a:lnTo>
                  <a:lnTo>
                    <a:pt x="548" y="465"/>
                  </a:lnTo>
                  <a:lnTo>
                    <a:pt x="501" y="822"/>
                  </a:lnTo>
                  <a:lnTo>
                    <a:pt x="382" y="1894"/>
                  </a:lnTo>
                  <a:lnTo>
                    <a:pt x="203" y="3501"/>
                  </a:lnTo>
                  <a:cubicBezTo>
                    <a:pt x="191" y="3691"/>
                    <a:pt x="167" y="3870"/>
                    <a:pt x="144" y="4061"/>
                  </a:cubicBezTo>
                  <a:cubicBezTo>
                    <a:pt x="96" y="4394"/>
                    <a:pt x="72" y="4727"/>
                    <a:pt x="25" y="5073"/>
                  </a:cubicBezTo>
                  <a:cubicBezTo>
                    <a:pt x="1" y="5311"/>
                    <a:pt x="84" y="5442"/>
                    <a:pt x="144" y="5525"/>
                  </a:cubicBezTo>
                  <a:cubicBezTo>
                    <a:pt x="215" y="5596"/>
                    <a:pt x="334" y="5680"/>
                    <a:pt x="584" y="5704"/>
                  </a:cubicBezTo>
                  <a:cubicBezTo>
                    <a:pt x="667" y="5704"/>
                    <a:pt x="763" y="5704"/>
                    <a:pt x="858" y="5716"/>
                  </a:cubicBezTo>
                  <a:cubicBezTo>
                    <a:pt x="1025" y="5716"/>
                    <a:pt x="1179" y="5727"/>
                    <a:pt x="1334" y="5727"/>
                  </a:cubicBezTo>
                  <a:cubicBezTo>
                    <a:pt x="1537" y="5727"/>
                    <a:pt x="1680" y="5716"/>
                    <a:pt x="1834" y="5704"/>
                  </a:cubicBezTo>
                  <a:cubicBezTo>
                    <a:pt x="2394" y="5644"/>
                    <a:pt x="2811" y="5287"/>
                    <a:pt x="2989" y="4692"/>
                  </a:cubicBezTo>
                  <a:cubicBezTo>
                    <a:pt x="3204" y="4049"/>
                    <a:pt x="3096" y="3703"/>
                    <a:pt x="2549" y="3263"/>
                  </a:cubicBezTo>
                  <a:close/>
                  <a:moveTo>
                    <a:pt x="2287" y="1310"/>
                  </a:moveTo>
                  <a:cubicBezTo>
                    <a:pt x="2513" y="1584"/>
                    <a:pt x="2442" y="2013"/>
                    <a:pt x="2144" y="2263"/>
                  </a:cubicBezTo>
                  <a:cubicBezTo>
                    <a:pt x="2025" y="2370"/>
                    <a:pt x="1858" y="2453"/>
                    <a:pt x="1680" y="2513"/>
                  </a:cubicBezTo>
                  <a:cubicBezTo>
                    <a:pt x="1501" y="2572"/>
                    <a:pt x="1370" y="2608"/>
                    <a:pt x="1263" y="2608"/>
                  </a:cubicBezTo>
                  <a:cubicBezTo>
                    <a:pt x="1179" y="2608"/>
                    <a:pt x="1144" y="2572"/>
                    <a:pt x="1120" y="2560"/>
                  </a:cubicBezTo>
                  <a:cubicBezTo>
                    <a:pt x="1060" y="2489"/>
                    <a:pt x="1037" y="2310"/>
                    <a:pt x="1072" y="2013"/>
                  </a:cubicBezTo>
                  <a:cubicBezTo>
                    <a:pt x="1084" y="1917"/>
                    <a:pt x="1084" y="1834"/>
                    <a:pt x="1096" y="1763"/>
                  </a:cubicBezTo>
                  <a:lnTo>
                    <a:pt x="1120" y="1763"/>
                  </a:lnTo>
                  <a:lnTo>
                    <a:pt x="1132" y="1608"/>
                  </a:lnTo>
                  <a:cubicBezTo>
                    <a:pt x="1144" y="1536"/>
                    <a:pt x="1144" y="1465"/>
                    <a:pt x="1156" y="1382"/>
                  </a:cubicBezTo>
                  <a:cubicBezTo>
                    <a:pt x="1179" y="1227"/>
                    <a:pt x="1203" y="1048"/>
                    <a:pt x="1239" y="870"/>
                  </a:cubicBezTo>
                  <a:cubicBezTo>
                    <a:pt x="1251" y="774"/>
                    <a:pt x="1299" y="667"/>
                    <a:pt x="1394" y="667"/>
                  </a:cubicBezTo>
                  <a:cubicBezTo>
                    <a:pt x="1429" y="667"/>
                    <a:pt x="1453" y="691"/>
                    <a:pt x="1489" y="703"/>
                  </a:cubicBezTo>
                  <a:cubicBezTo>
                    <a:pt x="1715" y="822"/>
                    <a:pt x="2072" y="1024"/>
                    <a:pt x="2287" y="1310"/>
                  </a:cubicBezTo>
                  <a:close/>
                  <a:moveTo>
                    <a:pt x="894" y="3453"/>
                  </a:moveTo>
                  <a:cubicBezTo>
                    <a:pt x="953" y="3453"/>
                    <a:pt x="1001" y="3441"/>
                    <a:pt x="1037" y="3441"/>
                  </a:cubicBezTo>
                  <a:cubicBezTo>
                    <a:pt x="1453" y="3441"/>
                    <a:pt x="1787" y="3620"/>
                    <a:pt x="2108" y="3811"/>
                  </a:cubicBezTo>
                  <a:cubicBezTo>
                    <a:pt x="2453" y="4025"/>
                    <a:pt x="2453" y="4180"/>
                    <a:pt x="2406" y="4299"/>
                  </a:cubicBezTo>
                  <a:cubicBezTo>
                    <a:pt x="2311" y="4644"/>
                    <a:pt x="2156" y="4823"/>
                    <a:pt x="1930" y="4870"/>
                  </a:cubicBezTo>
                  <a:cubicBezTo>
                    <a:pt x="1751" y="4906"/>
                    <a:pt x="1560" y="4954"/>
                    <a:pt x="1334" y="4954"/>
                  </a:cubicBezTo>
                  <a:cubicBezTo>
                    <a:pt x="1144" y="4954"/>
                    <a:pt x="965" y="4930"/>
                    <a:pt x="787" y="4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197775" y="3106750"/>
              <a:ext cx="87250" cy="125350"/>
            </a:xfrm>
            <a:custGeom>
              <a:rect b="b" l="l" r="r" t="t"/>
              <a:pathLst>
                <a:path extrusionOk="0" h="5014" w="3490">
                  <a:moveTo>
                    <a:pt x="3263" y="3239"/>
                  </a:moveTo>
                  <a:lnTo>
                    <a:pt x="3192" y="2858"/>
                  </a:lnTo>
                  <a:cubicBezTo>
                    <a:pt x="3061" y="2216"/>
                    <a:pt x="2930" y="1561"/>
                    <a:pt x="2775" y="906"/>
                  </a:cubicBezTo>
                  <a:cubicBezTo>
                    <a:pt x="2727" y="715"/>
                    <a:pt x="2644" y="549"/>
                    <a:pt x="2573" y="382"/>
                  </a:cubicBezTo>
                  <a:cubicBezTo>
                    <a:pt x="2537" y="311"/>
                    <a:pt x="2489" y="239"/>
                    <a:pt x="2466" y="180"/>
                  </a:cubicBezTo>
                  <a:lnTo>
                    <a:pt x="2430" y="120"/>
                  </a:lnTo>
                  <a:lnTo>
                    <a:pt x="2370" y="96"/>
                  </a:lnTo>
                  <a:cubicBezTo>
                    <a:pt x="2335" y="84"/>
                    <a:pt x="2263" y="72"/>
                    <a:pt x="2227" y="37"/>
                  </a:cubicBezTo>
                  <a:lnTo>
                    <a:pt x="2108" y="1"/>
                  </a:lnTo>
                  <a:lnTo>
                    <a:pt x="2049" y="96"/>
                  </a:lnTo>
                  <a:cubicBezTo>
                    <a:pt x="2037" y="120"/>
                    <a:pt x="2013" y="144"/>
                    <a:pt x="2013" y="156"/>
                  </a:cubicBezTo>
                  <a:cubicBezTo>
                    <a:pt x="1989" y="203"/>
                    <a:pt x="1954" y="263"/>
                    <a:pt x="1930" y="322"/>
                  </a:cubicBezTo>
                  <a:lnTo>
                    <a:pt x="1715" y="775"/>
                  </a:lnTo>
                  <a:cubicBezTo>
                    <a:pt x="1168" y="1965"/>
                    <a:pt x="596" y="3192"/>
                    <a:pt x="49" y="4418"/>
                  </a:cubicBezTo>
                  <a:cubicBezTo>
                    <a:pt x="1" y="4525"/>
                    <a:pt x="49" y="4621"/>
                    <a:pt x="84" y="4716"/>
                  </a:cubicBezTo>
                  <a:cubicBezTo>
                    <a:pt x="96" y="4740"/>
                    <a:pt x="96" y="4775"/>
                    <a:pt x="108" y="4787"/>
                  </a:cubicBezTo>
                  <a:lnTo>
                    <a:pt x="168" y="5013"/>
                  </a:lnTo>
                  <a:lnTo>
                    <a:pt x="346" y="4859"/>
                  </a:lnTo>
                  <a:cubicBezTo>
                    <a:pt x="584" y="4680"/>
                    <a:pt x="692" y="4478"/>
                    <a:pt x="763" y="4287"/>
                  </a:cubicBezTo>
                  <a:lnTo>
                    <a:pt x="906" y="3966"/>
                  </a:lnTo>
                  <a:cubicBezTo>
                    <a:pt x="989" y="3763"/>
                    <a:pt x="1061" y="3573"/>
                    <a:pt x="1168" y="3394"/>
                  </a:cubicBezTo>
                  <a:cubicBezTo>
                    <a:pt x="1215" y="3311"/>
                    <a:pt x="1334" y="3228"/>
                    <a:pt x="1394" y="3228"/>
                  </a:cubicBezTo>
                  <a:lnTo>
                    <a:pt x="1537" y="3228"/>
                  </a:lnTo>
                  <a:cubicBezTo>
                    <a:pt x="1775" y="3228"/>
                    <a:pt x="2013" y="3239"/>
                    <a:pt x="2251" y="3251"/>
                  </a:cubicBezTo>
                  <a:cubicBezTo>
                    <a:pt x="2335" y="3251"/>
                    <a:pt x="2406" y="3275"/>
                    <a:pt x="2477" y="3275"/>
                  </a:cubicBezTo>
                  <a:cubicBezTo>
                    <a:pt x="2608" y="3489"/>
                    <a:pt x="2644" y="3751"/>
                    <a:pt x="2656" y="4013"/>
                  </a:cubicBezTo>
                  <a:cubicBezTo>
                    <a:pt x="2692" y="4299"/>
                    <a:pt x="2716" y="4597"/>
                    <a:pt x="2894" y="4883"/>
                  </a:cubicBezTo>
                  <a:lnTo>
                    <a:pt x="2978" y="5013"/>
                  </a:lnTo>
                  <a:lnTo>
                    <a:pt x="3120" y="4894"/>
                  </a:lnTo>
                  <a:cubicBezTo>
                    <a:pt x="3430" y="4621"/>
                    <a:pt x="3489" y="4585"/>
                    <a:pt x="3430" y="4240"/>
                  </a:cubicBezTo>
                  <a:cubicBezTo>
                    <a:pt x="3406" y="3906"/>
                    <a:pt x="3347" y="3585"/>
                    <a:pt x="3263" y="3239"/>
                  </a:cubicBezTo>
                  <a:close/>
                  <a:moveTo>
                    <a:pt x="2370" y="2466"/>
                  </a:moveTo>
                  <a:cubicBezTo>
                    <a:pt x="2239" y="2501"/>
                    <a:pt x="2132" y="2501"/>
                    <a:pt x="2037" y="2501"/>
                  </a:cubicBezTo>
                  <a:cubicBezTo>
                    <a:pt x="1870" y="2501"/>
                    <a:pt x="1739" y="2466"/>
                    <a:pt x="1596" y="2394"/>
                  </a:cubicBezTo>
                  <a:cubicBezTo>
                    <a:pt x="1656" y="2001"/>
                    <a:pt x="1858" y="1680"/>
                    <a:pt x="2108" y="1287"/>
                  </a:cubicBezTo>
                  <a:cubicBezTo>
                    <a:pt x="2275" y="1680"/>
                    <a:pt x="2335" y="2049"/>
                    <a:pt x="2370" y="2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404950" y="3120750"/>
              <a:ext cx="91400" cy="122375"/>
            </a:xfrm>
            <a:custGeom>
              <a:rect b="b" l="l" r="r" t="t"/>
              <a:pathLst>
                <a:path extrusionOk="0" h="4895" w="3656">
                  <a:moveTo>
                    <a:pt x="1156" y="4513"/>
                  </a:moveTo>
                  <a:cubicBezTo>
                    <a:pt x="1560" y="4763"/>
                    <a:pt x="2025" y="4894"/>
                    <a:pt x="2537" y="4894"/>
                  </a:cubicBezTo>
                  <a:cubicBezTo>
                    <a:pt x="2751" y="4894"/>
                    <a:pt x="2953" y="4882"/>
                    <a:pt x="3180" y="4834"/>
                  </a:cubicBezTo>
                  <a:cubicBezTo>
                    <a:pt x="3358" y="4811"/>
                    <a:pt x="3489" y="4739"/>
                    <a:pt x="3573" y="4596"/>
                  </a:cubicBezTo>
                  <a:cubicBezTo>
                    <a:pt x="3656" y="4465"/>
                    <a:pt x="3656" y="4287"/>
                    <a:pt x="3584" y="4061"/>
                  </a:cubicBezTo>
                  <a:lnTo>
                    <a:pt x="3537" y="3942"/>
                  </a:lnTo>
                  <a:lnTo>
                    <a:pt x="3418" y="3965"/>
                  </a:lnTo>
                  <a:cubicBezTo>
                    <a:pt x="3370" y="3965"/>
                    <a:pt x="3334" y="3977"/>
                    <a:pt x="3299" y="3977"/>
                  </a:cubicBezTo>
                  <a:cubicBezTo>
                    <a:pt x="3227" y="3977"/>
                    <a:pt x="3132" y="3989"/>
                    <a:pt x="3061" y="4025"/>
                  </a:cubicBezTo>
                  <a:cubicBezTo>
                    <a:pt x="2930" y="4061"/>
                    <a:pt x="2799" y="4096"/>
                    <a:pt x="2632" y="4096"/>
                  </a:cubicBezTo>
                  <a:cubicBezTo>
                    <a:pt x="2418" y="4096"/>
                    <a:pt x="2227" y="4049"/>
                    <a:pt x="2049" y="4001"/>
                  </a:cubicBezTo>
                  <a:cubicBezTo>
                    <a:pt x="1596" y="3906"/>
                    <a:pt x="1263" y="3632"/>
                    <a:pt x="1096" y="3275"/>
                  </a:cubicBezTo>
                  <a:cubicBezTo>
                    <a:pt x="917" y="2906"/>
                    <a:pt x="929" y="2489"/>
                    <a:pt x="1144" y="2084"/>
                  </a:cubicBezTo>
                  <a:cubicBezTo>
                    <a:pt x="1572" y="1227"/>
                    <a:pt x="2191" y="763"/>
                    <a:pt x="3073" y="703"/>
                  </a:cubicBezTo>
                  <a:cubicBezTo>
                    <a:pt x="3239" y="691"/>
                    <a:pt x="3561" y="655"/>
                    <a:pt x="3549" y="251"/>
                  </a:cubicBezTo>
                  <a:lnTo>
                    <a:pt x="3549" y="179"/>
                  </a:lnTo>
                  <a:lnTo>
                    <a:pt x="3477" y="132"/>
                  </a:lnTo>
                  <a:cubicBezTo>
                    <a:pt x="3323" y="48"/>
                    <a:pt x="3180" y="1"/>
                    <a:pt x="3013" y="1"/>
                  </a:cubicBezTo>
                  <a:cubicBezTo>
                    <a:pt x="2787" y="1"/>
                    <a:pt x="2596" y="72"/>
                    <a:pt x="2394" y="155"/>
                  </a:cubicBezTo>
                  <a:lnTo>
                    <a:pt x="2346" y="167"/>
                  </a:lnTo>
                  <a:cubicBezTo>
                    <a:pt x="1418" y="489"/>
                    <a:pt x="751" y="1144"/>
                    <a:pt x="394" y="2096"/>
                  </a:cubicBezTo>
                  <a:cubicBezTo>
                    <a:pt x="1" y="3084"/>
                    <a:pt x="263" y="3942"/>
                    <a:pt x="1156" y="4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51"/>
          <p:cNvSpPr/>
          <p:nvPr/>
        </p:nvSpPr>
        <p:spPr>
          <a:xfrm rot="2006702">
            <a:off x="483176" y="4136666"/>
            <a:ext cx="588826" cy="566095"/>
          </a:xfrm>
          <a:custGeom>
            <a:rect b="b" l="l" r="r" t="t"/>
            <a:pathLst>
              <a:path extrusionOk="0" h="7590" w="7895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51"/>
          <p:cNvGrpSpPr/>
          <p:nvPr/>
        </p:nvGrpSpPr>
        <p:grpSpPr>
          <a:xfrm>
            <a:off x="6999675" y="4238205"/>
            <a:ext cx="1996490" cy="658597"/>
            <a:chOff x="6999675" y="4238205"/>
            <a:chExt cx="1996490" cy="658597"/>
          </a:xfrm>
        </p:grpSpPr>
        <p:grpSp>
          <p:nvGrpSpPr>
            <p:cNvPr id="727" name="Google Shape;727;p51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728" name="Google Shape;728;p51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rect b="b" l="l" r="r" t="t"/>
                <a:pathLst>
                  <a:path extrusionOk="0" h="7192" w="5371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1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rect b="b" l="l" r="r" t="t"/>
                <a:pathLst>
                  <a:path extrusionOk="0" h="6978" w="5073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1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rect b="b" l="l" r="r" t="t"/>
                <a:pathLst>
                  <a:path extrusionOk="0" h="6883" w="5061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1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rect b="b" l="l" r="r" t="t"/>
                <a:pathLst>
                  <a:path extrusionOk="0" h="2323" w="2049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1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rect b="b" l="l" r="r" t="t"/>
                <a:pathLst>
                  <a:path extrusionOk="0" h="1942" w="2156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1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rect b="b" l="l" r="r" t="t"/>
                <a:pathLst>
                  <a:path extrusionOk="0" h="2025" w="2513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51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rect b="b" l="l" r="r" t="t"/>
                <a:pathLst>
                  <a:path extrusionOk="0" h="12527" w="9145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51"/>
            <p:cNvSpPr/>
            <p:nvPr/>
          </p:nvSpPr>
          <p:spPr>
            <a:xfrm>
              <a:off x="6999675" y="4779150"/>
              <a:ext cx="1551855" cy="117652"/>
            </a:xfrm>
            <a:custGeom>
              <a:rect b="b" l="l" r="r" t="t"/>
              <a:pathLst>
                <a:path extrusionOk="0" fill="none" h="1727" w="1786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52"/>
          <p:cNvPicPr preferRelativeResize="0"/>
          <p:nvPr/>
        </p:nvPicPr>
        <p:blipFill rotWithShape="1">
          <a:blip r:embed="rId3">
            <a:alphaModFix/>
          </a:blip>
          <a:srcRect b="13103" l="18109" r="30561" t="20247"/>
          <a:stretch/>
        </p:blipFill>
        <p:spPr>
          <a:xfrm>
            <a:off x="-53751" y="0"/>
            <a:ext cx="73998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2"/>
          <p:cNvSpPr txBox="1"/>
          <p:nvPr>
            <p:ph idx="4294967295" type="title"/>
          </p:nvPr>
        </p:nvSpPr>
        <p:spPr>
          <a:xfrm>
            <a:off x="6022500" y="3481375"/>
            <a:ext cx="312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 tổng quan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75" y="252800"/>
            <a:ext cx="6631850" cy="4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lish Vocabulary Workshop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nglish Vocabulary Workshop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