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VNuCm9K9qclNHOcfcsPxKHk1O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1885802" y="3099454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b="1" lang="en-US" sz="36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QUẢN LÝ CHI TIÊU</a:t>
            </a:r>
            <a:endParaRPr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3">
            <a:alphaModFix/>
          </a:blip>
          <a:srcRect b="0" l="0" r="1660" t="0"/>
          <a:stretch/>
        </p:blipFill>
        <p:spPr>
          <a:xfrm>
            <a:off x="1021125" y="830725"/>
            <a:ext cx="8488176" cy="20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 txBox="1"/>
          <p:nvPr/>
        </p:nvSpPr>
        <p:spPr>
          <a:xfrm>
            <a:off x="3659125" y="4031275"/>
            <a:ext cx="43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Giảng viên: THS.Nguyễn Mạnh  Tuấn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609" y="1471448"/>
            <a:ext cx="9887551" cy="538655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0"/>
          <p:cNvSpPr txBox="1"/>
          <p:nvPr>
            <p:ph type="title"/>
          </p:nvPr>
        </p:nvSpPr>
        <p:spPr>
          <a:xfrm>
            <a:off x="898051" y="420415"/>
            <a:ext cx="8596668" cy="7217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utive"/>
              <a:buNone/>
            </a:pPr>
            <a:r>
              <a:rPr b="1" lang="en-US" sz="4000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9. WALLET - settings</a:t>
            </a:r>
            <a:endParaRPr b="1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9" name="Google Shape;239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1" name="Google Shape;241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42" name="Google Shape;242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43" name="Google Shape;243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245" name="Google Shape;245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246" name="Google Shape;246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247" name="Google Shape;247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11"/>
          <p:cNvSpPr txBox="1"/>
          <p:nvPr>
            <p:ph type="title"/>
          </p:nvPr>
        </p:nvSpPr>
        <p:spPr>
          <a:xfrm>
            <a:off x="774462" y="95530"/>
            <a:ext cx="8288032" cy="1096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utive"/>
              <a:buNone/>
            </a:pPr>
            <a:r>
              <a:rPr b="1" lang="en-US" sz="4000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10. WALLET - settings</a:t>
            </a:r>
            <a:endParaRPr b="1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50" name="Google Shape;250;p11"/>
          <p:cNvPicPr preferRelativeResize="0"/>
          <p:nvPr/>
        </p:nvPicPr>
        <p:blipFill rotWithShape="1">
          <a:blip r:embed="rId3">
            <a:alphaModFix/>
          </a:blip>
          <a:srcRect b="0" l="0" r="734" t="0"/>
          <a:stretch/>
        </p:blipFill>
        <p:spPr>
          <a:xfrm>
            <a:off x="0" y="1191850"/>
            <a:ext cx="10122025" cy="56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6" name="Google Shape;256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8" name="Google Shape;258;p1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59" name="Google Shape;259;p1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60" name="Google Shape;260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262" name="Google Shape;262;p1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263" name="Google Shape;263;p1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264" name="Google Shape;264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12"/>
          <p:cNvSpPr txBox="1"/>
          <p:nvPr>
            <p:ph type="title"/>
          </p:nvPr>
        </p:nvSpPr>
        <p:spPr>
          <a:xfrm>
            <a:off x="774462" y="95530"/>
            <a:ext cx="8288032" cy="1096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utive"/>
              <a:buNone/>
            </a:pPr>
            <a:r>
              <a:rPr b="1" lang="en-US" sz="4000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11. Account - settings</a:t>
            </a:r>
            <a:endParaRPr b="1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67" name="Google Shape;2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832" y="1429224"/>
            <a:ext cx="9730854" cy="542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3" name="Google Shape;273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5" name="Google Shape;275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6" name="Google Shape;276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77" name="Google Shape;277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279" name="Google Shape;279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280" name="Google Shape;280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281" name="Google Shape;281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13"/>
          <p:cNvSpPr txBox="1"/>
          <p:nvPr>
            <p:ph type="title"/>
          </p:nvPr>
        </p:nvSpPr>
        <p:spPr>
          <a:xfrm>
            <a:off x="774462" y="95530"/>
            <a:ext cx="8288032" cy="1096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utive"/>
              <a:buNone/>
            </a:pPr>
            <a:r>
              <a:rPr b="1" lang="en-US" sz="4000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12. Account - settings</a:t>
            </a:r>
            <a:endParaRPr b="1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84" name="Google Shape;284;p13"/>
          <p:cNvPicPr preferRelativeResize="0"/>
          <p:nvPr/>
        </p:nvPicPr>
        <p:blipFill rotWithShape="1">
          <a:blip r:embed="rId3">
            <a:alphaModFix/>
          </a:blip>
          <a:srcRect b="0" l="-1" r="859" t="0"/>
          <a:stretch/>
        </p:blipFill>
        <p:spPr>
          <a:xfrm>
            <a:off x="3175" y="1192825"/>
            <a:ext cx="10201348" cy="57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" y="1534510"/>
            <a:ext cx="9528380" cy="532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 txBox="1"/>
          <p:nvPr/>
        </p:nvSpPr>
        <p:spPr>
          <a:xfrm>
            <a:off x="378376" y="546550"/>
            <a:ext cx="35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Noto Sans Symbols"/>
              <a:buAutoNum type="arabicPeriod"/>
            </a:pPr>
            <a:r>
              <a:rPr b="1" i="0" lang="en-US" sz="3600" u="none" cap="none" strike="noStrike">
                <a:solidFill>
                  <a:srgbClr val="92D0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SIGIN UP</a:t>
            </a:r>
            <a:endParaRPr b="1" i="0" sz="3600" u="none" cap="none" strike="noStrike">
              <a:solidFill>
                <a:srgbClr val="92D05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37932"/>
            <a:ext cx="9457899" cy="532006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"/>
          <p:cNvSpPr txBox="1"/>
          <p:nvPr/>
        </p:nvSpPr>
        <p:spPr>
          <a:xfrm>
            <a:off x="176775" y="681250"/>
            <a:ext cx="336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92D0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2. LOGIN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3" name="Google Shape;163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66" name="Google Shape;166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69" name="Google Shape;169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70" name="Google Shape;170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71" name="Google Shape;171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4"/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3. DASHBORAD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74" name="Google Shape;174;p4"/>
          <p:cNvPicPr preferRelativeResize="0"/>
          <p:nvPr/>
        </p:nvPicPr>
        <p:blipFill rotWithShape="1">
          <a:blip r:embed="rId3">
            <a:alphaModFix/>
          </a:blip>
          <a:srcRect b="0" l="0" r="999" t="0"/>
          <a:stretch/>
        </p:blipFill>
        <p:spPr>
          <a:xfrm>
            <a:off x="985975" y="2513900"/>
            <a:ext cx="8205149" cy="171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/>
        </p:nvSpPr>
        <p:spPr>
          <a:xfrm>
            <a:off x="1138000" y="443275"/>
            <a:ext cx="42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92D0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4. DASHBORAD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9616"/>
            <a:ext cx="12192000" cy="582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6" name="Google Shape;186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90" name="Google Shape;190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92" name="Google Shape;192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93" name="Google Shape;193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94" name="Google Shape;194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6"/>
          <p:cNvSpPr txBox="1"/>
          <p:nvPr/>
        </p:nvSpPr>
        <p:spPr>
          <a:xfrm>
            <a:off x="6001450" y="2498099"/>
            <a:ext cx="3610500" cy="12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4000" u="none" cap="none" strike="noStrike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5. WALLET transactions</a:t>
            </a:r>
            <a:endParaRPr b="1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97" name="Google Shape;197;p6"/>
          <p:cNvSpPr/>
          <p:nvPr/>
        </p:nvSpPr>
        <p:spPr>
          <a:xfrm rot="10800000">
            <a:off x="3174" y="1270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31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, website&#10;&#10;Description automatically generated" id="198" name="Google Shape;1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74" y="1765738"/>
            <a:ext cx="5283298" cy="2919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4" name="Google Shape;204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6" name="Google Shape;206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07" name="Google Shape;207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08" name="Google Shape;208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210" name="Google Shape;210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211" name="Google Shape;211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212" name="Google Shape;212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7"/>
          <p:cNvSpPr txBox="1"/>
          <p:nvPr/>
        </p:nvSpPr>
        <p:spPr>
          <a:xfrm>
            <a:off x="2750511" y="97384"/>
            <a:ext cx="5783321" cy="725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4000" u="none" cap="none" strike="noStrike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6. WALLET - overview</a:t>
            </a:r>
            <a:endParaRPr b="1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1082566"/>
            <a:ext cx="12188825" cy="5775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/>
          <p:nvPr/>
        </p:nvSpPr>
        <p:spPr>
          <a:xfrm>
            <a:off x="2814775" y="424198"/>
            <a:ext cx="57834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7. WALLET - budgets</a:t>
            </a:r>
            <a:endParaRPr b="1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21" name="Google Shape;2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255" y="2444087"/>
            <a:ext cx="12247255" cy="2672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/>
          <p:nvPr/>
        </p:nvSpPr>
        <p:spPr>
          <a:xfrm>
            <a:off x="2814768" y="179595"/>
            <a:ext cx="5783321" cy="1096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8. WALLET - budgets</a:t>
            </a:r>
            <a:endParaRPr b="1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298211"/>
            <a:ext cx="10205544" cy="5559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2021-10-31T15:07:26Z</dcterms:created>
  <dc:creator>NGUYEN HOANG SON 20184187</dc:creator>
</cp:coreProperties>
</file>