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8" r:id="rId1"/>
  </p:sldMasterIdLst>
  <p:notesMasterIdLst>
    <p:notesMasterId r:id="rId39"/>
  </p:notesMasterIdLst>
  <p:sldIdLst>
    <p:sldId id="256" r:id="rId2"/>
    <p:sldId id="258" r:id="rId3"/>
    <p:sldId id="269" r:id="rId4"/>
    <p:sldId id="261" r:id="rId5"/>
    <p:sldId id="262" r:id="rId6"/>
    <p:sldId id="263" r:id="rId7"/>
    <p:sldId id="266" r:id="rId8"/>
    <p:sldId id="264" r:id="rId9"/>
    <p:sldId id="267" r:id="rId10"/>
    <p:sldId id="265" r:id="rId11"/>
    <p:sldId id="281" r:id="rId12"/>
    <p:sldId id="275" r:id="rId13"/>
    <p:sldId id="314" r:id="rId14"/>
    <p:sldId id="270" r:id="rId15"/>
    <p:sldId id="272" r:id="rId16"/>
    <p:sldId id="274" r:id="rId17"/>
    <p:sldId id="279" r:id="rId18"/>
    <p:sldId id="315" r:id="rId19"/>
    <p:sldId id="316" r:id="rId20"/>
    <p:sldId id="317" r:id="rId21"/>
    <p:sldId id="319" r:id="rId22"/>
    <p:sldId id="328" r:id="rId23"/>
    <p:sldId id="329" r:id="rId24"/>
    <p:sldId id="327" r:id="rId25"/>
    <p:sldId id="326" r:id="rId26"/>
    <p:sldId id="330" r:id="rId27"/>
    <p:sldId id="332" r:id="rId28"/>
    <p:sldId id="325" r:id="rId29"/>
    <p:sldId id="320" r:id="rId30"/>
    <p:sldId id="324" r:id="rId31"/>
    <p:sldId id="321" r:id="rId32"/>
    <p:sldId id="323" r:id="rId33"/>
    <p:sldId id="336" r:id="rId34"/>
    <p:sldId id="337" r:id="rId35"/>
    <p:sldId id="322" r:id="rId36"/>
    <p:sldId id="335" r:id="rId37"/>
    <p:sldId id="292" r:id="rId38"/>
  </p:sldIdLst>
  <p:sldSz cx="9144000" cy="5143500" type="screen16x9"/>
  <p:notesSz cx="6858000" cy="9144000"/>
  <p:embeddedFontLst>
    <p:embeddedFont>
      <p:font typeface="Amatic SC" pitchFamily="2" charset="0"/>
      <p:regular r:id="rId40"/>
      <p:bold r:id="rId41"/>
    </p:embeddedFont>
    <p:embeddedFont>
      <p:font typeface="Bebas Neue" panose="020B0606020202050201" pitchFamily="34" charset="0"/>
      <p:regular r:id="rId42"/>
    </p:embeddedFont>
    <p:embeddedFont>
      <p:font typeface="Nunito"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97426E-5841-4E3B-913E-FD10913EE66E}" v="141" dt="2021-11-17T05:45:16.194"/>
    <p1510:client id="{97657D93-9F68-413C-8320-0B4A5D982E3B}" v="1265" dt="2021-11-17T04:46:54.956"/>
    <p1510:client id="{D04604F4-A106-4478-BD47-3293BCC95093}" v="2" dt="2021-11-17T04:48:57.444"/>
  </p1510:revLst>
</p1510:revInfo>
</file>

<file path=ppt/tableStyles.xml><?xml version="1.0" encoding="utf-8"?>
<a:tblStyleLst xmlns:a="http://schemas.openxmlformats.org/drawingml/2006/main" def="{C93E2574-EC6E-4C78-91D1-C63B86D29DE1}">
  <a:tblStyle styleId="{C93E2574-EC6E-4C78-91D1-C63B86D29D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89" autoAdjust="0"/>
    <p:restoredTop sz="94660"/>
  </p:normalViewPr>
  <p:slideViewPr>
    <p:cSldViewPr snapToGrid="0">
      <p:cViewPr varScale="1">
        <p:scale>
          <a:sx n="109" d="100"/>
          <a:sy n="109" d="100"/>
        </p:scale>
        <p:origin x="3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e70f314c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e70f314c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6"/>
        <p:cNvGrpSpPr/>
        <p:nvPr/>
      </p:nvGrpSpPr>
      <p:grpSpPr>
        <a:xfrm>
          <a:off x="0" y="0"/>
          <a:ext cx="0" cy="0"/>
          <a:chOff x="0" y="0"/>
          <a:chExt cx="0" cy="0"/>
        </a:xfrm>
      </p:grpSpPr>
      <p:sp>
        <p:nvSpPr>
          <p:cNvPr id="2947" name="Google Shape;2947;ge987d07f86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8" name="Google Shape;2948;ge987d07f8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8"/>
        <p:cNvGrpSpPr/>
        <p:nvPr/>
      </p:nvGrpSpPr>
      <p:grpSpPr>
        <a:xfrm>
          <a:off x="0" y="0"/>
          <a:ext cx="0" cy="0"/>
          <a:chOff x="0" y="0"/>
          <a:chExt cx="0" cy="0"/>
        </a:xfrm>
      </p:grpSpPr>
      <p:sp>
        <p:nvSpPr>
          <p:cNvPr id="3599" name="Google Shape;3599;ge827575d3c_0_3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0" name="Google Shape;3600;ge827575d3c_0_3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1"/>
        <p:cNvGrpSpPr/>
        <p:nvPr/>
      </p:nvGrpSpPr>
      <p:grpSpPr>
        <a:xfrm>
          <a:off x="0" y="0"/>
          <a:ext cx="0" cy="0"/>
          <a:chOff x="0" y="0"/>
          <a:chExt cx="0" cy="0"/>
        </a:xfrm>
      </p:grpSpPr>
      <p:sp>
        <p:nvSpPr>
          <p:cNvPr id="3392" name="Google Shape;3392;ge827575d3c_0_2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3" name="Google Shape;3393;ge827575d3c_0_2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6"/>
        <p:cNvGrpSpPr/>
        <p:nvPr/>
      </p:nvGrpSpPr>
      <p:grpSpPr>
        <a:xfrm>
          <a:off x="0" y="0"/>
          <a:ext cx="0" cy="0"/>
          <a:chOff x="0" y="0"/>
          <a:chExt cx="0" cy="0"/>
        </a:xfrm>
      </p:grpSpPr>
      <p:sp>
        <p:nvSpPr>
          <p:cNvPr id="2947" name="Google Shape;2947;ge987d07f86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8" name="Google Shape;2948;ge987d07f8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816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9"/>
        <p:cNvGrpSpPr/>
        <p:nvPr/>
      </p:nvGrpSpPr>
      <p:grpSpPr>
        <a:xfrm>
          <a:off x="0" y="0"/>
          <a:ext cx="0" cy="0"/>
          <a:chOff x="0" y="0"/>
          <a:chExt cx="0" cy="0"/>
        </a:xfrm>
      </p:grpSpPr>
      <p:sp>
        <p:nvSpPr>
          <p:cNvPr id="3280" name="Google Shape;3280;ge9ee684f6d_0_2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1" name="Google Shape;3281;ge9ee684f6d_0_2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2"/>
        <p:cNvGrpSpPr/>
        <p:nvPr/>
      </p:nvGrpSpPr>
      <p:grpSpPr>
        <a:xfrm>
          <a:off x="0" y="0"/>
          <a:ext cx="0" cy="0"/>
          <a:chOff x="0" y="0"/>
          <a:chExt cx="0" cy="0"/>
        </a:xfrm>
      </p:grpSpPr>
      <p:sp>
        <p:nvSpPr>
          <p:cNvPr id="3333" name="Google Shape;3333;ge9ee684f6d_0_2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4" name="Google Shape;3334;ge9ee684f6d_0_2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3"/>
        <p:cNvGrpSpPr/>
        <p:nvPr/>
      </p:nvGrpSpPr>
      <p:grpSpPr>
        <a:xfrm>
          <a:off x="0" y="0"/>
          <a:ext cx="0" cy="0"/>
          <a:chOff x="0" y="0"/>
          <a:chExt cx="0" cy="0"/>
        </a:xfrm>
      </p:grpSpPr>
      <p:sp>
        <p:nvSpPr>
          <p:cNvPr id="3364" name="Google Shape;3364;ge827575d3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5" name="Google Shape;3365;ge827575d3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7"/>
        <p:cNvGrpSpPr/>
        <p:nvPr/>
      </p:nvGrpSpPr>
      <p:grpSpPr>
        <a:xfrm>
          <a:off x="0" y="0"/>
          <a:ext cx="0" cy="0"/>
          <a:chOff x="0" y="0"/>
          <a:chExt cx="0" cy="0"/>
        </a:xfrm>
      </p:grpSpPr>
      <p:sp>
        <p:nvSpPr>
          <p:cNvPr id="3538" name="Google Shape;3538;ge827575d3c_0_2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9" name="Google Shape;3539;ge827575d3c_0_2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7"/>
        <p:cNvGrpSpPr/>
        <p:nvPr/>
      </p:nvGrpSpPr>
      <p:grpSpPr>
        <a:xfrm>
          <a:off x="0" y="0"/>
          <a:ext cx="0" cy="0"/>
          <a:chOff x="0" y="0"/>
          <a:chExt cx="0" cy="0"/>
        </a:xfrm>
      </p:grpSpPr>
      <p:sp>
        <p:nvSpPr>
          <p:cNvPr id="3538" name="Google Shape;3538;ge827575d3c_0_2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9" name="Google Shape;3539;ge827575d3c_0_2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660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9"/>
        <p:cNvGrpSpPr/>
        <p:nvPr/>
      </p:nvGrpSpPr>
      <p:grpSpPr>
        <a:xfrm>
          <a:off x="0" y="0"/>
          <a:ext cx="0" cy="0"/>
          <a:chOff x="0" y="0"/>
          <a:chExt cx="0" cy="0"/>
        </a:xfrm>
      </p:grpSpPr>
      <p:sp>
        <p:nvSpPr>
          <p:cNvPr id="3280" name="Google Shape;3280;ge9ee684f6d_0_2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1" name="Google Shape;3281;ge9ee684f6d_0_2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67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e9cbdaa8c9_0_1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e9cbdaa8c9_0_1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5"/>
        <p:cNvGrpSpPr/>
        <p:nvPr/>
      </p:nvGrpSpPr>
      <p:grpSpPr>
        <a:xfrm>
          <a:off x="0" y="0"/>
          <a:ext cx="0" cy="0"/>
          <a:chOff x="0" y="0"/>
          <a:chExt cx="0" cy="0"/>
        </a:xfrm>
      </p:grpSpPr>
      <p:sp>
        <p:nvSpPr>
          <p:cNvPr id="4616" name="Google Shape;4616;ge827575d3c_0_8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7" name="Google Shape;4617;ge827575d3c_0_8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8"/>
        <p:cNvGrpSpPr/>
        <p:nvPr/>
      </p:nvGrpSpPr>
      <p:grpSpPr>
        <a:xfrm>
          <a:off x="0" y="0"/>
          <a:ext cx="0" cy="0"/>
          <a:chOff x="0" y="0"/>
          <a:chExt cx="0" cy="0"/>
        </a:xfrm>
      </p:grpSpPr>
      <p:sp>
        <p:nvSpPr>
          <p:cNvPr id="3159" name="Google Shape;3159;ge9ee684f6d_0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0" name="Google Shape;3160;ge9ee684f6d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5"/>
        <p:cNvGrpSpPr/>
        <p:nvPr/>
      </p:nvGrpSpPr>
      <p:grpSpPr>
        <a:xfrm>
          <a:off x="0" y="0"/>
          <a:ext cx="0" cy="0"/>
          <a:chOff x="0" y="0"/>
          <a:chExt cx="0" cy="0"/>
        </a:xfrm>
      </p:grpSpPr>
      <p:sp>
        <p:nvSpPr>
          <p:cNvPr id="2826" name="Google Shape;2826;ge9cbdaa8c9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7" name="Google Shape;2827;ge9cbdaa8c9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8"/>
        <p:cNvGrpSpPr/>
        <p:nvPr/>
      </p:nvGrpSpPr>
      <p:grpSpPr>
        <a:xfrm>
          <a:off x="0" y="0"/>
          <a:ext cx="0" cy="0"/>
          <a:chOff x="0" y="0"/>
          <a:chExt cx="0" cy="0"/>
        </a:xfrm>
      </p:grpSpPr>
      <p:sp>
        <p:nvSpPr>
          <p:cNvPr id="2849" name="Google Shape;2849;ge9cbdaa8c9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0" name="Google Shape;2850;ge9cbdaa8c9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0"/>
        <p:cNvGrpSpPr/>
        <p:nvPr/>
      </p:nvGrpSpPr>
      <p:grpSpPr>
        <a:xfrm>
          <a:off x="0" y="0"/>
          <a:ext cx="0" cy="0"/>
          <a:chOff x="0" y="0"/>
          <a:chExt cx="0" cy="0"/>
        </a:xfrm>
      </p:grpSpPr>
      <p:sp>
        <p:nvSpPr>
          <p:cNvPr id="2861" name="Google Shape;2861;ge9cbdaa8c9_0_3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2" name="Google Shape;2862;ge9cbdaa8c9_0_3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5"/>
        <p:cNvGrpSpPr/>
        <p:nvPr/>
      </p:nvGrpSpPr>
      <p:grpSpPr>
        <a:xfrm>
          <a:off x="0" y="0"/>
          <a:ext cx="0" cy="0"/>
          <a:chOff x="0" y="0"/>
          <a:chExt cx="0" cy="0"/>
        </a:xfrm>
      </p:grpSpPr>
      <p:sp>
        <p:nvSpPr>
          <p:cNvPr id="2996" name="Google Shape;2996;ge9ee684f6d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7" name="Google Shape;2997;ge9ee684f6d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9"/>
        <p:cNvGrpSpPr/>
        <p:nvPr/>
      </p:nvGrpSpPr>
      <p:grpSpPr>
        <a:xfrm>
          <a:off x="0" y="0"/>
          <a:ext cx="0" cy="0"/>
          <a:chOff x="0" y="0"/>
          <a:chExt cx="0" cy="0"/>
        </a:xfrm>
      </p:grpSpPr>
      <p:sp>
        <p:nvSpPr>
          <p:cNvPr id="2910" name="Google Shape;2910;ge827575d3c_0_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1" name="Google Shape;2911;ge827575d3c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3"/>
        <p:cNvGrpSpPr/>
        <p:nvPr/>
      </p:nvGrpSpPr>
      <p:grpSpPr>
        <a:xfrm>
          <a:off x="0" y="0"/>
          <a:ext cx="0" cy="0"/>
          <a:chOff x="0" y="0"/>
          <a:chExt cx="0" cy="0"/>
        </a:xfrm>
      </p:grpSpPr>
      <p:sp>
        <p:nvSpPr>
          <p:cNvPr id="3024" name="Google Shape;3024;ge9ee684f6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5" name="Google Shape;3025;ge9ee684f6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22308" y="68542"/>
            <a:ext cx="8966083" cy="5041129"/>
            <a:chOff x="122308" y="68542"/>
            <a:chExt cx="8966083" cy="5041129"/>
          </a:xfrm>
        </p:grpSpPr>
        <p:sp>
          <p:nvSpPr>
            <p:cNvPr id="10" name="Google Shape;10;p2"/>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1" name="Google Shape;11;p2"/>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2" name="Google Shape;12;p2"/>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3" name="Google Shape;13;p2"/>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4" name="Google Shape;14;p2"/>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5" name="Google Shape;15;p2"/>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 name="Google Shape;16;p2"/>
            <p:cNvSpPr/>
            <p:nvPr/>
          </p:nvSpPr>
          <p:spPr>
            <a:xfrm>
              <a:off x="7851650" y="218950"/>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8" name="Google Shape;18;p2"/>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9" name="Google Shape;19;p2"/>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0" name="Google Shape;20;p2"/>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1" name="Google Shape;21;p2"/>
            <p:cNvSpPr/>
            <p:nvPr/>
          </p:nvSpPr>
          <p:spPr>
            <a:xfrm rot="8100000" flipH="1">
              <a:off x="4509194" y="23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2" name="Google Shape;22;p2"/>
            <p:cNvSpPr/>
            <p:nvPr/>
          </p:nvSpPr>
          <p:spPr>
            <a:xfrm>
              <a:off x="8650925" y="1961975"/>
              <a:ext cx="193500" cy="183900"/>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8100000" flipH="1">
              <a:off x="7666007" y="3724200"/>
              <a:ext cx="215157" cy="75922"/>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4" name="Google Shape;24;p2"/>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5" name="Google Shape;25;p2"/>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6" name="Google Shape;26;p2"/>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7" name="Google Shape;27;p2"/>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8" name="Google Shape;28;p2"/>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9" name="Google Shape;29;p2"/>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30" name="Google Shape;30;p2"/>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1" name="Google Shape;31;p2"/>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32" name="Google Shape;32;p2"/>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33" name="Google Shape;33;p2"/>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34" name="Google Shape;34;p2"/>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5" name="Google Shape;35;p2"/>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6" name="Google Shape;36;p2"/>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37" name="Google Shape;37;p2"/>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38" name="Google Shape;38;p2"/>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39" name="Google Shape;39;p2"/>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40" name="Google Shape;40;p2"/>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41" name="Google Shape;41;p2"/>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2" name="Google Shape;42;p2"/>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43" name="Google Shape;43;p2"/>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4" name="Google Shape;44;p2"/>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45" name="Google Shape;45;p2"/>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46" name="Google Shape;46;p2"/>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7" name="Google Shape;47;p2"/>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48" name="Google Shape;48;p2"/>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49" name="Google Shape;49;p2"/>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50" name="Google Shape;50;p2"/>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51" name="Google Shape;51;p2"/>
            <p:cNvSpPr/>
            <p:nvPr/>
          </p:nvSpPr>
          <p:spPr>
            <a:xfrm rot="5400000" flipH="1">
              <a:off x="2628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52" name="Google Shape;52;p2"/>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53" name="Google Shape;53;p2"/>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54" name="Google Shape;54;p2"/>
            <p:cNvSpPr/>
            <p:nvPr/>
          </p:nvSpPr>
          <p:spPr>
            <a:xfrm>
              <a:off x="4942764" y="5006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55" name="Google Shape;55;p2"/>
            <p:cNvSpPr/>
            <p:nvPr/>
          </p:nvSpPr>
          <p:spPr>
            <a:xfrm rot="8999773">
              <a:off x="5188897" y="47400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56" name="Google Shape;56;p2"/>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57" name="Google Shape;57;p2"/>
            <p:cNvSpPr/>
            <p:nvPr/>
          </p:nvSpPr>
          <p:spPr>
            <a:xfrm rot="2700000">
              <a:off x="7392164" y="47230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58" name="Google Shape;58;p2"/>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59" name="Google Shape;59;p2"/>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60" name="Google Shape;60;p2"/>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61" name="Google Shape;61;p2"/>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62" name="Google Shape;62;p2"/>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63" name="Google Shape;63;p2"/>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64" name="Google Shape;64;p2"/>
          <p:cNvSpPr/>
          <p:nvPr/>
        </p:nvSpPr>
        <p:spPr>
          <a:xfrm>
            <a:off x="726275" y="540000"/>
            <a:ext cx="76914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2"/>
          <p:cNvGrpSpPr/>
          <p:nvPr/>
        </p:nvGrpSpPr>
        <p:grpSpPr>
          <a:xfrm>
            <a:off x="7876491" y="2219006"/>
            <a:ext cx="2387846" cy="2640196"/>
            <a:chOff x="7876491" y="2219006"/>
            <a:chExt cx="2387846" cy="2640196"/>
          </a:xfrm>
        </p:grpSpPr>
        <p:grpSp>
          <p:nvGrpSpPr>
            <p:cNvPr id="66" name="Google Shape;66;p2"/>
            <p:cNvGrpSpPr/>
            <p:nvPr/>
          </p:nvGrpSpPr>
          <p:grpSpPr>
            <a:xfrm rot="-677083">
              <a:off x="8042681" y="2265022"/>
              <a:ext cx="512578" cy="427800"/>
              <a:chOff x="7508029" y="2489100"/>
              <a:chExt cx="500018" cy="417318"/>
            </a:xfrm>
          </p:grpSpPr>
          <p:sp>
            <p:nvSpPr>
              <p:cNvPr id="67" name="Google Shape;67;p2"/>
              <p:cNvSpPr/>
              <p:nvPr/>
            </p:nvSpPr>
            <p:spPr>
              <a:xfrm>
                <a:off x="7508029" y="2489100"/>
                <a:ext cx="500018" cy="417318"/>
              </a:xfrm>
              <a:custGeom>
                <a:avLst/>
                <a:gdLst/>
                <a:ahLst/>
                <a:cxnLst/>
                <a:rect l="l" t="t" r="r" b="b"/>
                <a:pathLst>
                  <a:path w="10218" h="8528" extrusionOk="0">
                    <a:moveTo>
                      <a:pt x="0" y="0"/>
                    </a:moveTo>
                    <a:lnTo>
                      <a:pt x="4834" y="8528"/>
                    </a:lnTo>
                    <a:lnTo>
                      <a:pt x="5864" y="6560"/>
                    </a:lnTo>
                    <a:lnTo>
                      <a:pt x="7521" y="7931"/>
                    </a:lnTo>
                    <a:lnTo>
                      <a:pt x="7542" y="4253"/>
                    </a:lnTo>
                    <a:lnTo>
                      <a:pt x="10217" y="328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2"/>
              <p:cNvGrpSpPr/>
              <p:nvPr/>
            </p:nvGrpSpPr>
            <p:grpSpPr>
              <a:xfrm>
                <a:off x="7510965" y="2491791"/>
                <a:ext cx="372053" cy="390498"/>
                <a:chOff x="7510965" y="2491791"/>
                <a:chExt cx="372053" cy="390498"/>
              </a:xfrm>
            </p:grpSpPr>
            <p:sp>
              <p:nvSpPr>
                <p:cNvPr id="69" name="Google Shape;69;p2"/>
                <p:cNvSpPr/>
                <p:nvPr/>
              </p:nvSpPr>
              <p:spPr>
                <a:xfrm>
                  <a:off x="7510965" y="2491791"/>
                  <a:ext cx="372053" cy="210861"/>
                </a:xfrm>
                <a:custGeom>
                  <a:avLst/>
                  <a:gdLst/>
                  <a:ahLst/>
                  <a:cxnLst/>
                  <a:rect l="l" t="t" r="r" b="b"/>
                  <a:pathLst>
                    <a:path w="7603" h="4309" extrusionOk="0">
                      <a:moveTo>
                        <a:pt x="120" y="1"/>
                      </a:moveTo>
                      <a:cubicBezTo>
                        <a:pt x="83" y="1"/>
                        <a:pt x="47" y="21"/>
                        <a:pt x="29" y="54"/>
                      </a:cubicBezTo>
                      <a:cubicBezTo>
                        <a:pt x="1" y="104"/>
                        <a:pt x="17" y="170"/>
                        <a:pt x="67" y="198"/>
                      </a:cubicBezTo>
                      <a:lnTo>
                        <a:pt x="7433" y="4291"/>
                      </a:lnTo>
                      <a:cubicBezTo>
                        <a:pt x="7449" y="4302"/>
                        <a:pt x="7466" y="4308"/>
                        <a:pt x="7482" y="4308"/>
                      </a:cubicBezTo>
                      <a:cubicBezTo>
                        <a:pt x="7521" y="4308"/>
                        <a:pt x="7559" y="4286"/>
                        <a:pt x="7575" y="4253"/>
                      </a:cubicBezTo>
                      <a:cubicBezTo>
                        <a:pt x="7603" y="4198"/>
                        <a:pt x="7587" y="4137"/>
                        <a:pt x="7537" y="4104"/>
                      </a:cubicBezTo>
                      <a:lnTo>
                        <a:pt x="171" y="16"/>
                      </a:lnTo>
                      <a:cubicBezTo>
                        <a:pt x="155" y="5"/>
                        <a:pt x="137"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08193" y="2743706"/>
                  <a:ext cx="73745" cy="138584"/>
                </a:xfrm>
                <a:custGeom>
                  <a:avLst/>
                  <a:gdLst/>
                  <a:ahLst/>
                  <a:cxnLst/>
                  <a:rect l="l" t="t" r="r" b="b"/>
                  <a:pathLst>
                    <a:path w="1507" h="2832" extrusionOk="0">
                      <a:moveTo>
                        <a:pt x="117" y="1"/>
                      </a:moveTo>
                      <a:cubicBezTo>
                        <a:pt x="103" y="1"/>
                        <a:pt x="89" y="3"/>
                        <a:pt x="76" y="9"/>
                      </a:cubicBezTo>
                      <a:cubicBezTo>
                        <a:pt x="21" y="36"/>
                        <a:pt x="0" y="97"/>
                        <a:pt x="26" y="152"/>
                      </a:cubicBezTo>
                      <a:lnTo>
                        <a:pt x="1293" y="2771"/>
                      </a:lnTo>
                      <a:cubicBezTo>
                        <a:pt x="1309" y="2811"/>
                        <a:pt x="1348" y="2832"/>
                        <a:pt x="1387" y="2832"/>
                      </a:cubicBezTo>
                      <a:cubicBezTo>
                        <a:pt x="1402" y="2832"/>
                        <a:pt x="1419" y="2826"/>
                        <a:pt x="1435" y="2821"/>
                      </a:cubicBezTo>
                      <a:cubicBezTo>
                        <a:pt x="1485" y="2793"/>
                        <a:pt x="1506" y="2733"/>
                        <a:pt x="1480" y="2679"/>
                      </a:cubicBezTo>
                      <a:lnTo>
                        <a:pt x="213" y="59"/>
                      </a:lnTo>
                      <a:cubicBezTo>
                        <a:pt x="197" y="22"/>
                        <a:pt x="156"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10965" y="2491840"/>
                  <a:ext cx="309025" cy="262292"/>
                </a:xfrm>
                <a:custGeom>
                  <a:avLst/>
                  <a:gdLst/>
                  <a:ahLst/>
                  <a:cxnLst/>
                  <a:rect l="l" t="t" r="r" b="b"/>
                  <a:pathLst>
                    <a:path w="6315" h="5360" extrusionOk="0">
                      <a:moveTo>
                        <a:pt x="119" y="0"/>
                      </a:moveTo>
                      <a:cubicBezTo>
                        <a:pt x="89" y="0"/>
                        <a:pt x="60" y="13"/>
                        <a:pt x="39" y="37"/>
                      </a:cubicBezTo>
                      <a:cubicBezTo>
                        <a:pt x="1" y="81"/>
                        <a:pt x="6" y="147"/>
                        <a:pt x="50" y="185"/>
                      </a:cubicBezTo>
                      <a:lnTo>
                        <a:pt x="6128" y="5332"/>
                      </a:lnTo>
                      <a:cubicBezTo>
                        <a:pt x="6145" y="5348"/>
                        <a:pt x="6173" y="5360"/>
                        <a:pt x="6194" y="5360"/>
                      </a:cubicBezTo>
                      <a:cubicBezTo>
                        <a:pt x="6221" y="5360"/>
                        <a:pt x="6254" y="5342"/>
                        <a:pt x="6277" y="5320"/>
                      </a:cubicBezTo>
                      <a:cubicBezTo>
                        <a:pt x="6315" y="5277"/>
                        <a:pt x="6310" y="5211"/>
                        <a:pt x="6260" y="5173"/>
                      </a:cubicBezTo>
                      <a:lnTo>
                        <a:pt x="188" y="26"/>
                      </a:lnTo>
                      <a:cubicBezTo>
                        <a:pt x="168" y="9"/>
                        <a:pt x="143"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789109" y="2743657"/>
                  <a:ext cx="30878" cy="71641"/>
                </a:xfrm>
                <a:custGeom>
                  <a:avLst/>
                  <a:gdLst/>
                  <a:ahLst/>
                  <a:cxnLst/>
                  <a:rect l="l" t="t" r="r" b="b"/>
                  <a:pathLst>
                    <a:path w="631" h="1464" extrusionOk="0">
                      <a:moveTo>
                        <a:pt x="515" y="0"/>
                      </a:moveTo>
                      <a:cubicBezTo>
                        <a:pt x="469" y="0"/>
                        <a:pt x="425" y="31"/>
                        <a:pt x="411" y="75"/>
                      </a:cubicBezTo>
                      <a:lnTo>
                        <a:pt x="17" y="1325"/>
                      </a:lnTo>
                      <a:cubicBezTo>
                        <a:pt x="1" y="1380"/>
                        <a:pt x="34" y="1441"/>
                        <a:pt x="88" y="1457"/>
                      </a:cubicBezTo>
                      <a:cubicBezTo>
                        <a:pt x="99" y="1463"/>
                        <a:pt x="110" y="1463"/>
                        <a:pt x="120" y="1463"/>
                      </a:cubicBezTo>
                      <a:cubicBezTo>
                        <a:pt x="165" y="1463"/>
                        <a:pt x="209" y="1436"/>
                        <a:pt x="219" y="1391"/>
                      </a:cubicBezTo>
                      <a:lnTo>
                        <a:pt x="608" y="136"/>
                      </a:lnTo>
                      <a:cubicBezTo>
                        <a:pt x="631" y="82"/>
                        <a:pt x="598" y="22"/>
                        <a:pt x="543" y="4"/>
                      </a:cubicBezTo>
                      <a:cubicBezTo>
                        <a:pt x="534" y="2"/>
                        <a:pt x="524"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 name="Google Shape;73;p2"/>
            <p:cNvSpPr/>
            <p:nvPr/>
          </p:nvSpPr>
          <p:spPr>
            <a:xfrm rot="7755054">
              <a:off x="8526346" y="2646406"/>
              <a:ext cx="1088135" cy="2194475"/>
            </a:xfrm>
            <a:custGeom>
              <a:avLst/>
              <a:gdLst/>
              <a:ahLst/>
              <a:cxnLst/>
              <a:rect l="l" t="t" r="r" b="b"/>
              <a:pathLst>
                <a:path w="22236" h="44844" extrusionOk="0">
                  <a:moveTo>
                    <a:pt x="13245" y="0"/>
                  </a:moveTo>
                  <a:cubicBezTo>
                    <a:pt x="13209" y="0"/>
                    <a:pt x="13173" y="21"/>
                    <a:pt x="13154" y="54"/>
                  </a:cubicBezTo>
                  <a:cubicBezTo>
                    <a:pt x="13127" y="104"/>
                    <a:pt x="13144" y="170"/>
                    <a:pt x="13192" y="197"/>
                  </a:cubicBezTo>
                  <a:cubicBezTo>
                    <a:pt x="13198" y="197"/>
                    <a:pt x="13478" y="356"/>
                    <a:pt x="13921" y="635"/>
                  </a:cubicBezTo>
                  <a:cubicBezTo>
                    <a:pt x="13938" y="646"/>
                    <a:pt x="13954" y="646"/>
                    <a:pt x="13976" y="646"/>
                  </a:cubicBezTo>
                  <a:cubicBezTo>
                    <a:pt x="14009" y="646"/>
                    <a:pt x="14042" y="630"/>
                    <a:pt x="14064" y="597"/>
                  </a:cubicBezTo>
                  <a:cubicBezTo>
                    <a:pt x="14097" y="547"/>
                    <a:pt x="14080" y="481"/>
                    <a:pt x="14032" y="455"/>
                  </a:cubicBezTo>
                  <a:cubicBezTo>
                    <a:pt x="13582" y="175"/>
                    <a:pt x="13296" y="16"/>
                    <a:pt x="13296" y="16"/>
                  </a:cubicBezTo>
                  <a:cubicBezTo>
                    <a:pt x="13280" y="5"/>
                    <a:pt x="13263" y="0"/>
                    <a:pt x="13245" y="0"/>
                  </a:cubicBezTo>
                  <a:close/>
                  <a:moveTo>
                    <a:pt x="14684" y="896"/>
                  </a:moveTo>
                  <a:cubicBezTo>
                    <a:pt x="14652" y="896"/>
                    <a:pt x="14621" y="912"/>
                    <a:pt x="14601" y="942"/>
                  </a:cubicBezTo>
                  <a:cubicBezTo>
                    <a:pt x="14568" y="992"/>
                    <a:pt x="14579" y="1058"/>
                    <a:pt x="14629" y="1090"/>
                  </a:cubicBezTo>
                  <a:cubicBezTo>
                    <a:pt x="14842" y="1232"/>
                    <a:pt x="15079" y="1397"/>
                    <a:pt x="15325" y="1567"/>
                  </a:cubicBezTo>
                  <a:cubicBezTo>
                    <a:pt x="15342" y="1584"/>
                    <a:pt x="15363" y="1589"/>
                    <a:pt x="15385" y="1589"/>
                  </a:cubicBezTo>
                  <a:cubicBezTo>
                    <a:pt x="15418" y="1589"/>
                    <a:pt x="15451" y="1573"/>
                    <a:pt x="15473" y="1546"/>
                  </a:cubicBezTo>
                  <a:cubicBezTo>
                    <a:pt x="15506" y="1496"/>
                    <a:pt x="15494" y="1430"/>
                    <a:pt x="15446" y="1397"/>
                  </a:cubicBezTo>
                  <a:cubicBezTo>
                    <a:pt x="15198" y="1222"/>
                    <a:pt x="14963" y="1063"/>
                    <a:pt x="14743" y="915"/>
                  </a:cubicBezTo>
                  <a:cubicBezTo>
                    <a:pt x="14724" y="903"/>
                    <a:pt x="14704" y="896"/>
                    <a:pt x="14684" y="896"/>
                  </a:cubicBezTo>
                  <a:close/>
                  <a:moveTo>
                    <a:pt x="16073" y="1877"/>
                  </a:moveTo>
                  <a:cubicBezTo>
                    <a:pt x="16040" y="1877"/>
                    <a:pt x="16008" y="1891"/>
                    <a:pt x="15988" y="1918"/>
                  </a:cubicBezTo>
                  <a:cubicBezTo>
                    <a:pt x="15949" y="1968"/>
                    <a:pt x="15960" y="2034"/>
                    <a:pt x="16005" y="2066"/>
                  </a:cubicBezTo>
                  <a:cubicBezTo>
                    <a:pt x="16223" y="2231"/>
                    <a:pt x="16448" y="2406"/>
                    <a:pt x="16673" y="2586"/>
                  </a:cubicBezTo>
                  <a:cubicBezTo>
                    <a:pt x="16690" y="2598"/>
                    <a:pt x="16716" y="2608"/>
                    <a:pt x="16739" y="2608"/>
                  </a:cubicBezTo>
                  <a:cubicBezTo>
                    <a:pt x="16772" y="2608"/>
                    <a:pt x="16799" y="2593"/>
                    <a:pt x="16822" y="2570"/>
                  </a:cubicBezTo>
                  <a:cubicBezTo>
                    <a:pt x="16860" y="2520"/>
                    <a:pt x="16848" y="2454"/>
                    <a:pt x="16804" y="2416"/>
                  </a:cubicBezTo>
                  <a:cubicBezTo>
                    <a:pt x="16580" y="2236"/>
                    <a:pt x="16355" y="2060"/>
                    <a:pt x="16136" y="1895"/>
                  </a:cubicBezTo>
                  <a:cubicBezTo>
                    <a:pt x="16117" y="1883"/>
                    <a:pt x="16095" y="1877"/>
                    <a:pt x="16073" y="1877"/>
                  </a:cubicBezTo>
                  <a:close/>
                  <a:moveTo>
                    <a:pt x="17389" y="2939"/>
                  </a:moveTo>
                  <a:cubicBezTo>
                    <a:pt x="17359" y="2939"/>
                    <a:pt x="17330" y="2952"/>
                    <a:pt x="17308" y="2975"/>
                  </a:cubicBezTo>
                  <a:cubicBezTo>
                    <a:pt x="17270" y="3020"/>
                    <a:pt x="17275" y="3086"/>
                    <a:pt x="17320" y="3124"/>
                  </a:cubicBezTo>
                  <a:cubicBezTo>
                    <a:pt x="17538" y="3309"/>
                    <a:pt x="17748" y="3502"/>
                    <a:pt x="17945" y="3688"/>
                  </a:cubicBezTo>
                  <a:cubicBezTo>
                    <a:pt x="17966" y="3704"/>
                    <a:pt x="17994" y="3716"/>
                    <a:pt x="18021" y="3716"/>
                  </a:cubicBezTo>
                  <a:cubicBezTo>
                    <a:pt x="18049" y="3716"/>
                    <a:pt x="18076" y="3704"/>
                    <a:pt x="18097" y="3683"/>
                  </a:cubicBezTo>
                  <a:cubicBezTo>
                    <a:pt x="18137" y="3638"/>
                    <a:pt x="18130" y="3573"/>
                    <a:pt x="18092" y="3534"/>
                  </a:cubicBezTo>
                  <a:cubicBezTo>
                    <a:pt x="17890" y="3342"/>
                    <a:pt x="17677" y="3152"/>
                    <a:pt x="17457" y="2965"/>
                  </a:cubicBezTo>
                  <a:cubicBezTo>
                    <a:pt x="17437" y="2948"/>
                    <a:pt x="17413" y="2939"/>
                    <a:pt x="17389" y="2939"/>
                  </a:cubicBezTo>
                  <a:close/>
                  <a:moveTo>
                    <a:pt x="18624" y="4098"/>
                  </a:moveTo>
                  <a:cubicBezTo>
                    <a:pt x="18596" y="4098"/>
                    <a:pt x="18569" y="4107"/>
                    <a:pt x="18547" y="4126"/>
                  </a:cubicBezTo>
                  <a:cubicBezTo>
                    <a:pt x="18509" y="4165"/>
                    <a:pt x="18509" y="4237"/>
                    <a:pt x="18547" y="4275"/>
                  </a:cubicBezTo>
                  <a:cubicBezTo>
                    <a:pt x="18750" y="4483"/>
                    <a:pt x="18937" y="4691"/>
                    <a:pt x="19117" y="4895"/>
                  </a:cubicBezTo>
                  <a:cubicBezTo>
                    <a:pt x="19139" y="4916"/>
                    <a:pt x="19167" y="4933"/>
                    <a:pt x="19195" y="4933"/>
                  </a:cubicBezTo>
                  <a:cubicBezTo>
                    <a:pt x="19222" y="4933"/>
                    <a:pt x="19243" y="4921"/>
                    <a:pt x="19266" y="4905"/>
                  </a:cubicBezTo>
                  <a:cubicBezTo>
                    <a:pt x="19309" y="4867"/>
                    <a:pt x="19314" y="4801"/>
                    <a:pt x="19276" y="4756"/>
                  </a:cubicBezTo>
                  <a:cubicBezTo>
                    <a:pt x="19096" y="4549"/>
                    <a:pt x="18904" y="4336"/>
                    <a:pt x="18701" y="4126"/>
                  </a:cubicBezTo>
                  <a:cubicBezTo>
                    <a:pt x="18679" y="4107"/>
                    <a:pt x="18651" y="4098"/>
                    <a:pt x="18624" y="4098"/>
                  </a:cubicBezTo>
                  <a:close/>
                  <a:moveTo>
                    <a:pt x="19731" y="5375"/>
                  </a:moveTo>
                  <a:cubicBezTo>
                    <a:pt x="19709" y="5375"/>
                    <a:pt x="19686" y="5383"/>
                    <a:pt x="19665" y="5398"/>
                  </a:cubicBezTo>
                  <a:cubicBezTo>
                    <a:pt x="19622" y="5431"/>
                    <a:pt x="19610" y="5497"/>
                    <a:pt x="19650" y="5546"/>
                  </a:cubicBezTo>
                  <a:cubicBezTo>
                    <a:pt x="19819" y="5776"/>
                    <a:pt x="19984" y="6006"/>
                    <a:pt x="20126" y="6231"/>
                  </a:cubicBezTo>
                  <a:cubicBezTo>
                    <a:pt x="20143" y="6264"/>
                    <a:pt x="20181" y="6281"/>
                    <a:pt x="20214" y="6281"/>
                  </a:cubicBezTo>
                  <a:cubicBezTo>
                    <a:pt x="20235" y="6281"/>
                    <a:pt x="20252" y="6276"/>
                    <a:pt x="20268" y="6264"/>
                  </a:cubicBezTo>
                  <a:cubicBezTo>
                    <a:pt x="20318" y="6231"/>
                    <a:pt x="20334" y="6165"/>
                    <a:pt x="20301" y="6117"/>
                  </a:cubicBezTo>
                  <a:cubicBezTo>
                    <a:pt x="20159" y="5886"/>
                    <a:pt x="19994" y="5651"/>
                    <a:pt x="19814" y="5421"/>
                  </a:cubicBezTo>
                  <a:cubicBezTo>
                    <a:pt x="19795" y="5391"/>
                    <a:pt x="19764" y="5375"/>
                    <a:pt x="19731" y="5375"/>
                  </a:cubicBezTo>
                  <a:close/>
                  <a:moveTo>
                    <a:pt x="20629" y="6806"/>
                  </a:moveTo>
                  <a:cubicBezTo>
                    <a:pt x="20613" y="6806"/>
                    <a:pt x="20597" y="6810"/>
                    <a:pt x="20581" y="6818"/>
                  </a:cubicBezTo>
                  <a:cubicBezTo>
                    <a:pt x="20531" y="6845"/>
                    <a:pt x="20510" y="6906"/>
                    <a:pt x="20538" y="6960"/>
                  </a:cubicBezTo>
                  <a:cubicBezTo>
                    <a:pt x="20663" y="7218"/>
                    <a:pt x="20773" y="7475"/>
                    <a:pt x="20855" y="7723"/>
                  </a:cubicBezTo>
                  <a:cubicBezTo>
                    <a:pt x="20872" y="7766"/>
                    <a:pt x="20910" y="7799"/>
                    <a:pt x="20953" y="7799"/>
                  </a:cubicBezTo>
                  <a:cubicBezTo>
                    <a:pt x="20965" y="7799"/>
                    <a:pt x="20976" y="7794"/>
                    <a:pt x="20986" y="7788"/>
                  </a:cubicBezTo>
                  <a:cubicBezTo>
                    <a:pt x="21047" y="7771"/>
                    <a:pt x="21074" y="7711"/>
                    <a:pt x="21052" y="7657"/>
                  </a:cubicBezTo>
                  <a:cubicBezTo>
                    <a:pt x="20970" y="7399"/>
                    <a:pt x="20855" y="7131"/>
                    <a:pt x="20723" y="6868"/>
                  </a:cubicBezTo>
                  <a:cubicBezTo>
                    <a:pt x="20703" y="6828"/>
                    <a:pt x="20668" y="6806"/>
                    <a:pt x="20629" y="6806"/>
                  </a:cubicBezTo>
                  <a:close/>
                  <a:moveTo>
                    <a:pt x="21151" y="8401"/>
                  </a:moveTo>
                  <a:cubicBezTo>
                    <a:pt x="21147" y="8401"/>
                    <a:pt x="21144" y="8401"/>
                    <a:pt x="21140" y="8401"/>
                  </a:cubicBezTo>
                  <a:cubicBezTo>
                    <a:pt x="21085" y="8413"/>
                    <a:pt x="21047" y="8467"/>
                    <a:pt x="21052" y="8522"/>
                  </a:cubicBezTo>
                  <a:cubicBezTo>
                    <a:pt x="21090" y="8742"/>
                    <a:pt x="21107" y="8960"/>
                    <a:pt x="21107" y="9175"/>
                  </a:cubicBezTo>
                  <a:cubicBezTo>
                    <a:pt x="21107" y="9229"/>
                    <a:pt x="21107" y="9289"/>
                    <a:pt x="21102" y="9345"/>
                  </a:cubicBezTo>
                  <a:cubicBezTo>
                    <a:pt x="21102" y="9405"/>
                    <a:pt x="21145" y="9454"/>
                    <a:pt x="21206" y="9454"/>
                  </a:cubicBezTo>
                  <a:lnTo>
                    <a:pt x="21211" y="9454"/>
                  </a:lnTo>
                  <a:cubicBezTo>
                    <a:pt x="21266" y="9454"/>
                    <a:pt x="21310" y="9410"/>
                    <a:pt x="21315" y="9355"/>
                  </a:cubicBezTo>
                  <a:lnTo>
                    <a:pt x="21315" y="9175"/>
                  </a:lnTo>
                  <a:cubicBezTo>
                    <a:pt x="21320" y="8950"/>
                    <a:pt x="21299" y="8720"/>
                    <a:pt x="21266" y="8490"/>
                  </a:cubicBezTo>
                  <a:cubicBezTo>
                    <a:pt x="21255" y="8438"/>
                    <a:pt x="21207" y="8401"/>
                    <a:pt x="21151" y="8401"/>
                  </a:cubicBezTo>
                  <a:close/>
                  <a:moveTo>
                    <a:pt x="21086" y="10077"/>
                  </a:moveTo>
                  <a:cubicBezTo>
                    <a:pt x="21037" y="10077"/>
                    <a:pt x="20989" y="10108"/>
                    <a:pt x="20976" y="10156"/>
                  </a:cubicBezTo>
                  <a:cubicBezTo>
                    <a:pt x="20943" y="10276"/>
                    <a:pt x="20905" y="10402"/>
                    <a:pt x="20860" y="10523"/>
                  </a:cubicBezTo>
                  <a:cubicBezTo>
                    <a:pt x="20806" y="10665"/>
                    <a:pt x="20751" y="10802"/>
                    <a:pt x="20690" y="10934"/>
                  </a:cubicBezTo>
                  <a:cubicBezTo>
                    <a:pt x="20669" y="10984"/>
                    <a:pt x="20690" y="11049"/>
                    <a:pt x="20745" y="11070"/>
                  </a:cubicBezTo>
                  <a:cubicBezTo>
                    <a:pt x="20756" y="11077"/>
                    <a:pt x="20773" y="11082"/>
                    <a:pt x="20789" y="11082"/>
                  </a:cubicBezTo>
                  <a:cubicBezTo>
                    <a:pt x="20827" y="11082"/>
                    <a:pt x="20866" y="11055"/>
                    <a:pt x="20882" y="11016"/>
                  </a:cubicBezTo>
                  <a:cubicBezTo>
                    <a:pt x="20943" y="10885"/>
                    <a:pt x="21003" y="10742"/>
                    <a:pt x="21057" y="10594"/>
                  </a:cubicBezTo>
                  <a:cubicBezTo>
                    <a:pt x="21107" y="10468"/>
                    <a:pt x="21145" y="10342"/>
                    <a:pt x="21183" y="10210"/>
                  </a:cubicBezTo>
                  <a:cubicBezTo>
                    <a:pt x="21195" y="10156"/>
                    <a:pt x="21162" y="10096"/>
                    <a:pt x="21107" y="10079"/>
                  </a:cubicBezTo>
                  <a:cubicBezTo>
                    <a:pt x="21100" y="10077"/>
                    <a:pt x="21093" y="10077"/>
                    <a:pt x="21086" y="10077"/>
                  </a:cubicBezTo>
                  <a:close/>
                  <a:moveTo>
                    <a:pt x="20403" y="11623"/>
                  </a:moveTo>
                  <a:cubicBezTo>
                    <a:pt x="20367" y="11623"/>
                    <a:pt x="20331" y="11641"/>
                    <a:pt x="20313" y="11674"/>
                  </a:cubicBezTo>
                  <a:cubicBezTo>
                    <a:pt x="20164" y="11915"/>
                    <a:pt x="20005" y="12145"/>
                    <a:pt x="19840" y="12353"/>
                  </a:cubicBezTo>
                  <a:cubicBezTo>
                    <a:pt x="19802" y="12403"/>
                    <a:pt x="19814" y="12469"/>
                    <a:pt x="19858" y="12507"/>
                  </a:cubicBezTo>
                  <a:cubicBezTo>
                    <a:pt x="19873" y="12517"/>
                    <a:pt x="19901" y="12529"/>
                    <a:pt x="19923" y="12529"/>
                  </a:cubicBezTo>
                  <a:cubicBezTo>
                    <a:pt x="19956" y="12529"/>
                    <a:pt x="19984" y="12512"/>
                    <a:pt x="20005" y="12491"/>
                  </a:cubicBezTo>
                  <a:cubicBezTo>
                    <a:pt x="20181" y="12271"/>
                    <a:pt x="20340" y="12036"/>
                    <a:pt x="20493" y="11778"/>
                  </a:cubicBezTo>
                  <a:cubicBezTo>
                    <a:pt x="20520" y="11728"/>
                    <a:pt x="20505" y="11662"/>
                    <a:pt x="20455" y="11636"/>
                  </a:cubicBezTo>
                  <a:cubicBezTo>
                    <a:pt x="20439" y="11627"/>
                    <a:pt x="20421" y="11623"/>
                    <a:pt x="20403" y="11623"/>
                  </a:cubicBezTo>
                  <a:close/>
                  <a:moveTo>
                    <a:pt x="17177" y="12248"/>
                  </a:moveTo>
                  <a:cubicBezTo>
                    <a:pt x="17121" y="12248"/>
                    <a:pt x="17072" y="12285"/>
                    <a:pt x="17068" y="12337"/>
                  </a:cubicBezTo>
                  <a:cubicBezTo>
                    <a:pt x="17057" y="12398"/>
                    <a:pt x="17095" y="12452"/>
                    <a:pt x="17156" y="12458"/>
                  </a:cubicBezTo>
                  <a:cubicBezTo>
                    <a:pt x="17407" y="12502"/>
                    <a:pt x="17682" y="12567"/>
                    <a:pt x="17955" y="12661"/>
                  </a:cubicBezTo>
                  <a:cubicBezTo>
                    <a:pt x="17966" y="12661"/>
                    <a:pt x="17978" y="12666"/>
                    <a:pt x="17988" y="12666"/>
                  </a:cubicBezTo>
                  <a:cubicBezTo>
                    <a:pt x="18038" y="12666"/>
                    <a:pt x="18076" y="12633"/>
                    <a:pt x="18092" y="12590"/>
                  </a:cubicBezTo>
                  <a:cubicBezTo>
                    <a:pt x="18109" y="12534"/>
                    <a:pt x="18082" y="12474"/>
                    <a:pt x="18021" y="12458"/>
                  </a:cubicBezTo>
                  <a:cubicBezTo>
                    <a:pt x="17736" y="12365"/>
                    <a:pt x="17452" y="12294"/>
                    <a:pt x="17189" y="12249"/>
                  </a:cubicBezTo>
                  <a:cubicBezTo>
                    <a:pt x="17185" y="12249"/>
                    <a:pt x="17181" y="12248"/>
                    <a:pt x="17177" y="12248"/>
                  </a:cubicBezTo>
                  <a:close/>
                  <a:moveTo>
                    <a:pt x="16326" y="12216"/>
                  </a:moveTo>
                  <a:cubicBezTo>
                    <a:pt x="16323" y="12216"/>
                    <a:pt x="16319" y="12216"/>
                    <a:pt x="16316" y="12216"/>
                  </a:cubicBezTo>
                  <a:cubicBezTo>
                    <a:pt x="16032" y="12254"/>
                    <a:pt x="15823" y="12342"/>
                    <a:pt x="15681" y="12479"/>
                  </a:cubicBezTo>
                  <a:cubicBezTo>
                    <a:pt x="15626" y="12540"/>
                    <a:pt x="15572" y="12600"/>
                    <a:pt x="15527" y="12661"/>
                  </a:cubicBezTo>
                  <a:cubicBezTo>
                    <a:pt x="15494" y="12704"/>
                    <a:pt x="15506" y="12770"/>
                    <a:pt x="15550" y="12808"/>
                  </a:cubicBezTo>
                  <a:cubicBezTo>
                    <a:pt x="15572" y="12820"/>
                    <a:pt x="15593" y="12825"/>
                    <a:pt x="15615" y="12825"/>
                  </a:cubicBezTo>
                  <a:cubicBezTo>
                    <a:pt x="15648" y="12825"/>
                    <a:pt x="15681" y="12813"/>
                    <a:pt x="15697" y="12780"/>
                  </a:cubicBezTo>
                  <a:cubicBezTo>
                    <a:pt x="15736" y="12732"/>
                    <a:pt x="15780" y="12682"/>
                    <a:pt x="15828" y="12633"/>
                  </a:cubicBezTo>
                  <a:cubicBezTo>
                    <a:pt x="15934" y="12529"/>
                    <a:pt x="16114" y="12458"/>
                    <a:pt x="16344" y="12431"/>
                  </a:cubicBezTo>
                  <a:cubicBezTo>
                    <a:pt x="16399" y="12419"/>
                    <a:pt x="16443" y="12370"/>
                    <a:pt x="16432" y="12309"/>
                  </a:cubicBezTo>
                  <a:cubicBezTo>
                    <a:pt x="16427" y="12257"/>
                    <a:pt x="16378" y="12216"/>
                    <a:pt x="16326" y="12216"/>
                  </a:cubicBezTo>
                  <a:close/>
                  <a:moveTo>
                    <a:pt x="18773" y="12763"/>
                  </a:moveTo>
                  <a:cubicBezTo>
                    <a:pt x="18735" y="12763"/>
                    <a:pt x="18698" y="12786"/>
                    <a:pt x="18679" y="12825"/>
                  </a:cubicBezTo>
                  <a:cubicBezTo>
                    <a:pt x="18657" y="12879"/>
                    <a:pt x="18679" y="12940"/>
                    <a:pt x="18734" y="12967"/>
                  </a:cubicBezTo>
                  <a:cubicBezTo>
                    <a:pt x="18843" y="13017"/>
                    <a:pt x="18953" y="13076"/>
                    <a:pt x="19063" y="13132"/>
                  </a:cubicBezTo>
                  <a:cubicBezTo>
                    <a:pt x="18920" y="13247"/>
                    <a:pt x="18767" y="13357"/>
                    <a:pt x="18613" y="13445"/>
                  </a:cubicBezTo>
                  <a:cubicBezTo>
                    <a:pt x="18564" y="13478"/>
                    <a:pt x="18547" y="13543"/>
                    <a:pt x="18575" y="13592"/>
                  </a:cubicBezTo>
                  <a:cubicBezTo>
                    <a:pt x="18597" y="13625"/>
                    <a:pt x="18630" y="13642"/>
                    <a:pt x="18668" y="13642"/>
                  </a:cubicBezTo>
                  <a:cubicBezTo>
                    <a:pt x="18684" y="13642"/>
                    <a:pt x="18701" y="13635"/>
                    <a:pt x="18717" y="13630"/>
                  </a:cubicBezTo>
                  <a:cubicBezTo>
                    <a:pt x="18909" y="13516"/>
                    <a:pt x="19091" y="13389"/>
                    <a:pt x="19266" y="13247"/>
                  </a:cubicBezTo>
                  <a:cubicBezTo>
                    <a:pt x="19331" y="13286"/>
                    <a:pt x="19397" y="13324"/>
                    <a:pt x="19463" y="13362"/>
                  </a:cubicBezTo>
                  <a:cubicBezTo>
                    <a:pt x="19480" y="13374"/>
                    <a:pt x="19500" y="13379"/>
                    <a:pt x="19519" y="13379"/>
                  </a:cubicBezTo>
                  <a:cubicBezTo>
                    <a:pt x="19554" y="13379"/>
                    <a:pt x="19589" y="13361"/>
                    <a:pt x="19610" y="13329"/>
                  </a:cubicBezTo>
                  <a:cubicBezTo>
                    <a:pt x="19638" y="13280"/>
                    <a:pt x="19627" y="13214"/>
                    <a:pt x="19577" y="13187"/>
                  </a:cubicBezTo>
                  <a:cubicBezTo>
                    <a:pt x="19529" y="13154"/>
                    <a:pt x="19479" y="13126"/>
                    <a:pt x="19430" y="13099"/>
                  </a:cubicBezTo>
                  <a:cubicBezTo>
                    <a:pt x="19458" y="13055"/>
                    <a:pt x="19458" y="13005"/>
                    <a:pt x="19425" y="12967"/>
                  </a:cubicBezTo>
                  <a:cubicBezTo>
                    <a:pt x="19404" y="12943"/>
                    <a:pt x="19373" y="12931"/>
                    <a:pt x="19342" y="12931"/>
                  </a:cubicBezTo>
                  <a:cubicBezTo>
                    <a:pt x="19318" y="12931"/>
                    <a:pt x="19293" y="12939"/>
                    <a:pt x="19276" y="12957"/>
                  </a:cubicBezTo>
                  <a:cubicBezTo>
                    <a:pt x="19260" y="12967"/>
                    <a:pt x="19248" y="12978"/>
                    <a:pt x="19238" y="12990"/>
                  </a:cubicBezTo>
                  <a:cubicBezTo>
                    <a:pt x="19101" y="12912"/>
                    <a:pt x="18964" y="12841"/>
                    <a:pt x="18821" y="12775"/>
                  </a:cubicBezTo>
                  <a:cubicBezTo>
                    <a:pt x="18805" y="12767"/>
                    <a:pt x="18789" y="12763"/>
                    <a:pt x="18773" y="12763"/>
                  </a:cubicBezTo>
                  <a:close/>
                  <a:moveTo>
                    <a:pt x="15547" y="13402"/>
                  </a:moveTo>
                  <a:cubicBezTo>
                    <a:pt x="15527" y="13402"/>
                    <a:pt x="15507" y="13407"/>
                    <a:pt x="15489" y="13417"/>
                  </a:cubicBezTo>
                  <a:cubicBezTo>
                    <a:pt x="15440" y="13450"/>
                    <a:pt x="15423" y="13516"/>
                    <a:pt x="15456" y="13564"/>
                  </a:cubicBezTo>
                  <a:cubicBezTo>
                    <a:pt x="15593" y="13789"/>
                    <a:pt x="15861" y="13964"/>
                    <a:pt x="16207" y="14063"/>
                  </a:cubicBezTo>
                  <a:cubicBezTo>
                    <a:pt x="16213" y="14069"/>
                    <a:pt x="16223" y="14069"/>
                    <a:pt x="16235" y="14069"/>
                  </a:cubicBezTo>
                  <a:cubicBezTo>
                    <a:pt x="16278" y="14069"/>
                    <a:pt x="16322" y="14042"/>
                    <a:pt x="16334" y="13992"/>
                  </a:cubicBezTo>
                  <a:cubicBezTo>
                    <a:pt x="16349" y="13938"/>
                    <a:pt x="16322" y="13877"/>
                    <a:pt x="16262" y="13860"/>
                  </a:cubicBezTo>
                  <a:cubicBezTo>
                    <a:pt x="15972" y="13779"/>
                    <a:pt x="15747" y="13630"/>
                    <a:pt x="15631" y="13450"/>
                  </a:cubicBezTo>
                  <a:cubicBezTo>
                    <a:pt x="15614" y="13418"/>
                    <a:pt x="15581" y="13402"/>
                    <a:pt x="15547" y="13402"/>
                  </a:cubicBezTo>
                  <a:close/>
                  <a:moveTo>
                    <a:pt x="17903" y="13782"/>
                  </a:moveTo>
                  <a:cubicBezTo>
                    <a:pt x="17891" y="13782"/>
                    <a:pt x="17879" y="13784"/>
                    <a:pt x="17867" y="13789"/>
                  </a:cubicBezTo>
                  <a:cubicBezTo>
                    <a:pt x="17599" y="13877"/>
                    <a:pt x="17331" y="13926"/>
                    <a:pt x="17068" y="13943"/>
                  </a:cubicBezTo>
                  <a:cubicBezTo>
                    <a:pt x="17007" y="13948"/>
                    <a:pt x="16964" y="13997"/>
                    <a:pt x="16964" y="14052"/>
                  </a:cubicBezTo>
                  <a:cubicBezTo>
                    <a:pt x="16969" y="14113"/>
                    <a:pt x="17019" y="14156"/>
                    <a:pt x="17073" y="14156"/>
                  </a:cubicBezTo>
                  <a:lnTo>
                    <a:pt x="17078" y="14151"/>
                  </a:lnTo>
                  <a:cubicBezTo>
                    <a:pt x="17358" y="14135"/>
                    <a:pt x="17649" y="14080"/>
                    <a:pt x="17933" y="13987"/>
                  </a:cubicBezTo>
                  <a:cubicBezTo>
                    <a:pt x="17988" y="13971"/>
                    <a:pt x="18016" y="13910"/>
                    <a:pt x="17999" y="13855"/>
                  </a:cubicBezTo>
                  <a:cubicBezTo>
                    <a:pt x="17986" y="13812"/>
                    <a:pt x="17947" y="13782"/>
                    <a:pt x="17903" y="13782"/>
                  </a:cubicBezTo>
                  <a:close/>
                  <a:moveTo>
                    <a:pt x="20211" y="13657"/>
                  </a:moveTo>
                  <a:cubicBezTo>
                    <a:pt x="20179" y="13657"/>
                    <a:pt x="20148" y="13671"/>
                    <a:pt x="20126" y="13696"/>
                  </a:cubicBezTo>
                  <a:cubicBezTo>
                    <a:pt x="20088" y="13741"/>
                    <a:pt x="20098" y="13806"/>
                    <a:pt x="20143" y="13845"/>
                  </a:cubicBezTo>
                  <a:cubicBezTo>
                    <a:pt x="20361" y="14020"/>
                    <a:pt x="20564" y="14212"/>
                    <a:pt x="20751" y="14409"/>
                  </a:cubicBezTo>
                  <a:cubicBezTo>
                    <a:pt x="20773" y="14431"/>
                    <a:pt x="20801" y="14442"/>
                    <a:pt x="20827" y="14442"/>
                  </a:cubicBezTo>
                  <a:cubicBezTo>
                    <a:pt x="20855" y="14442"/>
                    <a:pt x="20882" y="14431"/>
                    <a:pt x="20905" y="14414"/>
                  </a:cubicBezTo>
                  <a:cubicBezTo>
                    <a:pt x="20943" y="14371"/>
                    <a:pt x="20948" y="14305"/>
                    <a:pt x="20905" y="14267"/>
                  </a:cubicBezTo>
                  <a:cubicBezTo>
                    <a:pt x="20713" y="14058"/>
                    <a:pt x="20505" y="13860"/>
                    <a:pt x="20274" y="13680"/>
                  </a:cubicBezTo>
                  <a:cubicBezTo>
                    <a:pt x="20256" y="13664"/>
                    <a:pt x="20233" y="13657"/>
                    <a:pt x="20211" y="13657"/>
                  </a:cubicBezTo>
                  <a:close/>
                  <a:moveTo>
                    <a:pt x="21360" y="14889"/>
                  </a:moveTo>
                  <a:cubicBezTo>
                    <a:pt x="21339" y="14889"/>
                    <a:pt x="21318" y="14895"/>
                    <a:pt x="21299" y="14907"/>
                  </a:cubicBezTo>
                  <a:cubicBezTo>
                    <a:pt x="21249" y="14940"/>
                    <a:pt x="21239" y="15006"/>
                    <a:pt x="21272" y="15056"/>
                  </a:cubicBezTo>
                  <a:cubicBezTo>
                    <a:pt x="21425" y="15286"/>
                    <a:pt x="21562" y="15527"/>
                    <a:pt x="21671" y="15773"/>
                  </a:cubicBezTo>
                  <a:cubicBezTo>
                    <a:pt x="21689" y="15812"/>
                    <a:pt x="21727" y="15839"/>
                    <a:pt x="21770" y="15839"/>
                  </a:cubicBezTo>
                  <a:cubicBezTo>
                    <a:pt x="21781" y="15839"/>
                    <a:pt x="21798" y="15833"/>
                    <a:pt x="21808" y="15828"/>
                  </a:cubicBezTo>
                  <a:cubicBezTo>
                    <a:pt x="21864" y="15806"/>
                    <a:pt x="21886" y="15740"/>
                    <a:pt x="21864" y="15691"/>
                  </a:cubicBezTo>
                  <a:cubicBezTo>
                    <a:pt x="21748" y="15428"/>
                    <a:pt x="21611" y="15176"/>
                    <a:pt x="21447" y="14935"/>
                  </a:cubicBezTo>
                  <a:cubicBezTo>
                    <a:pt x="21426" y="14904"/>
                    <a:pt x="21394" y="14889"/>
                    <a:pt x="21360" y="14889"/>
                  </a:cubicBezTo>
                  <a:close/>
                  <a:moveTo>
                    <a:pt x="22033" y="16427"/>
                  </a:moveTo>
                  <a:cubicBezTo>
                    <a:pt x="22024" y="16427"/>
                    <a:pt x="22015" y="16428"/>
                    <a:pt x="22006" y="16431"/>
                  </a:cubicBezTo>
                  <a:cubicBezTo>
                    <a:pt x="21952" y="16442"/>
                    <a:pt x="21912" y="16496"/>
                    <a:pt x="21929" y="16557"/>
                  </a:cubicBezTo>
                  <a:cubicBezTo>
                    <a:pt x="21985" y="16820"/>
                    <a:pt x="22017" y="17095"/>
                    <a:pt x="22023" y="17374"/>
                  </a:cubicBezTo>
                  <a:cubicBezTo>
                    <a:pt x="22023" y="17429"/>
                    <a:pt x="22071" y="17472"/>
                    <a:pt x="22127" y="17472"/>
                  </a:cubicBezTo>
                  <a:lnTo>
                    <a:pt x="22132" y="17472"/>
                  </a:lnTo>
                  <a:cubicBezTo>
                    <a:pt x="22192" y="17472"/>
                    <a:pt x="22236" y="17424"/>
                    <a:pt x="22236" y="17369"/>
                  </a:cubicBezTo>
                  <a:cubicBezTo>
                    <a:pt x="22231" y="17078"/>
                    <a:pt x="22198" y="16787"/>
                    <a:pt x="22132" y="16508"/>
                  </a:cubicBezTo>
                  <a:cubicBezTo>
                    <a:pt x="22123" y="16462"/>
                    <a:pt x="22082" y="16427"/>
                    <a:pt x="22033" y="16427"/>
                  </a:cubicBezTo>
                  <a:close/>
                  <a:moveTo>
                    <a:pt x="22065" y="18106"/>
                  </a:moveTo>
                  <a:cubicBezTo>
                    <a:pt x="22016" y="18106"/>
                    <a:pt x="21972" y="18142"/>
                    <a:pt x="21962" y="18196"/>
                  </a:cubicBezTo>
                  <a:cubicBezTo>
                    <a:pt x="21919" y="18459"/>
                    <a:pt x="21853" y="18727"/>
                    <a:pt x="21765" y="18996"/>
                  </a:cubicBezTo>
                  <a:cubicBezTo>
                    <a:pt x="21742" y="19051"/>
                    <a:pt x="21775" y="19111"/>
                    <a:pt x="21831" y="19127"/>
                  </a:cubicBezTo>
                  <a:cubicBezTo>
                    <a:pt x="21841" y="19134"/>
                    <a:pt x="21853" y="19134"/>
                    <a:pt x="21864" y="19134"/>
                  </a:cubicBezTo>
                  <a:cubicBezTo>
                    <a:pt x="21907" y="19134"/>
                    <a:pt x="21952" y="19106"/>
                    <a:pt x="21962" y="19061"/>
                  </a:cubicBezTo>
                  <a:cubicBezTo>
                    <a:pt x="22056" y="18783"/>
                    <a:pt x="22127" y="18502"/>
                    <a:pt x="22170" y="18229"/>
                  </a:cubicBezTo>
                  <a:cubicBezTo>
                    <a:pt x="22182" y="18168"/>
                    <a:pt x="22142" y="18114"/>
                    <a:pt x="22083" y="18108"/>
                  </a:cubicBezTo>
                  <a:cubicBezTo>
                    <a:pt x="22077" y="18107"/>
                    <a:pt x="22071" y="18106"/>
                    <a:pt x="22065" y="18106"/>
                  </a:cubicBezTo>
                  <a:close/>
                  <a:moveTo>
                    <a:pt x="21552" y="19706"/>
                  </a:moveTo>
                  <a:cubicBezTo>
                    <a:pt x="21511" y="19706"/>
                    <a:pt x="21472" y="19727"/>
                    <a:pt x="21452" y="19764"/>
                  </a:cubicBezTo>
                  <a:cubicBezTo>
                    <a:pt x="21337" y="20005"/>
                    <a:pt x="21201" y="20252"/>
                    <a:pt x="21052" y="20498"/>
                  </a:cubicBezTo>
                  <a:cubicBezTo>
                    <a:pt x="21024" y="20548"/>
                    <a:pt x="21036" y="20614"/>
                    <a:pt x="21085" y="20640"/>
                  </a:cubicBezTo>
                  <a:cubicBezTo>
                    <a:pt x="21107" y="20652"/>
                    <a:pt x="21123" y="20657"/>
                    <a:pt x="21140" y="20657"/>
                  </a:cubicBezTo>
                  <a:cubicBezTo>
                    <a:pt x="21178" y="20657"/>
                    <a:pt x="21211" y="20640"/>
                    <a:pt x="21233" y="20607"/>
                  </a:cubicBezTo>
                  <a:cubicBezTo>
                    <a:pt x="21386" y="20356"/>
                    <a:pt x="21524" y="20103"/>
                    <a:pt x="21644" y="19857"/>
                  </a:cubicBezTo>
                  <a:cubicBezTo>
                    <a:pt x="21666" y="19802"/>
                    <a:pt x="21644" y="19742"/>
                    <a:pt x="21595" y="19714"/>
                  </a:cubicBezTo>
                  <a:cubicBezTo>
                    <a:pt x="21581" y="19708"/>
                    <a:pt x="21566" y="19706"/>
                    <a:pt x="21552" y="19706"/>
                  </a:cubicBezTo>
                  <a:close/>
                  <a:moveTo>
                    <a:pt x="20672" y="21147"/>
                  </a:moveTo>
                  <a:cubicBezTo>
                    <a:pt x="20639" y="21147"/>
                    <a:pt x="20606" y="21162"/>
                    <a:pt x="20586" y="21188"/>
                  </a:cubicBezTo>
                  <a:cubicBezTo>
                    <a:pt x="20427" y="21408"/>
                    <a:pt x="20252" y="21626"/>
                    <a:pt x="20065" y="21846"/>
                  </a:cubicBezTo>
                  <a:cubicBezTo>
                    <a:pt x="20027" y="21890"/>
                    <a:pt x="20032" y="21955"/>
                    <a:pt x="20077" y="21995"/>
                  </a:cubicBezTo>
                  <a:cubicBezTo>
                    <a:pt x="20098" y="22011"/>
                    <a:pt x="20121" y="22021"/>
                    <a:pt x="20148" y="22021"/>
                  </a:cubicBezTo>
                  <a:cubicBezTo>
                    <a:pt x="20176" y="22021"/>
                    <a:pt x="20209" y="22005"/>
                    <a:pt x="20225" y="21983"/>
                  </a:cubicBezTo>
                  <a:cubicBezTo>
                    <a:pt x="20417" y="21758"/>
                    <a:pt x="20592" y="21534"/>
                    <a:pt x="20756" y="21315"/>
                  </a:cubicBezTo>
                  <a:cubicBezTo>
                    <a:pt x="20789" y="21271"/>
                    <a:pt x="20778" y="21199"/>
                    <a:pt x="20735" y="21166"/>
                  </a:cubicBezTo>
                  <a:cubicBezTo>
                    <a:pt x="20715" y="21153"/>
                    <a:pt x="20693" y="21147"/>
                    <a:pt x="20672" y="21147"/>
                  </a:cubicBezTo>
                  <a:close/>
                  <a:moveTo>
                    <a:pt x="19581" y="22438"/>
                  </a:moveTo>
                  <a:cubicBezTo>
                    <a:pt x="19553" y="22438"/>
                    <a:pt x="19526" y="22449"/>
                    <a:pt x="19506" y="22471"/>
                  </a:cubicBezTo>
                  <a:cubicBezTo>
                    <a:pt x="19321" y="22668"/>
                    <a:pt x="19117" y="22866"/>
                    <a:pt x="18909" y="23063"/>
                  </a:cubicBezTo>
                  <a:cubicBezTo>
                    <a:pt x="18871" y="23106"/>
                    <a:pt x="18866" y="23172"/>
                    <a:pt x="18909" y="23217"/>
                  </a:cubicBezTo>
                  <a:cubicBezTo>
                    <a:pt x="18931" y="23233"/>
                    <a:pt x="18959" y="23244"/>
                    <a:pt x="18985" y="23244"/>
                  </a:cubicBezTo>
                  <a:cubicBezTo>
                    <a:pt x="19013" y="23244"/>
                    <a:pt x="19035" y="23238"/>
                    <a:pt x="19058" y="23217"/>
                  </a:cubicBezTo>
                  <a:cubicBezTo>
                    <a:pt x="19266" y="23019"/>
                    <a:pt x="19468" y="22817"/>
                    <a:pt x="19660" y="22613"/>
                  </a:cubicBezTo>
                  <a:cubicBezTo>
                    <a:pt x="19698" y="22575"/>
                    <a:pt x="19698" y="22509"/>
                    <a:pt x="19655" y="22466"/>
                  </a:cubicBezTo>
                  <a:cubicBezTo>
                    <a:pt x="19633" y="22447"/>
                    <a:pt x="19607" y="22438"/>
                    <a:pt x="19581" y="22438"/>
                  </a:cubicBezTo>
                  <a:close/>
                  <a:moveTo>
                    <a:pt x="18360" y="23607"/>
                  </a:moveTo>
                  <a:cubicBezTo>
                    <a:pt x="18335" y="23607"/>
                    <a:pt x="18310" y="23615"/>
                    <a:pt x="18290" y="23632"/>
                  </a:cubicBezTo>
                  <a:cubicBezTo>
                    <a:pt x="18087" y="23809"/>
                    <a:pt x="17874" y="23994"/>
                    <a:pt x="17649" y="24176"/>
                  </a:cubicBezTo>
                  <a:cubicBezTo>
                    <a:pt x="17604" y="24214"/>
                    <a:pt x="17599" y="24280"/>
                    <a:pt x="17637" y="24323"/>
                  </a:cubicBezTo>
                  <a:cubicBezTo>
                    <a:pt x="17654" y="24351"/>
                    <a:pt x="17687" y="24363"/>
                    <a:pt x="17720" y="24363"/>
                  </a:cubicBezTo>
                  <a:cubicBezTo>
                    <a:pt x="17742" y="24363"/>
                    <a:pt x="17763" y="24356"/>
                    <a:pt x="17786" y="24340"/>
                  </a:cubicBezTo>
                  <a:cubicBezTo>
                    <a:pt x="18011" y="24153"/>
                    <a:pt x="18224" y="23973"/>
                    <a:pt x="18433" y="23792"/>
                  </a:cubicBezTo>
                  <a:cubicBezTo>
                    <a:pt x="18476" y="23753"/>
                    <a:pt x="18482" y="23688"/>
                    <a:pt x="18443" y="23644"/>
                  </a:cubicBezTo>
                  <a:cubicBezTo>
                    <a:pt x="18422" y="23620"/>
                    <a:pt x="18391" y="23607"/>
                    <a:pt x="18360" y="23607"/>
                  </a:cubicBezTo>
                  <a:close/>
                  <a:moveTo>
                    <a:pt x="17052" y="24677"/>
                  </a:moveTo>
                  <a:cubicBezTo>
                    <a:pt x="17030" y="24677"/>
                    <a:pt x="17009" y="24684"/>
                    <a:pt x="16991" y="24697"/>
                  </a:cubicBezTo>
                  <a:cubicBezTo>
                    <a:pt x="16772" y="24866"/>
                    <a:pt x="16547" y="25031"/>
                    <a:pt x="16316" y="25200"/>
                  </a:cubicBezTo>
                  <a:cubicBezTo>
                    <a:pt x="16268" y="25239"/>
                    <a:pt x="16256" y="25304"/>
                    <a:pt x="16295" y="25349"/>
                  </a:cubicBezTo>
                  <a:cubicBezTo>
                    <a:pt x="16311" y="25375"/>
                    <a:pt x="16344" y="25392"/>
                    <a:pt x="16377" y="25392"/>
                  </a:cubicBezTo>
                  <a:cubicBezTo>
                    <a:pt x="16399" y="25392"/>
                    <a:pt x="16420" y="25387"/>
                    <a:pt x="16437" y="25375"/>
                  </a:cubicBezTo>
                  <a:cubicBezTo>
                    <a:pt x="16673" y="25200"/>
                    <a:pt x="16903" y="25036"/>
                    <a:pt x="17118" y="24866"/>
                  </a:cubicBezTo>
                  <a:cubicBezTo>
                    <a:pt x="17166" y="24833"/>
                    <a:pt x="17171" y="24762"/>
                    <a:pt x="17139" y="24718"/>
                  </a:cubicBezTo>
                  <a:cubicBezTo>
                    <a:pt x="17119" y="24692"/>
                    <a:pt x="17085" y="24677"/>
                    <a:pt x="17052" y="24677"/>
                  </a:cubicBezTo>
                  <a:close/>
                  <a:moveTo>
                    <a:pt x="15688" y="25670"/>
                  </a:moveTo>
                  <a:cubicBezTo>
                    <a:pt x="15667" y="25670"/>
                    <a:pt x="15645" y="25676"/>
                    <a:pt x="15626" y="25688"/>
                  </a:cubicBezTo>
                  <a:cubicBezTo>
                    <a:pt x="15401" y="25842"/>
                    <a:pt x="15171" y="26000"/>
                    <a:pt x="14930" y="26159"/>
                  </a:cubicBezTo>
                  <a:cubicBezTo>
                    <a:pt x="14881" y="26192"/>
                    <a:pt x="14864" y="26258"/>
                    <a:pt x="14897" y="26308"/>
                  </a:cubicBezTo>
                  <a:cubicBezTo>
                    <a:pt x="14919" y="26336"/>
                    <a:pt x="14952" y="26351"/>
                    <a:pt x="14985" y="26351"/>
                  </a:cubicBezTo>
                  <a:cubicBezTo>
                    <a:pt x="15006" y="26351"/>
                    <a:pt x="15029" y="26346"/>
                    <a:pt x="15046" y="26336"/>
                  </a:cubicBezTo>
                  <a:cubicBezTo>
                    <a:pt x="15286" y="26176"/>
                    <a:pt x="15522" y="26017"/>
                    <a:pt x="15747" y="25863"/>
                  </a:cubicBezTo>
                  <a:cubicBezTo>
                    <a:pt x="15796" y="25831"/>
                    <a:pt x="15807" y="25765"/>
                    <a:pt x="15774" y="25716"/>
                  </a:cubicBezTo>
                  <a:cubicBezTo>
                    <a:pt x="15754" y="25685"/>
                    <a:pt x="15722" y="25670"/>
                    <a:pt x="15688" y="25670"/>
                  </a:cubicBezTo>
                  <a:close/>
                  <a:moveTo>
                    <a:pt x="14274" y="26598"/>
                  </a:moveTo>
                  <a:cubicBezTo>
                    <a:pt x="14254" y="26598"/>
                    <a:pt x="14235" y="26603"/>
                    <a:pt x="14217" y="26614"/>
                  </a:cubicBezTo>
                  <a:cubicBezTo>
                    <a:pt x="13987" y="26763"/>
                    <a:pt x="13746" y="26910"/>
                    <a:pt x="13505" y="27059"/>
                  </a:cubicBezTo>
                  <a:cubicBezTo>
                    <a:pt x="13450" y="27085"/>
                    <a:pt x="13434" y="27151"/>
                    <a:pt x="13467" y="27201"/>
                  </a:cubicBezTo>
                  <a:cubicBezTo>
                    <a:pt x="13488" y="27234"/>
                    <a:pt x="13521" y="27256"/>
                    <a:pt x="13559" y="27256"/>
                  </a:cubicBezTo>
                  <a:cubicBezTo>
                    <a:pt x="13576" y="27256"/>
                    <a:pt x="13592" y="27250"/>
                    <a:pt x="13609" y="27239"/>
                  </a:cubicBezTo>
                  <a:cubicBezTo>
                    <a:pt x="13855" y="27092"/>
                    <a:pt x="14097" y="26943"/>
                    <a:pt x="14333" y="26796"/>
                  </a:cubicBezTo>
                  <a:cubicBezTo>
                    <a:pt x="14381" y="26763"/>
                    <a:pt x="14399" y="26697"/>
                    <a:pt x="14366" y="26647"/>
                  </a:cubicBezTo>
                  <a:cubicBezTo>
                    <a:pt x="14344" y="26616"/>
                    <a:pt x="14309" y="26598"/>
                    <a:pt x="14274" y="26598"/>
                  </a:cubicBezTo>
                  <a:close/>
                  <a:moveTo>
                    <a:pt x="12829" y="27478"/>
                  </a:moveTo>
                  <a:cubicBezTo>
                    <a:pt x="12811" y="27478"/>
                    <a:pt x="12793" y="27483"/>
                    <a:pt x="12777" y="27492"/>
                  </a:cubicBezTo>
                  <a:cubicBezTo>
                    <a:pt x="12535" y="27639"/>
                    <a:pt x="12294" y="27788"/>
                    <a:pt x="12058" y="27935"/>
                  </a:cubicBezTo>
                  <a:cubicBezTo>
                    <a:pt x="12008" y="27968"/>
                    <a:pt x="11993" y="28029"/>
                    <a:pt x="12020" y="28084"/>
                  </a:cubicBezTo>
                  <a:cubicBezTo>
                    <a:pt x="12041" y="28111"/>
                    <a:pt x="12074" y="28132"/>
                    <a:pt x="12112" y="28132"/>
                  </a:cubicBezTo>
                  <a:cubicBezTo>
                    <a:pt x="12129" y="28132"/>
                    <a:pt x="12152" y="28127"/>
                    <a:pt x="12168" y="28117"/>
                  </a:cubicBezTo>
                  <a:cubicBezTo>
                    <a:pt x="12403" y="27968"/>
                    <a:pt x="12645" y="27821"/>
                    <a:pt x="12886" y="27672"/>
                  </a:cubicBezTo>
                  <a:cubicBezTo>
                    <a:pt x="12935" y="27644"/>
                    <a:pt x="12952" y="27579"/>
                    <a:pt x="12924" y="27530"/>
                  </a:cubicBezTo>
                  <a:cubicBezTo>
                    <a:pt x="12902" y="27497"/>
                    <a:pt x="12865" y="27478"/>
                    <a:pt x="12829" y="27478"/>
                  </a:cubicBezTo>
                  <a:close/>
                  <a:moveTo>
                    <a:pt x="11397" y="28370"/>
                  </a:moveTo>
                  <a:cubicBezTo>
                    <a:pt x="11377" y="28370"/>
                    <a:pt x="11358" y="28375"/>
                    <a:pt x="11340" y="28385"/>
                  </a:cubicBezTo>
                  <a:cubicBezTo>
                    <a:pt x="11100" y="28544"/>
                    <a:pt x="10863" y="28697"/>
                    <a:pt x="10633" y="28851"/>
                  </a:cubicBezTo>
                  <a:cubicBezTo>
                    <a:pt x="10584" y="28878"/>
                    <a:pt x="10567" y="28944"/>
                    <a:pt x="10600" y="28993"/>
                  </a:cubicBezTo>
                  <a:cubicBezTo>
                    <a:pt x="10622" y="29026"/>
                    <a:pt x="10655" y="29043"/>
                    <a:pt x="10688" y="29043"/>
                  </a:cubicBezTo>
                  <a:cubicBezTo>
                    <a:pt x="10710" y="29043"/>
                    <a:pt x="10731" y="29037"/>
                    <a:pt x="10748" y="29026"/>
                  </a:cubicBezTo>
                  <a:cubicBezTo>
                    <a:pt x="10979" y="28873"/>
                    <a:pt x="11214" y="28719"/>
                    <a:pt x="11455" y="28565"/>
                  </a:cubicBezTo>
                  <a:cubicBezTo>
                    <a:pt x="11505" y="28532"/>
                    <a:pt x="11515" y="28467"/>
                    <a:pt x="11488" y="28418"/>
                  </a:cubicBezTo>
                  <a:cubicBezTo>
                    <a:pt x="11467" y="28386"/>
                    <a:pt x="11432" y="28370"/>
                    <a:pt x="11397" y="28370"/>
                  </a:cubicBezTo>
                  <a:close/>
                  <a:moveTo>
                    <a:pt x="9986" y="29303"/>
                  </a:moveTo>
                  <a:cubicBezTo>
                    <a:pt x="9966" y="29303"/>
                    <a:pt x="9945" y="29309"/>
                    <a:pt x="9926" y="29322"/>
                  </a:cubicBezTo>
                  <a:cubicBezTo>
                    <a:pt x="9691" y="29481"/>
                    <a:pt x="9461" y="29645"/>
                    <a:pt x="9230" y="29804"/>
                  </a:cubicBezTo>
                  <a:cubicBezTo>
                    <a:pt x="9186" y="29837"/>
                    <a:pt x="9175" y="29903"/>
                    <a:pt x="9208" y="29953"/>
                  </a:cubicBezTo>
                  <a:cubicBezTo>
                    <a:pt x="9230" y="29979"/>
                    <a:pt x="9263" y="29996"/>
                    <a:pt x="9296" y="29996"/>
                  </a:cubicBezTo>
                  <a:cubicBezTo>
                    <a:pt x="9312" y="29996"/>
                    <a:pt x="9334" y="29991"/>
                    <a:pt x="9357" y="29974"/>
                  </a:cubicBezTo>
                  <a:cubicBezTo>
                    <a:pt x="9580" y="29815"/>
                    <a:pt x="9810" y="29657"/>
                    <a:pt x="10047" y="29493"/>
                  </a:cubicBezTo>
                  <a:cubicBezTo>
                    <a:pt x="10096" y="29460"/>
                    <a:pt x="10106" y="29394"/>
                    <a:pt x="10074" y="29349"/>
                  </a:cubicBezTo>
                  <a:cubicBezTo>
                    <a:pt x="10053" y="29319"/>
                    <a:pt x="10020" y="29303"/>
                    <a:pt x="9986" y="29303"/>
                  </a:cubicBezTo>
                  <a:close/>
                  <a:moveTo>
                    <a:pt x="8611" y="30277"/>
                  </a:moveTo>
                  <a:cubicBezTo>
                    <a:pt x="8588" y="30277"/>
                    <a:pt x="8565" y="30284"/>
                    <a:pt x="8545" y="30298"/>
                  </a:cubicBezTo>
                  <a:cubicBezTo>
                    <a:pt x="8315" y="30467"/>
                    <a:pt x="8085" y="30637"/>
                    <a:pt x="7865" y="30801"/>
                  </a:cubicBezTo>
                  <a:cubicBezTo>
                    <a:pt x="7822" y="30841"/>
                    <a:pt x="7811" y="30907"/>
                    <a:pt x="7849" y="30950"/>
                  </a:cubicBezTo>
                  <a:cubicBezTo>
                    <a:pt x="7865" y="30978"/>
                    <a:pt x="7898" y="30993"/>
                    <a:pt x="7931" y="30993"/>
                  </a:cubicBezTo>
                  <a:cubicBezTo>
                    <a:pt x="7953" y="30993"/>
                    <a:pt x="7975" y="30988"/>
                    <a:pt x="7996" y="30972"/>
                  </a:cubicBezTo>
                  <a:cubicBezTo>
                    <a:pt x="8216" y="30808"/>
                    <a:pt x="8441" y="30637"/>
                    <a:pt x="8671" y="30467"/>
                  </a:cubicBezTo>
                  <a:cubicBezTo>
                    <a:pt x="8715" y="30434"/>
                    <a:pt x="8725" y="30369"/>
                    <a:pt x="8692" y="30320"/>
                  </a:cubicBezTo>
                  <a:cubicBezTo>
                    <a:pt x="8673" y="30291"/>
                    <a:pt x="8643" y="30277"/>
                    <a:pt x="8611" y="30277"/>
                  </a:cubicBezTo>
                  <a:close/>
                  <a:moveTo>
                    <a:pt x="7265" y="31301"/>
                  </a:moveTo>
                  <a:cubicBezTo>
                    <a:pt x="7241" y="31301"/>
                    <a:pt x="7218" y="31308"/>
                    <a:pt x="7197" y="31322"/>
                  </a:cubicBezTo>
                  <a:cubicBezTo>
                    <a:pt x="6972" y="31504"/>
                    <a:pt x="6752" y="31684"/>
                    <a:pt x="6539" y="31860"/>
                  </a:cubicBezTo>
                  <a:cubicBezTo>
                    <a:pt x="6496" y="31898"/>
                    <a:pt x="6489" y="31964"/>
                    <a:pt x="6528" y="32008"/>
                  </a:cubicBezTo>
                  <a:cubicBezTo>
                    <a:pt x="6550" y="32035"/>
                    <a:pt x="6577" y="32046"/>
                    <a:pt x="6610" y="32046"/>
                  </a:cubicBezTo>
                  <a:cubicBezTo>
                    <a:pt x="6632" y="32046"/>
                    <a:pt x="6653" y="32035"/>
                    <a:pt x="6676" y="32018"/>
                  </a:cubicBezTo>
                  <a:cubicBezTo>
                    <a:pt x="6890" y="31843"/>
                    <a:pt x="7103" y="31668"/>
                    <a:pt x="7328" y="31492"/>
                  </a:cubicBezTo>
                  <a:cubicBezTo>
                    <a:pt x="7377" y="31454"/>
                    <a:pt x="7383" y="31388"/>
                    <a:pt x="7344" y="31339"/>
                  </a:cubicBezTo>
                  <a:cubicBezTo>
                    <a:pt x="7325" y="31314"/>
                    <a:pt x="7296" y="31301"/>
                    <a:pt x="7265" y="31301"/>
                  </a:cubicBezTo>
                  <a:close/>
                  <a:moveTo>
                    <a:pt x="5966" y="32382"/>
                  </a:moveTo>
                  <a:cubicBezTo>
                    <a:pt x="5941" y="32382"/>
                    <a:pt x="5917" y="32390"/>
                    <a:pt x="5897" y="32408"/>
                  </a:cubicBezTo>
                  <a:cubicBezTo>
                    <a:pt x="5679" y="32600"/>
                    <a:pt x="5470" y="32786"/>
                    <a:pt x="5267" y="32972"/>
                  </a:cubicBezTo>
                  <a:cubicBezTo>
                    <a:pt x="5224" y="33011"/>
                    <a:pt x="5218" y="33082"/>
                    <a:pt x="5256" y="33126"/>
                  </a:cubicBezTo>
                  <a:cubicBezTo>
                    <a:pt x="5279" y="33148"/>
                    <a:pt x="5305" y="33159"/>
                    <a:pt x="5338" y="33159"/>
                  </a:cubicBezTo>
                  <a:cubicBezTo>
                    <a:pt x="5360" y="33159"/>
                    <a:pt x="5388" y="33148"/>
                    <a:pt x="5410" y="33131"/>
                  </a:cubicBezTo>
                  <a:cubicBezTo>
                    <a:pt x="5608" y="32946"/>
                    <a:pt x="5821" y="32759"/>
                    <a:pt x="6035" y="32567"/>
                  </a:cubicBezTo>
                  <a:cubicBezTo>
                    <a:pt x="6079" y="32529"/>
                    <a:pt x="6084" y="32463"/>
                    <a:pt x="6046" y="32419"/>
                  </a:cubicBezTo>
                  <a:cubicBezTo>
                    <a:pt x="6025" y="32395"/>
                    <a:pt x="5995" y="32382"/>
                    <a:pt x="5966" y="32382"/>
                  </a:cubicBezTo>
                  <a:close/>
                  <a:moveTo>
                    <a:pt x="4725" y="33526"/>
                  </a:moveTo>
                  <a:cubicBezTo>
                    <a:pt x="4697" y="33526"/>
                    <a:pt x="4670" y="33537"/>
                    <a:pt x="4647" y="33559"/>
                  </a:cubicBezTo>
                  <a:cubicBezTo>
                    <a:pt x="4440" y="33761"/>
                    <a:pt x="4242" y="33958"/>
                    <a:pt x="4050" y="34156"/>
                  </a:cubicBezTo>
                  <a:cubicBezTo>
                    <a:pt x="4012" y="34200"/>
                    <a:pt x="4012" y="34266"/>
                    <a:pt x="4056" y="34310"/>
                  </a:cubicBezTo>
                  <a:cubicBezTo>
                    <a:pt x="4078" y="34327"/>
                    <a:pt x="4100" y="34337"/>
                    <a:pt x="4128" y="34337"/>
                  </a:cubicBezTo>
                  <a:cubicBezTo>
                    <a:pt x="4154" y="34337"/>
                    <a:pt x="4182" y="34327"/>
                    <a:pt x="4204" y="34304"/>
                  </a:cubicBezTo>
                  <a:cubicBezTo>
                    <a:pt x="4396" y="34107"/>
                    <a:pt x="4594" y="33910"/>
                    <a:pt x="4796" y="33707"/>
                  </a:cubicBezTo>
                  <a:cubicBezTo>
                    <a:pt x="4839" y="33669"/>
                    <a:pt x="4839" y="33603"/>
                    <a:pt x="4801" y="33559"/>
                  </a:cubicBezTo>
                  <a:cubicBezTo>
                    <a:pt x="4780" y="33537"/>
                    <a:pt x="4752" y="33526"/>
                    <a:pt x="4725" y="33526"/>
                  </a:cubicBezTo>
                  <a:close/>
                  <a:moveTo>
                    <a:pt x="3555" y="34744"/>
                  </a:moveTo>
                  <a:cubicBezTo>
                    <a:pt x="3526" y="34744"/>
                    <a:pt x="3496" y="34757"/>
                    <a:pt x="3475" y="34781"/>
                  </a:cubicBezTo>
                  <a:cubicBezTo>
                    <a:pt x="3283" y="34995"/>
                    <a:pt x="3097" y="35208"/>
                    <a:pt x="2922" y="35422"/>
                  </a:cubicBezTo>
                  <a:cubicBezTo>
                    <a:pt x="2883" y="35471"/>
                    <a:pt x="2889" y="35537"/>
                    <a:pt x="2937" y="35576"/>
                  </a:cubicBezTo>
                  <a:cubicBezTo>
                    <a:pt x="2955" y="35587"/>
                    <a:pt x="2982" y="35597"/>
                    <a:pt x="3003" y="35597"/>
                  </a:cubicBezTo>
                  <a:cubicBezTo>
                    <a:pt x="3031" y="35597"/>
                    <a:pt x="3064" y="35587"/>
                    <a:pt x="3086" y="35559"/>
                  </a:cubicBezTo>
                  <a:cubicBezTo>
                    <a:pt x="3261" y="35346"/>
                    <a:pt x="3443" y="35132"/>
                    <a:pt x="3635" y="34924"/>
                  </a:cubicBezTo>
                  <a:cubicBezTo>
                    <a:pt x="3673" y="34879"/>
                    <a:pt x="3667" y="34813"/>
                    <a:pt x="3623" y="34770"/>
                  </a:cubicBezTo>
                  <a:cubicBezTo>
                    <a:pt x="3603" y="34753"/>
                    <a:pt x="3579" y="34744"/>
                    <a:pt x="3555" y="34744"/>
                  </a:cubicBezTo>
                  <a:close/>
                  <a:moveTo>
                    <a:pt x="2482" y="36050"/>
                  </a:moveTo>
                  <a:cubicBezTo>
                    <a:pt x="2449" y="36050"/>
                    <a:pt x="2415" y="36065"/>
                    <a:pt x="2395" y="36091"/>
                  </a:cubicBezTo>
                  <a:cubicBezTo>
                    <a:pt x="2226" y="36321"/>
                    <a:pt x="2056" y="36551"/>
                    <a:pt x="1902" y="36781"/>
                  </a:cubicBezTo>
                  <a:cubicBezTo>
                    <a:pt x="1869" y="36831"/>
                    <a:pt x="1880" y="36897"/>
                    <a:pt x="1930" y="36930"/>
                  </a:cubicBezTo>
                  <a:cubicBezTo>
                    <a:pt x="1946" y="36940"/>
                    <a:pt x="1968" y="36946"/>
                    <a:pt x="1990" y="36946"/>
                  </a:cubicBezTo>
                  <a:cubicBezTo>
                    <a:pt x="2023" y="36946"/>
                    <a:pt x="2056" y="36930"/>
                    <a:pt x="2077" y="36902"/>
                  </a:cubicBezTo>
                  <a:cubicBezTo>
                    <a:pt x="2231" y="36677"/>
                    <a:pt x="2395" y="36447"/>
                    <a:pt x="2565" y="36217"/>
                  </a:cubicBezTo>
                  <a:cubicBezTo>
                    <a:pt x="2598" y="36174"/>
                    <a:pt x="2593" y="36108"/>
                    <a:pt x="2543" y="36070"/>
                  </a:cubicBezTo>
                  <a:cubicBezTo>
                    <a:pt x="2526" y="36057"/>
                    <a:pt x="2504" y="36050"/>
                    <a:pt x="2482" y="36050"/>
                  </a:cubicBezTo>
                  <a:close/>
                  <a:moveTo>
                    <a:pt x="1534" y="37450"/>
                  </a:moveTo>
                  <a:cubicBezTo>
                    <a:pt x="1499" y="37450"/>
                    <a:pt x="1465" y="37468"/>
                    <a:pt x="1447" y="37499"/>
                  </a:cubicBezTo>
                  <a:cubicBezTo>
                    <a:pt x="1300" y="37747"/>
                    <a:pt x="1162" y="37998"/>
                    <a:pt x="1037" y="38245"/>
                  </a:cubicBezTo>
                  <a:cubicBezTo>
                    <a:pt x="1009" y="38299"/>
                    <a:pt x="1030" y="38360"/>
                    <a:pt x="1080" y="38387"/>
                  </a:cubicBezTo>
                  <a:cubicBezTo>
                    <a:pt x="1096" y="38398"/>
                    <a:pt x="1113" y="38398"/>
                    <a:pt x="1129" y="38398"/>
                  </a:cubicBezTo>
                  <a:cubicBezTo>
                    <a:pt x="1168" y="38398"/>
                    <a:pt x="1206" y="38377"/>
                    <a:pt x="1222" y="38344"/>
                  </a:cubicBezTo>
                  <a:cubicBezTo>
                    <a:pt x="1348" y="38097"/>
                    <a:pt x="1485" y="37851"/>
                    <a:pt x="1629" y="37609"/>
                  </a:cubicBezTo>
                  <a:cubicBezTo>
                    <a:pt x="1655" y="37560"/>
                    <a:pt x="1639" y="37494"/>
                    <a:pt x="1589" y="37467"/>
                  </a:cubicBezTo>
                  <a:cubicBezTo>
                    <a:pt x="1572" y="37455"/>
                    <a:pt x="1553" y="37450"/>
                    <a:pt x="1534" y="37450"/>
                  </a:cubicBezTo>
                  <a:close/>
                  <a:moveTo>
                    <a:pt x="774" y="38955"/>
                  </a:moveTo>
                  <a:cubicBezTo>
                    <a:pt x="733" y="38955"/>
                    <a:pt x="694" y="38978"/>
                    <a:pt x="675" y="39017"/>
                  </a:cubicBezTo>
                  <a:cubicBezTo>
                    <a:pt x="564" y="39286"/>
                    <a:pt x="466" y="39555"/>
                    <a:pt x="384" y="39819"/>
                  </a:cubicBezTo>
                  <a:cubicBezTo>
                    <a:pt x="362" y="39878"/>
                    <a:pt x="395" y="39933"/>
                    <a:pt x="450" y="39955"/>
                  </a:cubicBezTo>
                  <a:cubicBezTo>
                    <a:pt x="461" y="39955"/>
                    <a:pt x="471" y="39961"/>
                    <a:pt x="483" y="39961"/>
                  </a:cubicBezTo>
                  <a:cubicBezTo>
                    <a:pt x="526" y="39961"/>
                    <a:pt x="570" y="39928"/>
                    <a:pt x="582" y="39884"/>
                  </a:cubicBezTo>
                  <a:cubicBezTo>
                    <a:pt x="663" y="39626"/>
                    <a:pt x="762" y="39363"/>
                    <a:pt x="872" y="39100"/>
                  </a:cubicBezTo>
                  <a:cubicBezTo>
                    <a:pt x="893" y="39045"/>
                    <a:pt x="866" y="38985"/>
                    <a:pt x="817" y="38964"/>
                  </a:cubicBezTo>
                  <a:cubicBezTo>
                    <a:pt x="803" y="38958"/>
                    <a:pt x="788" y="38955"/>
                    <a:pt x="774" y="38955"/>
                  </a:cubicBezTo>
                  <a:close/>
                  <a:moveTo>
                    <a:pt x="267" y="40561"/>
                  </a:moveTo>
                  <a:cubicBezTo>
                    <a:pt x="218" y="40561"/>
                    <a:pt x="173" y="40597"/>
                    <a:pt x="159" y="40646"/>
                  </a:cubicBezTo>
                  <a:cubicBezTo>
                    <a:pt x="99" y="40930"/>
                    <a:pt x="55" y="41215"/>
                    <a:pt x="28" y="41489"/>
                  </a:cubicBezTo>
                  <a:cubicBezTo>
                    <a:pt x="22" y="41550"/>
                    <a:pt x="66" y="41600"/>
                    <a:pt x="126" y="41610"/>
                  </a:cubicBezTo>
                  <a:lnTo>
                    <a:pt x="137" y="41610"/>
                  </a:lnTo>
                  <a:cubicBezTo>
                    <a:pt x="187" y="41610"/>
                    <a:pt x="236" y="41567"/>
                    <a:pt x="241" y="41511"/>
                  </a:cubicBezTo>
                  <a:cubicBezTo>
                    <a:pt x="268" y="41243"/>
                    <a:pt x="307" y="40963"/>
                    <a:pt x="367" y="40689"/>
                  </a:cubicBezTo>
                  <a:cubicBezTo>
                    <a:pt x="379" y="40634"/>
                    <a:pt x="346" y="40575"/>
                    <a:pt x="286" y="40563"/>
                  </a:cubicBezTo>
                  <a:cubicBezTo>
                    <a:pt x="279" y="40562"/>
                    <a:pt x="273" y="40561"/>
                    <a:pt x="267" y="40561"/>
                  </a:cubicBezTo>
                  <a:close/>
                  <a:moveTo>
                    <a:pt x="104" y="42240"/>
                  </a:moveTo>
                  <a:cubicBezTo>
                    <a:pt x="44" y="42240"/>
                    <a:pt x="0" y="42290"/>
                    <a:pt x="0" y="42351"/>
                  </a:cubicBezTo>
                  <a:cubicBezTo>
                    <a:pt x="11" y="42640"/>
                    <a:pt x="38" y="42931"/>
                    <a:pt x="88" y="43206"/>
                  </a:cubicBezTo>
                  <a:cubicBezTo>
                    <a:pt x="99" y="43254"/>
                    <a:pt x="142" y="43292"/>
                    <a:pt x="192" y="43292"/>
                  </a:cubicBezTo>
                  <a:lnTo>
                    <a:pt x="208" y="43292"/>
                  </a:lnTo>
                  <a:cubicBezTo>
                    <a:pt x="268" y="43282"/>
                    <a:pt x="307" y="43227"/>
                    <a:pt x="296" y="43166"/>
                  </a:cubicBezTo>
                  <a:cubicBezTo>
                    <a:pt x="247" y="42903"/>
                    <a:pt x="220" y="42624"/>
                    <a:pt x="215" y="42344"/>
                  </a:cubicBezTo>
                  <a:cubicBezTo>
                    <a:pt x="208" y="42285"/>
                    <a:pt x="159" y="42240"/>
                    <a:pt x="104" y="42240"/>
                  </a:cubicBezTo>
                  <a:close/>
                  <a:moveTo>
                    <a:pt x="407" y="43899"/>
                  </a:moveTo>
                  <a:cubicBezTo>
                    <a:pt x="393" y="43899"/>
                    <a:pt x="380" y="43902"/>
                    <a:pt x="367" y="43907"/>
                  </a:cubicBezTo>
                  <a:cubicBezTo>
                    <a:pt x="313" y="43923"/>
                    <a:pt x="286" y="43983"/>
                    <a:pt x="301" y="44038"/>
                  </a:cubicBezTo>
                  <a:cubicBezTo>
                    <a:pt x="307" y="44049"/>
                    <a:pt x="597" y="44843"/>
                    <a:pt x="751" y="44843"/>
                  </a:cubicBezTo>
                  <a:cubicBezTo>
                    <a:pt x="812" y="44843"/>
                    <a:pt x="860" y="44800"/>
                    <a:pt x="860" y="44739"/>
                  </a:cubicBezTo>
                  <a:cubicBezTo>
                    <a:pt x="860" y="44718"/>
                    <a:pt x="850" y="44696"/>
                    <a:pt x="839" y="44679"/>
                  </a:cubicBezTo>
                  <a:cubicBezTo>
                    <a:pt x="828" y="44663"/>
                    <a:pt x="663" y="44416"/>
                    <a:pt x="504" y="43967"/>
                  </a:cubicBezTo>
                  <a:cubicBezTo>
                    <a:pt x="488" y="43925"/>
                    <a:pt x="449" y="43899"/>
                    <a:pt x="407" y="438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rot="-1799965">
            <a:off x="7160288" y="2846832"/>
            <a:ext cx="1792663" cy="1738763"/>
            <a:chOff x="6997200" y="3219600"/>
            <a:chExt cx="1426800" cy="1383900"/>
          </a:xfrm>
        </p:grpSpPr>
        <p:sp>
          <p:nvSpPr>
            <p:cNvPr id="75" name="Google Shape;75;p2"/>
            <p:cNvSpPr/>
            <p:nvPr/>
          </p:nvSpPr>
          <p:spPr>
            <a:xfrm>
              <a:off x="7226125" y="4200625"/>
              <a:ext cx="413050" cy="393250"/>
            </a:xfrm>
            <a:custGeom>
              <a:avLst/>
              <a:gdLst/>
              <a:ahLst/>
              <a:cxnLst/>
              <a:rect l="l" t="t" r="r" b="b"/>
              <a:pathLst>
                <a:path w="16522" h="15730" extrusionOk="0">
                  <a:moveTo>
                    <a:pt x="16521" y="0"/>
                  </a:moveTo>
                  <a:lnTo>
                    <a:pt x="16521" y="0"/>
                  </a:lnTo>
                  <a:cubicBezTo>
                    <a:pt x="16521" y="0"/>
                    <a:pt x="12378" y="746"/>
                    <a:pt x="8432" y="4232"/>
                  </a:cubicBezTo>
                  <a:cubicBezTo>
                    <a:pt x="4480" y="7723"/>
                    <a:pt x="2310" y="14184"/>
                    <a:pt x="2310" y="14184"/>
                  </a:cubicBezTo>
                  <a:cubicBezTo>
                    <a:pt x="2310" y="14184"/>
                    <a:pt x="327" y="12910"/>
                    <a:pt x="49" y="12910"/>
                  </a:cubicBezTo>
                  <a:cubicBezTo>
                    <a:pt x="0" y="12910"/>
                    <a:pt x="4" y="12949"/>
                    <a:pt x="79" y="13040"/>
                  </a:cubicBezTo>
                  <a:cubicBezTo>
                    <a:pt x="588" y="13653"/>
                    <a:pt x="3269" y="15730"/>
                    <a:pt x="3269" y="15730"/>
                  </a:cubicBezTo>
                  <a:cubicBezTo>
                    <a:pt x="3269" y="15730"/>
                    <a:pt x="12044" y="7273"/>
                    <a:pt x="15775" y="6555"/>
                  </a:cubicBezTo>
                  <a:lnTo>
                    <a:pt x="16521" y="0"/>
                  </a:ln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210525" y="4512200"/>
              <a:ext cx="144450" cy="91300"/>
            </a:xfrm>
            <a:custGeom>
              <a:avLst/>
              <a:gdLst/>
              <a:ahLst/>
              <a:cxnLst/>
              <a:rect l="l" t="t" r="r" b="b"/>
              <a:pathLst>
                <a:path w="5778" h="3652" extrusionOk="0">
                  <a:moveTo>
                    <a:pt x="3334" y="1"/>
                  </a:moveTo>
                  <a:lnTo>
                    <a:pt x="2949" y="532"/>
                  </a:lnTo>
                  <a:cubicBezTo>
                    <a:pt x="2949" y="532"/>
                    <a:pt x="1841" y="32"/>
                    <a:pt x="903" y="32"/>
                  </a:cubicBezTo>
                  <a:cubicBezTo>
                    <a:pt x="558" y="32"/>
                    <a:pt x="235" y="100"/>
                    <a:pt x="0" y="286"/>
                  </a:cubicBezTo>
                  <a:lnTo>
                    <a:pt x="4260" y="3651"/>
                  </a:lnTo>
                  <a:lnTo>
                    <a:pt x="5778" y="1827"/>
                  </a:lnTo>
                  <a:lnTo>
                    <a:pt x="33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263125" y="4516325"/>
              <a:ext cx="6075" cy="25925"/>
            </a:xfrm>
            <a:custGeom>
              <a:avLst/>
              <a:gdLst/>
              <a:ahLst/>
              <a:cxnLst/>
              <a:rect l="l" t="t" r="r" b="b"/>
              <a:pathLst>
                <a:path w="243" h="1037" extrusionOk="0">
                  <a:moveTo>
                    <a:pt x="139" y="0"/>
                  </a:moveTo>
                  <a:cubicBezTo>
                    <a:pt x="79" y="0"/>
                    <a:pt x="29" y="44"/>
                    <a:pt x="29" y="104"/>
                  </a:cubicBezTo>
                  <a:lnTo>
                    <a:pt x="1" y="926"/>
                  </a:lnTo>
                  <a:cubicBezTo>
                    <a:pt x="1" y="981"/>
                    <a:pt x="46" y="1030"/>
                    <a:pt x="106" y="1037"/>
                  </a:cubicBezTo>
                  <a:lnTo>
                    <a:pt x="111" y="1037"/>
                  </a:lnTo>
                  <a:cubicBezTo>
                    <a:pt x="165" y="1037"/>
                    <a:pt x="215" y="992"/>
                    <a:pt x="215" y="932"/>
                  </a:cubicBezTo>
                  <a:lnTo>
                    <a:pt x="243" y="109"/>
                  </a:lnTo>
                  <a:cubicBezTo>
                    <a:pt x="243" y="50"/>
                    <a:pt x="198"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06225" y="4047525"/>
              <a:ext cx="524675" cy="161200"/>
            </a:xfrm>
            <a:custGeom>
              <a:avLst/>
              <a:gdLst/>
              <a:ahLst/>
              <a:cxnLst/>
              <a:rect l="l" t="t" r="r" b="b"/>
              <a:pathLst>
                <a:path w="20987" h="6448" extrusionOk="0">
                  <a:moveTo>
                    <a:pt x="12871" y="0"/>
                  </a:moveTo>
                  <a:cubicBezTo>
                    <a:pt x="12597" y="0"/>
                    <a:pt x="12319" y="6"/>
                    <a:pt x="12037" y="18"/>
                  </a:cubicBezTo>
                  <a:cubicBezTo>
                    <a:pt x="6770" y="243"/>
                    <a:pt x="1020" y="3899"/>
                    <a:pt x="1020" y="3899"/>
                  </a:cubicBezTo>
                  <a:cubicBezTo>
                    <a:pt x="1020" y="3899"/>
                    <a:pt x="217" y="1481"/>
                    <a:pt x="37" y="1481"/>
                  </a:cubicBezTo>
                  <a:cubicBezTo>
                    <a:pt x="13" y="1481"/>
                    <a:pt x="0" y="1522"/>
                    <a:pt x="1" y="1614"/>
                  </a:cubicBezTo>
                  <a:cubicBezTo>
                    <a:pt x="11" y="2408"/>
                    <a:pt x="790" y="5707"/>
                    <a:pt x="790" y="5707"/>
                  </a:cubicBezTo>
                  <a:cubicBezTo>
                    <a:pt x="790" y="5707"/>
                    <a:pt x="4330" y="5401"/>
                    <a:pt x="8115" y="5401"/>
                  </a:cubicBezTo>
                  <a:cubicBezTo>
                    <a:pt x="11339" y="5401"/>
                    <a:pt x="14741" y="5623"/>
                    <a:pt x="16284" y="6448"/>
                  </a:cubicBezTo>
                  <a:lnTo>
                    <a:pt x="20987" y="1816"/>
                  </a:lnTo>
                  <a:cubicBezTo>
                    <a:pt x="20987" y="1816"/>
                    <a:pt x="17684" y="0"/>
                    <a:pt x="12871"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997200" y="4071000"/>
              <a:ext cx="88125" cy="132375"/>
            </a:xfrm>
            <a:custGeom>
              <a:avLst/>
              <a:gdLst/>
              <a:ahLst/>
              <a:cxnLst/>
              <a:rect l="l" t="t" r="r" b="b"/>
              <a:pathLst>
                <a:path w="3525" h="5295" extrusionOk="0">
                  <a:moveTo>
                    <a:pt x="0" y="0"/>
                  </a:moveTo>
                  <a:lnTo>
                    <a:pt x="1195" y="5295"/>
                  </a:lnTo>
                  <a:lnTo>
                    <a:pt x="3524" y="4834"/>
                  </a:lnTo>
                  <a:lnTo>
                    <a:pt x="2768" y="1881"/>
                  </a:lnTo>
                  <a:lnTo>
                    <a:pt x="2138" y="2051"/>
                  </a:lnTo>
                  <a:cubicBezTo>
                    <a:pt x="2138" y="2051"/>
                    <a:pt x="1113" y="1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290125" y="4013025"/>
              <a:ext cx="506750" cy="403700"/>
            </a:xfrm>
            <a:custGeom>
              <a:avLst/>
              <a:gdLst/>
              <a:ahLst/>
              <a:cxnLst/>
              <a:rect l="l" t="t" r="r" b="b"/>
              <a:pathLst>
                <a:path w="20270" h="16148" extrusionOk="0">
                  <a:moveTo>
                    <a:pt x="6092" y="1"/>
                  </a:moveTo>
                  <a:cubicBezTo>
                    <a:pt x="3985" y="1"/>
                    <a:pt x="549" y="834"/>
                    <a:pt x="549" y="834"/>
                  </a:cubicBezTo>
                  <a:cubicBezTo>
                    <a:pt x="1" y="3224"/>
                    <a:pt x="1782" y="8711"/>
                    <a:pt x="1782" y="8711"/>
                  </a:cubicBezTo>
                  <a:cubicBezTo>
                    <a:pt x="4567" y="7876"/>
                    <a:pt x="7167" y="7542"/>
                    <a:pt x="7491" y="7542"/>
                  </a:cubicBezTo>
                  <a:cubicBezTo>
                    <a:pt x="7546" y="7542"/>
                    <a:pt x="7536" y="7552"/>
                    <a:pt x="7450" y="7570"/>
                  </a:cubicBezTo>
                  <a:cubicBezTo>
                    <a:pt x="6090" y="8529"/>
                    <a:pt x="4650" y="10941"/>
                    <a:pt x="4650" y="10941"/>
                  </a:cubicBezTo>
                  <a:cubicBezTo>
                    <a:pt x="6096" y="12842"/>
                    <a:pt x="10678" y="16148"/>
                    <a:pt x="10678" y="16148"/>
                  </a:cubicBezTo>
                  <a:cubicBezTo>
                    <a:pt x="15753" y="15249"/>
                    <a:pt x="20270" y="9692"/>
                    <a:pt x="20270" y="9692"/>
                  </a:cubicBezTo>
                  <a:cubicBezTo>
                    <a:pt x="17792" y="9028"/>
                    <a:pt x="7296" y="160"/>
                    <a:pt x="7296" y="160"/>
                  </a:cubicBezTo>
                  <a:cubicBezTo>
                    <a:pt x="7009" y="47"/>
                    <a:pt x="6587" y="1"/>
                    <a:pt x="6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489775" y="4145275"/>
              <a:ext cx="45125" cy="47700"/>
            </a:xfrm>
            <a:custGeom>
              <a:avLst/>
              <a:gdLst/>
              <a:ahLst/>
              <a:cxnLst/>
              <a:rect l="l" t="t" r="r" b="b"/>
              <a:pathLst>
                <a:path w="1805" h="1908" extrusionOk="0">
                  <a:moveTo>
                    <a:pt x="1108" y="0"/>
                  </a:moveTo>
                  <a:cubicBezTo>
                    <a:pt x="1094" y="0"/>
                    <a:pt x="1078" y="4"/>
                    <a:pt x="1064" y="11"/>
                  </a:cubicBezTo>
                  <a:cubicBezTo>
                    <a:pt x="105" y="444"/>
                    <a:pt x="11" y="1738"/>
                    <a:pt x="6" y="1792"/>
                  </a:cubicBezTo>
                  <a:cubicBezTo>
                    <a:pt x="1" y="1842"/>
                    <a:pt x="34" y="1885"/>
                    <a:pt x="77" y="1903"/>
                  </a:cubicBezTo>
                  <a:cubicBezTo>
                    <a:pt x="89" y="1903"/>
                    <a:pt x="99" y="1908"/>
                    <a:pt x="110" y="1908"/>
                  </a:cubicBezTo>
                  <a:cubicBezTo>
                    <a:pt x="149" y="1908"/>
                    <a:pt x="182" y="1885"/>
                    <a:pt x="203" y="1853"/>
                  </a:cubicBezTo>
                  <a:cubicBezTo>
                    <a:pt x="412" y="1508"/>
                    <a:pt x="1371" y="1080"/>
                    <a:pt x="1721" y="942"/>
                  </a:cubicBezTo>
                  <a:cubicBezTo>
                    <a:pt x="1777" y="921"/>
                    <a:pt x="1804" y="861"/>
                    <a:pt x="1782" y="806"/>
                  </a:cubicBezTo>
                  <a:cubicBezTo>
                    <a:pt x="1770" y="764"/>
                    <a:pt x="1728" y="738"/>
                    <a:pt x="1684" y="738"/>
                  </a:cubicBezTo>
                  <a:cubicBezTo>
                    <a:pt x="1671" y="738"/>
                    <a:pt x="1658" y="740"/>
                    <a:pt x="1645" y="745"/>
                  </a:cubicBezTo>
                  <a:cubicBezTo>
                    <a:pt x="1602" y="762"/>
                    <a:pt x="741" y="1096"/>
                    <a:pt x="269" y="1480"/>
                  </a:cubicBezTo>
                  <a:cubicBezTo>
                    <a:pt x="357" y="1091"/>
                    <a:pt x="582" y="461"/>
                    <a:pt x="1152" y="203"/>
                  </a:cubicBezTo>
                  <a:cubicBezTo>
                    <a:pt x="1207" y="181"/>
                    <a:pt x="1228" y="115"/>
                    <a:pt x="1207" y="66"/>
                  </a:cubicBezTo>
                  <a:cubicBezTo>
                    <a:pt x="1187" y="26"/>
                    <a:pt x="1149" y="0"/>
                    <a:pt x="1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291650" y="4034750"/>
              <a:ext cx="67050" cy="182350"/>
            </a:xfrm>
            <a:custGeom>
              <a:avLst/>
              <a:gdLst/>
              <a:ahLst/>
              <a:cxnLst/>
              <a:rect l="l" t="t" r="r" b="b"/>
              <a:pathLst>
                <a:path w="2682" h="7294" extrusionOk="0">
                  <a:moveTo>
                    <a:pt x="1637" y="0"/>
                  </a:moveTo>
                  <a:cubicBezTo>
                    <a:pt x="1608" y="0"/>
                    <a:pt x="1580" y="11"/>
                    <a:pt x="1557" y="31"/>
                  </a:cubicBezTo>
                  <a:cubicBezTo>
                    <a:pt x="1491" y="102"/>
                    <a:pt x="0" y="1735"/>
                    <a:pt x="2462" y="7233"/>
                  </a:cubicBezTo>
                  <a:cubicBezTo>
                    <a:pt x="2477" y="7271"/>
                    <a:pt x="2517" y="7293"/>
                    <a:pt x="2560" y="7293"/>
                  </a:cubicBezTo>
                  <a:cubicBezTo>
                    <a:pt x="2571" y="7293"/>
                    <a:pt x="2588" y="7293"/>
                    <a:pt x="2604" y="7288"/>
                  </a:cubicBezTo>
                  <a:cubicBezTo>
                    <a:pt x="2654" y="7260"/>
                    <a:pt x="2681" y="7200"/>
                    <a:pt x="2654" y="7146"/>
                  </a:cubicBezTo>
                  <a:cubicBezTo>
                    <a:pt x="263" y="1812"/>
                    <a:pt x="1695" y="195"/>
                    <a:pt x="1710" y="179"/>
                  </a:cubicBezTo>
                  <a:cubicBezTo>
                    <a:pt x="1749" y="135"/>
                    <a:pt x="1749" y="69"/>
                    <a:pt x="1710" y="31"/>
                  </a:cubicBezTo>
                  <a:cubicBezTo>
                    <a:pt x="1689" y="10"/>
                    <a:pt x="1663" y="0"/>
                    <a:pt x="1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21400" y="4275450"/>
              <a:ext cx="154475" cy="128400"/>
            </a:xfrm>
            <a:custGeom>
              <a:avLst/>
              <a:gdLst/>
              <a:ahLst/>
              <a:cxnLst/>
              <a:rect l="l" t="t" r="r" b="b"/>
              <a:pathLst>
                <a:path w="6179" h="5136" extrusionOk="0">
                  <a:moveTo>
                    <a:pt x="121" y="1"/>
                  </a:moveTo>
                  <a:cubicBezTo>
                    <a:pt x="98" y="1"/>
                    <a:pt x="75" y="8"/>
                    <a:pt x="56" y="22"/>
                  </a:cubicBezTo>
                  <a:cubicBezTo>
                    <a:pt x="6" y="60"/>
                    <a:pt x="1" y="126"/>
                    <a:pt x="39" y="170"/>
                  </a:cubicBezTo>
                  <a:cubicBezTo>
                    <a:pt x="67" y="208"/>
                    <a:pt x="3065" y="3891"/>
                    <a:pt x="6019" y="5130"/>
                  </a:cubicBezTo>
                  <a:cubicBezTo>
                    <a:pt x="6030" y="5135"/>
                    <a:pt x="6047" y="5135"/>
                    <a:pt x="6057" y="5135"/>
                  </a:cubicBezTo>
                  <a:cubicBezTo>
                    <a:pt x="6101" y="5135"/>
                    <a:pt x="6140" y="5114"/>
                    <a:pt x="6156" y="5069"/>
                  </a:cubicBezTo>
                  <a:cubicBezTo>
                    <a:pt x="6178" y="5021"/>
                    <a:pt x="6151" y="4955"/>
                    <a:pt x="6101" y="4933"/>
                  </a:cubicBezTo>
                  <a:cubicBezTo>
                    <a:pt x="3196" y="3716"/>
                    <a:pt x="231" y="76"/>
                    <a:pt x="204" y="38"/>
                  </a:cubicBezTo>
                  <a:cubicBezTo>
                    <a:pt x="182" y="13"/>
                    <a:pt x="151"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536075" y="4278825"/>
              <a:ext cx="183100" cy="127350"/>
            </a:xfrm>
            <a:custGeom>
              <a:avLst/>
              <a:gdLst/>
              <a:ahLst/>
              <a:cxnLst/>
              <a:rect l="l" t="t" r="r" b="b"/>
              <a:pathLst>
                <a:path w="7324" h="5094" extrusionOk="0">
                  <a:moveTo>
                    <a:pt x="7206" y="1"/>
                  </a:moveTo>
                  <a:cubicBezTo>
                    <a:pt x="7175" y="1"/>
                    <a:pt x="7143" y="15"/>
                    <a:pt x="7121" y="40"/>
                  </a:cubicBezTo>
                  <a:cubicBezTo>
                    <a:pt x="4731" y="3164"/>
                    <a:pt x="132" y="4869"/>
                    <a:pt x="84" y="4886"/>
                  </a:cubicBezTo>
                  <a:cubicBezTo>
                    <a:pt x="28" y="4907"/>
                    <a:pt x="1" y="4967"/>
                    <a:pt x="23" y="5023"/>
                  </a:cubicBezTo>
                  <a:cubicBezTo>
                    <a:pt x="40" y="5066"/>
                    <a:pt x="78" y="5094"/>
                    <a:pt x="122" y="5094"/>
                  </a:cubicBezTo>
                  <a:cubicBezTo>
                    <a:pt x="132" y="5094"/>
                    <a:pt x="144" y="5088"/>
                    <a:pt x="155" y="5088"/>
                  </a:cubicBezTo>
                  <a:cubicBezTo>
                    <a:pt x="205" y="5066"/>
                    <a:pt x="4863" y="3340"/>
                    <a:pt x="7291" y="171"/>
                  </a:cubicBezTo>
                  <a:cubicBezTo>
                    <a:pt x="7324" y="123"/>
                    <a:pt x="7318" y="57"/>
                    <a:pt x="7268" y="24"/>
                  </a:cubicBezTo>
                  <a:cubicBezTo>
                    <a:pt x="7250" y="8"/>
                    <a:pt x="7228" y="1"/>
                    <a:pt x="7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581725" y="4247675"/>
              <a:ext cx="49475" cy="109050"/>
            </a:xfrm>
            <a:custGeom>
              <a:avLst/>
              <a:gdLst/>
              <a:ahLst/>
              <a:cxnLst/>
              <a:rect l="l" t="t" r="r" b="b"/>
              <a:pathLst>
                <a:path w="1979" h="4362" extrusionOk="0">
                  <a:moveTo>
                    <a:pt x="1374" y="0"/>
                  </a:moveTo>
                  <a:cubicBezTo>
                    <a:pt x="1339" y="0"/>
                    <a:pt x="1306" y="16"/>
                    <a:pt x="1288" y="48"/>
                  </a:cubicBezTo>
                  <a:cubicBezTo>
                    <a:pt x="1273" y="69"/>
                    <a:pt x="1" y="2087"/>
                    <a:pt x="1776" y="4323"/>
                  </a:cubicBezTo>
                  <a:cubicBezTo>
                    <a:pt x="1799" y="4351"/>
                    <a:pt x="1832" y="4361"/>
                    <a:pt x="1858" y="4361"/>
                  </a:cubicBezTo>
                  <a:cubicBezTo>
                    <a:pt x="1880" y="4361"/>
                    <a:pt x="1908" y="4356"/>
                    <a:pt x="1924" y="4339"/>
                  </a:cubicBezTo>
                  <a:cubicBezTo>
                    <a:pt x="1974" y="4301"/>
                    <a:pt x="1979" y="4235"/>
                    <a:pt x="1941" y="4192"/>
                  </a:cubicBezTo>
                  <a:cubicBezTo>
                    <a:pt x="264" y="2075"/>
                    <a:pt x="1415" y="240"/>
                    <a:pt x="1463" y="162"/>
                  </a:cubicBezTo>
                  <a:cubicBezTo>
                    <a:pt x="1496" y="114"/>
                    <a:pt x="1480" y="48"/>
                    <a:pt x="1430" y="15"/>
                  </a:cubicBezTo>
                  <a:cubicBezTo>
                    <a:pt x="1413" y="5"/>
                    <a:pt x="1393"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607075" y="3219600"/>
              <a:ext cx="668675" cy="538650"/>
            </a:xfrm>
            <a:custGeom>
              <a:avLst/>
              <a:gdLst/>
              <a:ahLst/>
              <a:cxnLst/>
              <a:rect l="l" t="t" r="r" b="b"/>
              <a:pathLst>
                <a:path w="26747" h="21546" extrusionOk="0">
                  <a:moveTo>
                    <a:pt x="13552" y="1"/>
                  </a:moveTo>
                  <a:cubicBezTo>
                    <a:pt x="7681" y="1"/>
                    <a:pt x="5394" y="4734"/>
                    <a:pt x="5394" y="4734"/>
                  </a:cubicBezTo>
                  <a:cubicBezTo>
                    <a:pt x="5394" y="4734"/>
                    <a:pt x="1" y="12835"/>
                    <a:pt x="6057" y="17987"/>
                  </a:cubicBezTo>
                  <a:cubicBezTo>
                    <a:pt x="8775" y="20299"/>
                    <a:pt x="11904" y="21545"/>
                    <a:pt x="14852" y="21545"/>
                  </a:cubicBezTo>
                  <a:cubicBezTo>
                    <a:pt x="18474" y="21545"/>
                    <a:pt x="21822" y="19664"/>
                    <a:pt x="23798" y="15564"/>
                  </a:cubicBezTo>
                  <a:cubicBezTo>
                    <a:pt x="26747" y="9447"/>
                    <a:pt x="25350" y="2749"/>
                    <a:pt x="16947" y="480"/>
                  </a:cubicBezTo>
                  <a:cubicBezTo>
                    <a:pt x="15702" y="144"/>
                    <a:pt x="14573" y="1"/>
                    <a:pt x="13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415800" y="3715425"/>
              <a:ext cx="626900" cy="627575"/>
            </a:xfrm>
            <a:custGeom>
              <a:avLst/>
              <a:gdLst/>
              <a:ahLst/>
              <a:cxnLst/>
              <a:rect l="l" t="t" r="r" b="b"/>
              <a:pathLst>
                <a:path w="25076" h="25103" extrusionOk="0">
                  <a:moveTo>
                    <a:pt x="9800" y="1"/>
                  </a:moveTo>
                  <a:cubicBezTo>
                    <a:pt x="7712" y="3009"/>
                    <a:pt x="0" y="11883"/>
                    <a:pt x="0" y="11883"/>
                  </a:cubicBezTo>
                  <a:cubicBezTo>
                    <a:pt x="1721" y="17523"/>
                    <a:pt x="12881" y="25103"/>
                    <a:pt x="12881" y="25103"/>
                  </a:cubicBezTo>
                  <a:cubicBezTo>
                    <a:pt x="25076" y="15912"/>
                    <a:pt x="23650" y="4846"/>
                    <a:pt x="23650" y="4846"/>
                  </a:cubicBezTo>
                  <a:cubicBezTo>
                    <a:pt x="19025" y="3634"/>
                    <a:pt x="9800" y="1"/>
                    <a:pt x="98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297150" y="3351150"/>
              <a:ext cx="352575" cy="476125"/>
            </a:xfrm>
            <a:custGeom>
              <a:avLst/>
              <a:gdLst/>
              <a:ahLst/>
              <a:cxnLst/>
              <a:rect l="l" t="t" r="r" b="b"/>
              <a:pathLst>
                <a:path w="14103" h="19045" extrusionOk="0">
                  <a:moveTo>
                    <a:pt x="5897" y="1"/>
                  </a:moveTo>
                  <a:cubicBezTo>
                    <a:pt x="5887" y="1"/>
                    <a:pt x="5876" y="3"/>
                    <a:pt x="5864" y="9"/>
                  </a:cubicBezTo>
                  <a:cubicBezTo>
                    <a:pt x="5480" y="191"/>
                    <a:pt x="4768" y="2432"/>
                    <a:pt x="4768" y="2432"/>
                  </a:cubicBezTo>
                  <a:cubicBezTo>
                    <a:pt x="4768" y="2432"/>
                    <a:pt x="4845" y="407"/>
                    <a:pt x="4286" y="407"/>
                  </a:cubicBezTo>
                  <a:cubicBezTo>
                    <a:pt x="4267" y="407"/>
                    <a:pt x="4246" y="409"/>
                    <a:pt x="4225" y="414"/>
                  </a:cubicBezTo>
                  <a:cubicBezTo>
                    <a:pt x="3606" y="573"/>
                    <a:pt x="4220" y="3111"/>
                    <a:pt x="4220" y="3111"/>
                  </a:cubicBezTo>
                  <a:cubicBezTo>
                    <a:pt x="4220" y="3111"/>
                    <a:pt x="3824" y="1986"/>
                    <a:pt x="3381" y="1986"/>
                  </a:cubicBezTo>
                  <a:cubicBezTo>
                    <a:pt x="3341" y="1986"/>
                    <a:pt x="3301" y="1995"/>
                    <a:pt x="3261" y="2015"/>
                  </a:cubicBezTo>
                  <a:cubicBezTo>
                    <a:pt x="2773" y="2250"/>
                    <a:pt x="4078" y="4426"/>
                    <a:pt x="4078" y="4426"/>
                  </a:cubicBezTo>
                  <a:cubicBezTo>
                    <a:pt x="4078" y="4426"/>
                    <a:pt x="0" y="12599"/>
                    <a:pt x="10380" y="19044"/>
                  </a:cubicBezTo>
                  <a:lnTo>
                    <a:pt x="14103" y="14555"/>
                  </a:lnTo>
                  <a:cubicBezTo>
                    <a:pt x="14103" y="14555"/>
                    <a:pt x="5568" y="9475"/>
                    <a:pt x="6494" y="4712"/>
                  </a:cubicBezTo>
                  <a:cubicBezTo>
                    <a:pt x="6494" y="4712"/>
                    <a:pt x="8035" y="3188"/>
                    <a:pt x="7875" y="2953"/>
                  </a:cubicBezTo>
                  <a:cubicBezTo>
                    <a:pt x="7860" y="2928"/>
                    <a:pt x="7830" y="2917"/>
                    <a:pt x="7790" y="2917"/>
                  </a:cubicBezTo>
                  <a:cubicBezTo>
                    <a:pt x="7440" y="2917"/>
                    <a:pt x="6269" y="3768"/>
                    <a:pt x="6269" y="3768"/>
                  </a:cubicBezTo>
                  <a:cubicBezTo>
                    <a:pt x="6269" y="3768"/>
                    <a:pt x="7612" y="1138"/>
                    <a:pt x="7207" y="985"/>
                  </a:cubicBezTo>
                  <a:cubicBezTo>
                    <a:pt x="7191" y="979"/>
                    <a:pt x="7173" y="976"/>
                    <a:pt x="7154" y="976"/>
                  </a:cubicBezTo>
                  <a:cubicBezTo>
                    <a:pt x="6708" y="976"/>
                    <a:pt x="5694" y="2657"/>
                    <a:pt x="5694" y="2657"/>
                  </a:cubicBezTo>
                  <a:cubicBezTo>
                    <a:pt x="5694" y="2657"/>
                    <a:pt x="6215" y="1"/>
                    <a:pt x="5897" y="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428000" y="3442750"/>
              <a:ext cx="28650" cy="18400"/>
            </a:xfrm>
            <a:custGeom>
              <a:avLst/>
              <a:gdLst/>
              <a:ahLst/>
              <a:cxnLst/>
              <a:rect l="l" t="t" r="r" b="b"/>
              <a:pathLst>
                <a:path w="1146" h="736" extrusionOk="0">
                  <a:moveTo>
                    <a:pt x="1035" y="1"/>
                  </a:moveTo>
                  <a:cubicBezTo>
                    <a:pt x="170" y="28"/>
                    <a:pt x="22" y="582"/>
                    <a:pt x="16" y="610"/>
                  </a:cubicBezTo>
                  <a:cubicBezTo>
                    <a:pt x="0" y="664"/>
                    <a:pt x="38" y="719"/>
                    <a:pt x="93" y="736"/>
                  </a:cubicBezTo>
                  <a:lnTo>
                    <a:pt x="121" y="736"/>
                  </a:lnTo>
                  <a:cubicBezTo>
                    <a:pt x="165" y="736"/>
                    <a:pt x="208" y="708"/>
                    <a:pt x="220" y="658"/>
                  </a:cubicBezTo>
                  <a:cubicBezTo>
                    <a:pt x="225" y="642"/>
                    <a:pt x="345" y="231"/>
                    <a:pt x="1042" y="210"/>
                  </a:cubicBezTo>
                  <a:cubicBezTo>
                    <a:pt x="1101" y="210"/>
                    <a:pt x="1146" y="160"/>
                    <a:pt x="1146" y="99"/>
                  </a:cubicBezTo>
                  <a:cubicBezTo>
                    <a:pt x="1141" y="45"/>
                    <a:pt x="1101"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961950" y="3861900"/>
              <a:ext cx="355350" cy="446275"/>
            </a:xfrm>
            <a:custGeom>
              <a:avLst/>
              <a:gdLst/>
              <a:ahLst/>
              <a:cxnLst/>
              <a:rect l="l" t="t" r="r" b="b"/>
              <a:pathLst>
                <a:path w="14214" h="17851" extrusionOk="0">
                  <a:moveTo>
                    <a:pt x="2802" y="1"/>
                  </a:moveTo>
                  <a:lnTo>
                    <a:pt x="0" y="5115"/>
                  </a:lnTo>
                  <a:cubicBezTo>
                    <a:pt x="0" y="5115"/>
                    <a:pt x="9340" y="8490"/>
                    <a:pt x="9329" y="13336"/>
                  </a:cubicBezTo>
                  <a:cubicBezTo>
                    <a:pt x="9329" y="13336"/>
                    <a:pt x="8112" y="15128"/>
                    <a:pt x="8310" y="15330"/>
                  </a:cubicBezTo>
                  <a:cubicBezTo>
                    <a:pt x="8324" y="15345"/>
                    <a:pt x="8343" y="15352"/>
                    <a:pt x="8367" y="15352"/>
                  </a:cubicBezTo>
                  <a:cubicBezTo>
                    <a:pt x="8676" y="15352"/>
                    <a:pt x="9729" y="14224"/>
                    <a:pt x="9729" y="14224"/>
                  </a:cubicBezTo>
                  <a:lnTo>
                    <a:pt x="9729" y="14224"/>
                  </a:lnTo>
                  <a:cubicBezTo>
                    <a:pt x="9729" y="14224"/>
                    <a:pt x="8912" y="17063"/>
                    <a:pt x="9340" y="17134"/>
                  </a:cubicBezTo>
                  <a:cubicBezTo>
                    <a:pt x="9347" y="17135"/>
                    <a:pt x="9355" y="17136"/>
                    <a:pt x="9363" y="17136"/>
                  </a:cubicBezTo>
                  <a:cubicBezTo>
                    <a:pt x="9799" y="17136"/>
                    <a:pt x="10508" y="15204"/>
                    <a:pt x="10508" y="15204"/>
                  </a:cubicBezTo>
                  <a:lnTo>
                    <a:pt x="10508" y="15204"/>
                  </a:lnTo>
                  <a:cubicBezTo>
                    <a:pt x="10508" y="15205"/>
                    <a:pt x="10503" y="17851"/>
                    <a:pt x="10801" y="17851"/>
                  </a:cubicBezTo>
                  <a:cubicBezTo>
                    <a:pt x="10814" y="17851"/>
                    <a:pt x="10828" y="17846"/>
                    <a:pt x="10842" y="17835"/>
                  </a:cubicBezTo>
                  <a:cubicBezTo>
                    <a:pt x="11188" y="17584"/>
                    <a:pt x="11462" y="15249"/>
                    <a:pt x="11462" y="15249"/>
                  </a:cubicBezTo>
                  <a:cubicBezTo>
                    <a:pt x="11462" y="15249"/>
                    <a:pt x="11753" y="17152"/>
                    <a:pt x="12272" y="17152"/>
                  </a:cubicBezTo>
                  <a:cubicBezTo>
                    <a:pt x="12304" y="17152"/>
                    <a:pt x="12338" y="17144"/>
                    <a:pt x="12372" y="17129"/>
                  </a:cubicBezTo>
                  <a:cubicBezTo>
                    <a:pt x="12952" y="16855"/>
                    <a:pt x="11872" y="14481"/>
                    <a:pt x="11872" y="14481"/>
                  </a:cubicBezTo>
                  <a:lnTo>
                    <a:pt x="11872" y="14481"/>
                  </a:lnTo>
                  <a:cubicBezTo>
                    <a:pt x="11872" y="14481"/>
                    <a:pt x="12426" y="15431"/>
                    <a:pt x="12857" y="15431"/>
                  </a:cubicBezTo>
                  <a:cubicBezTo>
                    <a:pt x="12915" y="15431"/>
                    <a:pt x="12971" y="15414"/>
                    <a:pt x="13023" y="15375"/>
                  </a:cubicBezTo>
                  <a:cubicBezTo>
                    <a:pt x="13457" y="15052"/>
                    <a:pt x="11763" y="13160"/>
                    <a:pt x="11763" y="13160"/>
                  </a:cubicBezTo>
                  <a:cubicBezTo>
                    <a:pt x="11763" y="13160"/>
                    <a:pt x="14213" y="4364"/>
                    <a:pt x="2802" y="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613775" y="3292925"/>
              <a:ext cx="570050" cy="449950"/>
            </a:xfrm>
            <a:custGeom>
              <a:avLst/>
              <a:gdLst/>
              <a:ahLst/>
              <a:cxnLst/>
              <a:rect l="l" t="t" r="r" b="b"/>
              <a:pathLst>
                <a:path w="22802" h="17998" extrusionOk="0">
                  <a:moveTo>
                    <a:pt x="12211" y="0"/>
                  </a:moveTo>
                  <a:cubicBezTo>
                    <a:pt x="6594" y="0"/>
                    <a:pt x="1" y="6510"/>
                    <a:pt x="4128" y="13908"/>
                  </a:cubicBezTo>
                  <a:cubicBezTo>
                    <a:pt x="5670" y="16665"/>
                    <a:pt x="8779" y="17998"/>
                    <a:pt x="11946" y="17998"/>
                  </a:cubicBezTo>
                  <a:cubicBezTo>
                    <a:pt x="16040" y="17998"/>
                    <a:pt x="20232" y="15771"/>
                    <a:pt x="21267" y="11513"/>
                  </a:cubicBezTo>
                  <a:cubicBezTo>
                    <a:pt x="21267" y="11513"/>
                    <a:pt x="22801" y="2343"/>
                    <a:pt x="13763" y="178"/>
                  </a:cubicBezTo>
                  <a:cubicBezTo>
                    <a:pt x="13261" y="58"/>
                    <a:pt x="12740" y="0"/>
                    <a:pt x="12211"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730275" y="3687225"/>
              <a:ext cx="187300" cy="159650"/>
            </a:xfrm>
            <a:custGeom>
              <a:avLst/>
              <a:gdLst/>
              <a:ahLst/>
              <a:cxnLst/>
              <a:rect l="l" t="t" r="r" b="b"/>
              <a:pathLst>
                <a:path w="7492" h="6386" extrusionOk="0">
                  <a:moveTo>
                    <a:pt x="4352" y="0"/>
                  </a:moveTo>
                  <a:lnTo>
                    <a:pt x="2269" y="3047"/>
                  </a:lnTo>
                  <a:lnTo>
                    <a:pt x="1030" y="2586"/>
                  </a:lnTo>
                  <a:lnTo>
                    <a:pt x="1030" y="2586"/>
                  </a:lnTo>
                  <a:cubicBezTo>
                    <a:pt x="1030" y="2586"/>
                    <a:pt x="0" y="3743"/>
                    <a:pt x="2017" y="5518"/>
                  </a:cubicBezTo>
                  <a:cubicBezTo>
                    <a:pt x="2742" y="6157"/>
                    <a:pt x="3494" y="6385"/>
                    <a:pt x="4199" y="6385"/>
                  </a:cubicBezTo>
                  <a:cubicBezTo>
                    <a:pt x="5970" y="6385"/>
                    <a:pt x="7443" y="4944"/>
                    <a:pt x="7443" y="4944"/>
                  </a:cubicBezTo>
                  <a:lnTo>
                    <a:pt x="6133" y="4357"/>
                  </a:lnTo>
                  <a:lnTo>
                    <a:pt x="7492" y="532"/>
                  </a:lnTo>
                  <a:lnTo>
                    <a:pt x="4352" y="0"/>
                  </a:ln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767100" y="3535225"/>
              <a:ext cx="93350" cy="76075"/>
            </a:xfrm>
            <a:custGeom>
              <a:avLst/>
              <a:gdLst/>
              <a:ahLst/>
              <a:cxnLst/>
              <a:rect l="l" t="t" r="r" b="b"/>
              <a:pathLst>
                <a:path w="3734" h="3043" extrusionOk="0">
                  <a:moveTo>
                    <a:pt x="808" y="0"/>
                  </a:moveTo>
                  <a:cubicBezTo>
                    <a:pt x="769" y="0"/>
                    <a:pt x="733" y="23"/>
                    <a:pt x="714" y="62"/>
                  </a:cubicBezTo>
                  <a:cubicBezTo>
                    <a:pt x="686" y="121"/>
                    <a:pt x="1" y="1586"/>
                    <a:pt x="895" y="2654"/>
                  </a:cubicBezTo>
                  <a:cubicBezTo>
                    <a:pt x="1086" y="2890"/>
                    <a:pt x="1338" y="3015"/>
                    <a:pt x="1640" y="3038"/>
                  </a:cubicBezTo>
                  <a:cubicBezTo>
                    <a:pt x="1672" y="3043"/>
                    <a:pt x="1705" y="3043"/>
                    <a:pt x="1738" y="3043"/>
                  </a:cubicBezTo>
                  <a:cubicBezTo>
                    <a:pt x="2631" y="3043"/>
                    <a:pt x="3640" y="2167"/>
                    <a:pt x="3684" y="2127"/>
                  </a:cubicBezTo>
                  <a:cubicBezTo>
                    <a:pt x="3728" y="2089"/>
                    <a:pt x="3734" y="2024"/>
                    <a:pt x="3696" y="1980"/>
                  </a:cubicBezTo>
                  <a:cubicBezTo>
                    <a:pt x="3675" y="1956"/>
                    <a:pt x="3645" y="1943"/>
                    <a:pt x="3615" y="1943"/>
                  </a:cubicBezTo>
                  <a:cubicBezTo>
                    <a:pt x="3591" y="1943"/>
                    <a:pt x="3567" y="1952"/>
                    <a:pt x="3547" y="1970"/>
                  </a:cubicBezTo>
                  <a:cubicBezTo>
                    <a:pt x="3537" y="1980"/>
                    <a:pt x="2551" y="2833"/>
                    <a:pt x="1737" y="2833"/>
                  </a:cubicBezTo>
                  <a:cubicBezTo>
                    <a:pt x="1710" y="2833"/>
                    <a:pt x="1683" y="2832"/>
                    <a:pt x="1657" y="2830"/>
                  </a:cubicBezTo>
                  <a:cubicBezTo>
                    <a:pt x="1409" y="2808"/>
                    <a:pt x="1212" y="2709"/>
                    <a:pt x="1053" y="2522"/>
                  </a:cubicBezTo>
                  <a:cubicBezTo>
                    <a:pt x="253" y="1558"/>
                    <a:pt x="900" y="166"/>
                    <a:pt x="906" y="149"/>
                  </a:cubicBezTo>
                  <a:cubicBezTo>
                    <a:pt x="928" y="100"/>
                    <a:pt x="906" y="35"/>
                    <a:pt x="856" y="12"/>
                  </a:cubicBezTo>
                  <a:cubicBezTo>
                    <a:pt x="840" y="4"/>
                    <a:pt x="82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877000" y="3600300"/>
              <a:ext cx="107025" cy="93975"/>
            </a:xfrm>
            <a:custGeom>
              <a:avLst/>
              <a:gdLst/>
              <a:ahLst/>
              <a:cxnLst/>
              <a:rect l="l" t="t" r="r" b="b"/>
              <a:pathLst>
                <a:path w="4281" h="3759" extrusionOk="0">
                  <a:moveTo>
                    <a:pt x="2138" y="1"/>
                  </a:moveTo>
                  <a:cubicBezTo>
                    <a:pt x="1782" y="1"/>
                    <a:pt x="1422" y="102"/>
                    <a:pt x="1103" y="314"/>
                  </a:cubicBezTo>
                  <a:cubicBezTo>
                    <a:pt x="236" y="885"/>
                    <a:pt x="1" y="2051"/>
                    <a:pt x="577" y="2918"/>
                  </a:cubicBezTo>
                  <a:cubicBezTo>
                    <a:pt x="936" y="3464"/>
                    <a:pt x="1532" y="3759"/>
                    <a:pt x="2140" y="3759"/>
                  </a:cubicBezTo>
                  <a:cubicBezTo>
                    <a:pt x="2498" y="3759"/>
                    <a:pt x="2859" y="3657"/>
                    <a:pt x="3180" y="3444"/>
                  </a:cubicBezTo>
                  <a:cubicBezTo>
                    <a:pt x="4040" y="2873"/>
                    <a:pt x="4281" y="1707"/>
                    <a:pt x="3706" y="840"/>
                  </a:cubicBezTo>
                  <a:cubicBezTo>
                    <a:pt x="3346" y="297"/>
                    <a:pt x="2748" y="1"/>
                    <a:pt x="2138" y="1"/>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690650" y="3447325"/>
              <a:ext cx="106900" cy="93900"/>
            </a:xfrm>
            <a:custGeom>
              <a:avLst/>
              <a:gdLst/>
              <a:ahLst/>
              <a:cxnLst/>
              <a:rect l="l" t="t" r="r" b="b"/>
              <a:pathLst>
                <a:path w="4276" h="3756" extrusionOk="0">
                  <a:moveTo>
                    <a:pt x="2136" y="0"/>
                  </a:moveTo>
                  <a:cubicBezTo>
                    <a:pt x="1781" y="0"/>
                    <a:pt x="1422" y="101"/>
                    <a:pt x="1103" y="311"/>
                  </a:cubicBezTo>
                  <a:cubicBezTo>
                    <a:pt x="237" y="887"/>
                    <a:pt x="0" y="2048"/>
                    <a:pt x="571" y="2914"/>
                  </a:cubicBezTo>
                  <a:cubicBezTo>
                    <a:pt x="933" y="3460"/>
                    <a:pt x="1528" y="3755"/>
                    <a:pt x="2136" y="3755"/>
                  </a:cubicBezTo>
                  <a:cubicBezTo>
                    <a:pt x="2493" y="3755"/>
                    <a:pt x="2854" y="3653"/>
                    <a:pt x="3174" y="3440"/>
                  </a:cubicBezTo>
                  <a:cubicBezTo>
                    <a:pt x="4040" y="2871"/>
                    <a:pt x="4275" y="1704"/>
                    <a:pt x="3706" y="842"/>
                  </a:cubicBezTo>
                  <a:cubicBezTo>
                    <a:pt x="3343" y="296"/>
                    <a:pt x="2745" y="0"/>
                    <a:pt x="2136" y="0"/>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911150" y="3534075"/>
              <a:ext cx="54100" cy="47625"/>
            </a:xfrm>
            <a:custGeom>
              <a:avLst/>
              <a:gdLst/>
              <a:ahLst/>
              <a:cxnLst/>
              <a:rect l="l" t="t" r="r" b="b"/>
              <a:pathLst>
                <a:path w="2164" h="1905" extrusionOk="0">
                  <a:moveTo>
                    <a:pt x="1079" y="1"/>
                  </a:moveTo>
                  <a:cubicBezTo>
                    <a:pt x="898" y="1"/>
                    <a:pt x="715" y="52"/>
                    <a:pt x="553" y="157"/>
                  </a:cubicBezTo>
                  <a:cubicBezTo>
                    <a:pt x="120" y="448"/>
                    <a:pt x="0" y="1040"/>
                    <a:pt x="289" y="1478"/>
                  </a:cubicBezTo>
                  <a:cubicBezTo>
                    <a:pt x="473" y="1755"/>
                    <a:pt x="774" y="1905"/>
                    <a:pt x="1081" y="1905"/>
                  </a:cubicBezTo>
                  <a:cubicBezTo>
                    <a:pt x="1261" y="1905"/>
                    <a:pt x="1443" y="1853"/>
                    <a:pt x="1605" y="1746"/>
                  </a:cubicBezTo>
                  <a:cubicBezTo>
                    <a:pt x="2044" y="1457"/>
                    <a:pt x="2164" y="865"/>
                    <a:pt x="1875" y="425"/>
                  </a:cubicBezTo>
                  <a:cubicBezTo>
                    <a:pt x="1691" y="149"/>
                    <a:pt x="1388" y="1"/>
                    <a:pt x="1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785200" y="3425300"/>
              <a:ext cx="54150" cy="47600"/>
            </a:xfrm>
            <a:custGeom>
              <a:avLst/>
              <a:gdLst/>
              <a:ahLst/>
              <a:cxnLst/>
              <a:rect l="l" t="t" r="r" b="b"/>
              <a:pathLst>
                <a:path w="2166" h="1904" extrusionOk="0">
                  <a:moveTo>
                    <a:pt x="1085" y="1"/>
                  </a:moveTo>
                  <a:cubicBezTo>
                    <a:pt x="904" y="1"/>
                    <a:pt x="721" y="51"/>
                    <a:pt x="559" y="157"/>
                  </a:cubicBezTo>
                  <a:cubicBezTo>
                    <a:pt x="121" y="447"/>
                    <a:pt x="0" y="1039"/>
                    <a:pt x="291" y="1477"/>
                  </a:cubicBezTo>
                  <a:cubicBezTo>
                    <a:pt x="474" y="1754"/>
                    <a:pt x="778" y="1904"/>
                    <a:pt x="1087" y="1904"/>
                  </a:cubicBezTo>
                  <a:cubicBezTo>
                    <a:pt x="1268" y="1904"/>
                    <a:pt x="1450" y="1853"/>
                    <a:pt x="1611" y="1746"/>
                  </a:cubicBezTo>
                  <a:cubicBezTo>
                    <a:pt x="2051" y="1455"/>
                    <a:pt x="2165" y="863"/>
                    <a:pt x="1881" y="425"/>
                  </a:cubicBezTo>
                  <a:cubicBezTo>
                    <a:pt x="1698" y="149"/>
                    <a:pt x="1394" y="1"/>
                    <a:pt x="1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799725" y="3724225"/>
              <a:ext cx="104700" cy="53150"/>
            </a:xfrm>
            <a:custGeom>
              <a:avLst/>
              <a:gdLst/>
              <a:ahLst/>
              <a:cxnLst/>
              <a:rect l="l" t="t" r="r" b="b"/>
              <a:pathLst>
                <a:path w="4188" h="2126" extrusionOk="0">
                  <a:moveTo>
                    <a:pt x="582" y="0"/>
                  </a:moveTo>
                  <a:lnTo>
                    <a:pt x="0" y="871"/>
                  </a:lnTo>
                  <a:lnTo>
                    <a:pt x="3607" y="2126"/>
                  </a:lnTo>
                  <a:lnTo>
                    <a:pt x="4187" y="739"/>
                  </a:lnTo>
                  <a:lnTo>
                    <a:pt x="4187" y="739"/>
                  </a:lnTo>
                  <a:cubicBezTo>
                    <a:pt x="3993" y="756"/>
                    <a:pt x="3804" y="764"/>
                    <a:pt x="3621" y="764"/>
                  </a:cubicBezTo>
                  <a:cubicBezTo>
                    <a:pt x="1807" y="764"/>
                    <a:pt x="582" y="0"/>
                    <a:pt x="582" y="0"/>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961000" y="3659025"/>
              <a:ext cx="145950" cy="108800"/>
            </a:xfrm>
            <a:custGeom>
              <a:avLst/>
              <a:gdLst/>
              <a:ahLst/>
              <a:cxnLst/>
              <a:rect l="l" t="t" r="r" b="b"/>
              <a:pathLst>
                <a:path w="5838" h="4352" extrusionOk="0">
                  <a:moveTo>
                    <a:pt x="4556" y="0"/>
                  </a:moveTo>
                  <a:cubicBezTo>
                    <a:pt x="3505" y="0"/>
                    <a:pt x="2171" y="886"/>
                    <a:pt x="2171" y="886"/>
                  </a:cubicBezTo>
                  <a:cubicBezTo>
                    <a:pt x="2171" y="886"/>
                    <a:pt x="0" y="2509"/>
                    <a:pt x="1174" y="3534"/>
                  </a:cubicBezTo>
                  <a:cubicBezTo>
                    <a:pt x="1678" y="3971"/>
                    <a:pt x="2611" y="4352"/>
                    <a:pt x="3507" y="4352"/>
                  </a:cubicBezTo>
                  <a:cubicBezTo>
                    <a:pt x="4704" y="4352"/>
                    <a:pt x="5837" y="3671"/>
                    <a:pt x="5800" y="1533"/>
                  </a:cubicBezTo>
                  <a:cubicBezTo>
                    <a:pt x="5778" y="359"/>
                    <a:pt x="5225" y="0"/>
                    <a:pt x="4556"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010750" y="3693650"/>
              <a:ext cx="81275" cy="39900"/>
            </a:xfrm>
            <a:custGeom>
              <a:avLst/>
              <a:gdLst/>
              <a:ahLst/>
              <a:cxnLst/>
              <a:rect l="l" t="t" r="r" b="b"/>
              <a:pathLst>
                <a:path w="3251" h="1596" extrusionOk="0">
                  <a:moveTo>
                    <a:pt x="2481" y="1"/>
                  </a:moveTo>
                  <a:cubicBezTo>
                    <a:pt x="1868" y="1"/>
                    <a:pt x="1049" y="476"/>
                    <a:pt x="44" y="1409"/>
                  </a:cubicBezTo>
                  <a:cubicBezTo>
                    <a:pt x="0" y="1453"/>
                    <a:pt x="0" y="1519"/>
                    <a:pt x="39" y="1562"/>
                  </a:cubicBezTo>
                  <a:cubicBezTo>
                    <a:pt x="61" y="1585"/>
                    <a:pt x="87" y="1595"/>
                    <a:pt x="115" y="1595"/>
                  </a:cubicBezTo>
                  <a:cubicBezTo>
                    <a:pt x="142" y="1595"/>
                    <a:pt x="170" y="1585"/>
                    <a:pt x="186" y="1568"/>
                  </a:cubicBezTo>
                  <a:cubicBezTo>
                    <a:pt x="1355" y="480"/>
                    <a:pt x="2068" y="209"/>
                    <a:pt x="2485" y="209"/>
                  </a:cubicBezTo>
                  <a:cubicBezTo>
                    <a:pt x="2545" y="209"/>
                    <a:pt x="2599" y="215"/>
                    <a:pt x="2647" y="225"/>
                  </a:cubicBezTo>
                  <a:cubicBezTo>
                    <a:pt x="2932" y="280"/>
                    <a:pt x="3031" y="477"/>
                    <a:pt x="3036" y="488"/>
                  </a:cubicBezTo>
                  <a:cubicBezTo>
                    <a:pt x="3053" y="524"/>
                    <a:pt x="3092" y="549"/>
                    <a:pt x="3131" y="549"/>
                  </a:cubicBezTo>
                  <a:cubicBezTo>
                    <a:pt x="3145" y="549"/>
                    <a:pt x="3160" y="545"/>
                    <a:pt x="3173" y="538"/>
                  </a:cubicBezTo>
                  <a:cubicBezTo>
                    <a:pt x="3228" y="515"/>
                    <a:pt x="3251" y="455"/>
                    <a:pt x="3228" y="401"/>
                  </a:cubicBezTo>
                  <a:cubicBezTo>
                    <a:pt x="3223" y="389"/>
                    <a:pt x="3092" y="98"/>
                    <a:pt x="2697" y="22"/>
                  </a:cubicBezTo>
                  <a:cubicBezTo>
                    <a:pt x="2628" y="8"/>
                    <a:pt x="2556" y="1"/>
                    <a:pt x="2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810975" y="3503050"/>
              <a:ext cx="64025" cy="57025"/>
            </a:xfrm>
            <a:custGeom>
              <a:avLst/>
              <a:gdLst/>
              <a:ahLst/>
              <a:cxnLst/>
              <a:rect l="l" t="t" r="r" b="b"/>
              <a:pathLst>
                <a:path w="2561" h="2281" extrusionOk="0">
                  <a:moveTo>
                    <a:pt x="2447" y="0"/>
                  </a:moveTo>
                  <a:cubicBezTo>
                    <a:pt x="2420" y="0"/>
                    <a:pt x="2392" y="12"/>
                    <a:pt x="2373" y="34"/>
                  </a:cubicBezTo>
                  <a:lnTo>
                    <a:pt x="1146" y="1223"/>
                  </a:lnTo>
                  <a:lnTo>
                    <a:pt x="186" y="72"/>
                  </a:lnTo>
                  <a:cubicBezTo>
                    <a:pt x="167" y="45"/>
                    <a:pt x="137" y="32"/>
                    <a:pt x="106" y="32"/>
                  </a:cubicBezTo>
                  <a:cubicBezTo>
                    <a:pt x="93" y="32"/>
                    <a:pt x="79" y="34"/>
                    <a:pt x="66" y="39"/>
                  </a:cubicBezTo>
                  <a:cubicBezTo>
                    <a:pt x="28" y="55"/>
                    <a:pt x="0" y="100"/>
                    <a:pt x="0" y="143"/>
                  </a:cubicBezTo>
                  <a:lnTo>
                    <a:pt x="104" y="2182"/>
                  </a:lnTo>
                  <a:cubicBezTo>
                    <a:pt x="109" y="2237"/>
                    <a:pt x="153" y="2281"/>
                    <a:pt x="208" y="2281"/>
                  </a:cubicBezTo>
                  <a:lnTo>
                    <a:pt x="213" y="2281"/>
                  </a:lnTo>
                  <a:cubicBezTo>
                    <a:pt x="274" y="2275"/>
                    <a:pt x="317" y="2225"/>
                    <a:pt x="317" y="2171"/>
                  </a:cubicBezTo>
                  <a:lnTo>
                    <a:pt x="231" y="450"/>
                  </a:lnTo>
                  <a:lnTo>
                    <a:pt x="231" y="450"/>
                  </a:lnTo>
                  <a:lnTo>
                    <a:pt x="1058" y="1448"/>
                  </a:lnTo>
                  <a:cubicBezTo>
                    <a:pt x="1080" y="1469"/>
                    <a:pt x="1107" y="1481"/>
                    <a:pt x="1134" y="1486"/>
                  </a:cubicBezTo>
                  <a:cubicBezTo>
                    <a:pt x="1162" y="1486"/>
                    <a:pt x="1189" y="1474"/>
                    <a:pt x="1212" y="1453"/>
                  </a:cubicBezTo>
                  <a:lnTo>
                    <a:pt x="2521" y="181"/>
                  </a:lnTo>
                  <a:cubicBezTo>
                    <a:pt x="2560" y="143"/>
                    <a:pt x="2560" y="77"/>
                    <a:pt x="2521" y="34"/>
                  </a:cubicBezTo>
                  <a:cubicBezTo>
                    <a:pt x="2502" y="12"/>
                    <a:pt x="2474" y="0"/>
                    <a:pt x="2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759450" y="3237775"/>
              <a:ext cx="527950" cy="355400"/>
            </a:xfrm>
            <a:custGeom>
              <a:avLst/>
              <a:gdLst/>
              <a:ahLst/>
              <a:cxnLst/>
              <a:rect l="l" t="t" r="r" b="b"/>
              <a:pathLst>
                <a:path w="21118" h="14216" extrusionOk="0">
                  <a:moveTo>
                    <a:pt x="8082" y="0"/>
                  </a:moveTo>
                  <a:cubicBezTo>
                    <a:pt x="3664" y="0"/>
                    <a:pt x="590" y="3053"/>
                    <a:pt x="0" y="3914"/>
                  </a:cubicBezTo>
                  <a:cubicBezTo>
                    <a:pt x="0" y="3914"/>
                    <a:pt x="2710" y="7970"/>
                    <a:pt x="4785" y="7970"/>
                  </a:cubicBezTo>
                  <a:cubicBezTo>
                    <a:pt x="4846" y="7970"/>
                    <a:pt x="4906" y="7966"/>
                    <a:pt x="4966" y="7959"/>
                  </a:cubicBezTo>
                  <a:cubicBezTo>
                    <a:pt x="6101" y="7822"/>
                    <a:pt x="7114" y="6826"/>
                    <a:pt x="7804" y="5943"/>
                  </a:cubicBezTo>
                  <a:lnTo>
                    <a:pt x="7804" y="5943"/>
                  </a:lnTo>
                  <a:cubicBezTo>
                    <a:pt x="7203" y="6981"/>
                    <a:pt x="6580" y="8382"/>
                    <a:pt x="6840" y="9406"/>
                  </a:cubicBezTo>
                  <a:cubicBezTo>
                    <a:pt x="7277" y="11118"/>
                    <a:pt x="11686" y="14216"/>
                    <a:pt x="13533" y="14216"/>
                  </a:cubicBezTo>
                  <a:cubicBezTo>
                    <a:pt x="13654" y="14216"/>
                    <a:pt x="13764" y="14202"/>
                    <a:pt x="13862" y="14174"/>
                  </a:cubicBezTo>
                  <a:cubicBezTo>
                    <a:pt x="15440" y="13719"/>
                    <a:pt x="21118" y="6145"/>
                    <a:pt x="13862" y="1744"/>
                  </a:cubicBezTo>
                  <a:cubicBezTo>
                    <a:pt x="11773" y="474"/>
                    <a:pt x="9823" y="0"/>
                    <a:pt x="8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041975" y="3511725"/>
              <a:ext cx="144750" cy="178750"/>
            </a:xfrm>
            <a:custGeom>
              <a:avLst/>
              <a:gdLst/>
              <a:ahLst/>
              <a:cxnLst/>
              <a:rect l="l" t="t" r="r" b="b"/>
              <a:pathLst>
                <a:path w="5790" h="7150" extrusionOk="0">
                  <a:moveTo>
                    <a:pt x="4182" y="1"/>
                  </a:moveTo>
                  <a:cubicBezTo>
                    <a:pt x="3766" y="1"/>
                    <a:pt x="3237" y="212"/>
                    <a:pt x="2561" y="722"/>
                  </a:cubicBezTo>
                  <a:cubicBezTo>
                    <a:pt x="2561" y="722"/>
                    <a:pt x="2561" y="3972"/>
                    <a:pt x="72" y="7020"/>
                  </a:cubicBezTo>
                  <a:cubicBezTo>
                    <a:pt x="0" y="7109"/>
                    <a:pt x="18" y="7150"/>
                    <a:pt x="106" y="7150"/>
                  </a:cubicBezTo>
                  <a:cubicBezTo>
                    <a:pt x="796" y="7150"/>
                    <a:pt x="5789" y="4636"/>
                    <a:pt x="5668" y="2799"/>
                  </a:cubicBezTo>
                  <a:cubicBezTo>
                    <a:pt x="5576" y="1465"/>
                    <a:pt x="5275" y="1"/>
                    <a:pt x="4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8177225" y="3531575"/>
              <a:ext cx="246775" cy="289950"/>
            </a:xfrm>
            <a:custGeom>
              <a:avLst/>
              <a:gdLst/>
              <a:ahLst/>
              <a:cxnLst/>
              <a:rect l="l" t="t" r="r" b="b"/>
              <a:pathLst>
                <a:path w="9871" h="11598" extrusionOk="0">
                  <a:moveTo>
                    <a:pt x="2841" y="1"/>
                  </a:moveTo>
                  <a:cubicBezTo>
                    <a:pt x="1998" y="1"/>
                    <a:pt x="1409" y="93"/>
                    <a:pt x="1409" y="93"/>
                  </a:cubicBezTo>
                  <a:cubicBezTo>
                    <a:pt x="0" y="6894"/>
                    <a:pt x="5504" y="11597"/>
                    <a:pt x="5504" y="11597"/>
                  </a:cubicBezTo>
                  <a:cubicBezTo>
                    <a:pt x="5504" y="11597"/>
                    <a:pt x="9871" y="5968"/>
                    <a:pt x="8315" y="2614"/>
                  </a:cubicBezTo>
                  <a:cubicBezTo>
                    <a:pt x="7275" y="373"/>
                    <a:pt x="4541" y="1"/>
                    <a:pt x="28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7416350" y="3624050"/>
              <a:ext cx="331600" cy="251850"/>
            </a:xfrm>
            <a:custGeom>
              <a:avLst/>
              <a:gdLst/>
              <a:ahLst/>
              <a:cxnLst/>
              <a:rect l="l" t="t" r="r" b="b"/>
              <a:pathLst>
                <a:path w="13264" h="10074" extrusionOk="0">
                  <a:moveTo>
                    <a:pt x="4734" y="0"/>
                  </a:moveTo>
                  <a:cubicBezTo>
                    <a:pt x="4707" y="0"/>
                    <a:pt x="4689" y="7"/>
                    <a:pt x="4681" y="21"/>
                  </a:cubicBezTo>
                  <a:cubicBezTo>
                    <a:pt x="4450" y="406"/>
                    <a:pt x="581" y="4007"/>
                    <a:pt x="581" y="4007"/>
                  </a:cubicBezTo>
                  <a:cubicBezTo>
                    <a:pt x="1" y="4550"/>
                    <a:pt x="5085" y="10073"/>
                    <a:pt x="6352" y="10073"/>
                  </a:cubicBezTo>
                  <a:cubicBezTo>
                    <a:pt x="6390" y="10073"/>
                    <a:pt x="6425" y="10068"/>
                    <a:pt x="6456" y="10058"/>
                  </a:cubicBezTo>
                  <a:cubicBezTo>
                    <a:pt x="7514" y="9707"/>
                    <a:pt x="13264" y="5070"/>
                    <a:pt x="13264" y="5070"/>
                  </a:cubicBezTo>
                  <a:cubicBezTo>
                    <a:pt x="12440" y="4727"/>
                    <a:pt x="5448" y="0"/>
                    <a:pt x="47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7852075" y="3810800"/>
              <a:ext cx="309975" cy="274350"/>
            </a:xfrm>
            <a:custGeom>
              <a:avLst/>
              <a:gdLst/>
              <a:ahLst/>
              <a:cxnLst/>
              <a:rect l="l" t="t" r="r" b="b"/>
              <a:pathLst>
                <a:path w="12399" h="10974" extrusionOk="0">
                  <a:moveTo>
                    <a:pt x="2571" y="1"/>
                  </a:moveTo>
                  <a:lnTo>
                    <a:pt x="1" y="7871"/>
                  </a:lnTo>
                  <a:cubicBezTo>
                    <a:pt x="55" y="7868"/>
                    <a:pt x="111" y="7866"/>
                    <a:pt x="168" y="7866"/>
                  </a:cubicBezTo>
                  <a:cubicBezTo>
                    <a:pt x="2900" y="7866"/>
                    <a:pt x="9477" y="10974"/>
                    <a:pt x="9477" y="10974"/>
                  </a:cubicBezTo>
                  <a:cubicBezTo>
                    <a:pt x="9833" y="10436"/>
                    <a:pt x="12398" y="4774"/>
                    <a:pt x="12398" y="4774"/>
                  </a:cubicBezTo>
                  <a:cubicBezTo>
                    <a:pt x="8468" y="970"/>
                    <a:pt x="2571" y="1"/>
                    <a:pt x="2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971975" y="3844150"/>
              <a:ext cx="41650" cy="170950"/>
            </a:xfrm>
            <a:custGeom>
              <a:avLst/>
              <a:gdLst/>
              <a:ahLst/>
              <a:cxnLst/>
              <a:rect l="l" t="t" r="r" b="b"/>
              <a:pathLst>
                <a:path w="1666" h="6838" extrusionOk="0">
                  <a:moveTo>
                    <a:pt x="384" y="1"/>
                  </a:moveTo>
                  <a:cubicBezTo>
                    <a:pt x="369" y="1"/>
                    <a:pt x="355" y="4"/>
                    <a:pt x="340" y="10"/>
                  </a:cubicBezTo>
                  <a:cubicBezTo>
                    <a:pt x="285" y="37"/>
                    <a:pt x="264" y="103"/>
                    <a:pt x="290" y="152"/>
                  </a:cubicBezTo>
                  <a:cubicBezTo>
                    <a:pt x="302" y="179"/>
                    <a:pt x="1436" y="2590"/>
                    <a:pt x="22" y="6696"/>
                  </a:cubicBezTo>
                  <a:cubicBezTo>
                    <a:pt x="1" y="6751"/>
                    <a:pt x="33" y="6812"/>
                    <a:pt x="87" y="6833"/>
                  </a:cubicBezTo>
                  <a:cubicBezTo>
                    <a:pt x="99" y="6838"/>
                    <a:pt x="110" y="6838"/>
                    <a:pt x="120" y="6838"/>
                  </a:cubicBezTo>
                  <a:cubicBezTo>
                    <a:pt x="165" y="6838"/>
                    <a:pt x="208" y="6812"/>
                    <a:pt x="219" y="6767"/>
                  </a:cubicBezTo>
                  <a:cubicBezTo>
                    <a:pt x="1666" y="2569"/>
                    <a:pt x="532" y="162"/>
                    <a:pt x="482" y="58"/>
                  </a:cubicBezTo>
                  <a:cubicBezTo>
                    <a:pt x="462" y="22"/>
                    <a:pt x="424"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553650" y="3728275"/>
              <a:ext cx="133900" cy="121200"/>
            </a:xfrm>
            <a:custGeom>
              <a:avLst/>
              <a:gdLst/>
              <a:ahLst/>
              <a:cxnLst/>
              <a:rect l="l" t="t" r="r" b="b"/>
              <a:pathLst>
                <a:path w="5356" h="4848" extrusionOk="0">
                  <a:moveTo>
                    <a:pt x="5245" y="0"/>
                  </a:moveTo>
                  <a:cubicBezTo>
                    <a:pt x="5238" y="0"/>
                    <a:pt x="5231" y="1"/>
                    <a:pt x="5224" y="3"/>
                  </a:cubicBezTo>
                  <a:cubicBezTo>
                    <a:pt x="3284" y="342"/>
                    <a:pt x="170" y="4501"/>
                    <a:pt x="38" y="4677"/>
                  </a:cubicBezTo>
                  <a:cubicBezTo>
                    <a:pt x="0" y="4726"/>
                    <a:pt x="11" y="4792"/>
                    <a:pt x="61" y="4825"/>
                  </a:cubicBezTo>
                  <a:cubicBezTo>
                    <a:pt x="77" y="4842"/>
                    <a:pt x="99" y="4847"/>
                    <a:pt x="120" y="4847"/>
                  </a:cubicBezTo>
                  <a:cubicBezTo>
                    <a:pt x="153" y="4847"/>
                    <a:pt x="186" y="4830"/>
                    <a:pt x="208" y="4804"/>
                  </a:cubicBezTo>
                  <a:cubicBezTo>
                    <a:pt x="241" y="4764"/>
                    <a:pt x="3403" y="539"/>
                    <a:pt x="5262" y="210"/>
                  </a:cubicBezTo>
                  <a:cubicBezTo>
                    <a:pt x="5316" y="200"/>
                    <a:pt x="5355" y="145"/>
                    <a:pt x="5343" y="84"/>
                  </a:cubicBezTo>
                  <a:cubicBezTo>
                    <a:pt x="5339" y="36"/>
                    <a:pt x="5296" y="0"/>
                    <a:pt x="5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734900" y="3786175"/>
              <a:ext cx="172550" cy="87400"/>
            </a:xfrm>
            <a:custGeom>
              <a:avLst/>
              <a:gdLst/>
              <a:ahLst/>
              <a:cxnLst/>
              <a:rect l="l" t="t" r="r" b="b"/>
              <a:pathLst>
                <a:path w="6902" h="3496" extrusionOk="0">
                  <a:moveTo>
                    <a:pt x="116" y="1"/>
                  </a:moveTo>
                  <a:cubicBezTo>
                    <a:pt x="107" y="1"/>
                    <a:pt x="98" y="2"/>
                    <a:pt x="89" y="4"/>
                  </a:cubicBezTo>
                  <a:cubicBezTo>
                    <a:pt x="34" y="21"/>
                    <a:pt x="1" y="75"/>
                    <a:pt x="13" y="131"/>
                  </a:cubicBezTo>
                  <a:cubicBezTo>
                    <a:pt x="34" y="207"/>
                    <a:pt x="494" y="2038"/>
                    <a:pt x="2188" y="3118"/>
                  </a:cubicBezTo>
                  <a:cubicBezTo>
                    <a:pt x="2621" y="3391"/>
                    <a:pt x="3120" y="3495"/>
                    <a:pt x="3623" y="3495"/>
                  </a:cubicBezTo>
                  <a:cubicBezTo>
                    <a:pt x="5143" y="3495"/>
                    <a:pt x="6742" y="2569"/>
                    <a:pt x="6830" y="2514"/>
                  </a:cubicBezTo>
                  <a:cubicBezTo>
                    <a:pt x="6886" y="2488"/>
                    <a:pt x="6901" y="2422"/>
                    <a:pt x="6869" y="2372"/>
                  </a:cubicBezTo>
                  <a:cubicBezTo>
                    <a:pt x="6850" y="2339"/>
                    <a:pt x="6814" y="2321"/>
                    <a:pt x="6777" y="2321"/>
                  </a:cubicBezTo>
                  <a:cubicBezTo>
                    <a:pt x="6760" y="2321"/>
                    <a:pt x="6742" y="2325"/>
                    <a:pt x="6726" y="2334"/>
                  </a:cubicBezTo>
                  <a:cubicBezTo>
                    <a:pt x="6705" y="2346"/>
                    <a:pt x="5094" y="3282"/>
                    <a:pt x="3614" y="3282"/>
                  </a:cubicBezTo>
                  <a:cubicBezTo>
                    <a:pt x="3146" y="3282"/>
                    <a:pt x="2690" y="3188"/>
                    <a:pt x="2303" y="2942"/>
                  </a:cubicBezTo>
                  <a:cubicBezTo>
                    <a:pt x="681" y="1906"/>
                    <a:pt x="220" y="98"/>
                    <a:pt x="220" y="81"/>
                  </a:cubicBezTo>
                  <a:cubicBezTo>
                    <a:pt x="206" y="35"/>
                    <a:pt x="165"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322152" y="2738847"/>
            <a:ext cx="1315503" cy="1991723"/>
            <a:chOff x="191900" y="2943925"/>
            <a:chExt cx="1080850" cy="1636450"/>
          </a:xfrm>
        </p:grpSpPr>
        <p:sp>
          <p:nvSpPr>
            <p:cNvPr id="111" name="Google Shape;111;p2"/>
            <p:cNvSpPr/>
            <p:nvPr/>
          </p:nvSpPr>
          <p:spPr>
            <a:xfrm>
              <a:off x="469350" y="2943925"/>
              <a:ext cx="742700" cy="528675"/>
            </a:xfrm>
            <a:custGeom>
              <a:avLst/>
              <a:gdLst/>
              <a:ahLst/>
              <a:cxnLst/>
              <a:rect l="l" t="t" r="r" b="b"/>
              <a:pathLst>
                <a:path w="29708" h="21147" extrusionOk="0">
                  <a:moveTo>
                    <a:pt x="14607" y="1"/>
                  </a:moveTo>
                  <a:cubicBezTo>
                    <a:pt x="12241" y="1"/>
                    <a:pt x="11302" y="2619"/>
                    <a:pt x="11302" y="2619"/>
                  </a:cubicBezTo>
                  <a:cubicBezTo>
                    <a:pt x="11302" y="2619"/>
                    <a:pt x="10319" y="1212"/>
                    <a:pt x="8250" y="1212"/>
                  </a:cubicBezTo>
                  <a:cubicBezTo>
                    <a:pt x="7604" y="1212"/>
                    <a:pt x="6853" y="1349"/>
                    <a:pt x="5992" y="1709"/>
                  </a:cubicBezTo>
                  <a:cubicBezTo>
                    <a:pt x="2375" y="3222"/>
                    <a:pt x="4315" y="7535"/>
                    <a:pt x="4315" y="7535"/>
                  </a:cubicBezTo>
                  <a:cubicBezTo>
                    <a:pt x="4315" y="7535"/>
                    <a:pt x="911" y="8374"/>
                    <a:pt x="1328" y="11322"/>
                  </a:cubicBezTo>
                  <a:cubicBezTo>
                    <a:pt x="1629" y="13444"/>
                    <a:pt x="3564" y="13975"/>
                    <a:pt x="3564" y="13975"/>
                  </a:cubicBezTo>
                  <a:cubicBezTo>
                    <a:pt x="3564" y="13975"/>
                    <a:pt x="0" y="16031"/>
                    <a:pt x="3493" y="19128"/>
                  </a:cubicBezTo>
                  <a:cubicBezTo>
                    <a:pt x="4664" y="20167"/>
                    <a:pt x="6435" y="20255"/>
                    <a:pt x="6998" y="20255"/>
                  </a:cubicBezTo>
                  <a:cubicBezTo>
                    <a:pt x="7112" y="20255"/>
                    <a:pt x="7176" y="20251"/>
                    <a:pt x="7176" y="20251"/>
                  </a:cubicBezTo>
                  <a:lnTo>
                    <a:pt x="23520" y="21144"/>
                  </a:lnTo>
                  <a:cubicBezTo>
                    <a:pt x="23520" y="21144"/>
                    <a:pt x="23557" y="21146"/>
                    <a:pt x="23625" y="21146"/>
                  </a:cubicBezTo>
                  <a:cubicBezTo>
                    <a:pt x="24149" y="21146"/>
                    <a:pt x="26512" y="21017"/>
                    <a:pt x="27696" y="18761"/>
                  </a:cubicBezTo>
                  <a:cubicBezTo>
                    <a:pt x="29033" y="16217"/>
                    <a:pt x="27181" y="14605"/>
                    <a:pt x="27181" y="14605"/>
                  </a:cubicBezTo>
                  <a:cubicBezTo>
                    <a:pt x="27181" y="14605"/>
                    <a:pt x="29708" y="13795"/>
                    <a:pt x="29351" y="10566"/>
                  </a:cubicBezTo>
                  <a:cubicBezTo>
                    <a:pt x="29095" y="8244"/>
                    <a:pt x="27399" y="7918"/>
                    <a:pt x="26466" y="7918"/>
                  </a:cubicBezTo>
                  <a:cubicBezTo>
                    <a:pt x="26102" y="7918"/>
                    <a:pt x="25855" y="7968"/>
                    <a:pt x="25855" y="7968"/>
                  </a:cubicBezTo>
                  <a:cubicBezTo>
                    <a:pt x="25855" y="7968"/>
                    <a:pt x="27208" y="4433"/>
                    <a:pt x="23657" y="2114"/>
                  </a:cubicBezTo>
                  <a:cubicBezTo>
                    <a:pt x="23194" y="1813"/>
                    <a:pt x="22748" y="1696"/>
                    <a:pt x="22335" y="1696"/>
                  </a:cubicBezTo>
                  <a:cubicBezTo>
                    <a:pt x="20890" y="1696"/>
                    <a:pt x="19837" y="3123"/>
                    <a:pt x="19837" y="3123"/>
                  </a:cubicBezTo>
                  <a:cubicBezTo>
                    <a:pt x="19837" y="3123"/>
                    <a:pt x="19096" y="1309"/>
                    <a:pt x="15825" y="214"/>
                  </a:cubicBezTo>
                  <a:cubicBezTo>
                    <a:pt x="15382" y="65"/>
                    <a:pt x="14977" y="1"/>
                    <a:pt x="14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36925" y="4108275"/>
              <a:ext cx="340800" cy="465100"/>
            </a:xfrm>
            <a:custGeom>
              <a:avLst/>
              <a:gdLst/>
              <a:ahLst/>
              <a:cxnLst/>
              <a:rect l="l" t="t" r="r" b="b"/>
              <a:pathLst>
                <a:path w="13632" h="18604" extrusionOk="0">
                  <a:moveTo>
                    <a:pt x="965" y="1"/>
                  </a:moveTo>
                  <a:lnTo>
                    <a:pt x="1" y="6529"/>
                  </a:lnTo>
                  <a:cubicBezTo>
                    <a:pt x="3431" y="8184"/>
                    <a:pt x="9735" y="18603"/>
                    <a:pt x="9735" y="18603"/>
                  </a:cubicBezTo>
                  <a:cubicBezTo>
                    <a:pt x="9735" y="18603"/>
                    <a:pt x="12859" y="17288"/>
                    <a:pt x="13510" y="16828"/>
                  </a:cubicBezTo>
                  <a:cubicBezTo>
                    <a:pt x="13632" y="16741"/>
                    <a:pt x="13621" y="16706"/>
                    <a:pt x="13523" y="16706"/>
                  </a:cubicBezTo>
                  <a:cubicBezTo>
                    <a:pt x="13100" y="16706"/>
                    <a:pt x="11061" y="17359"/>
                    <a:pt x="11061" y="17359"/>
                  </a:cubicBezTo>
                  <a:cubicBezTo>
                    <a:pt x="11061" y="17359"/>
                    <a:pt x="10623" y="10557"/>
                    <a:pt x="7701" y="6173"/>
                  </a:cubicBezTo>
                  <a:cubicBezTo>
                    <a:pt x="4780" y="1789"/>
                    <a:pt x="965" y="1"/>
                    <a:pt x="965" y="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43950" y="4498275"/>
              <a:ext cx="149500" cy="82100"/>
            </a:xfrm>
            <a:custGeom>
              <a:avLst/>
              <a:gdLst/>
              <a:ahLst/>
              <a:cxnLst/>
              <a:rect l="l" t="t" r="r" b="b"/>
              <a:pathLst>
                <a:path w="5980" h="3284" extrusionOk="0">
                  <a:moveTo>
                    <a:pt x="2835" y="0"/>
                  </a:moveTo>
                  <a:lnTo>
                    <a:pt x="0" y="1129"/>
                  </a:lnTo>
                  <a:lnTo>
                    <a:pt x="1004" y="3283"/>
                  </a:lnTo>
                  <a:lnTo>
                    <a:pt x="5980" y="1124"/>
                  </a:lnTo>
                  <a:cubicBezTo>
                    <a:pt x="5619" y="641"/>
                    <a:pt x="4790" y="531"/>
                    <a:pt x="4109" y="531"/>
                  </a:cubicBezTo>
                  <a:cubicBezTo>
                    <a:pt x="3538" y="531"/>
                    <a:pt x="3070" y="608"/>
                    <a:pt x="3070" y="608"/>
                  </a:cubicBezTo>
                  <a:lnTo>
                    <a:pt x="2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99575" y="4501400"/>
              <a:ext cx="22100" cy="22500"/>
            </a:xfrm>
            <a:custGeom>
              <a:avLst/>
              <a:gdLst/>
              <a:ahLst/>
              <a:cxnLst/>
              <a:rect l="l" t="t" r="r" b="b"/>
              <a:pathLst>
                <a:path w="884" h="900" extrusionOk="0">
                  <a:moveTo>
                    <a:pt x="766" y="0"/>
                  </a:moveTo>
                  <a:cubicBezTo>
                    <a:pt x="739" y="0"/>
                    <a:pt x="711" y="11"/>
                    <a:pt x="691" y="34"/>
                  </a:cubicBezTo>
                  <a:lnTo>
                    <a:pt x="39" y="718"/>
                  </a:lnTo>
                  <a:cubicBezTo>
                    <a:pt x="1" y="763"/>
                    <a:pt x="1" y="829"/>
                    <a:pt x="44" y="867"/>
                  </a:cubicBezTo>
                  <a:cubicBezTo>
                    <a:pt x="67" y="889"/>
                    <a:pt x="94" y="900"/>
                    <a:pt x="117" y="900"/>
                  </a:cubicBezTo>
                  <a:cubicBezTo>
                    <a:pt x="143" y="900"/>
                    <a:pt x="176" y="889"/>
                    <a:pt x="193" y="867"/>
                  </a:cubicBezTo>
                  <a:lnTo>
                    <a:pt x="845" y="176"/>
                  </a:lnTo>
                  <a:cubicBezTo>
                    <a:pt x="883" y="138"/>
                    <a:pt x="883" y="67"/>
                    <a:pt x="840" y="28"/>
                  </a:cubicBezTo>
                  <a:cubicBezTo>
                    <a:pt x="819" y="10"/>
                    <a:pt x="792" y="0"/>
                    <a:pt x="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11350" y="4506700"/>
              <a:ext cx="18675" cy="27775"/>
            </a:xfrm>
            <a:custGeom>
              <a:avLst/>
              <a:gdLst/>
              <a:ahLst/>
              <a:cxnLst/>
              <a:rect l="l" t="t" r="r" b="b"/>
              <a:pathLst>
                <a:path w="747" h="1111" extrusionOk="0">
                  <a:moveTo>
                    <a:pt x="624" y="1"/>
                  </a:moveTo>
                  <a:cubicBezTo>
                    <a:pt x="587" y="1"/>
                    <a:pt x="551" y="19"/>
                    <a:pt x="533" y="53"/>
                  </a:cubicBezTo>
                  <a:lnTo>
                    <a:pt x="28" y="951"/>
                  </a:lnTo>
                  <a:cubicBezTo>
                    <a:pt x="1" y="1000"/>
                    <a:pt x="18" y="1065"/>
                    <a:pt x="73" y="1093"/>
                  </a:cubicBezTo>
                  <a:cubicBezTo>
                    <a:pt x="89" y="1105"/>
                    <a:pt x="106" y="1110"/>
                    <a:pt x="122" y="1110"/>
                  </a:cubicBezTo>
                  <a:cubicBezTo>
                    <a:pt x="160" y="1110"/>
                    <a:pt x="193" y="1088"/>
                    <a:pt x="215" y="1055"/>
                  </a:cubicBezTo>
                  <a:lnTo>
                    <a:pt x="719" y="157"/>
                  </a:lnTo>
                  <a:cubicBezTo>
                    <a:pt x="747" y="107"/>
                    <a:pt x="724" y="41"/>
                    <a:pt x="676" y="13"/>
                  </a:cubicBezTo>
                  <a:cubicBezTo>
                    <a:pt x="659" y="5"/>
                    <a:pt x="642"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31900" y="4509050"/>
              <a:ext cx="10600" cy="25425"/>
            </a:xfrm>
            <a:custGeom>
              <a:avLst/>
              <a:gdLst/>
              <a:ahLst/>
              <a:cxnLst/>
              <a:rect l="l" t="t" r="r" b="b"/>
              <a:pathLst>
                <a:path w="424" h="1017" extrusionOk="0">
                  <a:moveTo>
                    <a:pt x="309" y="0"/>
                  </a:moveTo>
                  <a:cubicBezTo>
                    <a:pt x="262" y="0"/>
                    <a:pt x="214" y="32"/>
                    <a:pt x="205" y="84"/>
                  </a:cubicBezTo>
                  <a:lnTo>
                    <a:pt x="18" y="885"/>
                  </a:lnTo>
                  <a:cubicBezTo>
                    <a:pt x="1" y="939"/>
                    <a:pt x="40" y="999"/>
                    <a:pt x="94" y="1011"/>
                  </a:cubicBezTo>
                  <a:cubicBezTo>
                    <a:pt x="106" y="1016"/>
                    <a:pt x="111" y="1016"/>
                    <a:pt x="122" y="1016"/>
                  </a:cubicBezTo>
                  <a:cubicBezTo>
                    <a:pt x="165" y="1016"/>
                    <a:pt x="210" y="983"/>
                    <a:pt x="221" y="933"/>
                  </a:cubicBezTo>
                  <a:lnTo>
                    <a:pt x="407" y="128"/>
                  </a:lnTo>
                  <a:cubicBezTo>
                    <a:pt x="423" y="73"/>
                    <a:pt x="385" y="18"/>
                    <a:pt x="330" y="2"/>
                  </a:cubicBezTo>
                  <a:cubicBezTo>
                    <a:pt x="323" y="1"/>
                    <a:pt x="316"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31350" y="4042250"/>
              <a:ext cx="404650" cy="401650"/>
            </a:xfrm>
            <a:custGeom>
              <a:avLst/>
              <a:gdLst/>
              <a:ahLst/>
              <a:cxnLst/>
              <a:rect l="l" t="t" r="r" b="b"/>
              <a:pathLst>
                <a:path w="16186" h="16066" extrusionOk="0">
                  <a:moveTo>
                    <a:pt x="0" y="1"/>
                  </a:moveTo>
                  <a:lnTo>
                    <a:pt x="577" y="6572"/>
                  </a:lnTo>
                  <a:cubicBezTo>
                    <a:pt x="4293" y="7389"/>
                    <a:pt x="12843" y="16066"/>
                    <a:pt x="12843" y="16066"/>
                  </a:cubicBezTo>
                  <a:cubicBezTo>
                    <a:pt x="12843" y="16066"/>
                    <a:pt x="15577" y="14060"/>
                    <a:pt x="16104" y="13456"/>
                  </a:cubicBezTo>
                  <a:cubicBezTo>
                    <a:pt x="16182" y="13366"/>
                    <a:pt x="16186" y="13328"/>
                    <a:pt x="16135" y="13328"/>
                  </a:cubicBezTo>
                  <a:cubicBezTo>
                    <a:pt x="15850" y="13328"/>
                    <a:pt x="13845" y="14541"/>
                    <a:pt x="13845" y="14541"/>
                  </a:cubicBezTo>
                  <a:cubicBezTo>
                    <a:pt x="13845" y="14541"/>
                    <a:pt x="11839" y="8030"/>
                    <a:pt x="7981" y="4440"/>
                  </a:cubicBezTo>
                  <a:cubicBezTo>
                    <a:pt x="4122" y="850"/>
                    <a:pt x="0" y="1"/>
                    <a:pt x="0" y="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006200" y="4362625"/>
              <a:ext cx="145400" cy="90575"/>
            </a:xfrm>
            <a:custGeom>
              <a:avLst/>
              <a:gdLst/>
              <a:ahLst/>
              <a:cxnLst/>
              <a:rect l="l" t="t" r="r" b="b"/>
              <a:pathLst>
                <a:path w="5816" h="3623" extrusionOk="0">
                  <a:moveTo>
                    <a:pt x="2495" y="0"/>
                  </a:moveTo>
                  <a:lnTo>
                    <a:pt x="1" y="1764"/>
                  </a:lnTo>
                  <a:lnTo>
                    <a:pt x="1475" y="3623"/>
                  </a:lnTo>
                  <a:lnTo>
                    <a:pt x="5816" y="367"/>
                  </a:lnTo>
                  <a:cubicBezTo>
                    <a:pt x="5573" y="163"/>
                    <a:pt x="5227" y="90"/>
                    <a:pt x="4857" y="90"/>
                  </a:cubicBezTo>
                  <a:cubicBezTo>
                    <a:pt x="3936" y="90"/>
                    <a:pt x="2868" y="542"/>
                    <a:pt x="2868" y="542"/>
                  </a:cubicBezTo>
                  <a:lnTo>
                    <a:pt x="2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058825" y="4364750"/>
              <a:ext cx="17975" cy="25850"/>
            </a:xfrm>
            <a:custGeom>
              <a:avLst/>
              <a:gdLst/>
              <a:ahLst/>
              <a:cxnLst/>
              <a:rect l="l" t="t" r="r" b="b"/>
              <a:pathLst>
                <a:path w="719" h="1034" extrusionOk="0">
                  <a:moveTo>
                    <a:pt x="596" y="0"/>
                  </a:moveTo>
                  <a:cubicBezTo>
                    <a:pt x="559" y="0"/>
                    <a:pt x="524" y="19"/>
                    <a:pt x="505" y="52"/>
                  </a:cubicBezTo>
                  <a:lnTo>
                    <a:pt x="33" y="874"/>
                  </a:lnTo>
                  <a:cubicBezTo>
                    <a:pt x="0" y="923"/>
                    <a:pt x="23" y="989"/>
                    <a:pt x="73" y="1016"/>
                  </a:cubicBezTo>
                  <a:cubicBezTo>
                    <a:pt x="88" y="1028"/>
                    <a:pt x="105" y="1033"/>
                    <a:pt x="121" y="1033"/>
                  </a:cubicBezTo>
                  <a:cubicBezTo>
                    <a:pt x="159" y="1033"/>
                    <a:pt x="197" y="1011"/>
                    <a:pt x="215" y="978"/>
                  </a:cubicBezTo>
                  <a:lnTo>
                    <a:pt x="686" y="161"/>
                  </a:lnTo>
                  <a:cubicBezTo>
                    <a:pt x="718" y="107"/>
                    <a:pt x="703" y="47"/>
                    <a:pt x="647" y="14"/>
                  </a:cubicBezTo>
                  <a:cubicBezTo>
                    <a:pt x="631" y="5"/>
                    <a:pt x="613"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83975" y="3532400"/>
              <a:ext cx="545800" cy="575900"/>
            </a:xfrm>
            <a:custGeom>
              <a:avLst/>
              <a:gdLst/>
              <a:ahLst/>
              <a:cxnLst/>
              <a:rect l="l" t="t" r="r" b="b"/>
              <a:pathLst>
                <a:path w="21832" h="23036" extrusionOk="0">
                  <a:moveTo>
                    <a:pt x="10699" y="1"/>
                  </a:moveTo>
                  <a:cubicBezTo>
                    <a:pt x="10699" y="1"/>
                    <a:pt x="1" y="5712"/>
                    <a:pt x="4511" y="23036"/>
                  </a:cubicBezTo>
                  <a:cubicBezTo>
                    <a:pt x="4511" y="23036"/>
                    <a:pt x="14645" y="23036"/>
                    <a:pt x="21069" y="21123"/>
                  </a:cubicBezTo>
                  <a:cubicBezTo>
                    <a:pt x="21069" y="21123"/>
                    <a:pt x="21831" y="10342"/>
                    <a:pt x="21831" y="6681"/>
                  </a:cubicBezTo>
                  <a:cubicBezTo>
                    <a:pt x="21831" y="6681"/>
                    <a:pt x="12815" y="1491"/>
                    <a:pt x="10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57825" y="3490950"/>
              <a:ext cx="414925" cy="327950"/>
            </a:xfrm>
            <a:custGeom>
              <a:avLst/>
              <a:gdLst/>
              <a:ahLst/>
              <a:cxnLst/>
              <a:rect l="l" t="t" r="r" b="b"/>
              <a:pathLst>
                <a:path w="16597" h="13118" extrusionOk="0">
                  <a:moveTo>
                    <a:pt x="15013" y="0"/>
                  </a:moveTo>
                  <a:cubicBezTo>
                    <a:pt x="14706" y="0"/>
                    <a:pt x="13691" y="2306"/>
                    <a:pt x="13691" y="2306"/>
                  </a:cubicBezTo>
                  <a:cubicBezTo>
                    <a:pt x="13691" y="2306"/>
                    <a:pt x="13828" y="179"/>
                    <a:pt x="13407" y="70"/>
                  </a:cubicBezTo>
                  <a:cubicBezTo>
                    <a:pt x="13399" y="67"/>
                    <a:pt x="13391" y="66"/>
                    <a:pt x="13384" y="66"/>
                  </a:cubicBezTo>
                  <a:cubicBezTo>
                    <a:pt x="12970" y="66"/>
                    <a:pt x="12585" y="2886"/>
                    <a:pt x="12585" y="2886"/>
                  </a:cubicBezTo>
                  <a:cubicBezTo>
                    <a:pt x="12585" y="2886"/>
                    <a:pt x="12034" y="1297"/>
                    <a:pt x="11761" y="1297"/>
                  </a:cubicBezTo>
                  <a:cubicBezTo>
                    <a:pt x="11752" y="1297"/>
                    <a:pt x="11743" y="1299"/>
                    <a:pt x="11735" y="1302"/>
                  </a:cubicBezTo>
                  <a:cubicBezTo>
                    <a:pt x="11472" y="1406"/>
                    <a:pt x="11861" y="3538"/>
                    <a:pt x="11861" y="3538"/>
                  </a:cubicBezTo>
                  <a:cubicBezTo>
                    <a:pt x="10374" y="6907"/>
                    <a:pt x="4301" y="7312"/>
                    <a:pt x="1468" y="7312"/>
                  </a:cubicBezTo>
                  <a:cubicBezTo>
                    <a:pt x="572" y="7312"/>
                    <a:pt x="0" y="7271"/>
                    <a:pt x="0" y="7271"/>
                  </a:cubicBezTo>
                  <a:lnTo>
                    <a:pt x="0" y="7271"/>
                  </a:lnTo>
                  <a:lnTo>
                    <a:pt x="488" y="13085"/>
                  </a:lnTo>
                  <a:cubicBezTo>
                    <a:pt x="900" y="13107"/>
                    <a:pt x="1300" y="13117"/>
                    <a:pt x="1688" y="13117"/>
                  </a:cubicBezTo>
                  <a:cubicBezTo>
                    <a:pt x="12777" y="13117"/>
                    <a:pt x="14010" y="4684"/>
                    <a:pt x="14010" y="4684"/>
                  </a:cubicBezTo>
                  <a:cubicBezTo>
                    <a:pt x="14010" y="4684"/>
                    <a:pt x="16322" y="3642"/>
                    <a:pt x="16059" y="3166"/>
                  </a:cubicBezTo>
                  <a:cubicBezTo>
                    <a:pt x="16000" y="3060"/>
                    <a:pt x="15898" y="3018"/>
                    <a:pt x="15774" y="3018"/>
                  </a:cubicBezTo>
                  <a:cubicBezTo>
                    <a:pt x="15341" y="3018"/>
                    <a:pt x="14645" y="3522"/>
                    <a:pt x="14645" y="3522"/>
                  </a:cubicBezTo>
                  <a:cubicBezTo>
                    <a:pt x="14645" y="3522"/>
                    <a:pt x="16597" y="1785"/>
                    <a:pt x="16175" y="1302"/>
                  </a:cubicBezTo>
                  <a:cubicBezTo>
                    <a:pt x="16125" y="1246"/>
                    <a:pt x="16066" y="1221"/>
                    <a:pt x="16000" y="1221"/>
                  </a:cubicBezTo>
                  <a:cubicBezTo>
                    <a:pt x="15495" y="1221"/>
                    <a:pt x="14579" y="2650"/>
                    <a:pt x="14579" y="2650"/>
                  </a:cubicBezTo>
                  <a:cubicBezTo>
                    <a:pt x="14579" y="2650"/>
                    <a:pt x="15275" y="404"/>
                    <a:pt x="15067" y="37"/>
                  </a:cubicBezTo>
                  <a:cubicBezTo>
                    <a:pt x="15053" y="12"/>
                    <a:pt x="15035" y="0"/>
                    <a:pt x="15013"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169400" y="3560525"/>
              <a:ext cx="21975" cy="29175"/>
            </a:xfrm>
            <a:custGeom>
              <a:avLst/>
              <a:gdLst/>
              <a:ahLst/>
              <a:cxnLst/>
              <a:rect l="l" t="t" r="r" b="b"/>
              <a:pathLst>
                <a:path w="879" h="1167" extrusionOk="0">
                  <a:moveTo>
                    <a:pt x="118" y="0"/>
                  </a:moveTo>
                  <a:cubicBezTo>
                    <a:pt x="87" y="0"/>
                    <a:pt x="56" y="14"/>
                    <a:pt x="34" y="42"/>
                  </a:cubicBezTo>
                  <a:cubicBezTo>
                    <a:pt x="1" y="87"/>
                    <a:pt x="11" y="153"/>
                    <a:pt x="56" y="191"/>
                  </a:cubicBezTo>
                  <a:cubicBezTo>
                    <a:pt x="615" y="608"/>
                    <a:pt x="484" y="1008"/>
                    <a:pt x="477" y="1024"/>
                  </a:cubicBezTo>
                  <a:cubicBezTo>
                    <a:pt x="456" y="1079"/>
                    <a:pt x="484" y="1139"/>
                    <a:pt x="538" y="1160"/>
                  </a:cubicBezTo>
                  <a:cubicBezTo>
                    <a:pt x="549" y="1167"/>
                    <a:pt x="560" y="1167"/>
                    <a:pt x="576" y="1167"/>
                  </a:cubicBezTo>
                  <a:cubicBezTo>
                    <a:pt x="615" y="1167"/>
                    <a:pt x="659" y="1145"/>
                    <a:pt x="674" y="1101"/>
                  </a:cubicBezTo>
                  <a:cubicBezTo>
                    <a:pt x="681" y="1079"/>
                    <a:pt x="878" y="536"/>
                    <a:pt x="181" y="21"/>
                  </a:cubicBezTo>
                  <a:cubicBezTo>
                    <a:pt x="163" y="7"/>
                    <a:pt x="141"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91900" y="3129525"/>
              <a:ext cx="311600" cy="490050"/>
            </a:xfrm>
            <a:custGeom>
              <a:avLst/>
              <a:gdLst/>
              <a:ahLst/>
              <a:cxnLst/>
              <a:rect l="l" t="t" r="r" b="b"/>
              <a:pathLst>
                <a:path w="12464" h="19602" extrusionOk="0">
                  <a:moveTo>
                    <a:pt x="8282" y="0"/>
                  </a:moveTo>
                  <a:cubicBezTo>
                    <a:pt x="7663" y="0"/>
                    <a:pt x="7334" y="2517"/>
                    <a:pt x="7334" y="2517"/>
                  </a:cubicBezTo>
                  <a:cubicBezTo>
                    <a:pt x="7334" y="2517"/>
                    <a:pt x="7376" y="1146"/>
                    <a:pt x="6863" y="1146"/>
                  </a:cubicBezTo>
                  <a:cubicBezTo>
                    <a:pt x="6854" y="1146"/>
                    <a:pt x="6845" y="1147"/>
                    <a:pt x="6835" y="1148"/>
                  </a:cubicBezTo>
                  <a:cubicBezTo>
                    <a:pt x="6292" y="1196"/>
                    <a:pt x="6731" y="3696"/>
                    <a:pt x="6731" y="3696"/>
                  </a:cubicBezTo>
                  <a:cubicBezTo>
                    <a:pt x="6731" y="3696"/>
                    <a:pt x="0" y="9862"/>
                    <a:pt x="7382" y="19601"/>
                  </a:cubicBezTo>
                  <a:lnTo>
                    <a:pt x="12464" y="16740"/>
                  </a:lnTo>
                  <a:cubicBezTo>
                    <a:pt x="12464" y="16740"/>
                    <a:pt x="6314" y="8941"/>
                    <a:pt x="8890" y="4831"/>
                  </a:cubicBezTo>
                  <a:cubicBezTo>
                    <a:pt x="8890" y="4831"/>
                    <a:pt x="10868" y="3953"/>
                    <a:pt x="10809" y="3674"/>
                  </a:cubicBezTo>
                  <a:cubicBezTo>
                    <a:pt x="10795" y="3612"/>
                    <a:pt x="10695" y="3588"/>
                    <a:pt x="10547" y="3588"/>
                  </a:cubicBezTo>
                  <a:cubicBezTo>
                    <a:pt x="10049" y="3588"/>
                    <a:pt x="9016" y="3865"/>
                    <a:pt x="9016" y="3865"/>
                  </a:cubicBezTo>
                  <a:cubicBezTo>
                    <a:pt x="9016" y="3865"/>
                    <a:pt x="11214" y="1887"/>
                    <a:pt x="10885" y="1603"/>
                  </a:cubicBezTo>
                  <a:cubicBezTo>
                    <a:pt x="10853" y="1574"/>
                    <a:pt x="10807" y="1561"/>
                    <a:pt x="10751" y="1561"/>
                  </a:cubicBezTo>
                  <a:cubicBezTo>
                    <a:pt x="10242" y="1561"/>
                    <a:pt x="8874" y="2622"/>
                    <a:pt x="8874" y="2622"/>
                  </a:cubicBezTo>
                  <a:cubicBezTo>
                    <a:pt x="8874" y="2622"/>
                    <a:pt x="10387" y="209"/>
                    <a:pt x="9989" y="209"/>
                  </a:cubicBezTo>
                  <a:cubicBezTo>
                    <a:pt x="9986" y="209"/>
                    <a:pt x="9983" y="209"/>
                    <a:pt x="9980" y="210"/>
                  </a:cubicBezTo>
                  <a:cubicBezTo>
                    <a:pt x="9559" y="243"/>
                    <a:pt x="8090" y="2079"/>
                    <a:pt x="8090" y="2079"/>
                  </a:cubicBezTo>
                  <a:cubicBezTo>
                    <a:pt x="8090" y="2079"/>
                    <a:pt x="8945" y="78"/>
                    <a:pt x="8310" y="2"/>
                  </a:cubicBezTo>
                  <a:cubicBezTo>
                    <a:pt x="8301" y="1"/>
                    <a:pt x="8291" y="0"/>
                    <a:pt x="8282"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88125" y="3221375"/>
              <a:ext cx="32225" cy="11525"/>
            </a:xfrm>
            <a:custGeom>
              <a:avLst/>
              <a:gdLst/>
              <a:ahLst/>
              <a:cxnLst/>
              <a:rect l="l" t="t" r="r" b="b"/>
              <a:pathLst>
                <a:path w="1289" h="461" extrusionOk="0">
                  <a:moveTo>
                    <a:pt x="707" y="1"/>
                  </a:moveTo>
                  <a:cubicBezTo>
                    <a:pt x="245" y="1"/>
                    <a:pt x="45" y="279"/>
                    <a:pt x="33" y="296"/>
                  </a:cubicBezTo>
                  <a:cubicBezTo>
                    <a:pt x="0" y="340"/>
                    <a:pt x="11" y="406"/>
                    <a:pt x="60" y="438"/>
                  </a:cubicBezTo>
                  <a:cubicBezTo>
                    <a:pt x="77" y="454"/>
                    <a:pt x="99" y="461"/>
                    <a:pt x="120" y="461"/>
                  </a:cubicBezTo>
                  <a:cubicBezTo>
                    <a:pt x="153" y="461"/>
                    <a:pt x="186" y="444"/>
                    <a:pt x="208" y="416"/>
                  </a:cubicBezTo>
                  <a:cubicBezTo>
                    <a:pt x="216" y="404"/>
                    <a:pt x="360" y="210"/>
                    <a:pt x="710" y="210"/>
                  </a:cubicBezTo>
                  <a:cubicBezTo>
                    <a:pt x="827" y="210"/>
                    <a:pt x="968" y="232"/>
                    <a:pt x="1134" y="290"/>
                  </a:cubicBezTo>
                  <a:cubicBezTo>
                    <a:pt x="1146" y="295"/>
                    <a:pt x="1158" y="297"/>
                    <a:pt x="1170" y="297"/>
                  </a:cubicBezTo>
                  <a:cubicBezTo>
                    <a:pt x="1214" y="297"/>
                    <a:pt x="1253" y="267"/>
                    <a:pt x="1266" y="224"/>
                  </a:cubicBezTo>
                  <a:cubicBezTo>
                    <a:pt x="1288" y="170"/>
                    <a:pt x="1261" y="110"/>
                    <a:pt x="1200" y="93"/>
                  </a:cubicBezTo>
                  <a:cubicBezTo>
                    <a:pt x="1010" y="26"/>
                    <a:pt x="846"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96750" y="4060475"/>
              <a:ext cx="522200" cy="280375"/>
            </a:xfrm>
            <a:custGeom>
              <a:avLst/>
              <a:gdLst/>
              <a:ahLst/>
              <a:cxnLst/>
              <a:rect l="l" t="t" r="r" b="b"/>
              <a:pathLst>
                <a:path w="20888" h="11215" extrusionOk="0">
                  <a:moveTo>
                    <a:pt x="16230" y="0"/>
                  </a:moveTo>
                  <a:cubicBezTo>
                    <a:pt x="12408" y="1338"/>
                    <a:pt x="0" y="1913"/>
                    <a:pt x="0" y="1913"/>
                  </a:cubicBezTo>
                  <a:cubicBezTo>
                    <a:pt x="2532" y="5158"/>
                    <a:pt x="7668" y="11214"/>
                    <a:pt x="7668" y="11214"/>
                  </a:cubicBezTo>
                  <a:cubicBezTo>
                    <a:pt x="9147" y="10387"/>
                    <a:pt x="14497" y="7816"/>
                    <a:pt x="14497" y="7816"/>
                  </a:cubicBezTo>
                  <a:cubicBezTo>
                    <a:pt x="13938" y="6200"/>
                    <a:pt x="11581" y="3908"/>
                    <a:pt x="11581" y="3908"/>
                  </a:cubicBezTo>
                  <a:lnTo>
                    <a:pt x="11581" y="3908"/>
                  </a:lnTo>
                  <a:cubicBezTo>
                    <a:pt x="13242" y="4999"/>
                    <a:pt x="15236" y="7301"/>
                    <a:pt x="15236" y="7301"/>
                  </a:cubicBezTo>
                  <a:lnTo>
                    <a:pt x="20887" y="3284"/>
                  </a:lnTo>
                  <a:cubicBezTo>
                    <a:pt x="18920" y="1222"/>
                    <a:pt x="16230" y="0"/>
                    <a:pt x="16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30450" y="4119425"/>
              <a:ext cx="180325" cy="197300"/>
            </a:xfrm>
            <a:custGeom>
              <a:avLst/>
              <a:gdLst/>
              <a:ahLst/>
              <a:cxnLst/>
              <a:rect l="l" t="t" r="r" b="b"/>
              <a:pathLst>
                <a:path w="7213" h="7892" extrusionOk="0">
                  <a:moveTo>
                    <a:pt x="121" y="1"/>
                  </a:moveTo>
                  <a:cubicBezTo>
                    <a:pt x="91" y="1"/>
                    <a:pt x="60" y="13"/>
                    <a:pt x="39" y="38"/>
                  </a:cubicBezTo>
                  <a:cubicBezTo>
                    <a:pt x="0" y="88"/>
                    <a:pt x="11" y="153"/>
                    <a:pt x="56" y="192"/>
                  </a:cubicBezTo>
                  <a:cubicBezTo>
                    <a:pt x="110" y="235"/>
                    <a:pt x="5821" y="4856"/>
                    <a:pt x="6994" y="7821"/>
                  </a:cubicBezTo>
                  <a:cubicBezTo>
                    <a:pt x="7010" y="7864"/>
                    <a:pt x="7055" y="7892"/>
                    <a:pt x="7093" y="7892"/>
                  </a:cubicBezTo>
                  <a:cubicBezTo>
                    <a:pt x="7109" y="7892"/>
                    <a:pt x="7121" y="7887"/>
                    <a:pt x="7131" y="7881"/>
                  </a:cubicBezTo>
                  <a:cubicBezTo>
                    <a:pt x="7186" y="7859"/>
                    <a:pt x="7213" y="7799"/>
                    <a:pt x="7192" y="7743"/>
                  </a:cubicBezTo>
                  <a:cubicBezTo>
                    <a:pt x="5996" y="4724"/>
                    <a:pt x="423" y="213"/>
                    <a:pt x="187" y="22"/>
                  </a:cubicBezTo>
                  <a:cubicBezTo>
                    <a:pt x="168" y="8"/>
                    <a:pt x="145"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27750" y="4085950"/>
              <a:ext cx="61300" cy="59925"/>
            </a:xfrm>
            <a:custGeom>
              <a:avLst/>
              <a:gdLst/>
              <a:ahLst/>
              <a:cxnLst/>
              <a:rect l="l" t="t" r="r" b="b"/>
              <a:pathLst>
                <a:path w="2452" h="2397" extrusionOk="0">
                  <a:moveTo>
                    <a:pt x="1597" y="1"/>
                  </a:moveTo>
                  <a:cubicBezTo>
                    <a:pt x="1578" y="1"/>
                    <a:pt x="1559" y="6"/>
                    <a:pt x="1541" y="18"/>
                  </a:cubicBezTo>
                  <a:cubicBezTo>
                    <a:pt x="1491" y="51"/>
                    <a:pt x="1475" y="116"/>
                    <a:pt x="1508" y="165"/>
                  </a:cubicBezTo>
                  <a:cubicBezTo>
                    <a:pt x="1936" y="835"/>
                    <a:pt x="2123" y="1612"/>
                    <a:pt x="2194" y="2019"/>
                  </a:cubicBezTo>
                  <a:lnTo>
                    <a:pt x="188" y="236"/>
                  </a:lnTo>
                  <a:cubicBezTo>
                    <a:pt x="168" y="219"/>
                    <a:pt x="143" y="211"/>
                    <a:pt x="119" y="211"/>
                  </a:cubicBezTo>
                  <a:cubicBezTo>
                    <a:pt x="89" y="211"/>
                    <a:pt x="60" y="223"/>
                    <a:pt x="39" y="248"/>
                  </a:cubicBezTo>
                  <a:cubicBezTo>
                    <a:pt x="1" y="291"/>
                    <a:pt x="6" y="357"/>
                    <a:pt x="44" y="395"/>
                  </a:cubicBezTo>
                  <a:lnTo>
                    <a:pt x="2270" y="2368"/>
                  </a:lnTo>
                  <a:cubicBezTo>
                    <a:pt x="2292" y="2386"/>
                    <a:pt x="2320" y="2396"/>
                    <a:pt x="2341" y="2396"/>
                  </a:cubicBezTo>
                  <a:cubicBezTo>
                    <a:pt x="2358" y="2396"/>
                    <a:pt x="2374" y="2391"/>
                    <a:pt x="2391" y="2386"/>
                  </a:cubicBezTo>
                  <a:cubicBezTo>
                    <a:pt x="2429" y="2363"/>
                    <a:pt x="2451" y="2325"/>
                    <a:pt x="2445" y="2282"/>
                  </a:cubicBezTo>
                  <a:cubicBezTo>
                    <a:pt x="2440" y="2232"/>
                    <a:pt x="2325" y="1048"/>
                    <a:pt x="1683" y="51"/>
                  </a:cubicBezTo>
                  <a:cubicBezTo>
                    <a:pt x="1665" y="19"/>
                    <a:pt x="1632" y="1"/>
                    <a:pt x="1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08000" y="4097150"/>
              <a:ext cx="35800" cy="82150"/>
            </a:xfrm>
            <a:custGeom>
              <a:avLst/>
              <a:gdLst/>
              <a:ahLst/>
              <a:cxnLst/>
              <a:rect l="l" t="t" r="r" b="b"/>
              <a:pathLst>
                <a:path w="1432" h="3286" extrusionOk="0">
                  <a:moveTo>
                    <a:pt x="821" y="1"/>
                  </a:moveTo>
                  <a:cubicBezTo>
                    <a:pt x="815" y="1"/>
                    <a:pt x="808" y="1"/>
                    <a:pt x="801" y="3"/>
                  </a:cubicBezTo>
                  <a:cubicBezTo>
                    <a:pt x="741" y="18"/>
                    <a:pt x="708" y="74"/>
                    <a:pt x="724" y="134"/>
                  </a:cubicBezTo>
                  <a:cubicBezTo>
                    <a:pt x="1196" y="2041"/>
                    <a:pt x="61" y="3094"/>
                    <a:pt x="50" y="3104"/>
                  </a:cubicBezTo>
                  <a:cubicBezTo>
                    <a:pt x="7" y="3142"/>
                    <a:pt x="0" y="3208"/>
                    <a:pt x="40" y="3253"/>
                  </a:cubicBezTo>
                  <a:cubicBezTo>
                    <a:pt x="61" y="3274"/>
                    <a:pt x="88" y="3286"/>
                    <a:pt x="116" y="3286"/>
                  </a:cubicBezTo>
                  <a:cubicBezTo>
                    <a:pt x="143" y="3286"/>
                    <a:pt x="171" y="3281"/>
                    <a:pt x="187" y="3258"/>
                  </a:cubicBezTo>
                  <a:cubicBezTo>
                    <a:pt x="242" y="3215"/>
                    <a:pt x="1431" y="2118"/>
                    <a:pt x="927" y="84"/>
                  </a:cubicBezTo>
                  <a:cubicBezTo>
                    <a:pt x="912" y="32"/>
                    <a:pt x="868"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60000" y="4070125"/>
              <a:ext cx="95525" cy="36150"/>
            </a:xfrm>
            <a:custGeom>
              <a:avLst/>
              <a:gdLst/>
              <a:ahLst/>
              <a:cxnLst/>
              <a:rect l="l" t="t" r="r" b="b"/>
              <a:pathLst>
                <a:path w="3821" h="1446" extrusionOk="0">
                  <a:moveTo>
                    <a:pt x="118" y="0"/>
                  </a:moveTo>
                  <a:cubicBezTo>
                    <a:pt x="88" y="0"/>
                    <a:pt x="59" y="13"/>
                    <a:pt x="38" y="37"/>
                  </a:cubicBezTo>
                  <a:cubicBezTo>
                    <a:pt x="0" y="80"/>
                    <a:pt x="5" y="146"/>
                    <a:pt x="49" y="185"/>
                  </a:cubicBezTo>
                  <a:cubicBezTo>
                    <a:pt x="115" y="244"/>
                    <a:pt x="1485" y="1445"/>
                    <a:pt x="2904" y="1445"/>
                  </a:cubicBezTo>
                  <a:cubicBezTo>
                    <a:pt x="3185" y="1445"/>
                    <a:pt x="3469" y="1395"/>
                    <a:pt x="3744" y="1286"/>
                  </a:cubicBezTo>
                  <a:cubicBezTo>
                    <a:pt x="3798" y="1264"/>
                    <a:pt x="3820" y="1205"/>
                    <a:pt x="3798" y="1149"/>
                  </a:cubicBezTo>
                  <a:cubicBezTo>
                    <a:pt x="3782" y="1107"/>
                    <a:pt x="3742" y="1081"/>
                    <a:pt x="3700" y="1081"/>
                  </a:cubicBezTo>
                  <a:cubicBezTo>
                    <a:pt x="3687" y="1081"/>
                    <a:pt x="3674" y="1084"/>
                    <a:pt x="3661" y="1089"/>
                  </a:cubicBezTo>
                  <a:cubicBezTo>
                    <a:pt x="3417" y="1188"/>
                    <a:pt x="3165" y="1230"/>
                    <a:pt x="2912" y="1230"/>
                  </a:cubicBezTo>
                  <a:cubicBezTo>
                    <a:pt x="1563" y="1230"/>
                    <a:pt x="205" y="39"/>
                    <a:pt x="187" y="26"/>
                  </a:cubicBezTo>
                  <a:cubicBezTo>
                    <a:pt x="167" y="9"/>
                    <a:pt x="142"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99575" y="4057825"/>
              <a:ext cx="108425" cy="97225"/>
            </a:xfrm>
            <a:custGeom>
              <a:avLst/>
              <a:gdLst/>
              <a:ahLst/>
              <a:cxnLst/>
              <a:rect l="l" t="t" r="r" b="b"/>
              <a:pathLst>
                <a:path w="4337" h="3889" extrusionOk="0">
                  <a:moveTo>
                    <a:pt x="121" y="0"/>
                  </a:moveTo>
                  <a:cubicBezTo>
                    <a:pt x="87" y="0"/>
                    <a:pt x="54" y="14"/>
                    <a:pt x="34" y="41"/>
                  </a:cubicBezTo>
                  <a:cubicBezTo>
                    <a:pt x="1" y="85"/>
                    <a:pt x="6" y="156"/>
                    <a:pt x="56" y="189"/>
                  </a:cubicBezTo>
                  <a:cubicBezTo>
                    <a:pt x="1688" y="1439"/>
                    <a:pt x="4122" y="3834"/>
                    <a:pt x="4144" y="3860"/>
                  </a:cubicBezTo>
                  <a:cubicBezTo>
                    <a:pt x="4167" y="3883"/>
                    <a:pt x="4194" y="3888"/>
                    <a:pt x="4221" y="3888"/>
                  </a:cubicBezTo>
                  <a:cubicBezTo>
                    <a:pt x="4248" y="3888"/>
                    <a:pt x="4276" y="3878"/>
                    <a:pt x="4293" y="3860"/>
                  </a:cubicBezTo>
                  <a:cubicBezTo>
                    <a:pt x="4336" y="3817"/>
                    <a:pt x="4336" y="3751"/>
                    <a:pt x="4293" y="3708"/>
                  </a:cubicBezTo>
                  <a:cubicBezTo>
                    <a:pt x="4271" y="3686"/>
                    <a:pt x="1832" y="1280"/>
                    <a:pt x="182" y="19"/>
                  </a:cubicBezTo>
                  <a:cubicBezTo>
                    <a:pt x="165" y="6"/>
                    <a:pt x="143"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73875" y="3434400"/>
              <a:ext cx="315125" cy="300200"/>
            </a:xfrm>
            <a:custGeom>
              <a:avLst/>
              <a:gdLst/>
              <a:ahLst/>
              <a:cxnLst/>
              <a:rect l="l" t="t" r="r" b="b"/>
              <a:pathLst>
                <a:path w="12605" h="12008" extrusionOk="0">
                  <a:moveTo>
                    <a:pt x="7032" y="1"/>
                  </a:moveTo>
                  <a:cubicBezTo>
                    <a:pt x="5754" y="1"/>
                    <a:pt x="1490" y="2780"/>
                    <a:pt x="1490" y="2780"/>
                  </a:cubicBezTo>
                  <a:cubicBezTo>
                    <a:pt x="1" y="3702"/>
                    <a:pt x="3689" y="12008"/>
                    <a:pt x="5626" y="12008"/>
                  </a:cubicBezTo>
                  <a:cubicBezTo>
                    <a:pt x="5693" y="12008"/>
                    <a:pt x="5758" y="11998"/>
                    <a:pt x="5820" y="11977"/>
                  </a:cubicBezTo>
                  <a:cubicBezTo>
                    <a:pt x="7688" y="11363"/>
                    <a:pt x="12605" y="4897"/>
                    <a:pt x="12605" y="4897"/>
                  </a:cubicBezTo>
                  <a:cubicBezTo>
                    <a:pt x="12605" y="4897"/>
                    <a:pt x="8039" y="670"/>
                    <a:pt x="7300" y="73"/>
                  </a:cubicBezTo>
                  <a:cubicBezTo>
                    <a:pt x="7239" y="23"/>
                    <a:pt x="7147" y="1"/>
                    <a:pt x="70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28475" y="3654900"/>
              <a:ext cx="251175" cy="213350"/>
            </a:xfrm>
            <a:custGeom>
              <a:avLst/>
              <a:gdLst/>
              <a:ahLst/>
              <a:cxnLst/>
              <a:rect l="l" t="t" r="r" b="b"/>
              <a:pathLst>
                <a:path w="10047" h="8534" extrusionOk="0">
                  <a:moveTo>
                    <a:pt x="981" y="0"/>
                  </a:moveTo>
                  <a:cubicBezTo>
                    <a:pt x="981" y="0"/>
                    <a:pt x="1" y="7592"/>
                    <a:pt x="538" y="8260"/>
                  </a:cubicBezTo>
                  <a:cubicBezTo>
                    <a:pt x="694" y="8455"/>
                    <a:pt x="1480" y="8533"/>
                    <a:pt x="2526" y="8533"/>
                  </a:cubicBezTo>
                  <a:cubicBezTo>
                    <a:pt x="5060" y="8533"/>
                    <a:pt x="9123" y="8073"/>
                    <a:pt x="9472" y="7701"/>
                  </a:cubicBezTo>
                  <a:cubicBezTo>
                    <a:pt x="9964" y="7171"/>
                    <a:pt x="10046" y="504"/>
                    <a:pt x="8538" y="504"/>
                  </a:cubicBezTo>
                  <a:cubicBezTo>
                    <a:pt x="8533" y="504"/>
                    <a:pt x="8528" y="504"/>
                    <a:pt x="8523" y="504"/>
                  </a:cubicBezTo>
                  <a:cubicBezTo>
                    <a:pt x="8471" y="506"/>
                    <a:pt x="8414" y="506"/>
                    <a:pt x="8352" y="506"/>
                  </a:cubicBezTo>
                  <a:cubicBezTo>
                    <a:pt x="6592" y="506"/>
                    <a:pt x="981"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42875" y="3158850"/>
              <a:ext cx="578175" cy="461250"/>
            </a:xfrm>
            <a:custGeom>
              <a:avLst/>
              <a:gdLst/>
              <a:ahLst/>
              <a:cxnLst/>
              <a:rect l="l" t="t" r="r" b="b"/>
              <a:pathLst>
                <a:path w="23127" h="18450" extrusionOk="0">
                  <a:moveTo>
                    <a:pt x="12196" y="0"/>
                  </a:moveTo>
                  <a:cubicBezTo>
                    <a:pt x="8167" y="0"/>
                    <a:pt x="5144" y="2818"/>
                    <a:pt x="5144" y="2818"/>
                  </a:cubicBezTo>
                  <a:cubicBezTo>
                    <a:pt x="1" y="8380"/>
                    <a:pt x="5123" y="18449"/>
                    <a:pt x="12068" y="18449"/>
                  </a:cubicBezTo>
                  <a:cubicBezTo>
                    <a:pt x="12249" y="18449"/>
                    <a:pt x="12431" y="18442"/>
                    <a:pt x="12614" y="18428"/>
                  </a:cubicBezTo>
                  <a:cubicBezTo>
                    <a:pt x="21855" y="17733"/>
                    <a:pt x="23127" y="6908"/>
                    <a:pt x="18743" y="2818"/>
                  </a:cubicBezTo>
                  <a:cubicBezTo>
                    <a:pt x="16477" y="705"/>
                    <a:pt x="14211" y="0"/>
                    <a:pt x="12196"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77875" y="3485550"/>
              <a:ext cx="174050" cy="193400"/>
            </a:xfrm>
            <a:custGeom>
              <a:avLst/>
              <a:gdLst/>
              <a:ahLst/>
              <a:cxnLst/>
              <a:rect l="l" t="t" r="r" b="b"/>
              <a:pathLst>
                <a:path w="6962" h="7736" extrusionOk="0">
                  <a:moveTo>
                    <a:pt x="4786" y="0"/>
                  </a:moveTo>
                  <a:lnTo>
                    <a:pt x="1947" y="3771"/>
                  </a:lnTo>
                  <a:lnTo>
                    <a:pt x="680" y="2943"/>
                  </a:lnTo>
                  <a:lnTo>
                    <a:pt x="680" y="2943"/>
                  </a:lnTo>
                  <a:cubicBezTo>
                    <a:pt x="680" y="2943"/>
                    <a:pt x="0" y="6686"/>
                    <a:pt x="3273" y="7569"/>
                  </a:cubicBezTo>
                  <a:cubicBezTo>
                    <a:pt x="3709" y="7687"/>
                    <a:pt x="4092" y="7736"/>
                    <a:pt x="4427" y="7736"/>
                  </a:cubicBezTo>
                  <a:cubicBezTo>
                    <a:pt x="6084" y="7736"/>
                    <a:pt x="6562" y="6534"/>
                    <a:pt x="6562" y="6534"/>
                  </a:cubicBezTo>
                  <a:lnTo>
                    <a:pt x="5509" y="5897"/>
                  </a:lnTo>
                  <a:lnTo>
                    <a:pt x="6961" y="2324"/>
                  </a:lnTo>
                  <a:lnTo>
                    <a:pt x="4786" y="0"/>
                  </a:ln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18350" y="3469900"/>
              <a:ext cx="89775" cy="68150"/>
            </a:xfrm>
            <a:custGeom>
              <a:avLst/>
              <a:gdLst/>
              <a:ahLst/>
              <a:cxnLst/>
              <a:rect l="l" t="t" r="r" b="b"/>
              <a:pathLst>
                <a:path w="3591" h="2726" extrusionOk="0">
                  <a:moveTo>
                    <a:pt x="302" y="1"/>
                  </a:moveTo>
                  <a:cubicBezTo>
                    <a:pt x="247" y="1"/>
                    <a:pt x="203" y="38"/>
                    <a:pt x="193" y="95"/>
                  </a:cubicBezTo>
                  <a:cubicBezTo>
                    <a:pt x="188" y="155"/>
                    <a:pt x="1" y="1575"/>
                    <a:pt x="565" y="2303"/>
                  </a:cubicBezTo>
                  <a:cubicBezTo>
                    <a:pt x="752" y="2539"/>
                    <a:pt x="998" y="2681"/>
                    <a:pt x="1294" y="2714"/>
                  </a:cubicBezTo>
                  <a:cubicBezTo>
                    <a:pt x="1365" y="2720"/>
                    <a:pt x="1437" y="2725"/>
                    <a:pt x="1508" y="2725"/>
                  </a:cubicBezTo>
                  <a:cubicBezTo>
                    <a:pt x="2763" y="2725"/>
                    <a:pt x="3525" y="1486"/>
                    <a:pt x="3558" y="1426"/>
                  </a:cubicBezTo>
                  <a:cubicBezTo>
                    <a:pt x="3591" y="1377"/>
                    <a:pt x="3575" y="1317"/>
                    <a:pt x="3525" y="1284"/>
                  </a:cubicBezTo>
                  <a:cubicBezTo>
                    <a:pt x="3508" y="1274"/>
                    <a:pt x="3489" y="1269"/>
                    <a:pt x="3469" y="1269"/>
                  </a:cubicBezTo>
                  <a:cubicBezTo>
                    <a:pt x="3434" y="1269"/>
                    <a:pt x="3399" y="1286"/>
                    <a:pt x="3378" y="1322"/>
                  </a:cubicBezTo>
                  <a:cubicBezTo>
                    <a:pt x="3371" y="1332"/>
                    <a:pt x="2647" y="2511"/>
                    <a:pt x="1506" y="2511"/>
                  </a:cubicBezTo>
                  <a:cubicBezTo>
                    <a:pt x="1444" y="2511"/>
                    <a:pt x="1381" y="2508"/>
                    <a:pt x="1316" y="2501"/>
                  </a:cubicBezTo>
                  <a:cubicBezTo>
                    <a:pt x="1076" y="2473"/>
                    <a:pt x="884" y="2369"/>
                    <a:pt x="730" y="2172"/>
                  </a:cubicBezTo>
                  <a:cubicBezTo>
                    <a:pt x="221" y="1519"/>
                    <a:pt x="401" y="133"/>
                    <a:pt x="406" y="122"/>
                  </a:cubicBezTo>
                  <a:cubicBezTo>
                    <a:pt x="411" y="62"/>
                    <a:pt x="373" y="12"/>
                    <a:pt x="313" y="1"/>
                  </a:cubicBezTo>
                  <a:cubicBezTo>
                    <a:pt x="309" y="1"/>
                    <a:pt x="305"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87775" y="3398400"/>
              <a:ext cx="93875" cy="93875"/>
            </a:xfrm>
            <a:custGeom>
              <a:avLst/>
              <a:gdLst/>
              <a:ahLst/>
              <a:cxnLst/>
              <a:rect l="l" t="t" r="r" b="b"/>
              <a:pathLst>
                <a:path w="3755" h="3755" extrusionOk="0">
                  <a:moveTo>
                    <a:pt x="1880" y="0"/>
                  </a:moveTo>
                  <a:cubicBezTo>
                    <a:pt x="845" y="0"/>
                    <a:pt x="0" y="838"/>
                    <a:pt x="0" y="1875"/>
                  </a:cubicBezTo>
                  <a:cubicBezTo>
                    <a:pt x="0" y="2910"/>
                    <a:pt x="845" y="3754"/>
                    <a:pt x="1880" y="3754"/>
                  </a:cubicBezTo>
                  <a:cubicBezTo>
                    <a:pt x="2917" y="3754"/>
                    <a:pt x="3755" y="2910"/>
                    <a:pt x="3755" y="1875"/>
                  </a:cubicBezTo>
                  <a:cubicBezTo>
                    <a:pt x="3755" y="838"/>
                    <a:pt x="2917" y="0"/>
                    <a:pt x="1880" y="0"/>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918225" y="3469225"/>
              <a:ext cx="94050" cy="93875"/>
            </a:xfrm>
            <a:custGeom>
              <a:avLst/>
              <a:gdLst/>
              <a:ahLst/>
              <a:cxnLst/>
              <a:rect l="l" t="t" r="r" b="b"/>
              <a:pathLst>
                <a:path w="3762" h="3755" extrusionOk="0">
                  <a:moveTo>
                    <a:pt x="1882" y="1"/>
                  </a:moveTo>
                  <a:cubicBezTo>
                    <a:pt x="845" y="1"/>
                    <a:pt x="1" y="845"/>
                    <a:pt x="1" y="1880"/>
                  </a:cubicBezTo>
                  <a:cubicBezTo>
                    <a:pt x="1" y="2917"/>
                    <a:pt x="845" y="3755"/>
                    <a:pt x="1882" y="3755"/>
                  </a:cubicBezTo>
                  <a:cubicBezTo>
                    <a:pt x="2917" y="3755"/>
                    <a:pt x="3762" y="2917"/>
                    <a:pt x="3762" y="1880"/>
                  </a:cubicBezTo>
                  <a:cubicBezTo>
                    <a:pt x="3762" y="845"/>
                    <a:pt x="2917" y="1"/>
                    <a:pt x="1882" y="1"/>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781225" y="3365775"/>
              <a:ext cx="47575" cy="47575"/>
            </a:xfrm>
            <a:custGeom>
              <a:avLst/>
              <a:gdLst/>
              <a:ahLst/>
              <a:cxnLst/>
              <a:rect l="l" t="t" r="r" b="b"/>
              <a:pathLst>
                <a:path w="1903" h="1903" extrusionOk="0">
                  <a:moveTo>
                    <a:pt x="954" y="0"/>
                  </a:moveTo>
                  <a:cubicBezTo>
                    <a:pt x="428" y="0"/>
                    <a:pt x="1" y="428"/>
                    <a:pt x="1" y="949"/>
                  </a:cubicBezTo>
                  <a:cubicBezTo>
                    <a:pt x="1" y="1475"/>
                    <a:pt x="428" y="1902"/>
                    <a:pt x="954" y="1902"/>
                  </a:cubicBezTo>
                  <a:cubicBezTo>
                    <a:pt x="1481" y="1902"/>
                    <a:pt x="1903" y="1475"/>
                    <a:pt x="1903" y="949"/>
                  </a:cubicBezTo>
                  <a:cubicBezTo>
                    <a:pt x="1903" y="428"/>
                    <a:pt x="1481"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941550" y="3410600"/>
              <a:ext cx="47575" cy="47575"/>
            </a:xfrm>
            <a:custGeom>
              <a:avLst/>
              <a:gdLst/>
              <a:ahLst/>
              <a:cxnLst/>
              <a:rect l="l" t="t" r="r" b="b"/>
              <a:pathLst>
                <a:path w="1903" h="1903" extrusionOk="0">
                  <a:moveTo>
                    <a:pt x="949" y="0"/>
                  </a:moveTo>
                  <a:cubicBezTo>
                    <a:pt x="423" y="0"/>
                    <a:pt x="0" y="428"/>
                    <a:pt x="0" y="954"/>
                  </a:cubicBezTo>
                  <a:cubicBezTo>
                    <a:pt x="0" y="1480"/>
                    <a:pt x="423" y="1902"/>
                    <a:pt x="949" y="1902"/>
                  </a:cubicBezTo>
                  <a:cubicBezTo>
                    <a:pt x="1475" y="1902"/>
                    <a:pt x="1903" y="1480"/>
                    <a:pt x="1903" y="954"/>
                  </a:cubicBezTo>
                  <a:cubicBezTo>
                    <a:pt x="1903" y="428"/>
                    <a:pt x="1475" y="0"/>
                    <a:pt x="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47450" y="3548250"/>
              <a:ext cx="207500" cy="156550"/>
            </a:xfrm>
            <a:custGeom>
              <a:avLst/>
              <a:gdLst/>
              <a:ahLst/>
              <a:cxnLst/>
              <a:rect l="l" t="t" r="r" b="b"/>
              <a:pathLst>
                <a:path w="8300" h="6262" extrusionOk="0">
                  <a:moveTo>
                    <a:pt x="794" y="0"/>
                  </a:moveTo>
                  <a:cubicBezTo>
                    <a:pt x="745" y="0"/>
                    <a:pt x="702" y="36"/>
                    <a:pt x="691" y="90"/>
                  </a:cubicBezTo>
                  <a:cubicBezTo>
                    <a:pt x="686" y="128"/>
                    <a:pt x="1" y="4343"/>
                    <a:pt x="3098" y="5724"/>
                  </a:cubicBezTo>
                  <a:cubicBezTo>
                    <a:pt x="3969" y="6113"/>
                    <a:pt x="4715" y="6262"/>
                    <a:pt x="5345" y="6262"/>
                  </a:cubicBezTo>
                  <a:cubicBezTo>
                    <a:pt x="7417" y="6262"/>
                    <a:pt x="8267" y="4661"/>
                    <a:pt x="8272" y="4639"/>
                  </a:cubicBezTo>
                  <a:cubicBezTo>
                    <a:pt x="8299" y="4585"/>
                    <a:pt x="8277" y="4524"/>
                    <a:pt x="8228" y="4497"/>
                  </a:cubicBezTo>
                  <a:cubicBezTo>
                    <a:pt x="8214" y="4488"/>
                    <a:pt x="8197" y="4485"/>
                    <a:pt x="8181" y="4485"/>
                  </a:cubicBezTo>
                  <a:cubicBezTo>
                    <a:pt x="8143" y="4485"/>
                    <a:pt x="8105" y="4506"/>
                    <a:pt x="8085" y="4540"/>
                  </a:cubicBezTo>
                  <a:cubicBezTo>
                    <a:pt x="8044" y="4624"/>
                    <a:pt x="7283" y="6057"/>
                    <a:pt x="5372" y="6057"/>
                  </a:cubicBezTo>
                  <a:cubicBezTo>
                    <a:pt x="4764" y="6057"/>
                    <a:pt x="4040" y="5912"/>
                    <a:pt x="3185" y="5532"/>
                  </a:cubicBezTo>
                  <a:cubicBezTo>
                    <a:pt x="1953" y="4985"/>
                    <a:pt x="1196" y="3910"/>
                    <a:pt x="928" y="2342"/>
                  </a:cubicBezTo>
                  <a:cubicBezTo>
                    <a:pt x="731" y="1165"/>
                    <a:pt x="900" y="133"/>
                    <a:pt x="900" y="123"/>
                  </a:cubicBezTo>
                  <a:cubicBezTo>
                    <a:pt x="911" y="68"/>
                    <a:pt x="873" y="14"/>
                    <a:pt x="812" y="2"/>
                  </a:cubicBezTo>
                  <a:cubicBezTo>
                    <a:pt x="806" y="1"/>
                    <a:pt x="800" y="0"/>
                    <a:pt x="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393875" y="3868225"/>
              <a:ext cx="415500" cy="206850"/>
            </a:xfrm>
            <a:custGeom>
              <a:avLst/>
              <a:gdLst/>
              <a:ahLst/>
              <a:cxnLst/>
              <a:rect l="l" t="t" r="r" b="b"/>
              <a:pathLst>
                <a:path w="16620" h="8274" extrusionOk="0">
                  <a:moveTo>
                    <a:pt x="1584" y="0"/>
                  </a:moveTo>
                  <a:cubicBezTo>
                    <a:pt x="170" y="790"/>
                    <a:pt x="1" y="7663"/>
                    <a:pt x="1584" y="8184"/>
                  </a:cubicBezTo>
                  <a:cubicBezTo>
                    <a:pt x="1774" y="8246"/>
                    <a:pt x="2123" y="8273"/>
                    <a:pt x="2593" y="8273"/>
                  </a:cubicBezTo>
                  <a:cubicBezTo>
                    <a:pt x="5864" y="8273"/>
                    <a:pt x="14955" y="6949"/>
                    <a:pt x="16168" y="6949"/>
                  </a:cubicBezTo>
                  <a:cubicBezTo>
                    <a:pt x="16235" y="6949"/>
                    <a:pt x="16278" y="6953"/>
                    <a:pt x="16295" y="6962"/>
                  </a:cubicBezTo>
                  <a:cubicBezTo>
                    <a:pt x="16305" y="6967"/>
                    <a:pt x="16316" y="6970"/>
                    <a:pt x="16325" y="6970"/>
                  </a:cubicBezTo>
                  <a:cubicBezTo>
                    <a:pt x="16619" y="6970"/>
                    <a:pt x="16295" y="4254"/>
                    <a:pt x="16295" y="4254"/>
                  </a:cubicBezTo>
                  <a:cubicBezTo>
                    <a:pt x="16295" y="4254"/>
                    <a:pt x="15320" y="4320"/>
                    <a:pt x="13901" y="4320"/>
                  </a:cubicBezTo>
                  <a:cubicBezTo>
                    <a:pt x="11224" y="4320"/>
                    <a:pt x="6966" y="4088"/>
                    <a:pt x="4681" y="2752"/>
                  </a:cubicBezTo>
                  <a:cubicBezTo>
                    <a:pt x="1190" y="708"/>
                    <a:pt x="1584" y="0"/>
                    <a:pt x="1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4800" y="3696825"/>
              <a:ext cx="17700" cy="157600"/>
            </a:xfrm>
            <a:custGeom>
              <a:avLst/>
              <a:gdLst/>
              <a:ahLst/>
              <a:cxnLst/>
              <a:rect l="l" t="t" r="r" b="b"/>
              <a:pathLst>
                <a:path w="708" h="6304" extrusionOk="0">
                  <a:moveTo>
                    <a:pt x="598" y="0"/>
                  </a:moveTo>
                  <a:cubicBezTo>
                    <a:pt x="547" y="0"/>
                    <a:pt x="499" y="37"/>
                    <a:pt x="494" y="94"/>
                  </a:cubicBezTo>
                  <a:cubicBezTo>
                    <a:pt x="488" y="127"/>
                    <a:pt x="1" y="3684"/>
                    <a:pt x="55" y="6199"/>
                  </a:cubicBezTo>
                  <a:cubicBezTo>
                    <a:pt x="55" y="6254"/>
                    <a:pt x="100" y="6304"/>
                    <a:pt x="159" y="6304"/>
                  </a:cubicBezTo>
                  <a:cubicBezTo>
                    <a:pt x="219" y="6297"/>
                    <a:pt x="264" y="6254"/>
                    <a:pt x="264" y="6193"/>
                  </a:cubicBezTo>
                  <a:cubicBezTo>
                    <a:pt x="209" y="3694"/>
                    <a:pt x="697" y="154"/>
                    <a:pt x="702" y="122"/>
                  </a:cubicBezTo>
                  <a:cubicBezTo>
                    <a:pt x="707" y="61"/>
                    <a:pt x="669" y="11"/>
                    <a:pt x="609" y="1"/>
                  </a:cubicBezTo>
                  <a:cubicBezTo>
                    <a:pt x="605" y="0"/>
                    <a:pt x="602"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48750" y="3519800"/>
              <a:ext cx="86050" cy="89075"/>
            </a:xfrm>
            <a:custGeom>
              <a:avLst/>
              <a:gdLst/>
              <a:ahLst/>
              <a:cxnLst/>
              <a:rect l="l" t="t" r="r" b="b"/>
              <a:pathLst>
                <a:path w="3442" h="3563" extrusionOk="0">
                  <a:moveTo>
                    <a:pt x="833" y="1"/>
                  </a:moveTo>
                  <a:lnTo>
                    <a:pt x="0" y="1244"/>
                  </a:lnTo>
                  <a:lnTo>
                    <a:pt x="3036" y="3563"/>
                  </a:lnTo>
                  <a:lnTo>
                    <a:pt x="3441" y="2592"/>
                  </a:lnTo>
                  <a:cubicBezTo>
                    <a:pt x="3441" y="2592"/>
                    <a:pt x="1847" y="1869"/>
                    <a:pt x="833" y="1"/>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44025" y="3064475"/>
              <a:ext cx="618825" cy="325125"/>
            </a:xfrm>
            <a:custGeom>
              <a:avLst/>
              <a:gdLst/>
              <a:ahLst/>
              <a:cxnLst/>
              <a:rect l="l" t="t" r="r" b="b"/>
              <a:pathLst>
                <a:path w="24753" h="13005" extrusionOk="0">
                  <a:moveTo>
                    <a:pt x="10185" y="0"/>
                  </a:moveTo>
                  <a:cubicBezTo>
                    <a:pt x="9256" y="0"/>
                    <a:pt x="8220" y="176"/>
                    <a:pt x="7076" y="608"/>
                  </a:cubicBezTo>
                  <a:cubicBezTo>
                    <a:pt x="1032" y="2905"/>
                    <a:pt x="1" y="8605"/>
                    <a:pt x="1799" y="11801"/>
                  </a:cubicBezTo>
                  <a:cubicBezTo>
                    <a:pt x="1799" y="11801"/>
                    <a:pt x="3000" y="12059"/>
                    <a:pt x="4399" y="12059"/>
                  </a:cubicBezTo>
                  <a:cubicBezTo>
                    <a:pt x="5520" y="12059"/>
                    <a:pt x="6769" y="11894"/>
                    <a:pt x="7630" y="11296"/>
                  </a:cubicBezTo>
                  <a:cubicBezTo>
                    <a:pt x="9560" y="9953"/>
                    <a:pt x="8404" y="5865"/>
                    <a:pt x="11429" y="5136"/>
                  </a:cubicBezTo>
                  <a:cubicBezTo>
                    <a:pt x="11782" y="5051"/>
                    <a:pt x="12101" y="5013"/>
                    <a:pt x="12389" y="5013"/>
                  </a:cubicBezTo>
                  <a:cubicBezTo>
                    <a:pt x="14555" y="5013"/>
                    <a:pt x="14953" y="7153"/>
                    <a:pt x="14953" y="7153"/>
                  </a:cubicBezTo>
                  <a:cubicBezTo>
                    <a:pt x="14953" y="7153"/>
                    <a:pt x="16375" y="6267"/>
                    <a:pt x="17617" y="6267"/>
                  </a:cubicBezTo>
                  <a:cubicBezTo>
                    <a:pt x="18012" y="6267"/>
                    <a:pt x="18389" y="6356"/>
                    <a:pt x="18697" y="6593"/>
                  </a:cubicBezTo>
                  <a:cubicBezTo>
                    <a:pt x="21807" y="8987"/>
                    <a:pt x="17636" y="13004"/>
                    <a:pt x="20954" y="13004"/>
                  </a:cubicBezTo>
                  <a:cubicBezTo>
                    <a:pt x="21009" y="13004"/>
                    <a:pt x="21066" y="13003"/>
                    <a:pt x="21125" y="13001"/>
                  </a:cubicBezTo>
                  <a:cubicBezTo>
                    <a:pt x="24753" y="12864"/>
                    <a:pt x="24194" y="9783"/>
                    <a:pt x="24194" y="9783"/>
                  </a:cubicBezTo>
                  <a:lnTo>
                    <a:pt x="24194" y="9783"/>
                  </a:lnTo>
                  <a:cubicBezTo>
                    <a:pt x="24194" y="9783"/>
                    <a:pt x="24183" y="9784"/>
                    <a:pt x="24164" y="9784"/>
                  </a:cubicBezTo>
                  <a:cubicBezTo>
                    <a:pt x="24028" y="9784"/>
                    <a:pt x="23443" y="9742"/>
                    <a:pt x="22906" y="9055"/>
                  </a:cubicBezTo>
                  <a:cubicBezTo>
                    <a:pt x="22358" y="8361"/>
                    <a:pt x="24191" y="2936"/>
                    <a:pt x="18717" y="2936"/>
                  </a:cubicBezTo>
                  <a:cubicBezTo>
                    <a:pt x="18004" y="2936"/>
                    <a:pt x="17168" y="3028"/>
                    <a:pt x="16186" y="3234"/>
                  </a:cubicBezTo>
                  <a:cubicBezTo>
                    <a:pt x="16186" y="3234"/>
                    <a:pt x="14174" y="0"/>
                    <a:pt x="10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17325" y="3317450"/>
              <a:ext cx="142400" cy="134250"/>
            </a:xfrm>
            <a:custGeom>
              <a:avLst/>
              <a:gdLst/>
              <a:ahLst/>
              <a:cxnLst/>
              <a:rect l="l" t="t" r="r" b="b"/>
              <a:pathLst>
                <a:path w="5696" h="5370" extrusionOk="0">
                  <a:moveTo>
                    <a:pt x="4183" y="0"/>
                  </a:moveTo>
                  <a:cubicBezTo>
                    <a:pt x="3897" y="0"/>
                    <a:pt x="3557" y="109"/>
                    <a:pt x="3152" y="367"/>
                  </a:cubicBezTo>
                  <a:cubicBezTo>
                    <a:pt x="1" y="2378"/>
                    <a:pt x="2538" y="4910"/>
                    <a:pt x="4040" y="5326"/>
                  </a:cubicBezTo>
                  <a:cubicBezTo>
                    <a:pt x="4148" y="5356"/>
                    <a:pt x="4248" y="5369"/>
                    <a:pt x="4342" y="5369"/>
                  </a:cubicBezTo>
                  <a:cubicBezTo>
                    <a:pt x="5562" y="5369"/>
                    <a:pt x="5695" y="3036"/>
                    <a:pt x="5695" y="3036"/>
                  </a:cubicBezTo>
                  <a:cubicBezTo>
                    <a:pt x="5695" y="3036"/>
                    <a:pt x="5695" y="0"/>
                    <a:pt x="4183"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596525" y="3342075"/>
              <a:ext cx="31675" cy="82650"/>
            </a:xfrm>
            <a:custGeom>
              <a:avLst/>
              <a:gdLst/>
              <a:ahLst/>
              <a:cxnLst/>
              <a:rect l="l" t="t" r="r" b="b"/>
              <a:pathLst>
                <a:path w="1267" h="3306" extrusionOk="0">
                  <a:moveTo>
                    <a:pt x="164" y="0"/>
                  </a:moveTo>
                  <a:cubicBezTo>
                    <a:pt x="123" y="0"/>
                    <a:pt x="98" y="5"/>
                    <a:pt x="94" y="7"/>
                  </a:cubicBezTo>
                  <a:cubicBezTo>
                    <a:pt x="38" y="17"/>
                    <a:pt x="0" y="66"/>
                    <a:pt x="11" y="126"/>
                  </a:cubicBezTo>
                  <a:cubicBezTo>
                    <a:pt x="17" y="178"/>
                    <a:pt x="65" y="215"/>
                    <a:pt x="121" y="215"/>
                  </a:cubicBezTo>
                  <a:cubicBezTo>
                    <a:pt x="124" y="215"/>
                    <a:pt x="128" y="215"/>
                    <a:pt x="132" y="214"/>
                  </a:cubicBezTo>
                  <a:cubicBezTo>
                    <a:pt x="133" y="214"/>
                    <a:pt x="146" y="213"/>
                    <a:pt x="168" y="213"/>
                  </a:cubicBezTo>
                  <a:cubicBezTo>
                    <a:pt x="240" y="213"/>
                    <a:pt x="404" y="232"/>
                    <a:pt x="559" y="395"/>
                  </a:cubicBezTo>
                  <a:cubicBezTo>
                    <a:pt x="839" y="675"/>
                    <a:pt x="1102" y="1388"/>
                    <a:pt x="800" y="3185"/>
                  </a:cubicBezTo>
                  <a:cubicBezTo>
                    <a:pt x="795" y="3240"/>
                    <a:pt x="833" y="3295"/>
                    <a:pt x="888" y="3306"/>
                  </a:cubicBezTo>
                  <a:lnTo>
                    <a:pt x="905" y="3306"/>
                  </a:lnTo>
                  <a:cubicBezTo>
                    <a:pt x="959" y="3306"/>
                    <a:pt x="1004" y="3273"/>
                    <a:pt x="1009" y="3217"/>
                  </a:cubicBezTo>
                  <a:cubicBezTo>
                    <a:pt x="1267" y="1699"/>
                    <a:pt x="1162" y="697"/>
                    <a:pt x="708" y="242"/>
                  </a:cubicBezTo>
                  <a:cubicBezTo>
                    <a:pt x="499" y="33"/>
                    <a:pt x="275" y="0"/>
                    <a:pt x="164" y="0"/>
                  </a:cubicBezTo>
                  <a:close/>
                </a:path>
              </a:pathLst>
            </a:custGeom>
            <a:solidFill>
              <a:srgbClr val="2E2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869725" y="3413150"/>
              <a:ext cx="49775" cy="80500"/>
            </a:xfrm>
            <a:custGeom>
              <a:avLst/>
              <a:gdLst/>
              <a:ahLst/>
              <a:cxnLst/>
              <a:rect l="l" t="t" r="r" b="b"/>
              <a:pathLst>
                <a:path w="1991" h="3220" extrusionOk="0">
                  <a:moveTo>
                    <a:pt x="613" y="0"/>
                  </a:moveTo>
                  <a:cubicBezTo>
                    <a:pt x="565" y="0"/>
                    <a:pt x="520" y="36"/>
                    <a:pt x="511" y="84"/>
                  </a:cubicBezTo>
                  <a:lnTo>
                    <a:pt x="172" y="1877"/>
                  </a:lnTo>
                  <a:cubicBezTo>
                    <a:pt x="165" y="1904"/>
                    <a:pt x="172" y="1937"/>
                    <a:pt x="187" y="1958"/>
                  </a:cubicBezTo>
                  <a:cubicBezTo>
                    <a:pt x="210" y="1986"/>
                    <a:pt x="231" y="1998"/>
                    <a:pt x="264" y="2003"/>
                  </a:cubicBezTo>
                  <a:lnTo>
                    <a:pt x="1553" y="2145"/>
                  </a:lnTo>
                  <a:lnTo>
                    <a:pt x="73" y="3022"/>
                  </a:lnTo>
                  <a:cubicBezTo>
                    <a:pt x="18" y="3050"/>
                    <a:pt x="1" y="3116"/>
                    <a:pt x="33" y="3164"/>
                  </a:cubicBezTo>
                  <a:cubicBezTo>
                    <a:pt x="51" y="3197"/>
                    <a:pt x="89" y="3220"/>
                    <a:pt x="122" y="3220"/>
                  </a:cubicBezTo>
                  <a:cubicBezTo>
                    <a:pt x="144" y="3220"/>
                    <a:pt x="160" y="3214"/>
                    <a:pt x="177" y="3203"/>
                  </a:cubicBezTo>
                  <a:lnTo>
                    <a:pt x="1930" y="2167"/>
                  </a:lnTo>
                  <a:cubicBezTo>
                    <a:pt x="1968" y="2140"/>
                    <a:pt x="1991" y="2096"/>
                    <a:pt x="1980" y="2052"/>
                  </a:cubicBezTo>
                  <a:cubicBezTo>
                    <a:pt x="1974" y="2008"/>
                    <a:pt x="1936" y="1975"/>
                    <a:pt x="1892" y="1970"/>
                  </a:cubicBezTo>
                  <a:lnTo>
                    <a:pt x="402" y="1806"/>
                  </a:lnTo>
                  <a:lnTo>
                    <a:pt x="719" y="128"/>
                  </a:lnTo>
                  <a:cubicBezTo>
                    <a:pt x="731" y="68"/>
                    <a:pt x="691" y="13"/>
                    <a:pt x="632" y="2"/>
                  </a:cubicBezTo>
                  <a:cubicBezTo>
                    <a:pt x="626" y="1"/>
                    <a:pt x="620"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14425" y="3545400"/>
              <a:ext cx="91950" cy="159550"/>
            </a:xfrm>
            <a:custGeom>
              <a:avLst/>
              <a:gdLst/>
              <a:ahLst/>
              <a:cxnLst/>
              <a:rect l="l" t="t" r="r" b="b"/>
              <a:pathLst>
                <a:path w="3678" h="6382" extrusionOk="0">
                  <a:moveTo>
                    <a:pt x="3560" y="0"/>
                  </a:moveTo>
                  <a:cubicBezTo>
                    <a:pt x="3534" y="0"/>
                    <a:pt x="3508" y="10"/>
                    <a:pt x="3487" y="29"/>
                  </a:cubicBezTo>
                  <a:cubicBezTo>
                    <a:pt x="872" y="2555"/>
                    <a:pt x="22" y="6211"/>
                    <a:pt x="11" y="6250"/>
                  </a:cubicBezTo>
                  <a:cubicBezTo>
                    <a:pt x="1" y="6304"/>
                    <a:pt x="39" y="6364"/>
                    <a:pt x="93" y="6376"/>
                  </a:cubicBezTo>
                  <a:cubicBezTo>
                    <a:pt x="99" y="6376"/>
                    <a:pt x="110" y="6381"/>
                    <a:pt x="115" y="6381"/>
                  </a:cubicBezTo>
                  <a:cubicBezTo>
                    <a:pt x="165" y="6381"/>
                    <a:pt x="209" y="6348"/>
                    <a:pt x="219" y="6298"/>
                  </a:cubicBezTo>
                  <a:cubicBezTo>
                    <a:pt x="224" y="6260"/>
                    <a:pt x="1064" y="2665"/>
                    <a:pt x="3634" y="182"/>
                  </a:cubicBezTo>
                  <a:cubicBezTo>
                    <a:pt x="3677" y="138"/>
                    <a:pt x="3677" y="72"/>
                    <a:pt x="3639" y="34"/>
                  </a:cubicBezTo>
                  <a:cubicBezTo>
                    <a:pt x="3617" y="11"/>
                    <a:pt x="3588" y="0"/>
                    <a:pt x="3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072950" y="4367975"/>
              <a:ext cx="12900" cy="30150"/>
            </a:xfrm>
            <a:custGeom>
              <a:avLst/>
              <a:gdLst/>
              <a:ahLst/>
              <a:cxnLst/>
              <a:rect l="l" t="t" r="r" b="b"/>
              <a:pathLst>
                <a:path w="516" h="1206" extrusionOk="0">
                  <a:moveTo>
                    <a:pt x="400" y="1"/>
                  </a:moveTo>
                  <a:cubicBezTo>
                    <a:pt x="354" y="1"/>
                    <a:pt x="310" y="31"/>
                    <a:pt x="297" y="77"/>
                  </a:cubicBezTo>
                  <a:lnTo>
                    <a:pt x="17" y="1069"/>
                  </a:lnTo>
                  <a:cubicBezTo>
                    <a:pt x="1" y="1123"/>
                    <a:pt x="34" y="1183"/>
                    <a:pt x="93" y="1200"/>
                  </a:cubicBezTo>
                  <a:cubicBezTo>
                    <a:pt x="99" y="1200"/>
                    <a:pt x="110" y="1206"/>
                    <a:pt x="121" y="1206"/>
                  </a:cubicBezTo>
                  <a:cubicBezTo>
                    <a:pt x="165" y="1206"/>
                    <a:pt x="209" y="1173"/>
                    <a:pt x="219" y="1129"/>
                  </a:cubicBezTo>
                  <a:lnTo>
                    <a:pt x="499" y="136"/>
                  </a:lnTo>
                  <a:cubicBezTo>
                    <a:pt x="515" y="82"/>
                    <a:pt x="482" y="22"/>
                    <a:pt x="428" y="5"/>
                  </a:cubicBezTo>
                  <a:cubicBezTo>
                    <a:pt x="419" y="2"/>
                    <a:pt x="409"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093075" y="4367425"/>
              <a:ext cx="5400" cy="25900"/>
            </a:xfrm>
            <a:custGeom>
              <a:avLst/>
              <a:gdLst/>
              <a:ahLst/>
              <a:cxnLst/>
              <a:rect l="l" t="t" r="r" b="b"/>
              <a:pathLst>
                <a:path w="216" h="1036" extrusionOk="0">
                  <a:moveTo>
                    <a:pt x="105" y="0"/>
                  </a:moveTo>
                  <a:cubicBezTo>
                    <a:pt x="44" y="0"/>
                    <a:pt x="1" y="49"/>
                    <a:pt x="1" y="104"/>
                  </a:cubicBezTo>
                  <a:lnTo>
                    <a:pt x="6" y="932"/>
                  </a:lnTo>
                  <a:cubicBezTo>
                    <a:pt x="6" y="987"/>
                    <a:pt x="56" y="1035"/>
                    <a:pt x="110" y="1035"/>
                  </a:cubicBezTo>
                  <a:cubicBezTo>
                    <a:pt x="171" y="1035"/>
                    <a:pt x="215" y="987"/>
                    <a:pt x="215" y="932"/>
                  </a:cubicBezTo>
                  <a:lnTo>
                    <a:pt x="209" y="104"/>
                  </a:lnTo>
                  <a:cubicBezTo>
                    <a:pt x="209" y="49"/>
                    <a:pt x="165"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2"/>
          <p:cNvSpPr txBox="1">
            <a:spLocks noGrp="1"/>
          </p:cNvSpPr>
          <p:nvPr>
            <p:ph type="subTitle" idx="1"/>
          </p:nvPr>
        </p:nvSpPr>
        <p:spPr>
          <a:xfrm>
            <a:off x="2134650" y="3657500"/>
            <a:ext cx="4874700" cy="427800"/>
          </a:xfrm>
          <a:prstGeom prst="rect">
            <a:avLst/>
          </a:prstGeom>
          <a:solidFill>
            <a:schemeClr val="accent3"/>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dk1"/>
                </a:solidFill>
                <a:latin typeface="Nunito"/>
                <a:ea typeface="Nunito"/>
                <a:cs typeface="Nunito"/>
                <a:sym typeface="Nuni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2" name="Google Shape;152;p2"/>
          <p:cNvSpPr txBox="1">
            <a:spLocks noGrp="1"/>
          </p:cNvSpPr>
          <p:nvPr>
            <p:ph type="ctrTitle"/>
          </p:nvPr>
        </p:nvSpPr>
        <p:spPr>
          <a:xfrm>
            <a:off x="2343000" y="849550"/>
            <a:ext cx="4458000" cy="28080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Clr>
                <a:srgbClr val="191919"/>
              </a:buClr>
              <a:buSzPts val="5200"/>
              <a:buNone/>
              <a:defRPr sz="9000" b="1">
                <a:latin typeface="Amatic SC"/>
                <a:ea typeface="Amatic SC"/>
                <a:cs typeface="Amatic SC"/>
                <a:sym typeface="Amatic SC"/>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3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903"/>
        <p:cNvGrpSpPr/>
        <p:nvPr/>
      </p:nvGrpSpPr>
      <p:grpSpPr>
        <a:xfrm>
          <a:off x="0" y="0"/>
          <a:ext cx="0" cy="0"/>
          <a:chOff x="0" y="0"/>
          <a:chExt cx="0" cy="0"/>
        </a:xfrm>
      </p:grpSpPr>
      <p:grpSp>
        <p:nvGrpSpPr>
          <p:cNvPr id="904" name="Google Shape;904;p14"/>
          <p:cNvGrpSpPr/>
          <p:nvPr/>
        </p:nvGrpSpPr>
        <p:grpSpPr>
          <a:xfrm flipH="1">
            <a:off x="122308" y="68542"/>
            <a:ext cx="8895562" cy="4967421"/>
            <a:chOff x="135794" y="68542"/>
            <a:chExt cx="8895562" cy="4967421"/>
          </a:xfrm>
        </p:grpSpPr>
        <p:grpSp>
          <p:nvGrpSpPr>
            <p:cNvPr id="905" name="Google Shape;905;p14"/>
            <p:cNvGrpSpPr/>
            <p:nvPr/>
          </p:nvGrpSpPr>
          <p:grpSpPr>
            <a:xfrm>
              <a:off x="135794" y="68542"/>
              <a:ext cx="8895562" cy="4967421"/>
              <a:chOff x="135794" y="68542"/>
              <a:chExt cx="8895562" cy="4967421"/>
            </a:xfrm>
          </p:grpSpPr>
          <p:grpSp>
            <p:nvGrpSpPr>
              <p:cNvPr id="906" name="Google Shape;906;p14"/>
              <p:cNvGrpSpPr/>
              <p:nvPr/>
            </p:nvGrpSpPr>
            <p:grpSpPr>
              <a:xfrm>
                <a:off x="135794" y="68542"/>
                <a:ext cx="8895562" cy="4967421"/>
                <a:chOff x="135794" y="68542"/>
                <a:chExt cx="8895562" cy="4967421"/>
              </a:xfrm>
            </p:grpSpPr>
            <p:grpSp>
              <p:nvGrpSpPr>
                <p:cNvPr id="907" name="Google Shape;907;p14"/>
                <p:cNvGrpSpPr/>
                <p:nvPr/>
              </p:nvGrpSpPr>
              <p:grpSpPr>
                <a:xfrm rot="10800000">
                  <a:off x="7868647" y="1236600"/>
                  <a:ext cx="456959" cy="2111662"/>
                  <a:chOff x="8524342" y="1674075"/>
                  <a:chExt cx="456959" cy="2111662"/>
                </a:xfrm>
              </p:grpSpPr>
              <p:sp>
                <p:nvSpPr>
                  <p:cNvPr id="908" name="Google Shape;908;p14"/>
                  <p:cNvSpPr/>
                  <p:nvPr/>
                </p:nvSpPr>
                <p:spPr>
                  <a:xfrm>
                    <a:off x="85955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909" name="Google Shape;909;p14"/>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910" name="Google Shape;910;p14"/>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911" name="Google Shape;911;p14"/>
                  <p:cNvSpPr/>
                  <p:nvPr/>
                </p:nvSpPr>
                <p:spPr>
                  <a:xfrm rot="-5400000">
                    <a:off x="8649628" y="3708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nvGrpSpPr>
                <p:cNvPr id="912" name="Google Shape;912;p14"/>
                <p:cNvGrpSpPr/>
                <p:nvPr/>
              </p:nvGrpSpPr>
              <p:grpSpPr>
                <a:xfrm>
                  <a:off x="135794" y="68542"/>
                  <a:ext cx="8895562" cy="4967421"/>
                  <a:chOff x="135794" y="68542"/>
                  <a:chExt cx="8895562" cy="4967421"/>
                </a:xfrm>
              </p:grpSpPr>
              <p:grpSp>
                <p:nvGrpSpPr>
                  <p:cNvPr id="913" name="Google Shape;913;p14"/>
                  <p:cNvGrpSpPr/>
                  <p:nvPr/>
                </p:nvGrpSpPr>
                <p:grpSpPr>
                  <a:xfrm>
                    <a:off x="135794" y="68542"/>
                    <a:ext cx="8895562" cy="4967421"/>
                    <a:chOff x="135794" y="68542"/>
                    <a:chExt cx="8895562" cy="4967421"/>
                  </a:xfrm>
                </p:grpSpPr>
                <p:sp>
                  <p:nvSpPr>
                    <p:cNvPr id="914" name="Google Shape;914;p14"/>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915" name="Google Shape;915;p14"/>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916" name="Google Shape;916;p14"/>
                    <p:cNvSpPr/>
                    <p:nvPr/>
                  </p:nvSpPr>
                  <p:spPr>
                    <a:xfrm rot="6300406">
                      <a:off x="127712" y="1220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917" name="Google Shape;917;p14"/>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918" name="Google Shape;918;p14"/>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919" name="Google Shape;919;p14"/>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920" name="Google Shape;920;p14"/>
                    <p:cNvSpPr/>
                    <p:nvPr/>
                  </p:nvSpPr>
                  <p:spPr>
                    <a:xfrm rot="5400000" flipH="1">
                      <a:off x="1080535" y="9595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921" name="Google Shape;921;p14"/>
                    <p:cNvSpPr/>
                    <p:nvPr/>
                  </p:nvSpPr>
                  <p:spPr>
                    <a:xfrm rot="-900406" flipH="1">
                      <a:off x="4850010" y="7098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922" name="Google Shape;922;p14"/>
                    <p:cNvSpPr/>
                    <p:nvPr/>
                  </p:nvSpPr>
                  <p:spPr>
                    <a:xfrm rot="8100000" flipH="1">
                      <a:off x="1537394" y="11504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923" name="Google Shape;923;p14"/>
                    <p:cNvSpPr/>
                    <p:nvPr/>
                  </p:nvSpPr>
                  <p:spPr>
                    <a:xfrm rot="-5400000">
                      <a:off x="3039403" y="3713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924" name="Google Shape;924;p14"/>
                    <p:cNvSpPr/>
                    <p:nvPr/>
                  </p:nvSpPr>
                  <p:spPr>
                    <a:xfrm>
                      <a:off x="1878594" y="6579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925" name="Google Shape;925;p14"/>
                    <p:cNvSpPr/>
                    <p:nvPr/>
                  </p:nvSpPr>
                  <p:spPr>
                    <a:xfrm rot="6300406">
                      <a:off x="23011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926" name="Google Shape;926;p14"/>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927" name="Google Shape;927;p14"/>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928" name="Google Shape;928;p14"/>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929" name="Google Shape;929;p14"/>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930" name="Google Shape;930;p14"/>
                    <p:cNvSpPr/>
                    <p:nvPr/>
                  </p:nvSpPr>
                  <p:spPr>
                    <a:xfrm rot="6300406">
                      <a:off x="389970" y="7329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931" name="Google Shape;931;p14"/>
                    <p:cNvSpPr/>
                    <p:nvPr/>
                  </p:nvSpPr>
                  <p:spPr>
                    <a:xfrm>
                      <a:off x="5833689" y="5892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932" name="Google Shape;932;p14"/>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933" name="Google Shape;933;p14"/>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934" name="Google Shape;934;p14"/>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935" name="Google Shape;935;p14"/>
                    <p:cNvSpPr/>
                    <p:nvPr/>
                  </p:nvSpPr>
                  <p:spPr>
                    <a:xfrm rot="-10594826" flipH="1">
                      <a:off x="2806268" y="41783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936" name="Google Shape;936;p14"/>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937" name="Google Shape;937;p14"/>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938" name="Google Shape;938;p14"/>
                    <p:cNvSpPr/>
                    <p:nvPr/>
                  </p:nvSpPr>
                  <p:spPr>
                    <a:xfrm rot="8999773">
                      <a:off x="200884" y="37084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939" name="Google Shape;939;p14"/>
                    <p:cNvSpPr/>
                    <p:nvPr/>
                  </p:nvSpPr>
                  <p:spPr>
                    <a:xfrm rot="2700000">
                      <a:off x="2087466" y="43448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940" name="Google Shape;940;p14"/>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941" name="Google Shape;941;p14"/>
                    <p:cNvSpPr/>
                    <p:nvPr/>
                  </p:nvSpPr>
                  <p:spPr>
                    <a:xfrm rot="6300406">
                      <a:off x="664495" y="33070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942" name="Google Shape;942;p14"/>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943" name="Google Shape;943;p14"/>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944" name="Google Shape;944;p14"/>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945" name="Google Shape;945;p14"/>
                    <p:cNvSpPr/>
                    <p:nvPr/>
                  </p:nvSpPr>
                  <p:spPr>
                    <a:xfrm rot="8100000" flipH="1">
                      <a:off x="8826469" y="355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946" name="Google Shape;946;p14"/>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947" name="Google Shape;947;p14"/>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948" name="Google Shape;948;p14"/>
                    <p:cNvSpPr/>
                    <p:nvPr/>
                  </p:nvSpPr>
                  <p:spPr>
                    <a:xfrm>
                      <a:off x="3005139" y="48546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949" name="Google Shape;949;p14"/>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950" name="Google Shape;950;p14"/>
                    <p:cNvSpPr/>
                    <p:nvPr/>
                  </p:nvSpPr>
                  <p:spPr>
                    <a:xfrm rot="5400000" flipH="1">
                      <a:off x="951610" y="48436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951" name="Google Shape;951;p14"/>
                    <p:cNvSpPr/>
                    <p:nvPr/>
                  </p:nvSpPr>
                  <p:spPr>
                    <a:xfrm rot="-900406" flipH="1">
                      <a:off x="7311885" y="42130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952" name="Google Shape;952;p14"/>
                    <p:cNvSpPr/>
                    <p:nvPr/>
                  </p:nvSpPr>
                  <p:spPr>
                    <a:xfrm rot="8100000" flipH="1">
                      <a:off x="3618269" y="46535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953" name="Google Shape;953;p14"/>
                    <p:cNvSpPr/>
                    <p:nvPr/>
                  </p:nvSpPr>
                  <p:spPr>
                    <a:xfrm>
                      <a:off x="6923964" y="49305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954" name="Google Shape;954;p14"/>
                    <p:cNvSpPr/>
                    <p:nvPr/>
                  </p:nvSpPr>
                  <p:spPr>
                    <a:xfrm rot="8999773">
                      <a:off x="6027097" y="40542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955" name="Google Shape;955;p14"/>
                    <p:cNvSpPr/>
                    <p:nvPr/>
                  </p:nvSpPr>
                  <p:spPr>
                    <a:xfrm>
                      <a:off x="60153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956" name="Google Shape;956;p14"/>
                    <p:cNvSpPr/>
                    <p:nvPr/>
                  </p:nvSpPr>
                  <p:spPr>
                    <a:xfrm rot="2700000">
                      <a:off x="6706364" y="44944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957" name="Google Shape;957;p14"/>
                    <p:cNvSpPr/>
                    <p:nvPr/>
                  </p:nvSpPr>
                  <p:spPr>
                    <a:xfrm rot="8999773">
                      <a:off x="7589872" y="47502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958" name="Google Shape;958;p14"/>
                    <p:cNvSpPr/>
                    <p:nvPr/>
                  </p:nvSpPr>
                  <p:spPr>
                    <a:xfrm>
                      <a:off x="81914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959" name="Google Shape;959;p14"/>
                    <p:cNvSpPr/>
                    <p:nvPr/>
                  </p:nvSpPr>
                  <p:spPr>
                    <a:xfrm rot="8100000" flipH="1">
                      <a:off x="5488294" y="45105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960" name="Google Shape;960;p14"/>
                    <p:cNvSpPr/>
                    <p:nvPr/>
                  </p:nvSpPr>
                  <p:spPr>
                    <a:xfrm rot="-900406" flipH="1">
                      <a:off x="8776360" y="47420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961" name="Google Shape;961;p14"/>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grpSp>
              <p:grpSp>
                <p:nvGrpSpPr>
                  <p:cNvPr id="962" name="Google Shape;962;p14"/>
                  <p:cNvGrpSpPr/>
                  <p:nvPr/>
                </p:nvGrpSpPr>
                <p:grpSpPr>
                  <a:xfrm rot="10800000">
                    <a:off x="828058" y="1376836"/>
                    <a:ext cx="480016" cy="1076509"/>
                    <a:chOff x="122308" y="3683092"/>
                    <a:chExt cx="480016" cy="1076509"/>
                  </a:xfrm>
                </p:grpSpPr>
                <p:sp>
                  <p:nvSpPr>
                    <p:cNvPr id="963" name="Google Shape;963;p14"/>
                    <p:cNvSpPr/>
                    <p:nvPr/>
                  </p:nvSpPr>
                  <p:spPr>
                    <a:xfrm rot="8999773">
                      <a:off x="124684" y="37084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964" name="Google Shape;964;p14"/>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965" name="Google Shape;965;p14"/>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grpSp>
          <p:sp>
            <p:nvSpPr>
              <p:cNvPr id="966" name="Google Shape;966;p14"/>
              <p:cNvSpPr/>
              <p:nvPr/>
            </p:nvSpPr>
            <p:spPr>
              <a:xfrm>
                <a:off x="623250" y="4071675"/>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4"/>
              <p:cNvSpPr/>
              <p:nvPr/>
            </p:nvSpPr>
            <p:spPr>
              <a:xfrm>
                <a:off x="8047200" y="4224075"/>
                <a:ext cx="193500" cy="183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14"/>
            <p:cNvSpPr/>
            <p:nvPr/>
          </p:nvSpPr>
          <p:spPr>
            <a:xfrm rot="-2700000">
              <a:off x="1246965" y="34801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969" name="Google Shape;969;p14"/>
            <p:cNvSpPr/>
            <p:nvPr/>
          </p:nvSpPr>
          <p:spPr>
            <a:xfrm rot="6300406">
              <a:off x="1578295" y="412945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970" name="Google Shape;970;p14"/>
            <p:cNvSpPr/>
            <p:nvPr/>
          </p:nvSpPr>
          <p:spPr>
            <a:xfrm rot="6300406">
              <a:off x="7533437" y="167933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971" name="Google Shape;971;p14"/>
            <p:cNvSpPr/>
            <p:nvPr/>
          </p:nvSpPr>
          <p:spPr>
            <a:xfrm rot="-2700000">
              <a:off x="7522690" y="115171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972" name="Google Shape;972;p14"/>
            <p:cNvSpPr/>
            <p:nvPr/>
          </p:nvSpPr>
          <p:spPr>
            <a:xfrm rot="6300406">
              <a:off x="7996995" y="267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973" name="Google Shape;973;p14"/>
            <p:cNvSpPr/>
            <p:nvPr/>
          </p:nvSpPr>
          <p:spPr>
            <a:xfrm rot="-4499594">
              <a:off x="1727987" y="30121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974" name="Google Shape;974;p14"/>
            <p:cNvSpPr/>
            <p:nvPr/>
          </p:nvSpPr>
          <p:spPr>
            <a:xfrm rot="-4499594">
              <a:off x="1580237" y="19870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975" name="Google Shape;975;p14"/>
            <p:cNvSpPr/>
            <p:nvPr/>
          </p:nvSpPr>
          <p:spPr>
            <a:xfrm rot="8100000">
              <a:off x="7448940" y="2924110"/>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976" name="Google Shape;976;p14"/>
            <p:cNvSpPr/>
            <p:nvPr/>
          </p:nvSpPr>
          <p:spPr>
            <a:xfrm rot="-4499594">
              <a:off x="6618137" y="7318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977" name="Google Shape;977;p14"/>
          <p:cNvSpPr txBox="1">
            <a:spLocks noGrp="1"/>
          </p:cNvSpPr>
          <p:nvPr>
            <p:ph type="title"/>
          </p:nvPr>
        </p:nvSpPr>
        <p:spPr>
          <a:xfrm>
            <a:off x="2385750" y="2891225"/>
            <a:ext cx="43725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78" name="Google Shape;978;p14"/>
          <p:cNvSpPr txBox="1">
            <a:spLocks noGrp="1"/>
          </p:cNvSpPr>
          <p:nvPr>
            <p:ph type="subTitle" idx="1"/>
          </p:nvPr>
        </p:nvSpPr>
        <p:spPr>
          <a:xfrm>
            <a:off x="2385650" y="1832225"/>
            <a:ext cx="4372500" cy="1059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600">
                <a:solidFill>
                  <a:schemeClr val="dk1"/>
                </a:solidFill>
                <a:latin typeface="Nunito"/>
                <a:ea typeface="Nunito"/>
                <a:cs typeface="Nunito"/>
                <a:sym typeface="Nunito"/>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2_1">
    <p:bg>
      <p:bgPr>
        <a:solidFill>
          <a:schemeClr val="lt1"/>
        </a:solidFill>
        <a:effectLst/>
      </p:bgPr>
    </p:bg>
    <p:spTree>
      <p:nvGrpSpPr>
        <p:cNvPr id="1" name="Shape 1040"/>
        <p:cNvGrpSpPr/>
        <p:nvPr/>
      </p:nvGrpSpPr>
      <p:grpSpPr>
        <a:xfrm>
          <a:off x="0" y="0"/>
          <a:ext cx="0" cy="0"/>
          <a:chOff x="0" y="0"/>
          <a:chExt cx="0" cy="0"/>
        </a:xfrm>
      </p:grpSpPr>
      <p:grpSp>
        <p:nvGrpSpPr>
          <p:cNvPr id="1041" name="Google Shape;1041;p16"/>
          <p:cNvGrpSpPr/>
          <p:nvPr/>
        </p:nvGrpSpPr>
        <p:grpSpPr>
          <a:xfrm flipH="1">
            <a:off x="122308" y="68542"/>
            <a:ext cx="8895562" cy="4967421"/>
            <a:chOff x="135794" y="68542"/>
            <a:chExt cx="8895562" cy="4967421"/>
          </a:xfrm>
        </p:grpSpPr>
        <p:grpSp>
          <p:nvGrpSpPr>
            <p:cNvPr id="1042" name="Google Shape;1042;p16"/>
            <p:cNvGrpSpPr/>
            <p:nvPr/>
          </p:nvGrpSpPr>
          <p:grpSpPr>
            <a:xfrm>
              <a:off x="135794" y="68542"/>
              <a:ext cx="8895562" cy="4967421"/>
              <a:chOff x="135794" y="68542"/>
              <a:chExt cx="8895562" cy="4967421"/>
            </a:xfrm>
          </p:grpSpPr>
          <p:grpSp>
            <p:nvGrpSpPr>
              <p:cNvPr id="1043" name="Google Shape;1043;p16"/>
              <p:cNvGrpSpPr/>
              <p:nvPr/>
            </p:nvGrpSpPr>
            <p:grpSpPr>
              <a:xfrm>
                <a:off x="135794" y="68542"/>
                <a:ext cx="8895562" cy="4967421"/>
                <a:chOff x="135794" y="68542"/>
                <a:chExt cx="8895562" cy="4967421"/>
              </a:xfrm>
            </p:grpSpPr>
            <p:grpSp>
              <p:nvGrpSpPr>
                <p:cNvPr id="1044" name="Google Shape;1044;p16"/>
                <p:cNvGrpSpPr/>
                <p:nvPr/>
              </p:nvGrpSpPr>
              <p:grpSpPr>
                <a:xfrm rot="10800000">
                  <a:off x="7868647" y="1236600"/>
                  <a:ext cx="456959" cy="2111662"/>
                  <a:chOff x="8524342" y="1674075"/>
                  <a:chExt cx="456959" cy="2111662"/>
                </a:xfrm>
              </p:grpSpPr>
              <p:sp>
                <p:nvSpPr>
                  <p:cNvPr id="1045" name="Google Shape;1045;p16"/>
                  <p:cNvSpPr/>
                  <p:nvPr/>
                </p:nvSpPr>
                <p:spPr>
                  <a:xfrm>
                    <a:off x="85955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1046" name="Google Shape;1046;p16"/>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047" name="Google Shape;1047;p16"/>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048" name="Google Shape;1048;p16"/>
                  <p:cNvSpPr/>
                  <p:nvPr/>
                </p:nvSpPr>
                <p:spPr>
                  <a:xfrm rot="-5400000">
                    <a:off x="8649628" y="3708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nvGrpSpPr>
                <p:cNvPr id="1049" name="Google Shape;1049;p16"/>
                <p:cNvGrpSpPr/>
                <p:nvPr/>
              </p:nvGrpSpPr>
              <p:grpSpPr>
                <a:xfrm>
                  <a:off x="135794" y="68542"/>
                  <a:ext cx="8895562" cy="4967421"/>
                  <a:chOff x="135794" y="68542"/>
                  <a:chExt cx="8895562" cy="4967421"/>
                </a:xfrm>
              </p:grpSpPr>
              <p:grpSp>
                <p:nvGrpSpPr>
                  <p:cNvPr id="1050" name="Google Shape;1050;p16"/>
                  <p:cNvGrpSpPr/>
                  <p:nvPr/>
                </p:nvGrpSpPr>
                <p:grpSpPr>
                  <a:xfrm>
                    <a:off x="135794" y="68542"/>
                    <a:ext cx="8895562" cy="4967421"/>
                    <a:chOff x="135794" y="68542"/>
                    <a:chExt cx="8895562" cy="4967421"/>
                  </a:xfrm>
                </p:grpSpPr>
                <p:sp>
                  <p:nvSpPr>
                    <p:cNvPr id="1051" name="Google Shape;1051;p16"/>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052" name="Google Shape;1052;p16"/>
                    <p:cNvSpPr/>
                    <p:nvPr/>
                  </p:nvSpPr>
                  <p:spPr>
                    <a:xfrm rot="6300406">
                      <a:off x="127712" y="1220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053" name="Google Shape;1053;p16"/>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054" name="Google Shape;1054;p16"/>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055" name="Google Shape;1055;p16"/>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056" name="Google Shape;1056;p16"/>
                    <p:cNvSpPr/>
                    <p:nvPr/>
                  </p:nvSpPr>
                  <p:spPr>
                    <a:xfrm rot="5400000" flipH="1">
                      <a:off x="1080535" y="9595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057" name="Google Shape;1057;p16"/>
                    <p:cNvSpPr/>
                    <p:nvPr/>
                  </p:nvSpPr>
                  <p:spPr>
                    <a:xfrm rot="-900406" flipH="1">
                      <a:off x="4850010" y="7098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058" name="Google Shape;1058;p16"/>
                    <p:cNvSpPr/>
                    <p:nvPr/>
                  </p:nvSpPr>
                  <p:spPr>
                    <a:xfrm rot="8100000" flipH="1">
                      <a:off x="1537394" y="11504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059" name="Google Shape;1059;p16"/>
                    <p:cNvSpPr/>
                    <p:nvPr/>
                  </p:nvSpPr>
                  <p:spPr>
                    <a:xfrm rot="-5400000">
                      <a:off x="3039403" y="3713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060" name="Google Shape;1060;p16"/>
                    <p:cNvSpPr/>
                    <p:nvPr/>
                  </p:nvSpPr>
                  <p:spPr>
                    <a:xfrm>
                      <a:off x="1878594" y="6579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061" name="Google Shape;1061;p16"/>
                    <p:cNvSpPr/>
                    <p:nvPr/>
                  </p:nvSpPr>
                  <p:spPr>
                    <a:xfrm rot="6300406">
                      <a:off x="23011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062" name="Google Shape;1062;p16"/>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063" name="Google Shape;1063;p16"/>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064" name="Google Shape;1064;p16"/>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065" name="Google Shape;1065;p16"/>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066" name="Google Shape;1066;p16"/>
                    <p:cNvSpPr/>
                    <p:nvPr/>
                  </p:nvSpPr>
                  <p:spPr>
                    <a:xfrm>
                      <a:off x="5833689" y="5892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067" name="Google Shape;1067;p16"/>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068" name="Google Shape;1068;p16"/>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069" name="Google Shape;1069;p16"/>
                    <p:cNvSpPr/>
                    <p:nvPr/>
                  </p:nvSpPr>
                  <p:spPr>
                    <a:xfrm rot="8100000" flipH="1">
                      <a:off x="8836969" y="2203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070" name="Google Shape;1070;p16"/>
                    <p:cNvSpPr/>
                    <p:nvPr/>
                  </p:nvSpPr>
                  <p:spPr>
                    <a:xfrm rot="-10594826" flipH="1">
                      <a:off x="2806268" y="40259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071" name="Google Shape;1071;p16"/>
                    <p:cNvSpPr/>
                    <p:nvPr/>
                  </p:nvSpPr>
                  <p:spPr>
                    <a:xfrm>
                      <a:off x="8631314" y="11247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072" name="Google Shape;1072;p16"/>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1073" name="Google Shape;1073;p16"/>
                    <p:cNvSpPr/>
                    <p:nvPr/>
                  </p:nvSpPr>
                  <p:spPr>
                    <a:xfrm rot="8999773">
                      <a:off x="200884" y="37084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074" name="Google Shape;1074;p16"/>
                    <p:cNvSpPr/>
                    <p:nvPr/>
                  </p:nvSpPr>
                  <p:spPr>
                    <a:xfrm rot="2700000">
                      <a:off x="2087466" y="44972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075" name="Google Shape;1075;p16"/>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076" name="Google Shape;1076;p16"/>
                    <p:cNvSpPr/>
                    <p:nvPr/>
                  </p:nvSpPr>
                  <p:spPr>
                    <a:xfrm rot="6300406">
                      <a:off x="359695" y="33070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077" name="Google Shape;1077;p16"/>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078" name="Google Shape;1078;p16"/>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079" name="Google Shape;1079;p16"/>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080" name="Google Shape;1080;p16"/>
                    <p:cNvSpPr/>
                    <p:nvPr/>
                  </p:nvSpPr>
                  <p:spPr>
                    <a:xfrm rot="8100000" flipH="1">
                      <a:off x="8826469" y="37084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081" name="Google Shape;1081;p16"/>
                    <p:cNvSpPr/>
                    <p:nvPr/>
                  </p:nvSpPr>
                  <p:spPr>
                    <a:xfrm rot="2700000">
                      <a:off x="8598114" y="20295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082" name="Google Shape;1082;p16"/>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083" name="Google Shape;1083;p16"/>
                    <p:cNvSpPr/>
                    <p:nvPr/>
                  </p:nvSpPr>
                  <p:spPr>
                    <a:xfrm>
                      <a:off x="3005139" y="48546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084" name="Google Shape;1084;p16"/>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085" name="Google Shape;1085;p16"/>
                    <p:cNvSpPr/>
                    <p:nvPr/>
                  </p:nvSpPr>
                  <p:spPr>
                    <a:xfrm rot="5400000" flipH="1">
                      <a:off x="951610" y="48436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086" name="Google Shape;1086;p16"/>
                    <p:cNvSpPr/>
                    <p:nvPr/>
                  </p:nvSpPr>
                  <p:spPr>
                    <a:xfrm rot="-900406" flipH="1">
                      <a:off x="7311885" y="42130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087" name="Google Shape;1087;p16"/>
                    <p:cNvSpPr/>
                    <p:nvPr/>
                  </p:nvSpPr>
                  <p:spPr>
                    <a:xfrm rot="8100000" flipH="1">
                      <a:off x="3618269" y="46535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088" name="Google Shape;1088;p16"/>
                    <p:cNvSpPr/>
                    <p:nvPr/>
                  </p:nvSpPr>
                  <p:spPr>
                    <a:xfrm>
                      <a:off x="6923964" y="49305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089" name="Google Shape;1089;p16"/>
                    <p:cNvSpPr/>
                    <p:nvPr/>
                  </p:nvSpPr>
                  <p:spPr>
                    <a:xfrm rot="8999773">
                      <a:off x="6027097" y="40542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090" name="Google Shape;1090;p16"/>
                    <p:cNvSpPr/>
                    <p:nvPr/>
                  </p:nvSpPr>
                  <p:spPr>
                    <a:xfrm>
                      <a:off x="60153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091" name="Google Shape;1091;p16"/>
                    <p:cNvSpPr/>
                    <p:nvPr/>
                  </p:nvSpPr>
                  <p:spPr>
                    <a:xfrm rot="2700000">
                      <a:off x="6706364" y="44944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092" name="Google Shape;1092;p16"/>
                    <p:cNvSpPr/>
                    <p:nvPr/>
                  </p:nvSpPr>
                  <p:spPr>
                    <a:xfrm rot="8999773">
                      <a:off x="7589872" y="47502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093" name="Google Shape;1093;p16"/>
                    <p:cNvSpPr/>
                    <p:nvPr/>
                  </p:nvSpPr>
                  <p:spPr>
                    <a:xfrm>
                      <a:off x="81914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094" name="Google Shape;1094;p16"/>
                    <p:cNvSpPr/>
                    <p:nvPr/>
                  </p:nvSpPr>
                  <p:spPr>
                    <a:xfrm rot="8100000" flipH="1">
                      <a:off x="5488294" y="45105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095" name="Google Shape;1095;p16"/>
                    <p:cNvSpPr/>
                    <p:nvPr/>
                  </p:nvSpPr>
                  <p:spPr>
                    <a:xfrm rot="-900406" flipH="1">
                      <a:off x="8776360" y="47420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096" name="Google Shape;1096;p16"/>
                    <p:cNvSpPr/>
                    <p:nvPr/>
                  </p:nvSpPr>
                  <p:spPr>
                    <a:xfrm rot="-5400000">
                      <a:off x="8568653" y="32713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grpSp>
              <p:grpSp>
                <p:nvGrpSpPr>
                  <p:cNvPr id="1097" name="Google Shape;1097;p16"/>
                  <p:cNvGrpSpPr/>
                  <p:nvPr/>
                </p:nvGrpSpPr>
                <p:grpSpPr>
                  <a:xfrm rot="10800000">
                    <a:off x="1132858" y="911298"/>
                    <a:ext cx="1533329" cy="1542048"/>
                    <a:chOff x="-1235806" y="3683092"/>
                    <a:chExt cx="1533329" cy="1542048"/>
                  </a:xfrm>
                </p:grpSpPr>
                <p:sp>
                  <p:nvSpPr>
                    <p:cNvPr id="1098" name="Google Shape;1098;p16"/>
                    <p:cNvSpPr/>
                    <p:nvPr/>
                  </p:nvSpPr>
                  <p:spPr>
                    <a:xfrm rot="8999773">
                      <a:off x="124684" y="37084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099" name="Google Shape;1099;p16"/>
                    <p:cNvSpPr/>
                    <p:nvPr/>
                  </p:nvSpPr>
                  <p:spPr>
                    <a:xfrm rot="2700000">
                      <a:off x="-1238234" y="51518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100" name="Google Shape;1100;p16"/>
                    <p:cNvSpPr/>
                    <p:nvPr/>
                  </p:nvSpPr>
                  <p:spPr>
                    <a:xfrm rot="6300406">
                      <a:off x="2072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grpSp>
          <p:sp>
            <p:nvSpPr>
              <p:cNvPr id="1101" name="Google Shape;1101;p16"/>
              <p:cNvSpPr/>
              <p:nvPr/>
            </p:nvSpPr>
            <p:spPr>
              <a:xfrm>
                <a:off x="623250" y="4376475"/>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6"/>
              <p:cNvSpPr/>
              <p:nvPr/>
            </p:nvSpPr>
            <p:spPr>
              <a:xfrm>
                <a:off x="8047200" y="4224075"/>
                <a:ext cx="193500" cy="183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6"/>
            <p:cNvSpPr/>
            <p:nvPr/>
          </p:nvSpPr>
          <p:spPr>
            <a:xfrm rot="-2700000">
              <a:off x="1246965" y="34801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104" name="Google Shape;1104;p16"/>
            <p:cNvSpPr/>
            <p:nvPr/>
          </p:nvSpPr>
          <p:spPr>
            <a:xfrm rot="6300406">
              <a:off x="1578295" y="412945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105" name="Google Shape;1105;p16"/>
            <p:cNvSpPr/>
            <p:nvPr/>
          </p:nvSpPr>
          <p:spPr>
            <a:xfrm rot="6300406">
              <a:off x="7533437" y="167933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106" name="Google Shape;1106;p16"/>
            <p:cNvSpPr/>
            <p:nvPr/>
          </p:nvSpPr>
          <p:spPr>
            <a:xfrm rot="-2700000">
              <a:off x="7522690" y="115171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107" name="Google Shape;1107;p16"/>
            <p:cNvSpPr/>
            <p:nvPr/>
          </p:nvSpPr>
          <p:spPr>
            <a:xfrm rot="6300406">
              <a:off x="7996995" y="267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108" name="Google Shape;1108;p16"/>
            <p:cNvSpPr/>
            <p:nvPr/>
          </p:nvSpPr>
          <p:spPr>
            <a:xfrm rot="-4499594">
              <a:off x="1727987" y="30121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109" name="Google Shape;1109;p16"/>
            <p:cNvSpPr/>
            <p:nvPr/>
          </p:nvSpPr>
          <p:spPr>
            <a:xfrm rot="-4499594">
              <a:off x="1580237" y="19870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110" name="Google Shape;1110;p16"/>
            <p:cNvSpPr/>
            <p:nvPr/>
          </p:nvSpPr>
          <p:spPr>
            <a:xfrm rot="8100000">
              <a:off x="7448940" y="2924110"/>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111" name="Google Shape;1111;p16"/>
            <p:cNvSpPr/>
            <p:nvPr/>
          </p:nvSpPr>
          <p:spPr>
            <a:xfrm rot="-4499594">
              <a:off x="6618137" y="7318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1112" name="Google Shape;1112;p16"/>
          <p:cNvSpPr/>
          <p:nvPr/>
        </p:nvSpPr>
        <p:spPr>
          <a:xfrm>
            <a:off x="726275" y="540000"/>
            <a:ext cx="76914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6"/>
          <p:cNvSpPr txBox="1">
            <a:spLocks noGrp="1"/>
          </p:cNvSpPr>
          <p:nvPr>
            <p:ph type="subTitle" idx="1"/>
          </p:nvPr>
        </p:nvSpPr>
        <p:spPr>
          <a:xfrm>
            <a:off x="973150" y="2809650"/>
            <a:ext cx="3646500" cy="1149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16"/>
          <p:cNvSpPr txBox="1">
            <a:spLocks noGrp="1"/>
          </p:cNvSpPr>
          <p:nvPr>
            <p:ph type="title"/>
          </p:nvPr>
        </p:nvSpPr>
        <p:spPr>
          <a:xfrm>
            <a:off x="973150" y="1184250"/>
            <a:ext cx="3646500" cy="1625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4500" b="1">
                <a:latin typeface="Amatic SC"/>
                <a:ea typeface="Amatic SC"/>
                <a:cs typeface="Amatic SC"/>
                <a:sym typeface="Amatic SC"/>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572"/>
        <p:cNvGrpSpPr/>
        <p:nvPr/>
      </p:nvGrpSpPr>
      <p:grpSpPr>
        <a:xfrm>
          <a:off x="0" y="0"/>
          <a:ext cx="0" cy="0"/>
          <a:chOff x="0" y="0"/>
          <a:chExt cx="0" cy="0"/>
        </a:xfrm>
      </p:grpSpPr>
      <p:grpSp>
        <p:nvGrpSpPr>
          <p:cNvPr id="1573" name="Google Shape;1573;p24"/>
          <p:cNvGrpSpPr/>
          <p:nvPr/>
        </p:nvGrpSpPr>
        <p:grpSpPr>
          <a:xfrm>
            <a:off x="122308" y="68542"/>
            <a:ext cx="8909048" cy="5041129"/>
            <a:chOff x="122308" y="68542"/>
            <a:chExt cx="8909048" cy="5041129"/>
          </a:xfrm>
        </p:grpSpPr>
        <p:sp>
          <p:nvSpPr>
            <p:cNvPr id="1574" name="Google Shape;1574;p24"/>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575" name="Google Shape;1575;p24"/>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576" name="Google Shape;1576;p24"/>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577" name="Google Shape;1577;p24"/>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578" name="Google Shape;1578;p24"/>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579" name="Google Shape;1579;p24"/>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580" name="Google Shape;1580;p24"/>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581" name="Google Shape;1581;p24"/>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582" name="Google Shape;1582;p24"/>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583" name="Google Shape;1583;p24"/>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584" name="Google Shape;1584;p24"/>
            <p:cNvSpPr/>
            <p:nvPr/>
          </p:nvSpPr>
          <p:spPr>
            <a:xfrm rot="8100000" flipH="1">
              <a:off x="4509194" y="23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585" name="Google Shape;1585;p24"/>
            <p:cNvSpPr/>
            <p:nvPr/>
          </p:nvSpPr>
          <p:spPr>
            <a:xfrm>
              <a:off x="8650925" y="1961975"/>
              <a:ext cx="193500" cy="183900"/>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4"/>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587" name="Google Shape;1587;p24"/>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588" name="Google Shape;1588;p24"/>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589" name="Google Shape;1589;p24"/>
            <p:cNvSpPr/>
            <p:nvPr/>
          </p:nvSpPr>
          <p:spPr>
            <a:xfrm rot="-5400000">
              <a:off x="1007215" y="1504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590" name="Google Shape;1590;p24"/>
            <p:cNvSpPr/>
            <p:nvPr/>
          </p:nvSpPr>
          <p:spPr>
            <a:xfrm rot="2700000">
              <a:off x="1582641" y="17037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591" name="Google Shape;1591;p24"/>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592" name="Google Shape;1592;p24"/>
            <p:cNvSpPr/>
            <p:nvPr/>
          </p:nvSpPr>
          <p:spPr>
            <a:xfrm rot="8999773">
              <a:off x="447859" y="17799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593" name="Google Shape;1593;p24"/>
            <p:cNvSpPr/>
            <p:nvPr/>
          </p:nvSpPr>
          <p:spPr>
            <a:xfrm rot="6300406">
              <a:off x="237570" y="1266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594" name="Google Shape;1594;p24"/>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595" name="Google Shape;1595;p24"/>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596" name="Google Shape;1596;p24"/>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597" name="Google Shape;1597;p24"/>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598" name="Google Shape;1598;p24"/>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599" name="Google Shape;1599;p24"/>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600" name="Google Shape;1600;p24"/>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1601" name="Google Shape;1601;p24"/>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02" name="Google Shape;1602;p24"/>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603" name="Google Shape;1603;p24"/>
            <p:cNvSpPr/>
            <p:nvPr/>
          </p:nvSpPr>
          <p:spPr>
            <a:xfrm rot="2700000">
              <a:off x="133366" y="2256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04" name="Google Shape;1604;p24"/>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605" name="Google Shape;1605;p24"/>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06" name="Google Shape;1606;p24"/>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07" name="Google Shape;1607;p24"/>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608" name="Google Shape;1608;p24"/>
            <p:cNvSpPr/>
            <p:nvPr/>
          </p:nvSpPr>
          <p:spPr>
            <a:xfrm rot="8100000" flipH="1">
              <a:off x="88264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09" name="Google Shape;1609;p24"/>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610" name="Google Shape;1610;p24"/>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611" name="Google Shape;1611;p24"/>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612" name="Google Shape;1612;p24"/>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613" name="Google Shape;1613;p24"/>
            <p:cNvSpPr/>
            <p:nvPr/>
          </p:nvSpPr>
          <p:spPr>
            <a:xfrm rot="5400000" flipH="1">
              <a:off x="2628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614" name="Google Shape;1614;p24"/>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615" name="Google Shape;1615;p24"/>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16" name="Google Shape;1616;p24"/>
            <p:cNvSpPr/>
            <p:nvPr/>
          </p:nvSpPr>
          <p:spPr>
            <a:xfrm>
              <a:off x="5171364" y="49305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617" name="Google Shape;1617;p24"/>
            <p:cNvSpPr/>
            <p:nvPr/>
          </p:nvSpPr>
          <p:spPr>
            <a:xfrm rot="8999773">
              <a:off x="5950897" y="48162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618" name="Google Shape;1618;p24"/>
            <p:cNvSpPr/>
            <p:nvPr/>
          </p:nvSpPr>
          <p:spPr>
            <a:xfrm>
              <a:off x="67011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619" name="Google Shape;1619;p24"/>
            <p:cNvSpPr/>
            <p:nvPr/>
          </p:nvSpPr>
          <p:spPr>
            <a:xfrm rot="2700000">
              <a:off x="7392164" y="47230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620" name="Google Shape;1620;p24"/>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621" name="Google Shape;1621;p24"/>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622" name="Google Shape;1622;p24"/>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23" name="Google Shape;1623;p24"/>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624" name="Google Shape;1624;p24"/>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625" name="Google Shape;1625;p24"/>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1626" name="Google Shape;1626;p24"/>
          <p:cNvSpPr/>
          <p:nvPr/>
        </p:nvSpPr>
        <p:spPr>
          <a:xfrm>
            <a:off x="713800" y="540000"/>
            <a:ext cx="7704000" cy="668400"/>
          </a:xfrm>
          <a:prstGeom prst="roundRect">
            <a:avLst>
              <a:gd name="adj" fmla="val 2759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4"/>
          <p:cNvSpPr txBox="1">
            <a:spLocks noGrp="1"/>
          </p:cNvSpPr>
          <p:nvPr>
            <p:ph type="title"/>
          </p:nvPr>
        </p:nvSpPr>
        <p:spPr>
          <a:xfrm>
            <a:off x="2654575" y="540000"/>
            <a:ext cx="3834900" cy="6126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_1">
    <p:bg>
      <p:bgPr>
        <a:solidFill>
          <a:schemeClr val="lt1"/>
        </a:solidFill>
        <a:effectLst/>
      </p:bgPr>
    </p:bg>
    <p:spTree>
      <p:nvGrpSpPr>
        <p:cNvPr id="1" name="Shape 1628"/>
        <p:cNvGrpSpPr/>
        <p:nvPr/>
      </p:nvGrpSpPr>
      <p:grpSpPr>
        <a:xfrm>
          <a:off x="0" y="0"/>
          <a:ext cx="0" cy="0"/>
          <a:chOff x="0" y="0"/>
          <a:chExt cx="0" cy="0"/>
        </a:xfrm>
      </p:grpSpPr>
      <p:grpSp>
        <p:nvGrpSpPr>
          <p:cNvPr id="1629" name="Google Shape;1629;p25"/>
          <p:cNvGrpSpPr/>
          <p:nvPr/>
        </p:nvGrpSpPr>
        <p:grpSpPr>
          <a:xfrm flipH="1">
            <a:off x="122308" y="144742"/>
            <a:ext cx="8895562" cy="4958175"/>
            <a:chOff x="135794" y="68542"/>
            <a:chExt cx="8895562" cy="4958175"/>
          </a:xfrm>
        </p:grpSpPr>
        <p:grpSp>
          <p:nvGrpSpPr>
            <p:cNvPr id="1630" name="Google Shape;1630;p25"/>
            <p:cNvGrpSpPr/>
            <p:nvPr/>
          </p:nvGrpSpPr>
          <p:grpSpPr>
            <a:xfrm>
              <a:off x="135794" y="68542"/>
              <a:ext cx="8895562" cy="4958175"/>
              <a:chOff x="135794" y="68542"/>
              <a:chExt cx="8895562" cy="4958175"/>
            </a:xfrm>
          </p:grpSpPr>
          <p:sp>
            <p:nvSpPr>
              <p:cNvPr id="1631" name="Google Shape;1631;p25"/>
              <p:cNvSpPr/>
              <p:nvPr/>
            </p:nvSpPr>
            <p:spPr>
              <a:xfrm rot="5400000">
                <a:off x="7101033" y="88735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nvGrpSpPr>
              <p:cNvPr id="1632" name="Google Shape;1632;p25"/>
              <p:cNvGrpSpPr/>
              <p:nvPr/>
            </p:nvGrpSpPr>
            <p:grpSpPr>
              <a:xfrm>
                <a:off x="135794" y="68542"/>
                <a:ext cx="8895562" cy="4958175"/>
                <a:chOff x="135794" y="68542"/>
                <a:chExt cx="8895562" cy="4958175"/>
              </a:xfrm>
            </p:grpSpPr>
            <p:grpSp>
              <p:nvGrpSpPr>
                <p:cNvPr id="1633" name="Google Shape;1633;p25"/>
                <p:cNvGrpSpPr/>
                <p:nvPr/>
              </p:nvGrpSpPr>
              <p:grpSpPr>
                <a:xfrm>
                  <a:off x="135794" y="68542"/>
                  <a:ext cx="8895562" cy="4958175"/>
                  <a:chOff x="135794" y="68542"/>
                  <a:chExt cx="8895562" cy="4958175"/>
                </a:xfrm>
              </p:grpSpPr>
              <p:sp>
                <p:nvSpPr>
                  <p:cNvPr id="1634" name="Google Shape;1634;p25"/>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635" name="Google Shape;1635;p25"/>
                  <p:cNvSpPr/>
                  <p:nvPr/>
                </p:nvSpPr>
                <p:spPr>
                  <a:xfrm rot="6300406">
                    <a:off x="356312" y="1220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636" name="Google Shape;1636;p25"/>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37" name="Google Shape;1637;p25"/>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638" name="Google Shape;1638;p25"/>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639" name="Google Shape;1639;p25"/>
                  <p:cNvSpPr/>
                  <p:nvPr/>
                </p:nvSpPr>
                <p:spPr>
                  <a:xfrm rot="5400000" flipH="1">
                    <a:off x="470935" y="5785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640" name="Google Shape;1640;p25"/>
                  <p:cNvSpPr/>
                  <p:nvPr/>
                </p:nvSpPr>
                <p:spPr>
                  <a:xfrm rot="-900406" flipH="1">
                    <a:off x="4621410" y="5574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641" name="Google Shape;1641;p25"/>
                  <p:cNvSpPr/>
                  <p:nvPr/>
                </p:nvSpPr>
                <p:spPr>
                  <a:xfrm rot="8100000" flipH="1">
                    <a:off x="3899594" y="7694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42" name="Google Shape;1642;p25"/>
                  <p:cNvSpPr/>
                  <p:nvPr/>
                </p:nvSpPr>
                <p:spPr>
                  <a:xfrm rot="-5400000">
                    <a:off x="3039403" y="3713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643" name="Google Shape;1643;p25"/>
                  <p:cNvSpPr/>
                  <p:nvPr/>
                </p:nvSpPr>
                <p:spPr>
                  <a:xfrm>
                    <a:off x="1878594" y="1419994"/>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644" name="Google Shape;1644;p25"/>
                  <p:cNvSpPr/>
                  <p:nvPr/>
                </p:nvSpPr>
                <p:spPr>
                  <a:xfrm rot="6300406">
                    <a:off x="23011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645" name="Google Shape;1645;p25"/>
                  <p:cNvSpPr/>
                  <p:nvPr/>
                </p:nvSpPr>
                <p:spPr>
                  <a:xfrm rot="-5400000">
                    <a:off x="1540615" y="8944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646" name="Google Shape;1646;p25"/>
                  <p:cNvSpPr/>
                  <p:nvPr/>
                </p:nvSpPr>
                <p:spPr>
                  <a:xfrm rot="2700000">
                    <a:off x="1049241" y="13227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647" name="Google Shape;1647;p25"/>
                  <p:cNvSpPr/>
                  <p:nvPr/>
                </p:nvSpPr>
                <p:spPr>
                  <a:xfrm rot="-5400000">
                    <a:off x="1720029" y="48066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648" name="Google Shape;1648;p25"/>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49" name="Google Shape;1649;p25"/>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650" name="Google Shape;1650;p25"/>
                  <p:cNvSpPr/>
                  <p:nvPr/>
                </p:nvSpPr>
                <p:spPr>
                  <a:xfrm rot="8100000" flipH="1">
                    <a:off x="75786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51" name="Google Shape;1651;p25"/>
                  <p:cNvSpPr/>
                  <p:nvPr/>
                </p:nvSpPr>
                <p:spPr>
                  <a:xfrm rot="8100000" flipH="1">
                    <a:off x="8836969" y="2203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52" name="Google Shape;1652;p25"/>
                  <p:cNvSpPr/>
                  <p:nvPr/>
                </p:nvSpPr>
                <p:spPr>
                  <a:xfrm>
                    <a:off x="8707514" y="8961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653" name="Google Shape;1653;p25"/>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1654" name="Google Shape;1654;p25"/>
                  <p:cNvSpPr/>
                  <p:nvPr/>
                </p:nvSpPr>
                <p:spPr>
                  <a:xfrm rot="8999773">
                    <a:off x="200884" y="37084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55" name="Google Shape;1655;p25"/>
                  <p:cNvSpPr/>
                  <p:nvPr/>
                </p:nvSpPr>
                <p:spPr>
                  <a:xfrm rot="2700000">
                    <a:off x="2087466" y="44972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656" name="Google Shape;1656;p25"/>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57" name="Google Shape;1657;p25"/>
                  <p:cNvSpPr/>
                  <p:nvPr/>
                </p:nvSpPr>
                <p:spPr>
                  <a:xfrm rot="6300406">
                    <a:off x="359695" y="33070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658" name="Google Shape;1658;p25"/>
                  <p:cNvSpPr/>
                  <p:nvPr/>
                </p:nvSpPr>
                <p:spPr>
                  <a:xfrm rot="-2700000">
                    <a:off x="1041415" y="38810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59" name="Google Shape;1659;p25"/>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60" name="Google Shape;1660;p25"/>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661" name="Google Shape;1661;p25"/>
                  <p:cNvSpPr/>
                  <p:nvPr/>
                </p:nvSpPr>
                <p:spPr>
                  <a:xfrm rot="8100000" flipH="1">
                    <a:off x="8750269" y="40132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62" name="Google Shape;1662;p25"/>
                  <p:cNvSpPr/>
                  <p:nvPr/>
                </p:nvSpPr>
                <p:spPr>
                  <a:xfrm rot="2700000">
                    <a:off x="8598114" y="20295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663" name="Google Shape;1663;p25"/>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664" name="Google Shape;1664;p25"/>
                  <p:cNvSpPr/>
                  <p:nvPr/>
                </p:nvSpPr>
                <p:spPr>
                  <a:xfrm>
                    <a:off x="3005139" y="48546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665" name="Google Shape;1665;p25"/>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666" name="Google Shape;1666;p25"/>
                  <p:cNvSpPr/>
                  <p:nvPr/>
                </p:nvSpPr>
                <p:spPr>
                  <a:xfrm rot="5400000" flipH="1">
                    <a:off x="951610" y="48436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667" name="Google Shape;1667;p25"/>
                  <p:cNvSpPr/>
                  <p:nvPr/>
                </p:nvSpPr>
                <p:spPr>
                  <a:xfrm rot="-900406" flipH="1">
                    <a:off x="7769085" y="43654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668" name="Google Shape;1668;p25"/>
                  <p:cNvSpPr/>
                  <p:nvPr/>
                </p:nvSpPr>
                <p:spPr>
                  <a:xfrm rot="8100000" flipH="1">
                    <a:off x="3618269" y="4729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69" name="Google Shape;1669;p25"/>
                  <p:cNvSpPr/>
                  <p:nvPr/>
                </p:nvSpPr>
                <p:spPr>
                  <a:xfrm>
                    <a:off x="6923964" y="49305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670" name="Google Shape;1670;p25"/>
                  <p:cNvSpPr/>
                  <p:nvPr/>
                </p:nvSpPr>
                <p:spPr>
                  <a:xfrm rot="8999773">
                    <a:off x="6027097" y="40542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671" name="Google Shape;1671;p25"/>
                  <p:cNvSpPr/>
                  <p:nvPr/>
                </p:nvSpPr>
                <p:spPr>
                  <a:xfrm>
                    <a:off x="60153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672" name="Google Shape;1672;p25"/>
                  <p:cNvSpPr/>
                  <p:nvPr/>
                </p:nvSpPr>
                <p:spPr>
                  <a:xfrm rot="2700000">
                    <a:off x="6706364" y="44944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673" name="Google Shape;1673;p25"/>
                  <p:cNvSpPr/>
                  <p:nvPr/>
                </p:nvSpPr>
                <p:spPr>
                  <a:xfrm rot="8999773">
                    <a:off x="4313272" y="43692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674" name="Google Shape;1674;p25"/>
                  <p:cNvSpPr/>
                  <p:nvPr/>
                </p:nvSpPr>
                <p:spPr>
                  <a:xfrm>
                    <a:off x="81914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675" name="Google Shape;1675;p25"/>
                  <p:cNvSpPr/>
                  <p:nvPr/>
                </p:nvSpPr>
                <p:spPr>
                  <a:xfrm rot="8100000" flipH="1">
                    <a:off x="5259694" y="45105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76" name="Google Shape;1676;p25"/>
                  <p:cNvSpPr/>
                  <p:nvPr/>
                </p:nvSpPr>
                <p:spPr>
                  <a:xfrm rot="-900406" flipH="1">
                    <a:off x="8776360" y="47420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677" name="Google Shape;1677;p25"/>
                  <p:cNvSpPr/>
                  <p:nvPr/>
                </p:nvSpPr>
                <p:spPr>
                  <a:xfrm rot="-5400000">
                    <a:off x="8568653" y="32713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grpSp>
            <p:grpSp>
              <p:nvGrpSpPr>
                <p:cNvPr id="1678" name="Google Shape;1678;p25"/>
                <p:cNvGrpSpPr/>
                <p:nvPr/>
              </p:nvGrpSpPr>
              <p:grpSpPr>
                <a:xfrm rot="10800000">
                  <a:off x="657960" y="911298"/>
                  <a:ext cx="2985068" cy="3751848"/>
                  <a:chOff x="-2212647" y="1473292"/>
                  <a:chExt cx="2985068" cy="3751848"/>
                </a:xfrm>
              </p:grpSpPr>
              <p:sp>
                <p:nvSpPr>
                  <p:cNvPr id="1679" name="Google Shape;1679;p25"/>
                  <p:cNvSpPr/>
                  <p:nvPr/>
                </p:nvSpPr>
                <p:spPr>
                  <a:xfrm rot="8999773">
                    <a:off x="658084" y="14986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80" name="Google Shape;1680;p25"/>
                  <p:cNvSpPr/>
                  <p:nvPr/>
                </p:nvSpPr>
                <p:spPr>
                  <a:xfrm rot="2700000">
                    <a:off x="-1238234" y="51518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81" name="Google Shape;1681;p25"/>
                  <p:cNvSpPr/>
                  <p:nvPr/>
                </p:nvSpPr>
                <p:spPr>
                  <a:xfrm rot="6300406">
                    <a:off x="-2231105" y="49072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grpSp>
        <p:sp>
          <p:nvSpPr>
            <p:cNvPr id="1682" name="Google Shape;1682;p25"/>
            <p:cNvSpPr/>
            <p:nvPr/>
          </p:nvSpPr>
          <p:spPr>
            <a:xfrm rot="6300406">
              <a:off x="1578295" y="382465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683" name="Google Shape;1683;p25"/>
            <p:cNvSpPr/>
            <p:nvPr/>
          </p:nvSpPr>
          <p:spPr>
            <a:xfrm rot="-2700000">
              <a:off x="7827490" y="99931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84" name="Google Shape;1684;p25"/>
            <p:cNvSpPr/>
            <p:nvPr/>
          </p:nvSpPr>
          <p:spPr>
            <a:xfrm rot="6300406">
              <a:off x="7996995" y="267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685" name="Google Shape;1685;p25"/>
            <p:cNvSpPr/>
            <p:nvPr/>
          </p:nvSpPr>
          <p:spPr>
            <a:xfrm rot="8100000">
              <a:off x="2648340" y="3762310"/>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86" name="Google Shape;1686;p25"/>
            <p:cNvSpPr/>
            <p:nvPr/>
          </p:nvSpPr>
          <p:spPr>
            <a:xfrm rot="-4499594">
              <a:off x="3417737" y="41608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1687" name="Google Shape;1687;p25"/>
          <p:cNvSpPr/>
          <p:nvPr/>
        </p:nvSpPr>
        <p:spPr>
          <a:xfrm>
            <a:off x="726275" y="540000"/>
            <a:ext cx="76914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5"/>
          <p:cNvSpPr txBox="1">
            <a:spLocks noGrp="1"/>
          </p:cNvSpPr>
          <p:nvPr>
            <p:ph type="title"/>
          </p:nvPr>
        </p:nvSpPr>
        <p:spPr>
          <a:xfrm>
            <a:off x="2039300" y="540000"/>
            <a:ext cx="50655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10_1_1">
    <p:bg>
      <p:bgPr>
        <a:solidFill>
          <a:schemeClr val="lt1"/>
        </a:solidFill>
        <a:effectLst/>
      </p:bgPr>
    </p:bg>
    <p:spTree>
      <p:nvGrpSpPr>
        <p:cNvPr id="1" name="Shape 1689"/>
        <p:cNvGrpSpPr/>
        <p:nvPr/>
      </p:nvGrpSpPr>
      <p:grpSpPr>
        <a:xfrm>
          <a:off x="0" y="0"/>
          <a:ext cx="0" cy="0"/>
          <a:chOff x="0" y="0"/>
          <a:chExt cx="0" cy="0"/>
        </a:xfrm>
      </p:grpSpPr>
      <p:sp>
        <p:nvSpPr>
          <p:cNvPr id="1690" name="Google Shape;1690;p26"/>
          <p:cNvSpPr/>
          <p:nvPr/>
        </p:nvSpPr>
        <p:spPr>
          <a:xfrm>
            <a:off x="726275" y="540000"/>
            <a:ext cx="76914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26"/>
          <p:cNvGrpSpPr/>
          <p:nvPr/>
        </p:nvGrpSpPr>
        <p:grpSpPr>
          <a:xfrm rot="10800000" flipH="1">
            <a:off x="135794" y="68542"/>
            <a:ext cx="8952597" cy="5041129"/>
            <a:chOff x="135794" y="68542"/>
            <a:chExt cx="8952597" cy="5041129"/>
          </a:xfrm>
        </p:grpSpPr>
        <p:sp>
          <p:nvSpPr>
            <p:cNvPr id="1692" name="Google Shape;1692;p26"/>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93" name="Google Shape;1693;p26"/>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694" name="Google Shape;1694;p26"/>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695" name="Google Shape;1695;p26"/>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696" name="Google Shape;1696;p26"/>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697" name="Google Shape;1697;p26"/>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98" name="Google Shape;1698;p26"/>
            <p:cNvSpPr/>
            <p:nvPr/>
          </p:nvSpPr>
          <p:spPr>
            <a:xfrm>
              <a:off x="7924089" y="2072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699" name="Google Shape;1699;p26"/>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700" name="Google Shape;1700;p26"/>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701" name="Google Shape;1701;p26"/>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702" name="Google Shape;1702;p26"/>
            <p:cNvSpPr/>
            <p:nvPr/>
          </p:nvSpPr>
          <p:spPr>
            <a:xfrm rot="8100000" flipH="1">
              <a:off x="4509194" y="23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03" name="Google Shape;1703;p26"/>
            <p:cNvSpPr/>
            <p:nvPr/>
          </p:nvSpPr>
          <p:spPr>
            <a:xfrm>
              <a:off x="8650925" y="1961975"/>
              <a:ext cx="193500" cy="183900"/>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6"/>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705" name="Google Shape;1705;p26"/>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706" name="Google Shape;1706;p26"/>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707" name="Google Shape;1707;p26"/>
            <p:cNvSpPr/>
            <p:nvPr/>
          </p:nvSpPr>
          <p:spPr>
            <a:xfrm rot="-5400000">
              <a:off x="245215" y="15802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708" name="Google Shape;1708;p26"/>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709" name="Google Shape;1709;p26"/>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710" name="Google Shape;1710;p26"/>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11" name="Google Shape;1711;p26"/>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712" name="Google Shape;1712;p26"/>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713" name="Google Shape;1713;p26"/>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714" name="Google Shape;1714;p26"/>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15" name="Google Shape;1715;p26"/>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16" name="Google Shape;1716;p26"/>
            <p:cNvSpPr/>
            <p:nvPr/>
          </p:nvSpPr>
          <p:spPr>
            <a:xfrm rot="-10594826" flipH="1">
              <a:off x="8826068" y="3683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717" name="Google Shape;1717;p26"/>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718" name="Google Shape;1718;p26"/>
            <p:cNvSpPr/>
            <p:nvPr/>
          </p:nvSpPr>
          <p:spPr>
            <a:xfrm>
              <a:off x="8824189" y="14454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1719" name="Google Shape;1719;p26"/>
            <p:cNvSpPr/>
            <p:nvPr/>
          </p:nvSpPr>
          <p:spPr>
            <a:xfrm rot="8999773">
              <a:off x="4294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20" name="Google Shape;1720;p26"/>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721" name="Google Shape;1721;p26"/>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22" name="Google Shape;1722;p26"/>
            <p:cNvSpPr/>
            <p:nvPr/>
          </p:nvSpPr>
          <p:spPr>
            <a:xfrm rot="6300406">
              <a:off x="588295" y="47548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723" name="Google Shape;1723;p26"/>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24" name="Google Shape;1724;p26"/>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25" name="Google Shape;1725;p26"/>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726" name="Google Shape;1726;p26"/>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27" name="Google Shape;1727;p26"/>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728" name="Google Shape;1728;p26"/>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729" name="Google Shape;1729;p26"/>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730" name="Google Shape;1730;p26"/>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731" name="Google Shape;1731;p26"/>
            <p:cNvSpPr/>
            <p:nvPr/>
          </p:nvSpPr>
          <p:spPr>
            <a:xfrm rot="5400000" flipH="1">
              <a:off x="2628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732" name="Google Shape;1732;p26"/>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733" name="Google Shape;1733;p26"/>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34" name="Google Shape;1734;p26"/>
            <p:cNvSpPr/>
            <p:nvPr/>
          </p:nvSpPr>
          <p:spPr>
            <a:xfrm>
              <a:off x="6314364" y="48543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735" name="Google Shape;1735;p26"/>
            <p:cNvSpPr/>
            <p:nvPr/>
          </p:nvSpPr>
          <p:spPr>
            <a:xfrm rot="8999773">
              <a:off x="5188897" y="47400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736" name="Google Shape;1736;p26"/>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737" name="Google Shape;1737;p26"/>
            <p:cNvSpPr/>
            <p:nvPr/>
          </p:nvSpPr>
          <p:spPr>
            <a:xfrm rot="2700000">
              <a:off x="7087364" y="48754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738" name="Google Shape;1738;p26"/>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739" name="Google Shape;1739;p26"/>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40" name="Google Shape;1740;p26"/>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741" name="Google Shape;1741;p26"/>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742" name="Google Shape;1742;p26"/>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1743" name="Google Shape;1743;p26"/>
          <p:cNvSpPr txBox="1">
            <a:spLocks noGrp="1"/>
          </p:cNvSpPr>
          <p:nvPr>
            <p:ph type="title"/>
          </p:nvPr>
        </p:nvSpPr>
        <p:spPr>
          <a:xfrm>
            <a:off x="2039300" y="540000"/>
            <a:ext cx="50655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CUSTOM_10_1_1_1">
    <p:bg>
      <p:bgPr>
        <a:solidFill>
          <a:schemeClr val="lt1"/>
        </a:solidFill>
        <a:effectLst/>
      </p:bgPr>
    </p:bg>
    <p:spTree>
      <p:nvGrpSpPr>
        <p:cNvPr id="1" name="Shape 1744"/>
        <p:cNvGrpSpPr/>
        <p:nvPr/>
      </p:nvGrpSpPr>
      <p:grpSpPr>
        <a:xfrm>
          <a:off x="0" y="0"/>
          <a:ext cx="0" cy="0"/>
          <a:chOff x="0" y="0"/>
          <a:chExt cx="0" cy="0"/>
        </a:xfrm>
      </p:grpSpPr>
      <p:grpSp>
        <p:nvGrpSpPr>
          <p:cNvPr id="1745" name="Google Shape;1745;p27"/>
          <p:cNvGrpSpPr/>
          <p:nvPr/>
        </p:nvGrpSpPr>
        <p:grpSpPr>
          <a:xfrm rot="10800000">
            <a:off x="135794" y="68542"/>
            <a:ext cx="8952597" cy="5041129"/>
            <a:chOff x="135794" y="68542"/>
            <a:chExt cx="8952597" cy="5041129"/>
          </a:xfrm>
        </p:grpSpPr>
        <p:sp>
          <p:nvSpPr>
            <p:cNvPr id="1746" name="Google Shape;1746;p27"/>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47" name="Google Shape;1747;p27"/>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748" name="Google Shape;1748;p27"/>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749" name="Google Shape;1749;p27"/>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50" name="Google Shape;1750;p27"/>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751" name="Google Shape;1751;p27"/>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52" name="Google Shape;1752;p27"/>
            <p:cNvSpPr/>
            <p:nvPr/>
          </p:nvSpPr>
          <p:spPr>
            <a:xfrm>
              <a:off x="7924089" y="2072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753" name="Google Shape;1753;p27"/>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754" name="Google Shape;1754;p27"/>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755" name="Google Shape;1755;p27"/>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756" name="Google Shape;1756;p27"/>
            <p:cNvSpPr/>
            <p:nvPr/>
          </p:nvSpPr>
          <p:spPr>
            <a:xfrm rot="8100000" flipH="1">
              <a:off x="4509194" y="23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57" name="Google Shape;1757;p27"/>
            <p:cNvSpPr/>
            <p:nvPr/>
          </p:nvSpPr>
          <p:spPr>
            <a:xfrm>
              <a:off x="8650925" y="1961975"/>
              <a:ext cx="193500" cy="183900"/>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7"/>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759" name="Google Shape;1759;p27"/>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760" name="Google Shape;1760;p27"/>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761" name="Google Shape;1761;p27"/>
            <p:cNvSpPr/>
            <p:nvPr/>
          </p:nvSpPr>
          <p:spPr>
            <a:xfrm rot="-5400000">
              <a:off x="245215" y="15802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762" name="Google Shape;1762;p27"/>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763" name="Google Shape;1763;p27"/>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764" name="Google Shape;1764;p27"/>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65" name="Google Shape;1765;p27"/>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766" name="Google Shape;1766;p27"/>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767" name="Google Shape;1767;p27"/>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768" name="Google Shape;1768;p27"/>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69" name="Google Shape;1769;p27"/>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70" name="Google Shape;1770;p27"/>
            <p:cNvSpPr/>
            <p:nvPr/>
          </p:nvSpPr>
          <p:spPr>
            <a:xfrm rot="-10594826" flipH="1">
              <a:off x="8826068" y="3683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771" name="Google Shape;1771;p27"/>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772" name="Google Shape;1772;p27"/>
            <p:cNvSpPr/>
            <p:nvPr/>
          </p:nvSpPr>
          <p:spPr>
            <a:xfrm>
              <a:off x="8824189" y="14454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1773" name="Google Shape;1773;p27"/>
            <p:cNvSpPr/>
            <p:nvPr/>
          </p:nvSpPr>
          <p:spPr>
            <a:xfrm rot="8999773">
              <a:off x="4294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74" name="Google Shape;1774;p27"/>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775" name="Google Shape;1775;p27"/>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76" name="Google Shape;1776;p27"/>
            <p:cNvSpPr/>
            <p:nvPr/>
          </p:nvSpPr>
          <p:spPr>
            <a:xfrm rot="6300406">
              <a:off x="588295" y="47548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777" name="Google Shape;1777;p27"/>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78" name="Google Shape;1778;p27"/>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79" name="Google Shape;1779;p27"/>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780" name="Google Shape;1780;p27"/>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81" name="Google Shape;1781;p27"/>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782" name="Google Shape;1782;p27"/>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783" name="Google Shape;1783;p27"/>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784" name="Google Shape;1784;p27"/>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785" name="Google Shape;1785;p27"/>
            <p:cNvSpPr/>
            <p:nvPr/>
          </p:nvSpPr>
          <p:spPr>
            <a:xfrm rot="5400000" flipH="1">
              <a:off x="2628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786" name="Google Shape;1786;p27"/>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787" name="Google Shape;1787;p27"/>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88" name="Google Shape;1788;p27"/>
            <p:cNvSpPr/>
            <p:nvPr/>
          </p:nvSpPr>
          <p:spPr>
            <a:xfrm>
              <a:off x="6314364" y="48543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789" name="Google Shape;1789;p27"/>
            <p:cNvSpPr/>
            <p:nvPr/>
          </p:nvSpPr>
          <p:spPr>
            <a:xfrm rot="8999773">
              <a:off x="5188897" y="47400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790" name="Google Shape;1790;p27"/>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791" name="Google Shape;1791;p27"/>
            <p:cNvSpPr/>
            <p:nvPr/>
          </p:nvSpPr>
          <p:spPr>
            <a:xfrm rot="2700000">
              <a:off x="7087364" y="48754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792" name="Google Shape;1792;p27"/>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793" name="Google Shape;1793;p27"/>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94" name="Google Shape;1794;p27"/>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795" name="Google Shape;1795;p27"/>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1796" name="Google Shape;1796;p27"/>
          <p:cNvSpPr/>
          <p:nvPr/>
        </p:nvSpPr>
        <p:spPr>
          <a:xfrm>
            <a:off x="702750" y="540000"/>
            <a:ext cx="77385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7"/>
          <p:cNvSpPr txBox="1">
            <a:spLocks noGrp="1"/>
          </p:cNvSpPr>
          <p:nvPr>
            <p:ph type="title"/>
          </p:nvPr>
        </p:nvSpPr>
        <p:spPr>
          <a:xfrm>
            <a:off x="2039300" y="540000"/>
            <a:ext cx="50655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lt1"/>
        </a:solidFill>
        <a:effectLst/>
      </p:bgPr>
    </p:bg>
    <p:spTree>
      <p:nvGrpSpPr>
        <p:cNvPr id="1" name="Shape 1965"/>
        <p:cNvGrpSpPr/>
        <p:nvPr/>
      </p:nvGrpSpPr>
      <p:grpSpPr>
        <a:xfrm>
          <a:off x="0" y="0"/>
          <a:ext cx="0" cy="0"/>
          <a:chOff x="0" y="0"/>
          <a:chExt cx="0" cy="0"/>
        </a:xfrm>
      </p:grpSpPr>
      <p:grpSp>
        <p:nvGrpSpPr>
          <p:cNvPr id="1966" name="Google Shape;1966;p32"/>
          <p:cNvGrpSpPr/>
          <p:nvPr/>
        </p:nvGrpSpPr>
        <p:grpSpPr>
          <a:xfrm flipH="1">
            <a:off x="122308" y="68542"/>
            <a:ext cx="8966083" cy="5041129"/>
            <a:chOff x="122308" y="68542"/>
            <a:chExt cx="8966083" cy="5041129"/>
          </a:xfrm>
        </p:grpSpPr>
        <p:sp>
          <p:nvSpPr>
            <p:cNvPr id="1967" name="Google Shape;1967;p32"/>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968" name="Google Shape;1968;p32"/>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969" name="Google Shape;1969;p32"/>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970" name="Google Shape;1970;p32"/>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971" name="Google Shape;1971;p32"/>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972" name="Google Shape;1972;p32"/>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973" name="Google Shape;1973;p32"/>
            <p:cNvSpPr/>
            <p:nvPr/>
          </p:nvSpPr>
          <p:spPr>
            <a:xfrm>
              <a:off x="7851650" y="218950"/>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975" name="Google Shape;1975;p32"/>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976" name="Google Shape;1976;p32"/>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977" name="Google Shape;1977;p32"/>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978" name="Google Shape;1978;p32"/>
            <p:cNvSpPr/>
            <p:nvPr/>
          </p:nvSpPr>
          <p:spPr>
            <a:xfrm rot="8100000" flipH="1">
              <a:off x="4509194" y="23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979" name="Google Shape;1979;p32"/>
            <p:cNvSpPr/>
            <p:nvPr/>
          </p:nvSpPr>
          <p:spPr>
            <a:xfrm>
              <a:off x="8650925" y="1961975"/>
              <a:ext cx="193500" cy="183900"/>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rot="8100000" flipH="1">
              <a:off x="7666007" y="3724200"/>
              <a:ext cx="215157" cy="75922"/>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981" name="Google Shape;1981;p32"/>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982" name="Google Shape;1982;p32"/>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983" name="Google Shape;1983;p32"/>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984" name="Google Shape;1984;p32"/>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985" name="Google Shape;1985;p32"/>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986" name="Google Shape;1986;p32"/>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987" name="Google Shape;1987;p32"/>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988" name="Google Shape;1988;p32"/>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989" name="Google Shape;1989;p32"/>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990" name="Google Shape;1990;p32"/>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991" name="Google Shape;1991;p32"/>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992" name="Google Shape;1992;p32"/>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993" name="Google Shape;1993;p32"/>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994" name="Google Shape;1994;p32"/>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995" name="Google Shape;1995;p32"/>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1996" name="Google Shape;1996;p32"/>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997" name="Google Shape;1997;p32"/>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998" name="Google Shape;1998;p32"/>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999" name="Google Shape;1999;p32"/>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000" name="Google Shape;2000;p32"/>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01" name="Google Shape;2001;p32"/>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002" name="Google Shape;2002;p32"/>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003" name="Google Shape;2003;p32"/>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04" name="Google Shape;2004;p32"/>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005" name="Google Shape;2005;p32"/>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006" name="Google Shape;2006;p32"/>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007" name="Google Shape;2007;p32"/>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008" name="Google Shape;2008;p32"/>
            <p:cNvSpPr/>
            <p:nvPr/>
          </p:nvSpPr>
          <p:spPr>
            <a:xfrm rot="5400000" flipH="1">
              <a:off x="2628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009" name="Google Shape;2009;p32"/>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010" name="Google Shape;2010;p32"/>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011" name="Google Shape;2011;p32"/>
            <p:cNvSpPr/>
            <p:nvPr/>
          </p:nvSpPr>
          <p:spPr>
            <a:xfrm>
              <a:off x="4942764" y="5006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012" name="Google Shape;2012;p32"/>
            <p:cNvSpPr/>
            <p:nvPr/>
          </p:nvSpPr>
          <p:spPr>
            <a:xfrm rot="8999773">
              <a:off x="5188897" y="47400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013" name="Google Shape;2013;p32"/>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014" name="Google Shape;2014;p32"/>
            <p:cNvSpPr/>
            <p:nvPr/>
          </p:nvSpPr>
          <p:spPr>
            <a:xfrm rot="2700000">
              <a:off x="7392164" y="47230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015" name="Google Shape;2015;p32"/>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016" name="Google Shape;2016;p32"/>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017" name="Google Shape;2017;p32"/>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18" name="Google Shape;2018;p32"/>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019" name="Google Shape;2019;p32"/>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020" name="Google Shape;2020;p32"/>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2021" name="Google Shape;2021;p32"/>
          <p:cNvSpPr/>
          <p:nvPr/>
        </p:nvSpPr>
        <p:spPr>
          <a:xfrm>
            <a:off x="1013722" y="908525"/>
            <a:ext cx="208851" cy="86795"/>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022" name="Google Shape;2022;p32"/>
          <p:cNvSpPr/>
          <p:nvPr/>
        </p:nvSpPr>
        <p:spPr>
          <a:xfrm>
            <a:off x="726275" y="540000"/>
            <a:ext cx="76914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2"/>
          <p:cNvSpPr txBox="1">
            <a:spLocks noGrp="1"/>
          </p:cNvSpPr>
          <p:nvPr>
            <p:ph type="title"/>
          </p:nvPr>
        </p:nvSpPr>
        <p:spPr>
          <a:xfrm>
            <a:off x="1133400" y="2509375"/>
            <a:ext cx="2153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latin typeface="Amatic SC"/>
                <a:ea typeface="Amatic SC"/>
                <a:cs typeface="Amatic SC"/>
                <a:sym typeface="Amatic SC"/>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4" name="Google Shape;2024;p32"/>
          <p:cNvSpPr txBox="1">
            <a:spLocks noGrp="1"/>
          </p:cNvSpPr>
          <p:nvPr>
            <p:ph type="subTitle" idx="1"/>
          </p:nvPr>
        </p:nvSpPr>
        <p:spPr>
          <a:xfrm>
            <a:off x="1133400" y="3095900"/>
            <a:ext cx="2153100" cy="690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5" name="Google Shape;2025;p32"/>
          <p:cNvSpPr txBox="1">
            <a:spLocks noGrp="1"/>
          </p:cNvSpPr>
          <p:nvPr>
            <p:ph type="title" idx="2"/>
          </p:nvPr>
        </p:nvSpPr>
        <p:spPr>
          <a:xfrm>
            <a:off x="3466813" y="2509375"/>
            <a:ext cx="2153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latin typeface="Amatic SC"/>
                <a:ea typeface="Amatic SC"/>
                <a:cs typeface="Amatic SC"/>
                <a:sym typeface="Amatic SC"/>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6" name="Google Shape;2026;p32"/>
          <p:cNvSpPr txBox="1">
            <a:spLocks noGrp="1"/>
          </p:cNvSpPr>
          <p:nvPr>
            <p:ph type="subTitle" idx="3"/>
          </p:nvPr>
        </p:nvSpPr>
        <p:spPr>
          <a:xfrm>
            <a:off x="3466813" y="3095900"/>
            <a:ext cx="2153100" cy="690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7" name="Google Shape;2027;p32"/>
          <p:cNvSpPr txBox="1">
            <a:spLocks noGrp="1"/>
          </p:cNvSpPr>
          <p:nvPr>
            <p:ph type="title" idx="4"/>
          </p:nvPr>
        </p:nvSpPr>
        <p:spPr>
          <a:xfrm>
            <a:off x="5857550" y="2509375"/>
            <a:ext cx="2153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latin typeface="Amatic SC"/>
                <a:ea typeface="Amatic SC"/>
                <a:cs typeface="Amatic SC"/>
                <a:sym typeface="Amatic SC"/>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8" name="Google Shape;2028;p32"/>
          <p:cNvSpPr txBox="1">
            <a:spLocks noGrp="1"/>
          </p:cNvSpPr>
          <p:nvPr>
            <p:ph type="subTitle" idx="5"/>
          </p:nvPr>
        </p:nvSpPr>
        <p:spPr>
          <a:xfrm>
            <a:off x="5857550" y="3095900"/>
            <a:ext cx="2153100" cy="690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9" name="Google Shape;2029;p32"/>
          <p:cNvSpPr txBox="1">
            <a:spLocks noGrp="1"/>
          </p:cNvSpPr>
          <p:nvPr>
            <p:ph type="title" idx="6"/>
          </p:nvPr>
        </p:nvSpPr>
        <p:spPr>
          <a:xfrm>
            <a:off x="933625" y="540000"/>
            <a:ext cx="7276800" cy="612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2030"/>
        <p:cNvGrpSpPr/>
        <p:nvPr/>
      </p:nvGrpSpPr>
      <p:grpSpPr>
        <a:xfrm>
          <a:off x="0" y="0"/>
          <a:ext cx="0" cy="0"/>
          <a:chOff x="0" y="0"/>
          <a:chExt cx="0" cy="0"/>
        </a:xfrm>
      </p:grpSpPr>
      <p:grpSp>
        <p:nvGrpSpPr>
          <p:cNvPr id="2031" name="Google Shape;2031;p33"/>
          <p:cNvGrpSpPr/>
          <p:nvPr/>
        </p:nvGrpSpPr>
        <p:grpSpPr>
          <a:xfrm>
            <a:off x="61069" y="68542"/>
            <a:ext cx="9027322" cy="5041129"/>
            <a:chOff x="61069" y="68542"/>
            <a:chExt cx="9027322" cy="5041129"/>
          </a:xfrm>
        </p:grpSpPr>
        <p:sp>
          <p:nvSpPr>
            <p:cNvPr id="2032" name="Google Shape;2032;p33"/>
            <p:cNvSpPr/>
            <p:nvPr/>
          </p:nvSpPr>
          <p:spPr>
            <a:xfrm rot="2700000">
              <a:off x="3197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33" name="Google Shape;2033;p33"/>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034" name="Google Shape;2034;p33"/>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035" name="Google Shape;2035;p33"/>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036" name="Google Shape;2036;p33"/>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037" name="Google Shape;2037;p33"/>
            <p:cNvSpPr/>
            <p:nvPr/>
          </p:nvSpPr>
          <p:spPr>
            <a:xfrm rot="-2700000">
              <a:off x="515840" y="3884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38" name="Google Shape;2038;p33"/>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039" name="Google Shape;2039;p33"/>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040" name="Google Shape;2040;p33"/>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041" name="Google Shape;2041;p33"/>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042" name="Google Shape;2042;p33"/>
            <p:cNvSpPr/>
            <p:nvPr/>
          </p:nvSpPr>
          <p:spPr>
            <a:xfrm rot="8100000" flipH="1">
              <a:off x="4509194" y="15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043" name="Google Shape;2043;p33"/>
            <p:cNvSpPr/>
            <p:nvPr/>
          </p:nvSpPr>
          <p:spPr>
            <a:xfrm>
              <a:off x="8650925" y="1961975"/>
              <a:ext cx="193500" cy="183900"/>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3"/>
            <p:cNvSpPr/>
            <p:nvPr/>
          </p:nvSpPr>
          <p:spPr>
            <a:xfrm rot="-5400000">
              <a:off x="3039403" y="1427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045" name="Google Shape;2045;p33"/>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046" name="Google Shape;2046;p33"/>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047" name="Google Shape;2047;p33"/>
            <p:cNvSpPr/>
            <p:nvPr/>
          </p:nvSpPr>
          <p:spPr>
            <a:xfrm rot="-5400000">
              <a:off x="1690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048" name="Google Shape;2048;p33"/>
            <p:cNvSpPr/>
            <p:nvPr/>
          </p:nvSpPr>
          <p:spPr>
            <a:xfrm rot="2700000">
              <a:off x="58641" y="25419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049" name="Google Shape;2049;p33"/>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050" name="Google Shape;2050;p33"/>
            <p:cNvSpPr/>
            <p:nvPr/>
          </p:nvSpPr>
          <p:spPr>
            <a:xfrm rot="8999773">
              <a:off x="3716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051" name="Google Shape;2051;p33"/>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052" name="Google Shape;2052;p33"/>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053" name="Google Shape;2053;p33"/>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054" name="Google Shape;2054;p33"/>
            <p:cNvSpPr/>
            <p:nvPr/>
          </p:nvSpPr>
          <p:spPr>
            <a:xfrm rot="8100000" flipH="1">
              <a:off x="7273844" y="2149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055" name="Google Shape;2055;p33"/>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56" name="Google Shape;2056;p33"/>
            <p:cNvSpPr/>
            <p:nvPr/>
          </p:nvSpPr>
          <p:spPr>
            <a:xfrm rot="-10594826" flipH="1">
              <a:off x="8902268" y="7493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057" name="Google Shape;2057;p33"/>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058" name="Google Shape;2058;p33"/>
            <p:cNvSpPr/>
            <p:nvPr/>
          </p:nvSpPr>
          <p:spPr>
            <a:xfrm>
              <a:off x="8976589" y="13692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2059" name="Google Shape;2059;p33"/>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060" name="Google Shape;2060;p33"/>
            <p:cNvSpPr/>
            <p:nvPr/>
          </p:nvSpPr>
          <p:spPr>
            <a:xfrm rot="2700000">
              <a:off x="3348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061" name="Google Shape;2061;p33"/>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62" name="Google Shape;2062;p33"/>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063" name="Google Shape;2063;p33"/>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64" name="Google Shape;2064;p33"/>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065" name="Google Shape;2065;p33"/>
            <p:cNvSpPr/>
            <p:nvPr/>
          </p:nvSpPr>
          <p:spPr>
            <a:xfrm>
              <a:off x="8946314" y="21592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066" name="Google Shape;2066;p33"/>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67" name="Google Shape;2067;p33"/>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068" name="Google Shape;2068;p33"/>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069" name="Google Shape;2069;p33"/>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070" name="Google Shape;2070;p33"/>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071" name="Google Shape;2071;p33"/>
            <p:cNvSpPr/>
            <p:nvPr/>
          </p:nvSpPr>
          <p:spPr>
            <a:xfrm rot="5400000" flipH="1">
              <a:off x="2628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072" name="Google Shape;2072;p33"/>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073" name="Google Shape;2073;p33"/>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074" name="Google Shape;2074;p33"/>
            <p:cNvSpPr/>
            <p:nvPr/>
          </p:nvSpPr>
          <p:spPr>
            <a:xfrm>
              <a:off x="4942764" y="5006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075" name="Google Shape;2075;p33"/>
            <p:cNvSpPr/>
            <p:nvPr/>
          </p:nvSpPr>
          <p:spPr>
            <a:xfrm rot="8999773">
              <a:off x="5188897" y="47400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076" name="Google Shape;2076;p33"/>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077" name="Google Shape;2077;p33"/>
            <p:cNvSpPr/>
            <p:nvPr/>
          </p:nvSpPr>
          <p:spPr>
            <a:xfrm rot="2700000">
              <a:off x="7392164" y="47230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078" name="Google Shape;2078;p33"/>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079" name="Google Shape;2079;p33"/>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080" name="Google Shape;2080;p33"/>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81" name="Google Shape;2081;p33"/>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082" name="Google Shape;2082;p33"/>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083" name="Google Shape;2083;p33"/>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2084" name="Google Shape;2084;p33"/>
          <p:cNvSpPr/>
          <p:nvPr/>
        </p:nvSpPr>
        <p:spPr>
          <a:xfrm>
            <a:off x="311400" y="310100"/>
            <a:ext cx="8521200" cy="45234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3"/>
          <p:cNvSpPr txBox="1">
            <a:spLocks noGrp="1"/>
          </p:cNvSpPr>
          <p:nvPr>
            <p:ph type="title"/>
          </p:nvPr>
        </p:nvSpPr>
        <p:spPr>
          <a:xfrm>
            <a:off x="720887" y="1782063"/>
            <a:ext cx="2552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6" name="Google Shape;2086;p33"/>
          <p:cNvSpPr txBox="1">
            <a:spLocks noGrp="1"/>
          </p:cNvSpPr>
          <p:nvPr>
            <p:ph type="subTitle" idx="1"/>
          </p:nvPr>
        </p:nvSpPr>
        <p:spPr>
          <a:xfrm>
            <a:off x="720887" y="2292388"/>
            <a:ext cx="2552400" cy="484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7" name="Google Shape;2087;p33"/>
          <p:cNvSpPr txBox="1">
            <a:spLocks noGrp="1"/>
          </p:cNvSpPr>
          <p:nvPr>
            <p:ph type="title" idx="2"/>
          </p:nvPr>
        </p:nvSpPr>
        <p:spPr>
          <a:xfrm>
            <a:off x="5872486" y="1782063"/>
            <a:ext cx="25524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8" name="Google Shape;2088;p33"/>
          <p:cNvSpPr txBox="1">
            <a:spLocks noGrp="1"/>
          </p:cNvSpPr>
          <p:nvPr>
            <p:ph type="subTitle" idx="3"/>
          </p:nvPr>
        </p:nvSpPr>
        <p:spPr>
          <a:xfrm>
            <a:off x="5872486" y="2292388"/>
            <a:ext cx="2552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9" name="Google Shape;2089;p33"/>
          <p:cNvSpPr txBox="1">
            <a:spLocks noGrp="1"/>
          </p:cNvSpPr>
          <p:nvPr>
            <p:ph type="title" idx="4"/>
          </p:nvPr>
        </p:nvSpPr>
        <p:spPr>
          <a:xfrm>
            <a:off x="720887" y="3150238"/>
            <a:ext cx="2552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90" name="Google Shape;2090;p33"/>
          <p:cNvSpPr txBox="1">
            <a:spLocks noGrp="1"/>
          </p:cNvSpPr>
          <p:nvPr>
            <p:ph type="subTitle" idx="5"/>
          </p:nvPr>
        </p:nvSpPr>
        <p:spPr>
          <a:xfrm>
            <a:off x="720887" y="3660563"/>
            <a:ext cx="2552400" cy="484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1" name="Google Shape;2091;p33"/>
          <p:cNvSpPr txBox="1">
            <a:spLocks noGrp="1"/>
          </p:cNvSpPr>
          <p:nvPr>
            <p:ph type="title" idx="6"/>
          </p:nvPr>
        </p:nvSpPr>
        <p:spPr>
          <a:xfrm>
            <a:off x="5872486" y="3150238"/>
            <a:ext cx="25524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92" name="Google Shape;2092;p33"/>
          <p:cNvSpPr txBox="1">
            <a:spLocks noGrp="1"/>
          </p:cNvSpPr>
          <p:nvPr>
            <p:ph type="subTitle" idx="7"/>
          </p:nvPr>
        </p:nvSpPr>
        <p:spPr>
          <a:xfrm>
            <a:off x="5872486" y="3660563"/>
            <a:ext cx="2552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3" name="Google Shape;2093;p33"/>
          <p:cNvSpPr txBox="1">
            <a:spLocks noGrp="1"/>
          </p:cNvSpPr>
          <p:nvPr>
            <p:ph type="title" idx="8"/>
          </p:nvPr>
        </p:nvSpPr>
        <p:spPr>
          <a:xfrm>
            <a:off x="2514125" y="540000"/>
            <a:ext cx="4115700" cy="612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094"/>
        <p:cNvGrpSpPr/>
        <p:nvPr/>
      </p:nvGrpSpPr>
      <p:grpSpPr>
        <a:xfrm>
          <a:off x="0" y="0"/>
          <a:ext cx="0" cy="0"/>
          <a:chOff x="0" y="0"/>
          <a:chExt cx="0" cy="0"/>
        </a:xfrm>
      </p:grpSpPr>
      <p:grpSp>
        <p:nvGrpSpPr>
          <p:cNvPr id="2095" name="Google Shape;2095;p34"/>
          <p:cNvGrpSpPr/>
          <p:nvPr/>
        </p:nvGrpSpPr>
        <p:grpSpPr>
          <a:xfrm rot="10800000" flipH="1">
            <a:off x="122308" y="105260"/>
            <a:ext cx="8966083" cy="4962556"/>
            <a:chOff x="122308" y="110399"/>
            <a:chExt cx="8966083" cy="4962556"/>
          </a:xfrm>
        </p:grpSpPr>
        <p:sp>
          <p:nvSpPr>
            <p:cNvPr id="2096" name="Google Shape;2096;p34"/>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97" name="Google Shape;2097;p34"/>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098" name="Google Shape;2098;p34"/>
            <p:cNvSpPr/>
            <p:nvPr/>
          </p:nvSpPr>
          <p:spPr>
            <a:xfrm rot="6300406">
              <a:off x="203912" y="13732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099" name="Google Shape;2099;p34"/>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100" name="Google Shape;2100;p34"/>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101" name="Google Shape;2101;p34"/>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102" name="Google Shape;2102;p34"/>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103" name="Google Shape;2103;p34"/>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104" name="Google Shape;2104;p34"/>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105" name="Google Shape;2105;p34"/>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106" name="Google Shape;2106;p34"/>
            <p:cNvSpPr/>
            <p:nvPr/>
          </p:nvSpPr>
          <p:spPr>
            <a:xfrm rot="8100000" flipH="1">
              <a:off x="4509194" y="23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107" name="Google Shape;2107;p34"/>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108" name="Google Shape;2108;p34"/>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109" name="Google Shape;2109;p34"/>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110" name="Google Shape;2110;p34"/>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111" name="Google Shape;2111;p34"/>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112" name="Google Shape;2112;p34"/>
            <p:cNvSpPr/>
            <p:nvPr/>
          </p:nvSpPr>
          <p:spPr>
            <a:xfrm rot="-5400000">
              <a:off x="12628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113" name="Google Shape;2113;p34"/>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114" name="Google Shape;2114;p34"/>
            <p:cNvSpPr/>
            <p:nvPr/>
          </p:nvSpPr>
          <p:spPr>
            <a:xfrm rot="6300406">
              <a:off x="3137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115" name="Google Shape;2115;p34"/>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116" name="Google Shape;2116;p34"/>
            <p:cNvSpPr/>
            <p:nvPr/>
          </p:nvSpPr>
          <p:spPr>
            <a:xfrm rot="8999773">
              <a:off x="6613222" y="1700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117" name="Google Shape;2117;p34"/>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118" name="Google Shape;2118;p34"/>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119" name="Google Shape;2119;p34"/>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120" name="Google Shape;2120;p34"/>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121" name="Google Shape;2121;p34"/>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2122" name="Google Shape;2122;p34"/>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123" name="Google Shape;2123;p34"/>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124" name="Google Shape;2124;p34"/>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125" name="Google Shape;2125;p34"/>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126" name="Google Shape;2126;p34"/>
            <p:cNvSpPr/>
            <p:nvPr/>
          </p:nvSpPr>
          <p:spPr>
            <a:xfrm rot="-2700000">
              <a:off x="1879615" y="48716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127" name="Google Shape;2127;p34"/>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128" name="Google Shape;2128;p34"/>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129" name="Google Shape;2129;p34"/>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130" name="Google Shape;2130;p34"/>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131" name="Google Shape;2131;p34"/>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132" name="Google Shape;2132;p34"/>
            <p:cNvSpPr/>
            <p:nvPr/>
          </p:nvSpPr>
          <p:spPr>
            <a:xfrm>
              <a:off x="23955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133" name="Google Shape;2133;p34"/>
            <p:cNvSpPr/>
            <p:nvPr/>
          </p:nvSpPr>
          <p:spPr>
            <a:xfrm rot="2700000">
              <a:off x="64590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134" name="Google Shape;2134;p34"/>
            <p:cNvSpPr/>
            <p:nvPr/>
          </p:nvSpPr>
          <p:spPr>
            <a:xfrm rot="5400000" flipH="1">
              <a:off x="3009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135" name="Google Shape;2135;p34"/>
            <p:cNvSpPr/>
            <p:nvPr/>
          </p:nvSpPr>
          <p:spPr>
            <a:xfrm rot="-900406" flipH="1">
              <a:off x="6854685" y="49750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136" name="Google Shape;2136;p34"/>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137" name="Google Shape;2137;p34"/>
            <p:cNvSpPr/>
            <p:nvPr/>
          </p:nvSpPr>
          <p:spPr>
            <a:xfrm>
              <a:off x="4942764" y="5006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138" name="Google Shape;2138;p34"/>
            <p:cNvSpPr/>
            <p:nvPr/>
          </p:nvSpPr>
          <p:spPr>
            <a:xfrm rot="8999773">
              <a:off x="4274497" y="48162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139" name="Google Shape;2139;p34"/>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140" name="Google Shape;2140;p34"/>
            <p:cNvSpPr/>
            <p:nvPr/>
          </p:nvSpPr>
          <p:spPr>
            <a:xfrm rot="2700000">
              <a:off x="7392164" y="47230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141" name="Google Shape;2141;p34"/>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142" name="Google Shape;2142;p34"/>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143" name="Google Shape;2143;p34"/>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144" name="Google Shape;2144;p34"/>
            <p:cNvSpPr/>
            <p:nvPr/>
          </p:nvSpPr>
          <p:spPr>
            <a:xfrm rot="-900406" flipH="1">
              <a:off x="8623960" y="35228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145" name="Google Shape;2145;p34"/>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146" name="Google Shape;2146;p34"/>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2147" name="Google Shape;2147;p34"/>
          <p:cNvSpPr/>
          <p:nvPr/>
        </p:nvSpPr>
        <p:spPr>
          <a:xfrm>
            <a:off x="311400" y="310100"/>
            <a:ext cx="8521200" cy="45234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4"/>
          <p:cNvSpPr txBox="1">
            <a:spLocks noGrp="1"/>
          </p:cNvSpPr>
          <p:nvPr>
            <p:ph type="title"/>
          </p:nvPr>
        </p:nvSpPr>
        <p:spPr>
          <a:xfrm>
            <a:off x="1606800" y="1742925"/>
            <a:ext cx="1554600" cy="449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49" name="Google Shape;2149;p34"/>
          <p:cNvSpPr txBox="1">
            <a:spLocks noGrp="1"/>
          </p:cNvSpPr>
          <p:nvPr>
            <p:ph type="subTitle" idx="1"/>
          </p:nvPr>
        </p:nvSpPr>
        <p:spPr>
          <a:xfrm>
            <a:off x="1606800" y="2177336"/>
            <a:ext cx="1554600" cy="412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0" name="Google Shape;2150;p34"/>
          <p:cNvSpPr txBox="1">
            <a:spLocks noGrp="1"/>
          </p:cNvSpPr>
          <p:nvPr>
            <p:ph type="title" idx="2"/>
          </p:nvPr>
        </p:nvSpPr>
        <p:spPr>
          <a:xfrm>
            <a:off x="4241362" y="1742925"/>
            <a:ext cx="1554600" cy="449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1" name="Google Shape;2151;p34"/>
          <p:cNvSpPr txBox="1">
            <a:spLocks noGrp="1"/>
          </p:cNvSpPr>
          <p:nvPr>
            <p:ph type="subTitle" idx="3"/>
          </p:nvPr>
        </p:nvSpPr>
        <p:spPr>
          <a:xfrm>
            <a:off x="4241362" y="2177336"/>
            <a:ext cx="1554600" cy="412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2" name="Google Shape;2152;p34"/>
          <p:cNvSpPr txBox="1">
            <a:spLocks noGrp="1"/>
          </p:cNvSpPr>
          <p:nvPr>
            <p:ph type="title" idx="4"/>
          </p:nvPr>
        </p:nvSpPr>
        <p:spPr>
          <a:xfrm>
            <a:off x="1606800" y="3105120"/>
            <a:ext cx="1554600" cy="449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3" name="Google Shape;2153;p34"/>
          <p:cNvSpPr txBox="1">
            <a:spLocks noGrp="1"/>
          </p:cNvSpPr>
          <p:nvPr>
            <p:ph type="subTitle" idx="5"/>
          </p:nvPr>
        </p:nvSpPr>
        <p:spPr>
          <a:xfrm>
            <a:off x="1606800" y="3539531"/>
            <a:ext cx="1554600" cy="412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4" name="Google Shape;2154;p34"/>
          <p:cNvSpPr txBox="1">
            <a:spLocks noGrp="1"/>
          </p:cNvSpPr>
          <p:nvPr>
            <p:ph type="title" idx="6"/>
          </p:nvPr>
        </p:nvSpPr>
        <p:spPr>
          <a:xfrm>
            <a:off x="4241362" y="3105120"/>
            <a:ext cx="1554600" cy="449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5" name="Google Shape;2155;p34"/>
          <p:cNvSpPr txBox="1">
            <a:spLocks noGrp="1"/>
          </p:cNvSpPr>
          <p:nvPr>
            <p:ph type="subTitle" idx="7"/>
          </p:nvPr>
        </p:nvSpPr>
        <p:spPr>
          <a:xfrm>
            <a:off x="4241362" y="3539531"/>
            <a:ext cx="1554600" cy="412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6" name="Google Shape;2156;p34"/>
          <p:cNvSpPr txBox="1">
            <a:spLocks noGrp="1"/>
          </p:cNvSpPr>
          <p:nvPr>
            <p:ph type="title" idx="8"/>
          </p:nvPr>
        </p:nvSpPr>
        <p:spPr>
          <a:xfrm>
            <a:off x="6869400" y="1742925"/>
            <a:ext cx="1554600" cy="449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7" name="Google Shape;2157;p34"/>
          <p:cNvSpPr txBox="1">
            <a:spLocks noGrp="1"/>
          </p:cNvSpPr>
          <p:nvPr>
            <p:ph type="subTitle" idx="9"/>
          </p:nvPr>
        </p:nvSpPr>
        <p:spPr>
          <a:xfrm>
            <a:off x="6869400" y="2177336"/>
            <a:ext cx="1554600" cy="412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8" name="Google Shape;2158;p34"/>
          <p:cNvSpPr txBox="1">
            <a:spLocks noGrp="1"/>
          </p:cNvSpPr>
          <p:nvPr>
            <p:ph type="title" idx="13"/>
          </p:nvPr>
        </p:nvSpPr>
        <p:spPr>
          <a:xfrm>
            <a:off x="6869400" y="3105120"/>
            <a:ext cx="1554600" cy="449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9" name="Google Shape;2159;p34"/>
          <p:cNvSpPr txBox="1">
            <a:spLocks noGrp="1"/>
          </p:cNvSpPr>
          <p:nvPr>
            <p:ph type="subTitle" idx="14"/>
          </p:nvPr>
        </p:nvSpPr>
        <p:spPr>
          <a:xfrm>
            <a:off x="6869400" y="3539531"/>
            <a:ext cx="1554600" cy="412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0" name="Google Shape;2160;p34"/>
          <p:cNvSpPr txBox="1">
            <a:spLocks noGrp="1"/>
          </p:cNvSpPr>
          <p:nvPr>
            <p:ph type="title" idx="15"/>
          </p:nvPr>
        </p:nvSpPr>
        <p:spPr>
          <a:xfrm>
            <a:off x="2182625" y="540000"/>
            <a:ext cx="4778700" cy="612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3"/>
        <p:cNvGrpSpPr/>
        <p:nvPr/>
      </p:nvGrpSpPr>
      <p:grpSpPr>
        <a:xfrm>
          <a:off x="0" y="0"/>
          <a:ext cx="0" cy="0"/>
          <a:chOff x="0" y="0"/>
          <a:chExt cx="0" cy="0"/>
        </a:xfrm>
      </p:grpSpPr>
      <p:sp>
        <p:nvSpPr>
          <p:cNvPr id="154" name="Google Shape;154;p3"/>
          <p:cNvSpPr/>
          <p:nvPr/>
        </p:nvSpPr>
        <p:spPr>
          <a:xfrm rot="-1800227">
            <a:off x="7220529" y="4943780"/>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55" name="Google Shape;155;p3"/>
          <p:cNvSpPr/>
          <p:nvPr/>
        </p:nvSpPr>
        <p:spPr>
          <a:xfrm rot="-5400000" flipH="1">
            <a:off x="5563802" y="494094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56" name="Google Shape;156;p3"/>
          <p:cNvSpPr/>
          <p:nvPr/>
        </p:nvSpPr>
        <p:spPr>
          <a:xfrm rot="5400000">
            <a:off x="6062609" y="491413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57" name="Google Shape;157;p3"/>
          <p:cNvSpPr/>
          <p:nvPr/>
        </p:nvSpPr>
        <p:spPr>
          <a:xfrm rot="-4499594">
            <a:off x="6803400" y="494094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grpSp>
        <p:nvGrpSpPr>
          <p:cNvPr id="158" name="Google Shape;158;p3"/>
          <p:cNvGrpSpPr/>
          <p:nvPr/>
        </p:nvGrpSpPr>
        <p:grpSpPr>
          <a:xfrm>
            <a:off x="122308" y="68542"/>
            <a:ext cx="8966083" cy="5041129"/>
            <a:chOff x="122308" y="68542"/>
            <a:chExt cx="8966083" cy="5041129"/>
          </a:xfrm>
        </p:grpSpPr>
        <p:grpSp>
          <p:nvGrpSpPr>
            <p:cNvPr id="159" name="Google Shape;159;p3"/>
            <p:cNvGrpSpPr/>
            <p:nvPr/>
          </p:nvGrpSpPr>
          <p:grpSpPr>
            <a:xfrm>
              <a:off x="122308" y="68542"/>
              <a:ext cx="8966083" cy="5041129"/>
              <a:chOff x="122308" y="68542"/>
              <a:chExt cx="8966083" cy="5041129"/>
            </a:xfrm>
          </p:grpSpPr>
          <p:grpSp>
            <p:nvGrpSpPr>
              <p:cNvPr id="160" name="Google Shape;160;p3"/>
              <p:cNvGrpSpPr/>
              <p:nvPr/>
            </p:nvGrpSpPr>
            <p:grpSpPr>
              <a:xfrm rot="10800000">
                <a:off x="7818592" y="988275"/>
                <a:ext cx="507013" cy="2359987"/>
                <a:chOff x="8524342" y="1674075"/>
                <a:chExt cx="507013" cy="2359987"/>
              </a:xfrm>
            </p:grpSpPr>
            <p:sp>
              <p:nvSpPr>
                <p:cNvPr id="161" name="Google Shape;161;p3"/>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162" name="Google Shape;162;p3"/>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63" name="Google Shape;163;p3"/>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64" name="Google Shape;164;p3"/>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65" name="Google Shape;165;p3"/>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grpSp>
          <p:grpSp>
            <p:nvGrpSpPr>
              <p:cNvPr id="166" name="Google Shape;166;p3"/>
              <p:cNvGrpSpPr/>
              <p:nvPr/>
            </p:nvGrpSpPr>
            <p:grpSpPr>
              <a:xfrm>
                <a:off x="122308" y="68542"/>
                <a:ext cx="8966083" cy="5041129"/>
                <a:chOff x="122308" y="68542"/>
                <a:chExt cx="8966083" cy="5041129"/>
              </a:xfrm>
            </p:grpSpPr>
            <p:grpSp>
              <p:nvGrpSpPr>
                <p:cNvPr id="167" name="Google Shape;167;p3"/>
                <p:cNvGrpSpPr/>
                <p:nvPr/>
              </p:nvGrpSpPr>
              <p:grpSpPr>
                <a:xfrm>
                  <a:off x="122308" y="68542"/>
                  <a:ext cx="8966083" cy="5041129"/>
                  <a:chOff x="122308" y="68542"/>
                  <a:chExt cx="8966083" cy="5041129"/>
                </a:xfrm>
              </p:grpSpPr>
              <p:sp>
                <p:nvSpPr>
                  <p:cNvPr id="168" name="Google Shape;168;p3"/>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69" name="Google Shape;169;p3"/>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70" name="Google Shape;170;p3"/>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71" name="Google Shape;171;p3"/>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2" name="Google Shape;172;p3"/>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73" name="Google Shape;173;p3"/>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74" name="Google Shape;174;p3"/>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75" name="Google Shape;175;p3"/>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176" name="Google Shape;176;p3"/>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77" name="Google Shape;177;p3"/>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78" name="Google Shape;178;p3"/>
                  <p:cNvSpPr/>
                  <p:nvPr/>
                </p:nvSpPr>
                <p:spPr>
                  <a:xfrm rot="8100000" flipH="1">
                    <a:off x="4509194" y="23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79" name="Google Shape;179;p3"/>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80" name="Google Shape;180;p3"/>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81" name="Google Shape;181;p3"/>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182" name="Google Shape;182;p3"/>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183" name="Google Shape;183;p3"/>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84" name="Google Shape;184;p3"/>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185" name="Google Shape;185;p3"/>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86" name="Google Shape;186;p3"/>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87" name="Google Shape;187;p3"/>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188" name="Google Shape;188;p3"/>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189" name="Google Shape;189;p3"/>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90" name="Google Shape;190;p3"/>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91" name="Google Shape;191;p3"/>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92" name="Google Shape;192;p3"/>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193" name="Google Shape;193;p3"/>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194" name="Google Shape;194;p3"/>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195" name="Google Shape;195;p3"/>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196" name="Google Shape;196;p3"/>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97" name="Google Shape;197;p3"/>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198" name="Google Shape;198;p3"/>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199" name="Google Shape;199;p3"/>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00" name="Google Shape;200;p3"/>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01" name="Google Shape;201;p3"/>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02" name="Google Shape;202;p3"/>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03" name="Google Shape;203;p3"/>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04" name="Google Shape;204;p3"/>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05" name="Google Shape;205;p3"/>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06" name="Google Shape;206;p3"/>
                  <p:cNvSpPr/>
                  <p:nvPr/>
                </p:nvSpPr>
                <p:spPr>
                  <a:xfrm rot="5400000" flipH="1">
                    <a:off x="2628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07" name="Google Shape;207;p3"/>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08" name="Google Shape;208;p3"/>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09" name="Google Shape;209;p3"/>
                  <p:cNvSpPr/>
                  <p:nvPr/>
                </p:nvSpPr>
                <p:spPr>
                  <a:xfrm>
                    <a:off x="4942764" y="5006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10" name="Google Shape;210;p3"/>
                  <p:cNvSpPr/>
                  <p:nvPr/>
                </p:nvSpPr>
                <p:spPr>
                  <a:xfrm rot="8999773">
                    <a:off x="5188897" y="47400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11" name="Google Shape;211;p3"/>
                  <p:cNvSpPr/>
                  <p:nvPr/>
                </p:nvSpPr>
                <p:spPr>
                  <a:xfrm rot="2700000">
                    <a:off x="7544564" y="47230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12" name="Google Shape;212;p3"/>
                  <p:cNvSpPr/>
                  <p:nvPr/>
                </p:nvSpPr>
                <p:spPr>
                  <a:xfrm rot="8999773">
                    <a:off x="78946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13" name="Google Shape;213;p3"/>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14" name="Google Shape;214;p3"/>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15" name="Google Shape;215;p3"/>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16" name="Google Shape;216;p3"/>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17" name="Google Shape;217;p3"/>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nvGrpSpPr>
                <p:cNvPr id="218" name="Google Shape;218;p3"/>
                <p:cNvGrpSpPr/>
                <p:nvPr/>
              </p:nvGrpSpPr>
              <p:grpSpPr>
                <a:xfrm rot="10800000">
                  <a:off x="661073" y="1376836"/>
                  <a:ext cx="647001" cy="2151381"/>
                  <a:chOff x="122308" y="2608221"/>
                  <a:chExt cx="647001" cy="2151381"/>
                </a:xfrm>
              </p:grpSpPr>
              <p:sp>
                <p:nvSpPr>
                  <p:cNvPr id="219" name="Google Shape;219;p3"/>
                  <p:cNvSpPr/>
                  <p:nvPr/>
                </p:nvSpPr>
                <p:spPr>
                  <a:xfrm rot="2700000">
                    <a:off x="395991" y="26420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20" name="Google Shape;220;p3"/>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21" name="Google Shape;221;p3"/>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22" name="Google Shape;222;p3"/>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23" name="Google Shape;223;p3"/>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24" name="Google Shape;224;p3"/>
                  <p:cNvSpPr/>
                  <p:nvPr/>
                </p:nvSpPr>
                <p:spPr>
                  <a:xfrm rot="8999773">
                    <a:off x="654972" y="29044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grpSp>
          </p:grpSp>
        </p:grpSp>
        <p:sp>
          <p:nvSpPr>
            <p:cNvPr id="225" name="Google Shape;225;p3"/>
            <p:cNvSpPr/>
            <p:nvPr/>
          </p:nvSpPr>
          <p:spPr>
            <a:xfrm>
              <a:off x="623250" y="4071675"/>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7818600" y="4071675"/>
              <a:ext cx="193500" cy="183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3"/>
          <p:cNvSpPr/>
          <p:nvPr/>
        </p:nvSpPr>
        <p:spPr>
          <a:xfrm>
            <a:off x="711425" y="540000"/>
            <a:ext cx="77211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txBox="1">
            <a:spLocks noGrp="1"/>
          </p:cNvSpPr>
          <p:nvPr>
            <p:ph type="title"/>
          </p:nvPr>
        </p:nvSpPr>
        <p:spPr>
          <a:xfrm>
            <a:off x="1605325" y="2207688"/>
            <a:ext cx="5933400" cy="133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9" name="Google Shape;229;p3"/>
          <p:cNvSpPr txBox="1">
            <a:spLocks noGrp="1"/>
          </p:cNvSpPr>
          <p:nvPr>
            <p:ph type="title" idx="2" hasCustomPrompt="1"/>
          </p:nvPr>
        </p:nvSpPr>
        <p:spPr>
          <a:xfrm>
            <a:off x="4107438" y="1270325"/>
            <a:ext cx="929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0" name="Google Shape;230;p3"/>
          <p:cNvSpPr txBox="1">
            <a:spLocks noGrp="1"/>
          </p:cNvSpPr>
          <p:nvPr>
            <p:ph type="subTitle" idx="1"/>
          </p:nvPr>
        </p:nvSpPr>
        <p:spPr>
          <a:xfrm>
            <a:off x="1605400" y="3540888"/>
            <a:ext cx="5933400" cy="427800"/>
          </a:xfrm>
          <a:prstGeom prst="rect">
            <a:avLst/>
          </a:prstGeom>
          <a:solidFill>
            <a:schemeClr val="accent3"/>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8">
    <p:bg>
      <p:bgPr>
        <a:solidFill>
          <a:schemeClr val="lt1"/>
        </a:solidFill>
        <a:effectLst/>
      </p:bgPr>
    </p:bg>
    <p:spTree>
      <p:nvGrpSpPr>
        <p:cNvPr id="1" name="Shape 2356"/>
        <p:cNvGrpSpPr/>
        <p:nvPr/>
      </p:nvGrpSpPr>
      <p:grpSpPr>
        <a:xfrm>
          <a:off x="0" y="0"/>
          <a:ext cx="0" cy="0"/>
          <a:chOff x="0" y="0"/>
          <a:chExt cx="0" cy="0"/>
        </a:xfrm>
      </p:grpSpPr>
      <p:grpSp>
        <p:nvGrpSpPr>
          <p:cNvPr id="2357" name="Google Shape;2357;p38"/>
          <p:cNvGrpSpPr/>
          <p:nvPr/>
        </p:nvGrpSpPr>
        <p:grpSpPr>
          <a:xfrm>
            <a:off x="122308" y="79026"/>
            <a:ext cx="8895562" cy="4956938"/>
            <a:chOff x="122308" y="79026"/>
            <a:chExt cx="8895562" cy="4956938"/>
          </a:xfrm>
        </p:grpSpPr>
        <p:grpSp>
          <p:nvGrpSpPr>
            <p:cNvPr id="2358" name="Google Shape;2358;p38"/>
            <p:cNvGrpSpPr/>
            <p:nvPr/>
          </p:nvGrpSpPr>
          <p:grpSpPr>
            <a:xfrm>
              <a:off x="122308" y="79026"/>
              <a:ext cx="8895562" cy="4956938"/>
              <a:chOff x="122308" y="79026"/>
              <a:chExt cx="8895562" cy="4956938"/>
            </a:xfrm>
          </p:grpSpPr>
          <p:grpSp>
            <p:nvGrpSpPr>
              <p:cNvPr id="2359" name="Google Shape;2359;p38"/>
              <p:cNvGrpSpPr/>
              <p:nvPr/>
            </p:nvGrpSpPr>
            <p:grpSpPr>
              <a:xfrm flipH="1">
                <a:off x="122308" y="79026"/>
                <a:ext cx="8895562" cy="4956938"/>
                <a:chOff x="135794" y="79026"/>
                <a:chExt cx="8895562" cy="4956938"/>
              </a:xfrm>
            </p:grpSpPr>
            <p:grpSp>
              <p:nvGrpSpPr>
                <p:cNvPr id="2360" name="Google Shape;2360;p38"/>
                <p:cNvGrpSpPr/>
                <p:nvPr/>
              </p:nvGrpSpPr>
              <p:grpSpPr>
                <a:xfrm>
                  <a:off x="135794" y="104949"/>
                  <a:ext cx="8895562" cy="4931014"/>
                  <a:chOff x="135794" y="104949"/>
                  <a:chExt cx="8895562" cy="4931014"/>
                </a:xfrm>
              </p:grpSpPr>
              <p:grpSp>
                <p:nvGrpSpPr>
                  <p:cNvPr id="2361" name="Google Shape;2361;p38"/>
                  <p:cNvGrpSpPr/>
                  <p:nvPr/>
                </p:nvGrpSpPr>
                <p:grpSpPr>
                  <a:xfrm rot="10800000">
                    <a:off x="7868647" y="1236600"/>
                    <a:ext cx="456959" cy="2111662"/>
                    <a:chOff x="8524342" y="1674075"/>
                    <a:chExt cx="456959" cy="2111662"/>
                  </a:xfrm>
                </p:grpSpPr>
                <p:sp>
                  <p:nvSpPr>
                    <p:cNvPr id="2362" name="Google Shape;2362;p38"/>
                    <p:cNvSpPr/>
                    <p:nvPr/>
                  </p:nvSpPr>
                  <p:spPr>
                    <a:xfrm>
                      <a:off x="85955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2363" name="Google Shape;2363;p38"/>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364" name="Google Shape;2364;p38"/>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365" name="Google Shape;2365;p38"/>
                    <p:cNvSpPr/>
                    <p:nvPr/>
                  </p:nvSpPr>
                  <p:spPr>
                    <a:xfrm rot="-5400000">
                      <a:off x="8649628" y="3708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nvGrpSpPr>
                  <p:cNvPr id="2366" name="Google Shape;2366;p38"/>
                  <p:cNvGrpSpPr/>
                  <p:nvPr/>
                </p:nvGrpSpPr>
                <p:grpSpPr>
                  <a:xfrm>
                    <a:off x="135794" y="104949"/>
                    <a:ext cx="8895562" cy="4931014"/>
                    <a:chOff x="135794" y="104949"/>
                    <a:chExt cx="8895562" cy="4931014"/>
                  </a:xfrm>
                </p:grpSpPr>
                <p:grpSp>
                  <p:nvGrpSpPr>
                    <p:cNvPr id="2367" name="Google Shape;2367;p38"/>
                    <p:cNvGrpSpPr/>
                    <p:nvPr/>
                  </p:nvGrpSpPr>
                  <p:grpSpPr>
                    <a:xfrm>
                      <a:off x="135794" y="104949"/>
                      <a:ext cx="8895562" cy="4931014"/>
                      <a:chOff x="135794" y="104949"/>
                      <a:chExt cx="8895562" cy="4931014"/>
                    </a:xfrm>
                  </p:grpSpPr>
                  <p:sp>
                    <p:nvSpPr>
                      <p:cNvPr id="2368" name="Google Shape;2368;p38"/>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369" name="Google Shape;2369;p38"/>
                      <p:cNvSpPr/>
                      <p:nvPr/>
                    </p:nvSpPr>
                    <p:spPr>
                      <a:xfrm rot="6300406">
                        <a:off x="127712" y="1220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370" name="Google Shape;2370;p38"/>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371" name="Google Shape;2371;p38"/>
                      <p:cNvSpPr/>
                      <p:nvPr/>
                    </p:nvSpPr>
                    <p:spPr>
                      <a:xfrm>
                        <a:off x="7085889" y="18074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372" name="Google Shape;2372;p38"/>
                      <p:cNvSpPr/>
                      <p:nvPr/>
                    </p:nvSpPr>
                    <p:spPr>
                      <a:xfrm rot="2700000">
                        <a:off x="7121389" y="2480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373" name="Google Shape;2373;p38"/>
                      <p:cNvSpPr/>
                      <p:nvPr/>
                    </p:nvSpPr>
                    <p:spPr>
                      <a:xfrm rot="5400000" flipH="1">
                        <a:off x="699535" y="9595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374" name="Google Shape;2374;p38"/>
                      <p:cNvSpPr/>
                      <p:nvPr/>
                    </p:nvSpPr>
                    <p:spPr>
                      <a:xfrm rot="8100000" flipH="1">
                        <a:off x="1232594" y="921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375" name="Google Shape;2375;p38"/>
                      <p:cNvSpPr/>
                      <p:nvPr/>
                    </p:nvSpPr>
                    <p:spPr>
                      <a:xfrm>
                        <a:off x="1878594" y="6579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376" name="Google Shape;2376;p38"/>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377" name="Google Shape;2377;p38"/>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378" name="Google Shape;2378;p38"/>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379" name="Google Shape;2379;p38"/>
                      <p:cNvSpPr/>
                      <p:nvPr/>
                    </p:nvSpPr>
                    <p:spPr>
                      <a:xfrm rot="8999773">
                        <a:off x="143059" y="2694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380" name="Google Shape;2380;p38"/>
                      <p:cNvSpPr/>
                      <p:nvPr/>
                    </p:nvSpPr>
                    <p:spPr>
                      <a:xfrm rot="8999773">
                        <a:off x="6994222" y="9320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381" name="Google Shape;2381;p38"/>
                      <p:cNvSpPr/>
                      <p:nvPr/>
                    </p:nvSpPr>
                    <p:spPr>
                      <a:xfrm rot="8100000" flipH="1">
                        <a:off x="7273844" y="1387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382" name="Google Shape;2382;p38"/>
                      <p:cNvSpPr/>
                      <p:nvPr/>
                    </p:nvSpPr>
                    <p:spPr>
                      <a:xfrm rot="8100000" flipH="1">
                        <a:off x="8836969" y="2203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383" name="Google Shape;2383;p38"/>
                      <p:cNvSpPr/>
                      <p:nvPr/>
                    </p:nvSpPr>
                    <p:spPr>
                      <a:xfrm rot="-10594826" flipH="1">
                        <a:off x="2044268" y="40259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384" name="Google Shape;2384;p38"/>
                      <p:cNvSpPr/>
                      <p:nvPr/>
                    </p:nvSpPr>
                    <p:spPr>
                      <a:xfrm>
                        <a:off x="8631314" y="11247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385" name="Google Shape;2385;p38"/>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2386" name="Google Shape;2386;p38"/>
                      <p:cNvSpPr/>
                      <p:nvPr/>
                    </p:nvSpPr>
                    <p:spPr>
                      <a:xfrm rot="8999773">
                        <a:off x="200884" y="37084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387" name="Google Shape;2387;p38"/>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388" name="Google Shape;2388;p38"/>
                      <p:cNvSpPr/>
                      <p:nvPr/>
                    </p:nvSpPr>
                    <p:spPr>
                      <a:xfrm rot="6300406">
                        <a:off x="359695" y="33070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389" name="Google Shape;2389;p38"/>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390" name="Google Shape;2390;p38"/>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391" name="Google Shape;2391;p38"/>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392" name="Google Shape;2392;p38"/>
                      <p:cNvSpPr/>
                      <p:nvPr/>
                    </p:nvSpPr>
                    <p:spPr>
                      <a:xfrm rot="8100000" flipH="1">
                        <a:off x="8674069" y="36322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393" name="Google Shape;2393;p38"/>
                      <p:cNvSpPr/>
                      <p:nvPr/>
                    </p:nvSpPr>
                    <p:spPr>
                      <a:xfrm rot="2700000">
                        <a:off x="7759914" y="37059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394" name="Google Shape;2394;p38"/>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395" name="Google Shape;2395;p38"/>
                      <p:cNvSpPr/>
                      <p:nvPr/>
                    </p:nvSpPr>
                    <p:spPr>
                      <a:xfrm>
                        <a:off x="2166939" y="33306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396" name="Google Shape;2396;p38"/>
                      <p:cNvSpPr/>
                      <p:nvPr/>
                    </p:nvSpPr>
                    <p:spPr>
                      <a:xfrm rot="5400000" flipH="1">
                        <a:off x="951610" y="48436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397" name="Google Shape;2397;p38"/>
                      <p:cNvSpPr/>
                      <p:nvPr/>
                    </p:nvSpPr>
                    <p:spPr>
                      <a:xfrm rot="-900406" flipH="1">
                        <a:off x="7311885" y="42130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398" name="Google Shape;2398;p38"/>
                      <p:cNvSpPr/>
                      <p:nvPr/>
                    </p:nvSpPr>
                    <p:spPr>
                      <a:xfrm rot="8100000" flipH="1">
                        <a:off x="1941869" y="1453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399" name="Google Shape;2399;p38"/>
                      <p:cNvSpPr/>
                      <p:nvPr/>
                    </p:nvSpPr>
                    <p:spPr>
                      <a:xfrm>
                        <a:off x="6923964" y="49305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400" name="Google Shape;2400;p38"/>
                      <p:cNvSpPr/>
                      <p:nvPr/>
                    </p:nvSpPr>
                    <p:spPr>
                      <a:xfrm rot="8999773">
                        <a:off x="7742272" y="46740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401" name="Google Shape;2401;p38"/>
                      <p:cNvSpPr/>
                      <p:nvPr/>
                    </p:nvSpPr>
                    <p:spPr>
                      <a:xfrm>
                        <a:off x="81914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402" name="Google Shape;2402;p38"/>
                      <p:cNvSpPr/>
                      <p:nvPr/>
                    </p:nvSpPr>
                    <p:spPr>
                      <a:xfrm rot="-900406" flipH="1">
                        <a:off x="8776360" y="47420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403" name="Google Shape;2403;p38"/>
                      <p:cNvSpPr/>
                      <p:nvPr/>
                    </p:nvSpPr>
                    <p:spPr>
                      <a:xfrm rot="-5400000">
                        <a:off x="8340053" y="40333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grpSp>
                <p:sp>
                  <p:nvSpPr>
                    <p:cNvPr id="2404" name="Google Shape;2404;p38"/>
                    <p:cNvSpPr/>
                    <p:nvPr/>
                  </p:nvSpPr>
                  <p:spPr>
                    <a:xfrm rot="-4499594">
                      <a:off x="809600" y="141259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sp>
              <p:nvSpPr>
                <p:cNvPr id="2405" name="Google Shape;2405;p38"/>
                <p:cNvSpPr/>
                <p:nvPr/>
              </p:nvSpPr>
              <p:spPr>
                <a:xfrm rot="-2700000">
                  <a:off x="942165" y="37849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406" name="Google Shape;2406;p38"/>
                <p:cNvSpPr/>
                <p:nvPr/>
              </p:nvSpPr>
              <p:spPr>
                <a:xfrm rot="6300406">
                  <a:off x="1273495" y="397705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407" name="Google Shape;2407;p38"/>
                <p:cNvSpPr/>
                <p:nvPr/>
              </p:nvSpPr>
              <p:spPr>
                <a:xfrm rot="6300406">
                  <a:off x="7762037" y="198413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408" name="Google Shape;2408;p38"/>
                <p:cNvSpPr/>
                <p:nvPr/>
              </p:nvSpPr>
              <p:spPr>
                <a:xfrm rot="-2700000">
                  <a:off x="7675090" y="92311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409" name="Google Shape;2409;p38"/>
                <p:cNvSpPr/>
                <p:nvPr/>
              </p:nvSpPr>
              <p:spPr>
                <a:xfrm rot="6300406">
                  <a:off x="7996995" y="1147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410" name="Google Shape;2410;p38"/>
                <p:cNvSpPr/>
                <p:nvPr/>
              </p:nvSpPr>
              <p:spPr>
                <a:xfrm rot="-4499594">
                  <a:off x="1727987" y="30121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411" name="Google Shape;2411;p38"/>
                <p:cNvSpPr/>
                <p:nvPr/>
              </p:nvSpPr>
              <p:spPr>
                <a:xfrm rot="-4499594">
                  <a:off x="1427837" y="19870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412" name="Google Shape;2412;p38"/>
                <p:cNvSpPr/>
                <p:nvPr/>
              </p:nvSpPr>
              <p:spPr>
                <a:xfrm rot="8100000">
                  <a:off x="7220340" y="3381310"/>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grpSp>
          <p:sp>
            <p:nvSpPr>
              <p:cNvPr id="2413" name="Google Shape;2413;p38"/>
              <p:cNvSpPr/>
              <p:nvPr/>
            </p:nvSpPr>
            <p:spPr>
              <a:xfrm flipH="1">
                <a:off x="8673364" y="322013"/>
                <a:ext cx="193500" cy="183900"/>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4" name="Google Shape;2414;p38"/>
            <p:cNvSpPr/>
            <p:nvPr/>
          </p:nvSpPr>
          <p:spPr>
            <a:xfrm flipH="1">
              <a:off x="7837439" y="2479825"/>
              <a:ext cx="193500" cy="1839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5" name="Google Shape;2415;p38"/>
          <p:cNvSpPr/>
          <p:nvPr/>
        </p:nvSpPr>
        <p:spPr>
          <a:xfrm>
            <a:off x="720000" y="298025"/>
            <a:ext cx="7704000" cy="45477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6" name="Google Shape;2416;p38"/>
          <p:cNvGrpSpPr/>
          <p:nvPr/>
        </p:nvGrpSpPr>
        <p:grpSpPr>
          <a:xfrm rot="1799965" flipH="1">
            <a:off x="6736154" y="2694432"/>
            <a:ext cx="1792663" cy="1738763"/>
            <a:chOff x="6997200" y="3219600"/>
            <a:chExt cx="1426800" cy="1383900"/>
          </a:xfrm>
        </p:grpSpPr>
        <p:sp>
          <p:nvSpPr>
            <p:cNvPr id="2417" name="Google Shape;2417;p38"/>
            <p:cNvSpPr/>
            <p:nvPr/>
          </p:nvSpPr>
          <p:spPr>
            <a:xfrm>
              <a:off x="7226125" y="4200625"/>
              <a:ext cx="413050" cy="393250"/>
            </a:xfrm>
            <a:custGeom>
              <a:avLst/>
              <a:gdLst/>
              <a:ahLst/>
              <a:cxnLst/>
              <a:rect l="l" t="t" r="r" b="b"/>
              <a:pathLst>
                <a:path w="16522" h="15730" extrusionOk="0">
                  <a:moveTo>
                    <a:pt x="16521" y="0"/>
                  </a:moveTo>
                  <a:lnTo>
                    <a:pt x="16521" y="0"/>
                  </a:lnTo>
                  <a:cubicBezTo>
                    <a:pt x="16521" y="0"/>
                    <a:pt x="12378" y="746"/>
                    <a:pt x="8432" y="4232"/>
                  </a:cubicBezTo>
                  <a:cubicBezTo>
                    <a:pt x="4480" y="7723"/>
                    <a:pt x="2310" y="14184"/>
                    <a:pt x="2310" y="14184"/>
                  </a:cubicBezTo>
                  <a:cubicBezTo>
                    <a:pt x="2310" y="14184"/>
                    <a:pt x="327" y="12910"/>
                    <a:pt x="49" y="12910"/>
                  </a:cubicBezTo>
                  <a:cubicBezTo>
                    <a:pt x="0" y="12910"/>
                    <a:pt x="4" y="12949"/>
                    <a:pt x="79" y="13040"/>
                  </a:cubicBezTo>
                  <a:cubicBezTo>
                    <a:pt x="588" y="13653"/>
                    <a:pt x="3269" y="15730"/>
                    <a:pt x="3269" y="15730"/>
                  </a:cubicBezTo>
                  <a:cubicBezTo>
                    <a:pt x="3269" y="15730"/>
                    <a:pt x="12044" y="7273"/>
                    <a:pt x="15775" y="6555"/>
                  </a:cubicBezTo>
                  <a:lnTo>
                    <a:pt x="16521" y="0"/>
                  </a:ln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7210525" y="4512200"/>
              <a:ext cx="144450" cy="91300"/>
            </a:xfrm>
            <a:custGeom>
              <a:avLst/>
              <a:gdLst/>
              <a:ahLst/>
              <a:cxnLst/>
              <a:rect l="l" t="t" r="r" b="b"/>
              <a:pathLst>
                <a:path w="5778" h="3652" extrusionOk="0">
                  <a:moveTo>
                    <a:pt x="3334" y="1"/>
                  </a:moveTo>
                  <a:lnTo>
                    <a:pt x="2949" y="532"/>
                  </a:lnTo>
                  <a:cubicBezTo>
                    <a:pt x="2949" y="532"/>
                    <a:pt x="1841" y="32"/>
                    <a:pt x="903" y="32"/>
                  </a:cubicBezTo>
                  <a:cubicBezTo>
                    <a:pt x="558" y="32"/>
                    <a:pt x="235" y="100"/>
                    <a:pt x="0" y="286"/>
                  </a:cubicBezTo>
                  <a:lnTo>
                    <a:pt x="4260" y="3651"/>
                  </a:lnTo>
                  <a:lnTo>
                    <a:pt x="5778" y="1827"/>
                  </a:lnTo>
                  <a:lnTo>
                    <a:pt x="33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7263125" y="4516325"/>
              <a:ext cx="6075" cy="25925"/>
            </a:xfrm>
            <a:custGeom>
              <a:avLst/>
              <a:gdLst/>
              <a:ahLst/>
              <a:cxnLst/>
              <a:rect l="l" t="t" r="r" b="b"/>
              <a:pathLst>
                <a:path w="243" h="1037" extrusionOk="0">
                  <a:moveTo>
                    <a:pt x="139" y="0"/>
                  </a:moveTo>
                  <a:cubicBezTo>
                    <a:pt x="79" y="0"/>
                    <a:pt x="29" y="44"/>
                    <a:pt x="29" y="104"/>
                  </a:cubicBezTo>
                  <a:lnTo>
                    <a:pt x="1" y="926"/>
                  </a:lnTo>
                  <a:cubicBezTo>
                    <a:pt x="1" y="981"/>
                    <a:pt x="46" y="1030"/>
                    <a:pt x="106" y="1037"/>
                  </a:cubicBezTo>
                  <a:lnTo>
                    <a:pt x="111" y="1037"/>
                  </a:lnTo>
                  <a:cubicBezTo>
                    <a:pt x="165" y="1037"/>
                    <a:pt x="215" y="992"/>
                    <a:pt x="215" y="932"/>
                  </a:cubicBezTo>
                  <a:lnTo>
                    <a:pt x="243" y="109"/>
                  </a:lnTo>
                  <a:cubicBezTo>
                    <a:pt x="243" y="50"/>
                    <a:pt x="198"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7006225" y="4047525"/>
              <a:ext cx="524675" cy="161200"/>
            </a:xfrm>
            <a:custGeom>
              <a:avLst/>
              <a:gdLst/>
              <a:ahLst/>
              <a:cxnLst/>
              <a:rect l="l" t="t" r="r" b="b"/>
              <a:pathLst>
                <a:path w="20987" h="6448" extrusionOk="0">
                  <a:moveTo>
                    <a:pt x="12871" y="0"/>
                  </a:moveTo>
                  <a:cubicBezTo>
                    <a:pt x="12597" y="0"/>
                    <a:pt x="12319" y="6"/>
                    <a:pt x="12037" y="18"/>
                  </a:cubicBezTo>
                  <a:cubicBezTo>
                    <a:pt x="6770" y="243"/>
                    <a:pt x="1020" y="3899"/>
                    <a:pt x="1020" y="3899"/>
                  </a:cubicBezTo>
                  <a:cubicBezTo>
                    <a:pt x="1020" y="3899"/>
                    <a:pt x="217" y="1481"/>
                    <a:pt x="37" y="1481"/>
                  </a:cubicBezTo>
                  <a:cubicBezTo>
                    <a:pt x="13" y="1481"/>
                    <a:pt x="0" y="1522"/>
                    <a:pt x="1" y="1614"/>
                  </a:cubicBezTo>
                  <a:cubicBezTo>
                    <a:pt x="11" y="2408"/>
                    <a:pt x="790" y="5707"/>
                    <a:pt x="790" y="5707"/>
                  </a:cubicBezTo>
                  <a:cubicBezTo>
                    <a:pt x="790" y="5707"/>
                    <a:pt x="4330" y="5401"/>
                    <a:pt x="8115" y="5401"/>
                  </a:cubicBezTo>
                  <a:cubicBezTo>
                    <a:pt x="11339" y="5401"/>
                    <a:pt x="14741" y="5623"/>
                    <a:pt x="16284" y="6448"/>
                  </a:cubicBezTo>
                  <a:lnTo>
                    <a:pt x="20987" y="1816"/>
                  </a:lnTo>
                  <a:cubicBezTo>
                    <a:pt x="20987" y="1816"/>
                    <a:pt x="17684" y="0"/>
                    <a:pt x="12871"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6997200" y="4071000"/>
              <a:ext cx="88125" cy="132375"/>
            </a:xfrm>
            <a:custGeom>
              <a:avLst/>
              <a:gdLst/>
              <a:ahLst/>
              <a:cxnLst/>
              <a:rect l="l" t="t" r="r" b="b"/>
              <a:pathLst>
                <a:path w="3525" h="5295" extrusionOk="0">
                  <a:moveTo>
                    <a:pt x="0" y="0"/>
                  </a:moveTo>
                  <a:lnTo>
                    <a:pt x="1195" y="5295"/>
                  </a:lnTo>
                  <a:lnTo>
                    <a:pt x="3524" y="4834"/>
                  </a:lnTo>
                  <a:lnTo>
                    <a:pt x="2768" y="1881"/>
                  </a:lnTo>
                  <a:lnTo>
                    <a:pt x="2138" y="2051"/>
                  </a:lnTo>
                  <a:cubicBezTo>
                    <a:pt x="2138" y="2051"/>
                    <a:pt x="1113" y="1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8"/>
            <p:cNvSpPr/>
            <p:nvPr/>
          </p:nvSpPr>
          <p:spPr>
            <a:xfrm>
              <a:off x="7290125" y="4013025"/>
              <a:ext cx="506750" cy="403700"/>
            </a:xfrm>
            <a:custGeom>
              <a:avLst/>
              <a:gdLst/>
              <a:ahLst/>
              <a:cxnLst/>
              <a:rect l="l" t="t" r="r" b="b"/>
              <a:pathLst>
                <a:path w="20270" h="16148" extrusionOk="0">
                  <a:moveTo>
                    <a:pt x="6092" y="1"/>
                  </a:moveTo>
                  <a:cubicBezTo>
                    <a:pt x="3985" y="1"/>
                    <a:pt x="549" y="834"/>
                    <a:pt x="549" y="834"/>
                  </a:cubicBezTo>
                  <a:cubicBezTo>
                    <a:pt x="1" y="3224"/>
                    <a:pt x="1782" y="8711"/>
                    <a:pt x="1782" y="8711"/>
                  </a:cubicBezTo>
                  <a:cubicBezTo>
                    <a:pt x="4567" y="7876"/>
                    <a:pt x="7167" y="7542"/>
                    <a:pt x="7491" y="7542"/>
                  </a:cubicBezTo>
                  <a:cubicBezTo>
                    <a:pt x="7546" y="7542"/>
                    <a:pt x="7536" y="7552"/>
                    <a:pt x="7450" y="7570"/>
                  </a:cubicBezTo>
                  <a:cubicBezTo>
                    <a:pt x="6090" y="8529"/>
                    <a:pt x="4650" y="10941"/>
                    <a:pt x="4650" y="10941"/>
                  </a:cubicBezTo>
                  <a:cubicBezTo>
                    <a:pt x="6096" y="12842"/>
                    <a:pt x="10678" y="16148"/>
                    <a:pt x="10678" y="16148"/>
                  </a:cubicBezTo>
                  <a:cubicBezTo>
                    <a:pt x="15753" y="15249"/>
                    <a:pt x="20270" y="9692"/>
                    <a:pt x="20270" y="9692"/>
                  </a:cubicBezTo>
                  <a:cubicBezTo>
                    <a:pt x="17792" y="9028"/>
                    <a:pt x="7296" y="160"/>
                    <a:pt x="7296" y="160"/>
                  </a:cubicBezTo>
                  <a:cubicBezTo>
                    <a:pt x="7009" y="47"/>
                    <a:pt x="6587" y="1"/>
                    <a:pt x="60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8"/>
            <p:cNvSpPr/>
            <p:nvPr/>
          </p:nvSpPr>
          <p:spPr>
            <a:xfrm>
              <a:off x="7489775" y="4145275"/>
              <a:ext cx="45125" cy="47700"/>
            </a:xfrm>
            <a:custGeom>
              <a:avLst/>
              <a:gdLst/>
              <a:ahLst/>
              <a:cxnLst/>
              <a:rect l="l" t="t" r="r" b="b"/>
              <a:pathLst>
                <a:path w="1805" h="1908" extrusionOk="0">
                  <a:moveTo>
                    <a:pt x="1108" y="0"/>
                  </a:moveTo>
                  <a:cubicBezTo>
                    <a:pt x="1094" y="0"/>
                    <a:pt x="1078" y="4"/>
                    <a:pt x="1064" y="11"/>
                  </a:cubicBezTo>
                  <a:cubicBezTo>
                    <a:pt x="105" y="444"/>
                    <a:pt x="11" y="1738"/>
                    <a:pt x="6" y="1792"/>
                  </a:cubicBezTo>
                  <a:cubicBezTo>
                    <a:pt x="1" y="1842"/>
                    <a:pt x="34" y="1885"/>
                    <a:pt x="77" y="1903"/>
                  </a:cubicBezTo>
                  <a:cubicBezTo>
                    <a:pt x="89" y="1903"/>
                    <a:pt x="99" y="1908"/>
                    <a:pt x="110" y="1908"/>
                  </a:cubicBezTo>
                  <a:cubicBezTo>
                    <a:pt x="149" y="1908"/>
                    <a:pt x="182" y="1885"/>
                    <a:pt x="203" y="1853"/>
                  </a:cubicBezTo>
                  <a:cubicBezTo>
                    <a:pt x="412" y="1508"/>
                    <a:pt x="1371" y="1080"/>
                    <a:pt x="1721" y="942"/>
                  </a:cubicBezTo>
                  <a:cubicBezTo>
                    <a:pt x="1777" y="921"/>
                    <a:pt x="1804" y="861"/>
                    <a:pt x="1782" y="806"/>
                  </a:cubicBezTo>
                  <a:cubicBezTo>
                    <a:pt x="1770" y="764"/>
                    <a:pt x="1728" y="738"/>
                    <a:pt x="1684" y="738"/>
                  </a:cubicBezTo>
                  <a:cubicBezTo>
                    <a:pt x="1671" y="738"/>
                    <a:pt x="1658" y="740"/>
                    <a:pt x="1645" y="745"/>
                  </a:cubicBezTo>
                  <a:cubicBezTo>
                    <a:pt x="1602" y="762"/>
                    <a:pt x="741" y="1096"/>
                    <a:pt x="269" y="1480"/>
                  </a:cubicBezTo>
                  <a:cubicBezTo>
                    <a:pt x="357" y="1091"/>
                    <a:pt x="582" y="461"/>
                    <a:pt x="1152" y="203"/>
                  </a:cubicBezTo>
                  <a:cubicBezTo>
                    <a:pt x="1207" y="181"/>
                    <a:pt x="1228" y="115"/>
                    <a:pt x="1207" y="66"/>
                  </a:cubicBezTo>
                  <a:cubicBezTo>
                    <a:pt x="1187" y="26"/>
                    <a:pt x="1149" y="0"/>
                    <a:pt x="1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8"/>
            <p:cNvSpPr/>
            <p:nvPr/>
          </p:nvSpPr>
          <p:spPr>
            <a:xfrm>
              <a:off x="7291650" y="4034750"/>
              <a:ext cx="67050" cy="182350"/>
            </a:xfrm>
            <a:custGeom>
              <a:avLst/>
              <a:gdLst/>
              <a:ahLst/>
              <a:cxnLst/>
              <a:rect l="l" t="t" r="r" b="b"/>
              <a:pathLst>
                <a:path w="2682" h="7294" extrusionOk="0">
                  <a:moveTo>
                    <a:pt x="1637" y="0"/>
                  </a:moveTo>
                  <a:cubicBezTo>
                    <a:pt x="1608" y="0"/>
                    <a:pt x="1580" y="11"/>
                    <a:pt x="1557" y="31"/>
                  </a:cubicBezTo>
                  <a:cubicBezTo>
                    <a:pt x="1491" y="102"/>
                    <a:pt x="0" y="1735"/>
                    <a:pt x="2462" y="7233"/>
                  </a:cubicBezTo>
                  <a:cubicBezTo>
                    <a:pt x="2477" y="7271"/>
                    <a:pt x="2517" y="7293"/>
                    <a:pt x="2560" y="7293"/>
                  </a:cubicBezTo>
                  <a:cubicBezTo>
                    <a:pt x="2571" y="7293"/>
                    <a:pt x="2588" y="7293"/>
                    <a:pt x="2604" y="7288"/>
                  </a:cubicBezTo>
                  <a:cubicBezTo>
                    <a:pt x="2654" y="7260"/>
                    <a:pt x="2681" y="7200"/>
                    <a:pt x="2654" y="7146"/>
                  </a:cubicBezTo>
                  <a:cubicBezTo>
                    <a:pt x="263" y="1812"/>
                    <a:pt x="1695" y="195"/>
                    <a:pt x="1710" y="179"/>
                  </a:cubicBezTo>
                  <a:cubicBezTo>
                    <a:pt x="1749" y="135"/>
                    <a:pt x="1749" y="69"/>
                    <a:pt x="1710" y="31"/>
                  </a:cubicBezTo>
                  <a:cubicBezTo>
                    <a:pt x="1689" y="10"/>
                    <a:pt x="1663" y="0"/>
                    <a:pt x="1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8"/>
            <p:cNvSpPr/>
            <p:nvPr/>
          </p:nvSpPr>
          <p:spPr>
            <a:xfrm>
              <a:off x="7421400" y="4275450"/>
              <a:ext cx="154475" cy="128400"/>
            </a:xfrm>
            <a:custGeom>
              <a:avLst/>
              <a:gdLst/>
              <a:ahLst/>
              <a:cxnLst/>
              <a:rect l="l" t="t" r="r" b="b"/>
              <a:pathLst>
                <a:path w="6179" h="5136" extrusionOk="0">
                  <a:moveTo>
                    <a:pt x="121" y="1"/>
                  </a:moveTo>
                  <a:cubicBezTo>
                    <a:pt x="98" y="1"/>
                    <a:pt x="75" y="8"/>
                    <a:pt x="56" y="22"/>
                  </a:cubicBezTo>
                  <a:cubicBezTo>
                    <a:pt x="6" y="60"/>
                    <a:pt x="1" y="126"/>
                    <a:pt x="39" y="170"/>
                  </a:cubicBezTo>
                  <a:cubicBezTo>
                    <a:pt x="67" y="208"/>
                    <a:pt x="3065" y="3891"/>
                    <a:pt x="6019" y="5130"/>
                  </a:cubicBezTo>
                  <a:cubicBezTo>
                    <a:pt x="6030" y="5135"/>
                    <a:pt x="6047" y="5135"/>
                    <a:pt x="6057" y="5135"/>
                  </a:cubicBezTo>
                  <a:cubicBezTo>
                    <a:pt x="6101" y="5135"/>
                    <a:pt x="6140" y="5114"/>
                    <a:pt x="6156" y="5069"/>
                  </a:cubicBezTo>
                  <a:cubicBezTo>
                    <a:pt x="6178" y="5021"/>
                    <a:pt x="6151" y="4955"/>
                    <a:pt x="6101" y="4933"/>
                  </a:cubicBezTo>
                  <a:cubicBezTo>
                    <a:pt x="3196" y="3716"/>
                    <a:pt x="231" y="76"/>
                    <a:pt x="204" y="38"/>
                  </a:cubicBezTo>
                  <a:cubicBezTo>
                    <a:pt x="182" y="13"/>
                    <a:pt x="151"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8"/>
            <p:cNvSpPr/>
            <p:nvPr/>
          </p:nvSpPr>
          <p:spPr>
            <a:xfrm>
              <a:off x="7536075" y="4278825"/>
              <a:ext cx="183100" cy="127350"/>
            </a:xfrm>
            <a:custGeom>
              <a:avLst/>
              <a:gdLst/>
              <a:ahLst/>
              <a:cxnLst/>
              <a:rect l="l" t="t" r="r" b="b"/>
              <a:pathLst>
                <a:path w="7324" h="5094" extrusionOk="0">
                  <a:moveTo>
                    <a:pt x="7206" y="1"/>
                  </a:moveTo>
                  <a:cubicBezTo>
                    <a:pt x="7175" y="1"/>
                    <a:pt x="7143" y="15"/>
                    <a:pt x="7121" y="40"/>
                  </a:cubicBezTo>
                  <a:cubicBezTo>
                    <a:pt x="4731" y="3164"/>
                    <a:pt x="132" y="4869"/>
                    <a:pt x="84" y="4886"/>
                  </a:cubicBezTo>
                  <a:cubicBezTo>
                    <a:pt x="28" y="4907"/>
                    <a:pt x="1" y="4967"/>
                    <a:pt x="23" y="5023"/>
                  </a:cubicBezTo>
                  <a:cubicBezTo>
                    <a:pt x="40" y="5066"/>
                    <a:pt x="78" y="5094"/>
                    <a:pt x="122" y="5094"/>
                  </a:cubicBezTo>
                  <a:cubicBezTo>
                    <a:pt x="132" y="5094"/>
                    <a:pt x="144" y="5088"/>
                    <a:pt x="155" y="5088"/>
                  </a:cubicBezTo>
                  <a:cubicBezTo>
                    <a:pt x="205" y="5066"/>
                    <a:pt x="4863" y="3340"/>
                    <a:pt x="7291" y="171"/>
                  </a:cubicBezTo>
                  <a:cubicBezTo>
                    <a:pt x="7324" y="123"/>
                    <a:pt x="7318" y="57"/>
                    <a:pt x="7268" y="24"/>
                  </a:cubicBezTo>
                  <a:cubicBezTo>
                    <a:pt x="7250" y="8"/>
                    <a:pt x="7228" y="1"/>
                    <a:pt x="7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8"/>
            <p:cNvSpPr/>
            <p:nvPr/>
          </p:nvSpPr>
          <p:spPr>
            <a:xfrm>
              <a:off x="7581725" y="4247675"/>
              <a:ext cx="49475" cy="109050"/>
            </a:xfrm>
            <a:custGeom>
              <a:avLst/>
              <a:gdLst/>
              <a:ahLst/>
              <a:cxnLst/>
              <a:rect l="l" t="t" r="r" b="b"/>
              <a:pathLst>
                <a:path w="1979" h="4362" extrusionOk="0">
                  <a:moveTo>
                    <a:pt x="1374" y="0"/>
                  </a:moveTo>
                  <a:cubicBezTo>
                    <a:pt x="1339" y="0"/>
                    <a:pt x="1306" y="16"/>
                    <a:pt x="1288" y="48"/>
                  </a:cubicBezTo>
                  <a:cubicBezTo>
                    <a:pt x="1273" y="69"/>
                    <a:pt x="1" y="2087"/>
                    <a:pt x="1776" y="4323"/>
                  </a:cubicBezTo>
                  <a:cubicBezTo>
                    <a:pt x="1799" y="4351"/>
                    <a:pt x="1832" y="4361"/>
                    <a:pt x="1858" y="4361"/>
                  </a:cubicBezTo>
                  <a:cubicBezTo>
                    <a:pt x="1880" y="4361"/>
                    <a:pt x="1908" y="4356"/>
                    <a:pt x="1924" y="4339"/>
                  </a:cubicBezTo>
                  <a:cubicBezTo>
                    <a:pt x="1974" y="4301"/>
                    <a:pt x="1979" y="4235"/>
                    <a:pt x="1941" y="4192"/>
                  </a:cubicBezTo>
                  <a:cubicBezTo>
                    <a:pt x="264" y="2075"/>
                    <a:pt x="1415" y="240"/>
                    <a:pt x="1463" y="162"/>
                  </a:cubicBezTo>
                  <a:cubicBezTo>
                    <a:pt x="1496" y="114"/>
                    <a:pt x="1480" y="48"/>
                    <a:pt x="1430" y="15"/>
                  </a:cubicBezTo>
                  <a:cubicBezTo>
                    <a:pt x="1413" y="5"/>
                    <a:pt x="1393"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8"/>
            <p:cNvSpPr/>
            <p:nvPr/>
          </p:nvSpPr>
          <p:spPr>
            <a:xfrm>
              <a:off x="7607075" y="3219600"/>
              <a:ext cx="668675" cy="538650"/>
            </a:xfrm>
            <a:custGeom>
              <a:avLst/>
              <a:gdLst/>
              <a:ahLst/>
              <a:cxnLst/>
              <a:rect l="l" t="t" r="r" b="b"/>
              <a:pathLst>
                <a:path w="26747" h="21546" extrusionOk="0">
                  <a:moveTo>
                    <a:pt x="13552" y="1"/>
                  </a:moveTo>
                  <a:cubicBezTo>
                    <a:pt x="7681" y="1"/>
                    <a:pt x="5394" y="4734"/>
                    <a:pt x="5394" y="4734"/>
                  </a:cubicBezTo>
                  <a:cubicBezTo>
                    <a:pt x="5394" y="4734"/>
                    <a:pt x="1" y="12835"/>
                    <a:pt x="6057" y="17987"/>
                  </a:cubicBezTo>
                  <a:cubicBezTo>
                    <a:pt x="8775" y="20299"/>
                    <a:pt x="11904" y="21545"/>
                    <a:pt x="14852" y="21545"/>
                  </a:cubicBezTo>
                  <a:cubicBezTo>
                    <a:pt x="18474" y="21545"/>
                    <a:pt x="21822" y="19664"/>
                    <a:pt x="23798" y="15564"/>
                  </a:cubicBezTo>
                  <a:cubicBezTo>
                    <a:pt x="26747" y="9447"/>
                    <a:pt x="25350" y="2749"/>
                    <a:pt x="16947" y="480"/>
                  </a:cubicBezTo>
                  <a:cubicBezTo>
                    <a:pt x="15702" y="144"/>
                    <a:pt x="14573" y="1"/>
                    <a:pt x="13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8"/>
            <p:cNvSpPr/>
            <p:nvPr/>
          </p:nvSpPr>
          <p:spPr>
            <a:xfrm>
              <a:off x="7415800" y="3715425"/>
              <a:ext cx="626900" cy="627575"/>
            </a:xfrm>
            <a:custGeom>
              <a:avLst/>
              <a:gdLst/>
              <a:ahLst/>
              <a:cxnLst/>
              <a:rect l="l" t="t" r="r" b="b"/>
              <a:pathLst>
                <a:path w="25076" h="25103" extrusionOk="0">
                  <a:moveTo>
                    <a:pt x="9800" y="1"/>
                  </a:moveTo>
                  <a:cubicBezTo>
                    <a:pt x="7712" y="3009"/>
                    <a:pt x="0" y="11883"/>
                    <a:pt x="0" y="11883"/>
                  </a:cubicBezTo>
                  <a:cubicBezTo>
                    <a:pt x="1721" y="17523"/>
                    <a:pt x="12881" y="25103"/>
                    <a:pt x="12881" y="25103"/>
                  </a:cubicBezTo>
                  <a:cubicBezTo>
                    <a:pt x="25076" y="15912"/>
                    <a:pt x="23650" y="4846"/>
                    <a:pt x="23650" y="4846"/>
                  </a:cubicBezTo>
                  <a:cubicBezTo>
                    <a:pt x="19025" y="3634"/>
                    <a:pt x="9800" y="1"/>
                    <a:pt x="98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8"/>
            <p:cNvSpPr/>
            <p:nvPr/>
          </p:nvSpPr>
          <p:spPr>
            <a:xfrm>
              <a:off x="7297150" y="3351150"/>
              <a:ext cx="352575" cy="476125"/>
            </a:xfrm>
            <a:custGeom>
              <a:avLst/>
              <a:gdLst/>
              <a:ahLst/>
              <a:cxnLst/>
              <a:rect l="l" t="t" r="r" b="b"/>
              <a:pathLst>
                <a:path w="14103" h="19045" extrusionOk="0">
                  <a:moveTo>
                    <a:pt x="5897" y="1"/>
                  </a:moveTo>
                  <a:cubicBezTo>
                    <a:pt x="5887" y="1"/>
                    <a:pt x="5876" y="3"/>
                    <a:pt x="5864" y="9"/>
                  </a:cubicBezTo>
                  <a:cubicBezTo>
                    <a:pt x="5480" y="191"/>
                    <a:pt x="4768" y="2432"/>
                    <a:pt x="4768" y="2432"/>
                  </a:cubicBezTo>
                  <a:cubicBezTo>
                    <a:pt x="4768" y="2432"/>
                    <a:pt x="4845" y="407"/>
                    <a:pt x="4286" y="407"/>
                  </a:cubicBezTo>
                  <a:cubicBezTo>
                    <a:pt x="4267" y="407"/>
                    <a:pt x="4246" y="409"/>
                    <a:pt x="4225" y="414"/>
                  </a:cubicBezTo>
                  <a:cubicBezTo>
                    <a:pt x="3606" y="573"/>
                    <a:pt x="4220" y="3111"/>
                    <a:pt x="4220" y="3111"/>
                  </a:cubicBezTo>
                  <a:cubicBezTo>
                    <a:pt x="4220" y="3111"/>
                    <a:pt x="3824" y="1986"/>
                    <a:pt x="3381" y="1986"/>
                  </a:cubicBezTo>
                  <a:cubicBezTo>
                    <a:pt x="3341" y="1986"/>
                    <a:pt x="3301" y="1995"/>
                    <a:pt x="3261" y="2015"/>
                  </a:cubicBezTo>
                  <a:cubicBezTo>
                    <a:pt x="2773" y="2250"/>
                    <a:pt x="4078" y="4426"/>
                    <a:pt x="4078" y="4426"/>
                  </a:cubicBezTo>
                  <a:cubicBezTo>
                    <a:pt x="4078" y="4426"/>
                    <a:pt x="0" y="12599"/>
                    <a:pt x="10380" y="19044"/>
                  </a:cubicBezTo>
                  <a:lnTo>
                    <a:pt x="14103" y="14555"/>
                  </a:lnTo>
                  <a:cubicBezTo>
                    <a:pt x="14103" y="14555"/>
                    <a:pt x="5568" y="9475"/>
                    <a:pt x="6494" y="4712"/>
                  </a:cubicBezTo>
                  <a:cubicBezTo>
                    <a:pt x="6494" y="4712"/>
                    <a:pt x="8035" y="3188"/>
                    <a:pt x="7875" y="2953"/>
                  </a:cubicBezTo>
                  <a:cubicBezTo>
                    <a:pt x="7860" y="2928"/>
                    <a:pt x="7830" y="2917"/>
                    <a:pt x="7790" y="2917"/>
                  </a:cubicBezTo>
                  <a:cubicBezTo>
                    <a:pt x="7440" y="2917"/>
                    <a:pt x="6269" y="3768"/>
                    <a:pt x="6269" y="3768"/>
                  </a:cubicBezTo>
                  <a:cubicBezTo>
                    <a:pt x="6269" y="3768"/>
                    <a:pt x="7612" y="1138"/>
                    <a:pt x="7207" y="985"/>
                  </a:cubicBezTo>
                  <a:cubicBezTo>
                    <a:pt x="7191" y="979"/>
                    <a:pt x="7173" y="976"/>
                    <a:pt x="7154" y="976"/>
                  </a:cubicBezTo>
                  <a:cubicBezTo>
                    <a:pt x="6708" y="976"/>
                    <a:pt x="5694" y="2657"/>
                    <a:pt x="5694" y="2657"/>
                  </a:cubicBezTo>
                  <a:cubicBezTo>
                    <a:pt x="5694" y="2657"/>
                    <a:pt x="6215" y="1"/>
                    <a:pt x="5897" y="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8"/>
            <p:cNvSpPr/>
            <p:nvPr/>
          </p:nvSpPr>
          <p:spPr>
            <a:xfrm>
              <a:off x="7428000" y="3442750"/>
              <a:ext cx="28650" cy="18400"/>
            </a:xfrm>
            <a:custGeom>
              <a:avLst/>
              <a:gdLst/>
              <a:ahLst/>
              <a:cxnLst/>
              <a:rect l="l" t="t" r="r" b="b"/>
              <a:pathLst>
                <a:path w="1146" h="736" extrusionOk="0">
                  <a:moveTo>
                    <a:pt x="1035" y="1"/>
                  </a:moveTo>
                  <a:cubicBezTo>
                    <a:pt x="170" y="28"/>
                    <a:pt x="22" y="582"/>
                    <a:pt x="16" y="610"/>
                  </a:cubicBezTo>
                  <a:cubicBezTo>
                    <a:pt x="0" y="664"/>
                    <a:pt x="38" y="719"/>
                    <a:pt x="93" y="736"/>
                  </a:cubicBezTo>
                  <a:lnTo>
                    <a:pt x="121" y="736"/>
                  </a:lnTo>
                  <a:cubicBezTo>
                    <a:pt x="165" y="736"/>
                    <a:pt x="208" y="708"/>
                    <a:pt x="220" y="658"/>
                  </a:cubicBezTo>
                  <a:cubicBezTo>
                    <a:pt x="225" y="642"/>
                    <a:pt x="345" y="231"/>
                    <a:pt x="1042" y="210"/>
                  </a:cubicBezTo>
                  <a:cubicBezTo>
                    <a:pt x="1101" y="210"/>
                    <a:pt x="1146" y="160"/>
                    <a:pt x="1146" y="99"/>
                  </a:cubicBezTo>
                  <a:cubicBezTo>
                    <a:pt x="1141" y="45"/>
                    <a:pt x="1101"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8"/>
            <p:cNvSpPr/>
            <p:nvPr/>
          </p:nvSpPr>
          <p:spPr>
            <a:xfrm>
              <a:off x="7961950" y="3861900"/>
              <a:ext cx="355350" cy="446275"/>
            </a:xfrm>
            <a:custGeom>
              <a:avLst/>
              <a:gdLst/>
              <a:ahLst/>
              <a:cxnLst/>
              <a:rect l="l" t="t" r="r" b="b"/>
              <a:pathLst>
                <a:path w="14214" h="17851" extrusionOk="0">
                  <a:moveTo>
                    <a:pt x="2802" y="1"/>
                  </a:moveTo>
                  <a:lnTo>
                    <a:pt x="0" y="5115"/>
                  </a:lnTo>
                  <a:cubicBezTo>
                    <a:pt x="0" y="5115"/>
                    <a:pt x="9340" y="8490"/>
                    <a:pt x="9329" y="13336"/>
                  </a:cubicBezTo>
                  <a:cubicBezTo>
                    <a:pt x="9329" y="13336"/>
                    <a:pt x="8112" y="15128"/>
                    <a:pt x="8310" y="15330"/>
                  </a:cubicBezTo>
                  <a:cubicBezTo>
                    <a:pt x="8324" y="15345"/>
                    <a:pt x="8343" y="15352"/>
                    <a:pt x="8367" y="15352"/>
                  </a:cubicBezTo>
                  <a:cubicBezTo>
                    <a:pt x="8676" y="15352"/>
                    <a:pt x="9729" y="14224"/>
                    <a:pt x="9729" y="14224"/>
                  </a:cubicBezTo>
                  <a:lnTo>
                    <a:pt x="9729" y="14224"/>
                  </a:lnTo>
                  <a:cubicBezTo>
                    <a:pt x="9729" y="14224"/>
                    <a:pt x="8912" y="17063"/>
                    <a:pt x="9340" y="17134"/>
                  </a:cubicBezTo>
                  <a:cubicBezTo>
                    <a:pt x="9347" y="17135"/>
                    <a:pt x="9355" y="17136"/>
                    <a:pt x="9363" y="17136"/>
                  </a:cubicBezTo>
                  <a:cubicBezTo>
                    <a:pt x="9799" y="17136"/>
                    <a:pt x="10508" y="15204"/>
                    <a:pt x="10508" y="15204"/>
                  </a:cubicBezTo>
                  <a:lnTo>
                    <a:pt x="10508" y="15204"/>
                  </a:lnTo>
                  <a:cubicBezTo>
                    <a:pt x="10508" y="15205"/>
                    <a:pt x="10503" y="17851"/>
                    <a:pt x="10801" y="17851"/>
                  </a:cubicBezTo>
                  <a:cubicBezTo>
                    <a:pt x="10814" y="17851"/>
                    <a:pt x="10828" y="17846"/>
                    <a:pt x="10842" y="17835"/>
                  </a:cubicBezTo>
                  <a:cubicBezTo>
                    <a:pt x="11188" y="17584"/>
                    <a:pt x="11462" y="15249"/>
                    <a:pt x="11462" y="15249"/>
                  </a:cubicBezTo>
                  <a:cubicBezTo>
                    <a:pt x="11462" y="15249"/>
                    <a:pt x="11753" y="17152"/>
                    <a:pt x="12272" y="17152"/>
                  </a:cubicBezTo>
                  <a:cubicBezTo>
                    <a:pt x="12304" y="17152"/>
                    <a:pt x="12338" y="17144"/>
                    <a:pt x="12372" y="17129"/>
                  </a:cubicBezTo>
                  <a:cubicBezTo>
                    <a:pt x="12952" y="16855"/>
                    <a:pt x="11872" y="14481"/>
                    <a:pt x="11872" y="14481"/>
                  </a:cubicBezTo>
                  <a:lnTo>
                    <a:pt x="11872" y="14481"/>
                  </a:lnTo>
                  <a:cubicBezTo>
                    <a:pt x="11872" y="14481"/>
                    <a:pt x="12426" y="15431"/>
                    <a:pt x="12857" y="15431"/>
                  </a:cubicBezTo>
                  <a:cubicBezTo>
                    <a:pt x="12915" y="15431"/>
                    <a:pt x="12971" y="15414"/>
                    <a:pt x="13023" y="15375"/>
                  </a:cubicBezTo>
                  <a:cubicBezTo>
                    <a:pt x="13457" y="15052"/>
                    <a:pt x="11763" y="13160"/>
                    <a:pt x="11763" y="13160"/>
                  </a:cubicBezTo>
                  <a:cubicBezTo>
                    <a:pt x="11763" y="13160"/>
                    <a:pt x="14213" y="4364"/>
                    <a:pt x="2802" y="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8"/>
            <p:cNvSpPr/>
            <p:nvPr/>
          </p:nvSpPr>
          <p:spPr>
            <a:xfrm>
              <a:off x="7613775" y="3292925"/>
              <a:ext cx="570050" cy="449950"/>
            </a:xfrm>
            <a:custGeom>
              <a:avLst/>
              <a:gdLst/>
              <a:ahLst/>
              <a:cxnLst/>
              <a:rect l="l" t="t" r="r" b="b"/>
              <a:pathLst>
                <a:path w="22802" h="17998" extrusionOk="0">
                  <a:moveTo>
                    <a:pt x="12211" y="0"/>
                  </a:moveTo>
                  <a:cubicBezTo>
                    <a:pt x="6594" y="0"/>
                    <a:pt x="1" y="6510"/>
                    <a:pt x="4128" y="13908"/>
                  </a:cubicBezTo>
                  <a:cubicBezTo>
                    <a:pt x="5670" y="16665"/>
                    <a:pt x="8779" y="17998"/>
                    <a:pt x="11946" y="17998"/>
                  </a:cubicBezTo>
                  <a:cubicBezTo>
                    <a:pt x="16040" y="17998"/>
                    <a:pt x="20232" y="15771"/>
                    <a:pt x="21267" y="11513"/>
                  </a:cubicBezTo>
                  <a:cubicBezTo>
                    <a:pt x="21267" y="11513"/>
                    <a:pt x="22801" y="2343"/>
                    <a:pt x="13763" y="178"/>
                  </a:cubicBezTo>
                  <a:cubicBezTo>
                    <a:pt x="13261" y="58"/>
                    <a:pt x="12740" y="0"/>
                    <a:pt x="12211"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8"/>
            <p:cNvSpPr/>
            <p:nvPr/>
          </p:nvSpPr>
          <p:spPr>
            <a:xfrm>
              <a:off x="7730275" y="3687225"/>
              <a:ext cx="187300" cy="159650"/>
            </a:xfrm>
            <a:custGeom>
              <a:avLst/>
              <a:gdLst/>
              <a:ahLst/>
              <a:cxnLst/>
              <a:rect l="l" t="t" r="r" b="b"/>
              <a:pathLst>
                <a:path w="7492" h="6386" extrusionOk="0">
                  <a:moveTo>
                    <a:pt x="4352" y="0"/>
                  </a:moveTo>
                  <a:lnTo>
                    <a:pt x="2269" y="3047"/>
                  </a:lnTo>
                  <a:lnTo>
                    <a:pt x="1030" y="2586"/>
                  </a:lnTo>
                  <a:lnTo>
                    <a:pt x="1030" y="2586"/>
                  </a:lnTo>
                  <a:cubicBezTo>
                    <a:pt x="1030" y="2586"/>
                    <a:pt x="0" y="3743"/>
                    <a:pt x="2017" y="5518"/>
                  </a:cubicBezTo>
                  <a:cubicBezTo>
                    <a:pt x="2742" y="6157"/>
                    <a:pt x="3494" y="6385"/>
                    <a:pt x="4199" y="6385"/>
                  </a:cubicBezTo>
                  <a:cubicBezTo>
                    <a:pt x="5970" y="6385"/>
                    <a:pt x="7443" y="4944"/>
                    <a:pt x="7443" y="4944"/>
                  </a:cubicBezTo>
                  <a:lnTo>
                    <a:pt x="6133" y="4357"/>
                  </a:lnTo>
                  <a:lnTo>
                    <a:pt x="7492" y="532"/>
                  </a:lnTo>
                  <a:lnTo>
                    <a:pt x="4352" y="0"/>
                  </a:ln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8"/>
            <p:cNvSpPr/>
            <p:nvPr/>
          </p:nvSpPr>
          <p:spPr>
            <a:xfrm>
              <a:off x="7767100" y="3535225"/>
              <a:ext cx="93350" cy="76075"/>
            </a:xfrm>
            <a:custGeom>
              <a:avLst/>
              <a:gdLst/>
              <a:ahLst/>
              <a:cxnLst/>
              <a:rect l="l" t="t" r="r" b="b"/>
              <a:pathLst>
                <a:path w="3734" h="3043" extrusionOk="0">
                  <a:moveTo>
                    <a:pt x="808" y="0"/>
                  </a:moveTo>
                  <a:cubicBezTo>
                    <a:pt x="769" y="0"/>
                    <a:pt x="733" y="23"/>
                    <a:pt x="714" y="62"/>
                  </a:cubicBezTo>
                  <a:cubicBezTo>
                    <a:pt x="686" y="121"/>
                    <a:pt x="1" y="1586"/>
                    <a:pt x="895" y="2654"/>
                  </a:cubicBezTo>
                  <a:cubicBezTo>
                    <a:pt x="1086" y="2890"/>
                    <a:pt x="1338" y="3015"/>
                    <a:pt x="1640" y="3038"/>
                  </a:cubicBezTo>
                  <a:cubicBezTo>
                    <a:pt x="1672" y="3043"/>
                    <a:pt x="1705" y="3043"/>
                    <a:pt x="1738" y="3043"/>
                  </a:cubicBezTo>
                  <a:cubicBezTo>
                    <a:pt x="2631" y="3043"/>
                    <a:pt x="3640" y="2167"/>
                    <a:pt x="3684" y="2127"/>
                  </a:cubicBezTo>
                  <a:cubicBezTo>
                    <a:pt x="3728" y="2089"/>
                    <a:pt x="3734" y="2024"/>
                    <a:pt x="3696" y="1980"/>
                  </a:cubicBezTo>
                  <a:cubicBezTo>
                    <a:pt x="3675" y="1956"/>
                    <a:pt x="3645" y="1943"/>
                    <a:pt x="3615" y="1943"/>
                  </a:cubicBezTo>
                  <a:cubicBezTo>
                    <a:pt x="3591" y="1943"/>
                    <a:pt x="3567" y="1952"/>
                    <a:pt x="3547" y="1970"/>
                  </a:cubicBezTo>
                  <a:cubicBezTo>
                    <a:pt x="3537" y="1980"/>
                    <a:pt x="2551" y="2833"/>
                    <a:pt x="1737" y="2833"/>
                  </a:cubicBezTo>
                  <a:cubicBezTo>
                    <a:pt x="1710" y="2833"/>
                    <a:pt x="1683" y="2832"/>
                    <a:pt x="1657" y="2830"/>
                  </a:cubicBezTo>
                  <a:cubicBezTo>
                    <a:pt x="1409" y="2808"/>
                    <a:pt x="1212" y="2709"/>
                    <a:pt x="1053" y="2522"/>
                  </a:cubicBezTo>
                  <a:cubicBezTo>
                    <a:pt x="253" y="1558"/>
                    <a:pt x="900" y="166"/>
                    <a:pt x="906" y="149"/>
                  </a:cubicBezTo>
                  <a:cubicBezTo>
                    <a:pt x="928" y="100"/>
                    <a:pt x="906" y="35"/>
                    <a:pt x="856" y="12"/>
                  </a:cubicBezTo>
                  <a:cubicBezTo>
                    <a:pt x="840" y="4"/>
                    <a:pt x="82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8"/>
            <p:cNvSpPr/>
            <p:nvPr/>
          </p:nvSpPr>
          <p:spPr>
            <a:xfrm>
              <a:off x="7877000" y="3600300"/>
              <a:ext cx="107025" cy="93975"/>
            </a:xfrm>
            <a:custGeom>
              <a:avLst/>
              <a:gdLst/>
              <a:ahLst/>
              <a:cxnLst/>
              <a:rect l="l" t="t" r="r" b="b"/>
              <a:pathLst>
                <a:path w="4281" h="3759" extrusionOk="0">
                  <a:moveTo>
                    <a:pt x="2138" y="1"/>
                  </a:moveTo>
                  <a:cubicBezTo>
                    <a:pt x="1782" y="1"/>
                    <a:pt x="1422" y="102"/>
                    <a:pt x="1103" y="314"/>
                  </a:cubicBezTo>
                  <a:cubicBezTo>
                    <a:pt x="236" y="885"/>
                    <a:pt x="1" y="2051"/>
                    <a:pt x="577" y="2918"/>
                  </a:cubicBezTo>
                  <a:cubicBezTo>
                    <a:pt x="936" y="3464"/>
                    <a:pt x="1532" y="3759"/>
                    <a:pt x="2140" y="3759"/>
                  </a:cubicBezTo>
                  <a:cubicBezTo>
                    <a:pt x="2498" y="3759"/>
                    <a:pt x="2859" y="3657"/>
                    <a:pt x="3180" y="3444"/>
                  </a:cubicBezTo>
                  <a:cubicBezTo>
                    <a:pt x="4040" y="2873"/>
                    <a:pt x="4281" y="1707"/>
                    <a:pt x="3706" y="840"/>
                  </a:cubicBezTo>
                  <a:cubicBezTo>
                    <a:pt x="3346" y="297"/>
                    <a:pt x="2748" y="1"/>
                    <a:pt x="2138" y="1"/>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8"/>
            <p:cNvSpPr/>
            <p:nvPr/>
          </p:nvSpPr>
          <p:spPr>
            <a:xfrm>
              <a:off x="7690650" y="3447325"/>
              <a:ext cx="106900" cy="93900"/>
            </a:xfrm>
            <a:custGeom>
              <a:avLst/>
              <a:gdLst/>
              <a:ahLst/>
              <a:cxnLst/>
              <a:rect l="l" t="t" r="r" b="b"/>
              <a:pathLst>
                <a:path w="4276" h="3756" extrusionOk="0">
                  <a:moveTo>
                    <a:pt x="2136" y="0"/>
                  </a:moveTo>
                  <a:cubicBezTo>
                    <a:pt x="1781" y="0"/>
                    <a:pt x="1422" y="101"/>
                    <a:pt x="1103" y="311"/>
                  </a:cubicBezTo>
                  <a:cubicBezTo>
                    <a:pt x="237" y="887"/>
                    <a:pt x="0" y="2048"/>
                    <a:pt x="571" y="2914"/>
                  </a:cubicBezTo>
                  <a:cubicBezTo>
                    <a:pt x="933" y="3460"/>
                    <a:pt x="1528" y="3755"/>
                    <a:pt x="2136" y="3755"/>
                  </a:cubicBezTo>
                  <a:cubicBezTo>
                    <a:pt x="2493" y="3755"/>
                    <a:pt x="2854" y="3653"/>
                    <a:pt x="3174" y="3440"/>
                  </a:cubicBezTo>
                  <a:cubicBezTo>
                    <a:pt x="4040" y="2871"/>
                    <a:pt x="4275" y="1704"/>
                    <a:pt x="3706" y="842"/>
                  </a:cubicBezTo>
                  <a:cubicBezTo>
                    <a:pt x="3343" y="296"/>
                    <a:pt x="2745" y="0"/>
                    <a:pt x="2136" y="0"/>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8"/>
            <p:cNvSpPr/>
            <p:nvPr/>
          </p:nvSpPr>
          <p:spPr>
            <a:xfrm>
              <a:off x="7911150" y="3534075"/>
              <a:ext cx="54100" cy="47625"/>
            </a:xfrm>
            <a:custGeom>
              <a:avLst/>
              <a:gdLst/>
              <a:ahLst/>
              <a:cxnLst/>
              <a:rect l="l" t="t" r="r" b="b"/>
              <a:pathLst>
                <a:path w="2164" h="1905" extrusionOk="0">
                  <a:moveTo>
                    <a:pt x="1079" y="1"/>
                  </a:moveTo>
                  <a:cubicBezTo>
                    <a:pt x="898" y="1"/>
                    <a:pt x="715" y="52"/>
                    <a:pt x="553" y="157"/>
                  </a:cubicBezTo>
                  <a:cubicBezTo>
                    <a:pt x="120" y="448"/>
                    <a:pt x="0" y="1040"/>
                    <a:pt x="289" y="1478"/>
                  </a:cubicBezTo>
                  <a:cubicBezTo>
                    <a:pt x="473" y="1755"/>
                    <a:pt x="774" y="1905"/>
                    <a:pt x="1081" y="1905"/>
                  </a:cubicBezTo>
                  <a:cubicBezTo>
                    <a:pt x="1261" y="1905"/>
                    <a:pt x="1443" y="1853"/>
                    <a:pt x="1605" y="1746"/>
                  </a:cubicBezTo>
                  <a:cubicBezTo>
                    <a:pt x="2044" y="1457"/>
                    <a:pt x="2164" y="865"/>
                    <a:pt x="1875" y="425"/>
                  </a:cubicBezTo>
                  <a:cubicBezTo>
                    <a:pt x="1691" y="149"/>
                    <a:pt x="1388" y="1"/>
                    <a:pt x="1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8"/>
            <p:cNvSpPr/>
            <p:nvPr/>
          </p:nvSpPr>
          <p:spPr>
            <a:xfrm>
              <a:off x="7785200" y="3425300"/>
              <a:ext cx="54150" cy="47600"/>
            </a:xfrm>
            <a:custGeom>
              <a:avLst/>
              <a:gdLst/>
              <a:ahLst/>
              <a:cxnLst/>
              <a:rect l="l" t="t" r="r" b="b"/>
              <a:pathLst>
                <a:path w="2166" h="1904" extrusionOk="0">
                  <a:moveTo>
                    <a:pt x="1085" y="1"/>
                  </a:moveTo>
                  <a:cubicBezTo>
                    <a:pt x="904" y="1"/>
                    <a:pt x="721" y="51"/>
                    <a:pt x="559" y="157"/>
                  </a:cubicBezTo>
                  <a:cubicBezTo>
                    <a:pt x="121" y="447"/>
                    <a:pt x="0" y="1039"/>
                    <a:pt x="291" y="1477"/>
                  </a:cubicBezTo>
                  <a:cubicBezTo>
                    <a:pt x="474" y="1754"/>
                    <a:pt x="778" y="1904"/>
                    <a:pt x="1087" y="1904"/>
                  </a:cubicBezTo>
                  <a:cubicBezTo>
                    <a:pt x="1268" y="1904"/>
                    <a:pt x="1450" y="1853"/>
                    <a:pt x="1611" y="1746"/>
                  </a:cubicBezTo>
                  <a:cubicBezTo>
                    <a:pt x="2051" y="1455"/>
                    <a:pt x="2165" y="863"/>
                    <a:pt x="1881" y="425"/>
                  </a:cubicBezTo>
                  <a:cubicBezTo>
                    <a:pt x="1698" y="149"/>
                    <a:pt x="1394" y="1"/>
                    <a:pt x="1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8"/>
            <p:cNvSpPr/>
            <p:nvPr/>
          </p:nvSpPr>
          <p:spPr>
            <a:xfrm>
              <a:off x="7799725" y="3724225"/>
              <a:ext cx="104700" cy="53150"/>
            </a:xfrm>
            <a:custGeom>
              <a:avLst/>
              <a:gdLst/>
              <a:ahLst/>
              <a:cxnLst/>
              <a:rect l="l" t="t" r="r" b="b"/>
              <a:pathLst>
                <a:path w="4188" h="2126" extrusionOk="0">
                  <a:moveTo>
                    <a:pt x="582" y="0"/>
                  </a:moveTo>
                  <a:lnTo>
                    <a:pt x="0" y="871"/>
                  </a:lnTo>
                  <a:lnTo>
                    <a:pt x="3607" y="2126"/>
                  </a:lnTo>
                  <a:lnTo>
                    <a:pt x="4187" y="739"/>
                  </a:lnTo>
                  <a:lnTo>
                    <a:pt x="4187" y="739"/>
                  </a:lnTo>
                  <a:cubicBezTo>
                    <a:pt x="3993" y="756"/>
                    <a:pt x="3804" y="764"/>
                    <a:pt x="3621" y="764"/>
                  </a:cubicBezTo>
                  <a:cubicBezTo>
                    <a:pt x="1807" y="764"/>
                    <a:pt x="582" y="0"/>
                    <a:pt x="582" y="0"/>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8"/>
            <p:cNvSpPr/>
            <p:nvPr/>
          </p:nvSpPr>
          <p:spPr>
            <a:xfrm>
              <a:off x="7961000" y="3659025"/>
              <a:ext cx="145950" cy="108800"/>
            </a:xfrm>
            <a:custGeom>
              <a:avLst/>
              <a:gdLst/>
              <a:ahLst/>
              <a:cxnLst/>
              <a:rect l="l" t="t" r="r" b="b"/>
              <a:pathLst>
                <a:path w="5838" h="4352" extrusionOk="0">
                  <a:moveTo>
                    <a:pt x="4556" y="0"/>
                  </a:moveTo>
                  <a:cubicBezTo>
                    <a:pt x="3505" y="0"/>
                    <a:pt x="2171" y="886"/>
                    <a:pt x="2171" y="886"/>
                  </a:cubicBezTo>
                  <a:cubicBezTo>
                    <a:pt x="2171" y="886"/>
                    <a:pt x="0" y="2509"/>
                    <a:pt x="1174" y="3534"/>
                  </a:cubicBezTo>
                  <a:cubicBezTo>
                    <a:pt x="1678" y="3971"/>
                    <a:pt x="2611" y="4352"/>
                    <a:pt x="3507" y="4352"/>
                  </a:cubicBezTo>
                  <a:cubicBezTo>
                    <a:pt x="4704" y="4352"/>
                    <a:pt x="5837" y="3671"/>
                    <a:pt x="5800" y="1533"/>
                  </a:cubicBezTo>
                  <a:cubicBezTo>
                    <a:pt x="5778" y="359"/>
                    <a:pt x="5225" y="0"/>
                    <a:pt x="4556"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8"/>
            <p:cNvSpPr/>
            <p:nvPr/>
          </p:nvSpPr>
          <p:spPr>
            <a:xfrm>
              <a:off x="8010750" y="3693650"/>
              <a:ext cx="81275" cy="39900"/>
            </a:xfrm>
            <a:custGeom>
              <a:avLst/>
              <a:gdLst/>
              <a:ahLst/>
              <a:cxnLst/>
              <a:rect l="l" t="t" r="r" b="b"/>
              <a:pathLst>
                <a:path w="3251" h="1596" extrusionOk="0">
                  <a:moveTo>
                    <a:pt x="2481" y="1"/>
                  </a:moveTo>
                  <a:cubicBezTo>
                    <a:pt x="1868" y="1"/>
                    <a:pt x="1049" y="476"/>
                    <a:pt x="44" y="1409"/>
                  </a:cubicBezTo>
                  <a:cubicBezTo>
                    <a:pt x="0" y="1453"/>
                    <a:pt x="0" y="1519"/>
                    <a:pt x="39" y="1562"/>
                  </a:cubicBezTo>
                  <a:cubicBezTo>
                    <a:pt x="61" y="1585"/>
                    <a:pt x="87" y="1595"/>
                    <a:pt x="115" y="1595"/>
                  </a:cubicBezTo>
                  <a:cubicBezTo>
                    <a:pt x="142" y="1595"/>
                    <a:pt x="170" y="1585"/>
                    <a:pt x="186" y="1568"/>
                  </a:cubicBezTo>
                  <a:cubicBezTo>
                    <a:pt x="1355" y="480"/>
                    <a:pt x="2068" y="209"/>
                    <a:pt x="2485" y="209"/>
                  </a:cubicBezTo>
                  <a:cubicBezTo>
                    <a:pt x="2545" y="209"/>
                    <a:pt x="2599" y="215"/>
                    <a:pt x="2647" y="225"/>
                  </a:cubicBezTo>
                  <a:cubicBezTo>
                    <a:pt x="2932" y="280"/>
                    <a:pt x="3031" y="477"/>
                    <a:pt x="3036" y="488"/>
                  </a:cubicBezTo>
                  <a:cubicBezTo>
                    <a:pt x="3053" y="524"/>
                    <a:pt x="3092" y="549"/>
                    <a:pt x="3131" y="549"/>
                  </a:cubicBezTo>
                  <a:cubicBezTo>
                    <a:pt x="3145" y="549"/>
                    <a:pt x="3160" y="545"/>
                    <a:pt x="3173" y="538"/>
                  </a:cubicBezTo>
                  <a:cubicBezTo>
                    <a:pt x="3228" y="515"/>
                    <a:pt x="3251" y="455"/>
                    <a:pt x="3228" y="401"/>
                  </a:cubicBezTo>
                  <a:cubicBezTo>
                    <a:pt x="3223" y="389"/>
                    <a:pt x="3092" y="98"/>
                    <a:pt x="2697" y="22"/>
                  </a:cubicBezTo>
                  <a:cubicBezTo>
                    <a:pt x="2628" y="8"/>
                    <a:pt x="2556" y="1"/>
                    <a:pt x="2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8"/>
            <p:cNvSpPr/>
            <p:nvPr/>
          </p:nvSpPr>
          <p:spPr>
            <a:xfrm>
              <a:off x="7810975" y="3503050"/>
              <a:ext cx="64025" cy="57025"/>
            </a:xfrm>
            <a:custGeom>
              <a:avLst/>
              <a:gdLst/>
              <a:ahLst/>
              <a:cxnLst/>
              <a:rect l="l" t="t" r="r" b="b"/>
              <a:pathLst>
                <a:path w="2561" h="2281" extrusionOk="0">
                  <a:moveTo>
                    <a:pt x="2447" y="0"/>
                  </a:moveTo>
                  <a:cubicBezTo>
                    <a:pt x="2420" y="0"/>
                    <a:pt x="2392" y="12"/>
                    <a:pt x="2373" y="34"/>
                  </a:cubicBezTo>
                  <a:lnTo>
                    <a:pt x="1146" y="1223"/>
                  </a:lnTo>
                  <a:lnTo>
                    <a:pt x="186" y="72"/>
                  </a:lnTo>
                  <a:cubicBezTo>
                    <a:pt x="167" y="45"/>
                    <a:pt x="137" y="32"/>
                    <a:pt x="106" y="32"/>
                  </a:cubicBezTo>
                  <a:cubicBezTo>
                    <a:pt x="93" y="32"/>
                    <a:pt x="79" y="34"/>
                    <a:pt x="66" y="39"/>
                  </a:cubicBezTo>
                  <a:cubicBezTo>
                    <a:pt x="28" y="55"/>
                    <a:pt x="0" y="100"/>
                    <a:pt x="0" y="143"/>
                  </a:cubicBezTo>
                  <a:lnTo>
                    <a:pt x="104" y="2182"/>
                  </a:lnTo>
                  <a:cubicBezTo>
                    <a:pt x="109" y="2237"/>
                    <a:pt x="153" y="2281"/>
                    <a:pt x="208" y="2281"/>
                  </a:cubicBezTo>
                  <a:lnTo>
                    <a:pt x="213" y="2281"/>
                  </a:lnTo>
                  <a:cubicBezTo>
                    <a:pt x="274" y="2275"/>
                    <a:pt x="317" y="2225"/>
                    <a:pt x="317" y="2171"/>
                  </a:cubicBezTo>
                  <a:lnTo>
                    <a:pt x="231" y="450"/>
                  </a:lnTo>
                  <a:lnTo>
                    <a:pt x="231" y="450"/>
                  </a:lnTo>
                  <a:lnTo>
                    <a:pt x="1058" y="1448"/>
                  </a:lnTo>
                  <a:cubicBezTo>
                    <a:pt x="1080" y="1469"/>
                    <a:pt x="1107" y="1481"/>
                    <a:pt x="1134" y="1486"/>
                  </a:cubicBezTo>
                  <a:cubicBezTo>
                    <a:pt x="1162" y="1486"/>
                    <a:pt x="1189" y="1474"/>
                    <a:pt x="1212" y="1453"/>
                  </a:cubicBezTo>
                  <a:lnTo>
                    <a:pt x="2521" y="181"/>
                  </a:lnTo>
                  <a:cubicBezTo>
                    <a:pt x="2560" y="143"/>
                    <a:pt x="2560" y="77"/>
                    <a:pt x="2521" y="34"/>
                  </a:cubicBezTo>
                  <a:cubicBezTo>
                    <a:pt x="2502" y="12"/>
                    <a:pt x="2474" y="0"/>
                    <a:pt x="2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8"/>
            <p:cNvSpPr/>
            <p:nvPr/>
          </p:nvSpPr>
          <p:spPr>
            <a:xfrm>
              <a:off x="7759450" y="3237775"/>
              <a:ext cx="527950" cy="355400"/>
            </a:xfrm>
            <a:custGeom>
              <a:avLst/>
              <a:gdLst/>
              <a:ahLst/>
              <a:cxnLst/>
              <a:rect l="l" t="t" r="r" b="b"/>
              <a:pathLst>
                <a:path w="21118" h="14216" extrusionOk="0">
                  <a:moveTo>
                    <a:pt x="8082" y="0"/>
                  </a:moveTo>
                  <a:cubicBezTo>
                    <a:pt x="3664" y="0"/>
                    <a:pt x="590" y="3053"/>
                    <a:pt x="0" y="3914"/>
                  </a:cubicBezTo>
                  <a:cubicBezTo>
                    <a:pt x="0" y="3914"/>
                    <a:pt x="2710" y="7970"/>
                    <a:pt x="4785" y="7970"/>
                  </a:cubicBezTo>
                  <a:cubicBezTo>
                    <a:pt x="4846" y="7970"/>
                    <a:pt x="4906" y="7966"/>
                    <a:pt x="4966" y="7959"/>
                  </a:cubicBezTo>
                  <a:cubicBezTo>
                    <a:pt x="6101" y="7822"/>
                    <a:pt x="7114" y="6826"/>
                    <a:pt x="7804" y="5943"/>
                  </a:cubicBezTo>
                  <a:lnTo>
                    <a:pt x="7804" y="5943"/>
                  </a:lnTo>
                  <a:cubicBezTo>
                    <a:pt x="7203" y="6981"/>
                    <a:pt x="6580" y="8382"/>
                    <a:pt x="6840" y="9406"/>
                  </a:cubicBezTo>
                  <a:cubicBezTo>
                    <a:pt x="7277" y="11118"/>
                    <a:pt x="11686" y="14216"/>
                    <a:pt x="13533" y="14216"/>
                  </a:cubicBezTo>
                  <a:cubicBezTo>
                    <a:pt x="13654" y="14216"/>
                    <a:pt x="13764" y="14202"/>
                    <a:pt x="13862" y="14174"/>
                  </a:cubicBezTo>
                  <a:cubicBezTo>
                    <a:pt x="15440" y="13719"/>
                    <a:pt x="21118" y="6145"/>
                    <a:pt x="13862" y="1744"/>
                  </a:cubicBezTo>
                  <a:cubicBezTo>
                    <a:pt x="11773" y="474"/>
                    <a:pt x="9823" y="0"/>
                    <a:pt x="8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8"/>
            <p:cNvSpPr/>
            <p:nvPr/>
          </p:nvSpPr>
          <p:spPr>
            <a:xfrm>
              <a:off x="8041975" y="3511725"/>
              <a:ext cx="144750" cy="178750"/>
            </a:xfrm>
            <a:custGeom>
              <a:avLst/>
              <a:gdLst/>
              <a:ahLst/>
              <a:cxnLst/>
              <a:rect l="l" t="t" r="r" b="b"/>
              <a:pathLst>
                <a:path w="5790" h="7150" extrusionOk="0">
                  <a:moveTo>
                    <a:pt x="4182" y="1"/>
                  </a:moveTo>
                  <a:cubicBezTo>
                    <a:pt x="3766" y="1"/>
                    <a:pt x="3237" y="212"/>
                    <a:pt x="2561" y="722"/>
                  </a:cubicBezTo>
                  <a:cubicBezTo>
                    <a:pt x="2561" y="722"/>
                    <a:pt x="2561" y="3972"/>
                    <a:pt x="72" y="7020"/>
                  </a:cubicBezTo>
                  <a:cubicBezTo>
                    <a:pt x="0" y="7109"/>
                    <a:pt x="18" y="7150"/>
                    <a:pt x="106" y="7150"/>
                  </a:cubicBezTo>
                  <a:cubicBezTo>
                    <a:pt x="796" y="7150"/>
                    <a:pt x="5789" y="4636"/>
                    <a:pt x="5668" y="2799"/>
                  </a:cubicBezTo>
                  <a:cubicBezTo>
                    <a:pt x="5576" y="1465"/>
                    <a:pt x="5275" y="1"/>
                    <a:pt x="4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8"/>
            <p:cNvSpPr/>
            <p:nvPr/>
          </p:nvSpPr>
          <p:spPr>
            <a:xfrm>
              <a:off x="8177225" y="3531575"/>
              <a:ext cx="246775" cy="289950"/>
            </a:xfrm>
            <a:custGeom>
              <a:avLst/>
              <a:gdLst/>
              <a:ahLst/>
              <a:cxnLst/>
              <a:rect l="l" t="t" r="r" b="b"/>
              <a:pathLst>
                <a:path w="9871" h="11598" extrusionOk="0">
                  <a:moveTo>
                    <a:pt x="2841" y="1"/>
                  </a:moveTo>
                  <a:cubicBezTo>
                    <a:pt x="1998" y="1"/>
                    <a:pt x="1409" y="93"/>
                    <a:pt x="1409" y="93"/>
                  </a:cubicBezTo>
                  <a:cubicBezTo>
                    <a:pt x="0" y="6894"/>
                    <a:pt x="5504" y="11597"/>
                    <a:pt x="5504" y="11597"/>
                  </a:cubicBezTo>
                  <a:cubicBezTo>
                    <a:pt x="5504" y="11597"/>
                    <a:pt x="9871" y="5968"/>
                    <a:pt x="8315" y="2614"/>
                  </a:cubicBezTo>
                  <a:cubicBezTo>
                    <a:pt x="7275" y="373"/>
                    <a:pt x="4541" y="1"/>
                    <a:pt x="28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8"/>
            <p:cNvSpPr/>
            <p:nvPr/>
          </p:nvSpPr>
          <p:spPr>
            <a:xfrm>
              <a:off x="7416350" y="3624050"/>
              <a:ext cx="331600" cy="251850"/>
            </a:xfrm>
            <a:custGeom>
              <a:avLst/>
              <a:gdLst/>
              <a:ahLst/>
              <a:cxnLst/>
              <a:rect l="l" t="t" r="r" b="b"/>
              <a:pathLst>
                <a:path w="13264" h="10074" extrusionOk="0">
                  <a:moveTo>
                    <a:pt x="4734" y="0"/>
                  </a:moveTo>
                  <a:cubicBezTo>
                    <a:pt x="4707" y="0"/>
                    <a:pt x="4689" y="7"/>
                    <a:pt x="4681" y="21"/>
                  </a:cubicBezTo>
                  <a:cubicBezTo>
                    <a:pt x="4450" y="406"/>
                    <a:pt x="581" y="4007"/>
                    <a:pt x="581" y="4007"/>
                  </a:cubicBezTo>
                  <a:cubicBezTo>
                    <a:pt x="1" y="4550"/>
                    <a:pt x="5085" y="10073"/>
                    <a:pt x="6352" y="10073"/>
                  </a:cubicBezTo>
                  <a:cubicBezTo>
                    <a:pt x="6390" y="10073"/>
                    <a:pt x="6425" y="10068"/>
                    <a:pt x="6456" y="10058"/>
                  </a:cubicBezTo>
                  <a:cubicBezTo>
                    <a:pt x="7514" y="9707"/>
                    <a:pt x="13264" y="5070"/>
                    <a:pt x="13264" y="5070"/>
                  </a:cubicBezTo>
                  <a:cubicBezTo>
                    <a:pt x="12440" y="4727"/>
                    <a:pt x="5448" y="0"/>
                    <a:pt x="47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8"/>
            <p:cNvSpPr/>
            <p:nvPr/>
          </p:nvSpPr>
          <p:spPr>
            <a:xfrm>
              <a:off x="7852075" y="3810800"/>
              <a:ext cx="309975" cy="274350"/>
            </a:xfrm>
            <a:custGeom>
              <a:avLst/>
              <a:gdLst/>
              <a:ahLst/>
              <a:cxnLst/>
              <a:rect l="l" t="t" r="r" b="b"/>
              <a:pathLst>
                <a:path w="12399" h="10974" extrusionOk="0">
                  <a:moveTo>
                    <a:pt x="2571" y="1"/>
                  </a:moveTo>
                  <a:lnTo>
                    <a:pt x="1" y="7871"/>
                  </a:lnTo>
                  <a:cubicBezTo>
                    <a:pt x="55" y="7868"/>
                    <a:pt x="111" y="7866"/>
                    <a:pt x="168" y="7866"/>
                  </a:cubicBezTo>
                  <a:cubicBezTo>
                    <a:pt x="2900" y="7866"/>
                    <a:pt x="9477" y="10974"/>
                    <a:pt x="9477" y="10974"/>
                  </a:cubicBezTo>
                  <a:cubicBezTo>
                    <a:pt x="9833" y="10436"/>
                    <a:pt x="12398" y="4774"/>
                    <a:pt x="12398" y="4774"/>
                  </a:cubicBezTo>
                  <a:cubicBezTo>
                    <a:pt x="8468" y="970"/>
                    <a:pt x="2571" y="1"/>
                    <a:pt x="2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8"/>
            <p:cNvSpPr/>
            <p:nvPr/>
          </p:nvSpPr>
          <p:spPr>
            <a:xfrm>
              <a:off x="7971975" y="3844150"/>
              <a:ext cx="41650" cy="170950"/>
            </a:xfrm>
            <a:custGeom>
              <a:avLst/>
              <a:gdLst/>
              <a:ahLst/>
              <a:cxnLst/>
              <a:rect l="l" t="t" r="r" b="b"/>
              <a:pathLst>
                <a:path w="1666" h="6838" extrusionOk="0">
                  <a:moveTo>
                    <a:pt x="384" y="1"/>
                  </a:moveTo>
                  <a:cubicBezTo>
                    <a:pt x="369" y="1"/>
                    <a:pt x="355" y="4"/>
                    <a:pt x="340" y="10"/>
                  </a:cubicBezTo>
                  <a:cubicBezTo>
                    <a:pt x="285" y="37"/>
                    <a:pt x="264" y="103"/>
                    <a:pt x="290" y="152"/>
                  </a:cubicBezTo>
                  <a:cubicBezTo>
                    <a:pt x="302" y="179"/>
                    <a:pt x="1436" y="2590"/>
                    <a:pt x="22" y="6696"/>
                  </a:cubicBezTo>
                  <a:cubicBezTo>
                    <a:pt x="1" y="6751"/>
                    <a:pt x="33" y="6812"/>
                    <a:pt x="87" y="6833"/>
                  </a:cubicBezTo>
                  <a:cubicBezTo>
                    <a:pt x="99" y="6838"/>
                    <a:pt x="110" y="6838"/>
                    <a:pt x="120" y="6838"/>
                  </a:cubicBezTo>
                  <a:cubicBezTo>
                    <a:pt x="165" y="6838"/>
                    <a:pt x="208" y="6812"/>
                    <a:pt x="219" y="6767"/>
                  </a:cubicBezTo>
                  <a:cubicBezTo>
                    <a:pt x="1666" y="2569"/>
                    <a:pt x="532" y="162"/>
                    <a:pt x="482" y="58"/>
                  </a:cubicBezTo>
                  <a:cubicBezTo>
                    <a:pt x="462" y="22"/>
                    <a:pt x="424"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8"/>
            <p:cNvSpPr/>
            <p:nvPr/>
          </p:nvSpPr>
          <p:spPr>
            <a:xfrm>
              <a:off x="7553650" y="3728275"/>
              <a:ext cx="133900" cy="121200"/>
            </a:xfrm>
            <a:custGeom>
              <a:avLst/>
              <a:gdLst/>
              <a:ahLst/>
              <a:cxnLst/>
              <a:rect l="l" t="t" r="r" b="b"/>
              <a:pathLst>
                <a:path w="5356" h="4848" extrusionOk="0">
                  <a:moveTo>
                    <a:pt x="5245" y="0"/>
                  </a:moveTo>
                  <a:cubicBezTo>
                    <a:pt x="5238" y="0"/>
                    <a:pt x="5231" y="1"/>
                    <a:pt x="5224" y="3"/>
                  </a:cubicBezTo>
                  <a:cubicBezTo>
                    <a:pt x="3284" y="342"/>
                    <a:pt x="170" y="4501"/>
                    <a:pt x="38" y="4677"/>
                  </a:cubicBezTo>
                  <a:cubicBezTo>
                    <a:pt x="0" y="4726"/>
                    <a:pt x="11" y="4792"/>
                    <a:pt x="61" y="4825"/>
                  </a:cubicBezTo>
                  <a:cubicBezTo>
                    <a:pt x="77" y="4842"/>
                    <a:pt x="99" y="4847"/>
                    <a:pt x="120" y="4847"/>
                  </a:cubicBezTo>
                  <a:cubicBezTo>
                    <a:pt x="153" y="4847"/>
                    <a:pt x="186" y="4830"/>
                    <a:pt x="208" y="4804"/>
                  </a:cubicBezTo>
                  <a:cubicBezTo>
                    <a:pt x="241" y="4764"/>
                    <a:pt x="3403" y="539"/>
                    <a:pt x="5262" y="210"/>
                  </a:cubicBezTo>
                  <a:cubicBezTo>
                    <a:pt x="5316" y="200"/>
                    <a:pt x="5355" y="145"/>
                    <a:pt x="5343" y="84"/>
                  </a:cubicBezTo>
                  <a:cubicBezTo>
                    <a:pt x="5339" y="36"/>
                    <a:pt x="5296" y="0"/>
                    <a:pt x="5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8"/>
            <p:cNvSpPr/>
            <p:nvPr/>
          </p:nvSpPr>
          <p:spPr>
            <a:xfrm>
              <a:off x="7734900" y="3786175"/>
              <a:ext cx="172550" cy="87400"/>
            </a:xfrm>
            <a:custGeom>
              <a:avLst/>
              <a:gdLst/>
              <a:ahLst/>
              <a:cxnLst/>
              <a:rect l="l" t="t" r="r" b="b"/>
              <a:pathLst>
                <a:path w="6902" h="3496" extrusionOk="0">
                  <a:moveTo>
                    <a:pt x="116" y="1"/>
                  </a:moveTo>
                  <a:cubicBezTo>
                    <a:pt x="107" y="1"/>
                    <a:pt x="98" y="2"/>
                    <a:pt x="89" y="4"/>
                  </a:cubicBezTo>
                  <a:cubicBezTo>
                    <a:pt x="34" y="21"/>
                    <a:pt x="1" y="75"/>
                    <a:pt x="13" y="131"/>
                  </a:cubicBezTo>
                  <a:cubicBezTo>
                    <a:pt x="34" y="207"/>
                    <a:pt x="494" y="2038"/>
                    <a:pt x="2188" y="3118"/>
                  </a:cubicBezTo>
                  <a:cubicBezTo>
                    <a:pt x="2621" y="3391"/>
                    <a:pt x="3120" y="3495"/>
                    <a:pt x="3623" y="3495"/>
                  </a:cubicBezTo>
                  <a:cubicBezTo>
                    <a:pt x="5143" y="3495"/>
                    <a:pt x="6742" y="2569"/>
                    <a:pt x="6830" y="2514"/>
                  </a:cubicBezTo>
                  <a:cubicBezTo>
                    <a:pt x="6886" y="2488"/>
                    <a:pt x="6901" y="2422"/>
                    <a:pt x="6869" y="2372"/>
                  </a:cubicBezTo>
                  <a:cubicBezTo>
                    <a:pt x="6850" y="2339"/>
                    <a:pt x="6814" y="2321"/>
                    <a:pt x="6777" y="2321"/>
                  </a:cubicBezTo>
                  <a:cubicBezTo>
                    <a:pt x="6760" y="2321"/>
                    <a:pt x="6742" y="2325"/>
                    <a:pt x="6726" y="2334"/>
                  </a:cubicBezTo>
                  <a:cubicBezTo>
                    <a:pt x="6705" y="2346"/>
                    <a:pt x="5094" y="3282"/>
                    <a:pt x="3614" y="3282"/>
                  </a:cubicBezTo>
                  <a:cubicBezTo>
                    <a:pt x="3146" y="3282"/>
                    <a:pt x="2690" y="3188"/>
                    <a:pt x="2303" y="2942"/>
                  </a:cubicBezTo>
                  <a:cubicBezTo>
                    <a:pt x="681" y="1906"/>
                    <a:pt x="220" y="98"/>
                    <a:pt x="220" y="81"/>
                  </a:cubicBezTo>
                  <a:cubicBezTo>
                    <a:pt x="206" y="35"/>
                    <a:pt x="165"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2" name="Google Shape;2452;p38"/>
          <p:cNvGrpSpPr/>
          <p:nvPr/>
        </p:nvGrpSpPr>
        <p:grpSpPr>
          <a:xfrm>
            <a:off x="7045650" y="285350"/>
            <a:ext cx="1579225" cy="2727475"/>
            <a:chOff x="7045650" y="285350"/>
            <a:chExt cx="1579225" cy="2727475"/>
          </a:xfrm>
        </p:grpSpPr>
        <p:grpSp>
          <p:nvGrpSpPr>
            <p:cNvPr id="2453" name="Google Shape;2453;p38"/>
            <p:cNvGrpSpPr/>
            <p:nvPr/>
          </p:nvGrpSpPr>
          <p:grpSpPr>
            <a:xfrm flipH="1">
              <a:off x="8185275" y="2099425"/>
              <a:ext cx="439600" cy="913400"/>
              <a:chOff x="7212850" y="2109375"/>
              <a:chExt cx="439600" cy="913400"/>
            </a:xfrm>
          </p:grpSpPr>
          <p:sp>
            <p:nvSpPr>
              <p:cNvPr id="2454" name="Google Shape;2454;p38"/>
              <p:cNvSpPr/>
              <p:nvPr/>
            </p:nvSpPr>
            <p:spPr>
              <a:xfrm>
                <a:off x="7379875" y="2398250"/>
                <a:ext cx="172675" cy="624525"/>
              </a:xfrm>
              <a:custGeom>
                <a:avLst/>
                <a:gdLst/>
                <a:ahLst/>
                <a:cxnLst/>
                <a:rect l="l" t="t" r="r" b="b"/>
                <a:pathLst>
                  <a:path w="6907" h="24981" extrusionOk="0">
                    <a:moveTo>
                      <a:pt x="888" y="13898"/>
                    </a:moveTo>
                    <a:cubicBezTo>
                      <a:pt x="1421" y="13898"/>
                      <a:pt x="2198" y="14288"/>
                      <a:pt x="2960" y="14957"/>
                    </a:cubicBezTo>
                    <a:cubicBezTo>
                      <a:pt x="2371" y="15347"/>
                      <a:pt x="1743" y="15553"/>
                      <a:pt x="1245" y="15553"/>
                    </a:cubicBezTo>
                    <a:cubicBezTo>
                      <a:pt x="1072" y="15553"/>
                      <a:pt x="914" y="15528"/>
                      <a:pt x="779" y="15477"/>
                    </a:cubicBezTo>
                    <a:cubicBezTo>
                      <a:pt x="401" y="15340"/>
                      <a:pt x="220" y="15017"/>
                      <a:pt x="248" y="14535"/>
                    </a:cubicBezTo>
                    <a:cubicBezTo>
                      <a:pt x="263" y="14194"/>
                      <a:pt x="407" y="13992"/>
                      <a:pt x="670" y="13926"/>
                    </a:cubicBezTo>
                    <a:cubicBezTo>
                      <a:pt x="736" y="13910"/>
                      <a:pt x="812" y="13898"/>
                      <a:pt x="888" y="13898"/>
                    </a:cubicBezTo>
                    <a:close/>
                    <a:moveTo>
                      <a:pt x="3308" y="0"/>
                    </a:moveTo>
                    <a:cubicBezTo>
                      <a:pt x="3277" y="0"/>
                      <a:pt x="3246" y="13"/>
                      <a:pt x="3223" y="38"/>
                    </a:cubicBezTo>
                    <a:cubicBezTo>
                      <a:pt x="3190" y="81"/>
                      <a:pt x="2446" y="1052"/>
                      <a:pt x="2133" y="2669"/>
                    </a:cubicBezTo>
                    <a:cubicBezTo>
                      <a:pt x="1848" y="4154"/>
                      <a:pt x="1902" y="6484"/>
                      <a:pt x="3789" y="9147"/>
                    </a:cubicBezTo>
                    <a:cubicBezTo>
                      <a:pt x="5433" y="11454"/>
                      <a:pt x="4621" y="13175"/>
                      <a:pt x="3997" y="13992"/>
                    </a:cubicBezTo>
                    <a:cubicBezTo>
                      <a:pt x="3744" y="14321"/>
                      <a:pt x="3448" y="14601"/>
                      <a:pt x="3141" y="14831"/>
                    </a:cubicBezTo>
                    <a:cubicBezTo>
                      <a:pt x="2315" y="14099"/>
                      <a:pt x="1468" y="13689"/>
                      <a:pt x="875" y="13689"/>
                    </a:cubicBezTo>
                    <a:cubicBezTo>
                      <a:pt x="784" y="13689"/>
                      <a:pt x="698" y="13698"/>
                      <a:pt x="620" y="13718"/>
                    </a:cubicBezTo>
                    <a:cubicBezTo>
                      <a:pt x="263" y="13806"/>
                      <a:pt x="61" y="14096"/>
                      <a:pt x="33" y="14523"/>
                    </a:cubicBezTo>
                    <a:cubicBezTo>
                      <a:pt x="0" y="15099"/>
                      <a:pt x="242" y="15505"/>
                      <a:pt x="703" y="15681"/>
                    </a:cubicBezTo>
                    <a:cubicBezTo>
                      <a:pt x="868" y="15742"/>
                      <a:pt x="1053" y="15771"/>
                      <a:pt x="1249" y="15771"/>
                    </a:cubicBezTo>
                    <a:cubicBezTo>
                      <a:pt x="1826" y="15771"/>
                      <a:pt x="2506" y="15521"/>
                      <a:pt x="3119" y="15099"/>
                    </a:cubicBezTo>
                    <a:cubicBezTo>
                      <a:pt x="3602" y="15549"/>
                      <a:pt x="4068" y="16102"/>
                      <a:pt x="4452" y="16744"/>
                    </a:cubicBezTo>
                    <a:cubicBezTo>
                      <a:pt x="5400" y="18295"/>
                      <a:pt x="6539" y="21408"/>
                      <a:pt x="3547" y="24806"/>
                    </a:cubicBezTo>
                    <a:cubicBezTo>
                      <a:pt x="3508" y="24849"/>
                      <a:pt x="3508" y="24915"/>
                      <a:pt x="3552" y="24954"/>
                    </a:cubicBezTo>
                    <a:cubicBezTo>
                      <a:pt x="3574" y="24975"/>
                      <a:pt x="3602" y="24981"/>
                      <a:pt x="3624" y="24981"/>
                    </a:cubicBezTo>
                    <a:cubicBezTo>
                      <a:pt x="3657" y="24981"/>
                      <a:pt x="3683" y="24970"/>
                      <a:pt x="3706" y="24948"/>
                    </a:cubicBezTo>
                    <a:cubicBezTo>
                      <a:pt x="6906" y="21315"/>
                      <a:pt x="5421" y="17922"/>
                      <a:pt x="4632" y="16635"/>
                    </a:cubicBezTo>
                    <a:cubicBezTo>
                      <a:pt x="4237" y="15982"/>
                      <a:pt x="3777" y="15428"/>
                      <a:pt x="3295" y="14973"/>
                    </a:cubicBezTo>
                    <a:cubicBezTo>
                      <a:pt x="3618" y="14732"/>
                      <a:pt x="3914" y="14447"/>
                      <a:pt x="4166" y="14118"/>
                    </a:cubicBezTo>
                    <a:cubicBezTo>
                      <a:pt x="4824" y="13258"/>
                      <a:pt x="5679" y="11444"/>
                      <a:pt x="3964" y="9021"/>
                    </a:cubicBezTo>
                    <a:cubicBezTo>
                      <a:pt x="440" y="4061"/>
                      <a:pt x="3361" y="208"/>
                      <a:pt x="3394" y="170"/>
                    </a:cubicBezTo>
                    <a:cubicBezTo>
                      <a:pt x="3427" y="126"/>
                      <a:pt x="3420" y="60"/>
                      <a:pt x="3372" y="21"/>
                    </a:cubicBezTo>
                    <a:cubicBezTo>
                      <a:pt x="3353" y="7"/>
                      <a:pt x="3331" y="0"/>
                      <a:pt x="3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8"/>
              <p:cNvSpPr/>
              <p:nvPr/>
            </p:nvSpPr>
            <p:spPr>
              <a:xfrm>
                <a:off x="7212850" y="2109375"/>
                <a:ext cx="439600" cy="491250"/>
              </a:xfrm>
              <a:custGeom>
                <a:avLst/>
                <a:gdLst/>
                <a:ahLst/>
                <a:cxnLst/>
                <a:rect l="l" t="t" r="r" b="b"/>
                <a:pathLst>
                  <a:path w="17584" h="19650" extrusionOk="0">
                    <a:moveTo>
                      <a:pt x="8793" y="0"/>
                    </a:moveTo>
                    <a:cubicBezTo>
                      <a:pt x="3936" y="0"/>
                      <a:pt x="0" y="4397"/>
                      <a:pt x="0" y="9823"/>
                    </a:cubicBezTo>
                    <a:cubicBezTo>
                      <a:pt x="0" y="15249"/>
                      <a:pt x="3936" y="19650"/>
                      <a:pt x="8793" y="19650"/>
                    </a:cubicBezTo>
                    <a:cubicBezTo>
                      <a:pt x="13648" y="19650"/>
                      <a:pt x="17583" y="15249"/>
                      <a:pt x="17583" y="9823"/>
                    </a:cubicBezTo>
                    <a:cubicBezTo>
                      <a:pt x="17583" y="4397"/>
                      <a:pt x="13648" y="0"/>
                      <a:pt x="87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8"/>
              <p:cNvSpPr/>
              <p:nvPr/>
            </p:nvSpPr>
            <p:spPr>
              <a:xfrm>
                <a:off x="7443875" y="2576275"/>
                <a:ext cx="56150" cy="64750"/>
              </a:xfrm>
              <a:custGeom>
                <a:avLst/>
                <a:gdLst/>
                <a:ahLst/>
                <a:cxnLst/>
                <a:rect l="l" t="t" r="r" b="b"/>
                <a:pathLst>
                  <a:path w="2246" h="2590" extrusionOk="0">
                    <a:moveTo>
                      <a:pt x="429" y="1"/>
                    </a:moveTo>
                    <a:cubicBezTo>
                      <a:pt x="322" y="1"/>
                      <a:pt x="267" y="64"/>
                      <a:pt x="296" y="212"/>
                    </a:cubicBezTo>
                    <a:cubicBezTo>
                      <a:pt x="296" y="212"/>
                      <a:pt x="0" y="2322"/>
                      <a:pt x="296" y="2530"/>
                    </a:cubicBezTo>
                    <a:cubicBezTo>
                      <a:pt x="351" y="2570"/>
                      <a:pt x="440" y="2589"/>
                      <a:pt x="550" y="2589"/>
                    </a:cubicBezTo>
                    <a:cubicBezTo>
                      <a:pt x="1029" y="2589"/>
                      <a:pt x="1903" y="2227"/>
                      <a:pt x="2072" y="1670"/>
                    </a:cubicBezTo>
                    <a:cubicBezTo>
                      <a:pt x="2245" y="1116"/>
                      <a:pt x="880" y="1"/>
                      <a:pt x="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8"/>
              <p:cNvSpPr/>
              <p:nvPr/>
            </p:nvSpPr>
            <p:spPr>
              <a:xfrm>
                <a:off x="7393800" y="2141850"/>
                <a:ext cx="207625" cy="129925"/>
              </a:xfrm>
              <a:custGeom>
                <a:avLst/>
                <a:gdLst/>
                <a:ahLst/>
                <a:cxnLst/>
                <a:rect l="l" t="t" r="r" b="b"/>
                <a:pathLst>
                  <a:path w="8305" h="5197" extrusionOk="0">
                    <a:moveTo>
                      <a:pt x="1619" y="1"/>
                    </a:moveTo>
                    <a:cubicBezTo>
                      <a:pt x="393" y="1"/>
                      <a:pt x="0" y="527"/>
                      <a:pt x="3126" y="1957"/>
                    </a:cubicBezTo>
                    <a:cubicBezTo>
                      <a:pt x="5688" y="3134"/>
                      <a:pt x="7851" y="5197"/>
                      <a:pt x="8240" y="5197"/>
                    </a:cubicBezTo>
                    <a:cubicBezTo>
                      <a:pt x="8283" y="5197"/>
                      <a:pt x="8305" y="5171"/>
                      <a:pt x="8301" y="5114"/>
                    </a:cubicBezTo>
                    <a:cubicBezTo>
                      <a:pt x="8099" y="1804"/>
                      <a:pt x="4092" y="467"/>
                      <a:pt x="4092" y="467"/>
                    </a:cubicBezTo>
                    <a:cubicBezTo>
                      <a:pt x="3342" y="181"/>
                      <a:pt x="2338" y="1"/>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8" name="Google Shape;2458;p38"/>
            <p:cNvGrpSpPr/>
            <p:nvPr/>
          </p:nvGrpSpPr>
          <p:grpSpPr>
            <a:xfrm flipH="1">
              <a:off x="7045650" y="1449350"/>
              <a:ext cx="439600" cy="913400"/>
              <a:chOff x="7212850" y="2109375"/>
              <a:chExt cx="439600" cy="913400"/>
            </a:xfrm>
          </p:grpSpPr>
          <p:sp>
            <p:nvSpPr>
              <p:cNvPr id="2459" name="Google Shape;2459;p38"/>
              <p:cNvSpPr/>
              <p:nvPr/>
            </p:nvSpPr>
            <p:spPr>
              <a:xfrm>
                <a:off x="7379875" y="2398250"/>
                <a:ext cx="172675" cy="624525"/>
              </a:xfrm>
              <a:custGeom>
                <a:avLst/>
                <a:gdLst/>
                <a:ahLst/>
                <a:cxnLst/>
                <a:rect l="l" t="t" r="r" b="b"/>
                <a:pathLst>
                  <a:path w="6907" h="24981" extrusionOk="0">
                    <a:moveTo>
                      <a:pt x="888" y="13898"/>
                    </a:moveTo>
                    <a:cubicBezTo>
                      <a:pt x="1421" y="13898"/>
                      <a:pt x="2198" y="14288"/>
                      <a:pt x="2960" y="14957"/>
                    </a:cubicBezTo>
                    <a:cubicBezTo>
                      <a:pt x="2371" y="15347"/>
                      <a:pt x="1743" y="15553"/>
                      <a:pt x="1245" y="15553"/>
                    </a:cubicBezTo>
                    <a:cubicBezTo>
                      <a:pt x="1072" y="15553"/>
                      <a:pt x="914" y="15528"/>
                      <a:pt x="779" y="15477"/>
                    </a:cubicBezTo>
                    <a:cubicBezTo>
                      <a:pt x="401" y="15340"/>
                      <a:pt x="220" y="15017"/>
                      <a:pt x="248" y="14535"/>
                    </a:cubicBezTo>
                    <a:cubicBezTo>
                      <a:pt x="263" y="14194"/>
                      <a:pt x="407" y="13992"/>
                      <a:pt x="670" y="13926"/>
                    </a:cubicBezTo>
                    <a:cubicBezTo>
                      <a:pt x="736" y="13910"/>
                      <a:pt x="812" y="13898"/>
                      <a:pt x="888" y="13898"/>
                    </a:cubicBezTo>
                    <a:close/>
                    <a:moveTo>
                      <a:pt x="3308" y="0"/>
                    </a:moveTo>
                    <a:cubicBezTo>
                      <a:pt x="3277" y="0"/>
                      <a:pt x="3246" y="13"/>
                      <a:pt x="3223" y="38"/>
                    </a:cubicBezTo>
                    <a:cubicBezTo>
                      <a:pt x="3190" y="81"/>
                      <a:pt x="2446" y="1052"/>
                      <a:pt x="2133" y="2669"/>
                    </a:cubicBezTo>
                    <a:cubicBezTo>
                      <a:pt x="1848" y="4154"/>
                      <a:pt x="1902" y="6484"/>
                      <a:pt x="3789" y="9147"/>
                    </a:cubicBezTo>
                    <a:cubicBezTo>
                      <a:pt x="5433" y="11454"/>
                      <a:pt x="4621" y="13175"/>
                      <a:pt x="3997" y="13992"/>
                    </a:cubicBezTo>
                    <a:cubicBezTo>
                      <a:pt x="3744" y="14321"/>
                      <a:pt x="3448" y="14601"/>
                      <a:pt x="3141" y="14831"/>
                    </a:cubicBezTo>
                    <a:cubicBezTo>
                      <a:pt x="2315" y="14099"/>
                      <a:pt x="1468" y="13689"/>
                      <a:pt x="875" y="13689"/>
                    </a:cubicBezTo>
                    <a:cubicBezTo>
                      <a:pt x="784" y="13689"/>
                      <a:pt x="698" y="13698"/>
                      <a:pt x="620" y="13718"/>
                    </a:cubicBezTo>
                    <a:cubicBezTo>
                      <a:pt x="263" y="13806"/>
                      <a:pt x="61" y="14096"/>
                      <a:pt x="33" y="14523"/>
                    </a:cubicBezTo>
                    <a:cubicBezTo>
                      <a:pt x="0" y="15099"/>
                      <a:pt x="242" y="15505"/>
                      <a:pt x="703" y="15681"/>
                    </a:cubicBezTo>
                    <a:cubicBezTo>
                      <a:pt x="868" y="15742"/>
                      <a:pt x="1053" y="15771"/>
                      <a:pt x="1249" y="15771"/>
                    </a:cubicBezTo>
                    <a:cubicBezTo>
                      <a:pt x="1826" y="15771"/>
                      <a:pt x="2506" y="15521"/>
                      <a:pt x="3119" y="15099"/>
                    </a:cubicBezTo>
                    <a:cubicBezTo>
                      <a:pt x="3602" y="15549"/>
                      <a:pt x="4068" y="16102"/>
                      <a:pt x="4452" y="16744"/>
                    </a:cubicBezTo>
                    <a:cubicBezTo>
                      <a:pt x="5400" y="18295"/>
                      <a:pt x="6539" y="21408"/>
                      <a:pt x="3547" y="24806"/>
                    </a:cubicBezTo>
                    <a:cubicBezTo>
                      <a:pt x="3508" y="24849"/>
                      <a:pt x="3508" y="24915"/>
                      <a:pt x="3552" y="24954"/>
                    </a:cubicBezTo>
                    <a:cubicBezTo>
                      <a:pt x="3574" y="24975"/>
                      <a:pt x="3602" y="24981"/>
                      <a:pt x="3624" y="24981"/>
                    </a:cubicBezTo>
                    <a:cubicBezTo>
                      <a:pt x="3657" y="24981"/>
                      <a:pt x="3683" y="24970"/>
                      <a:pt x="3706" y="24948"/>
                    </a:cubicBezTo>
                    <a:cubicBezTo>
                      <a:pt x="6906" y="21315"/>
                      <a:pt x="5421" y="17922"/>
                      <a:pt x="4632" y="16635"/>
                    </a:cubicBezTo>
                    <a:cubicBezTo>
                      <a:pt x="4237" y="15982"/>
                      <a:pt x="3777" y="15428"/>
                      <a:pt x="3295" y="14973"/>
                    </a:cubicBezTo>
                    <a:cubicBezTo>
                      <a:pt x="3618" y="14732"/>
                      <a:pt x="3914" y="14447"/>
                      <a:pt x="4166" y="14118"/>
                    </a:cubicBezTo>
                    <a:cubicBezTo>
                      <a:pt x="4824" y="13258"/>
                      <a:pt x="5679" y="11444"/>
                      <a:pt x="3964" y="9021"/>
                    </a:cubicBezTo>
                    <a:cubicBezTo>
                      <a:pt x="440" y="4061"/>
                      <a:pt x="3361" y="208"/>
                      <a:pt x="3394" y="170"/>
                    </a:cubicBezTo>
                    <a:cubicBezTo>
                      <a:pt x="3427" y="126"/>
                      <a:pt x="3420" y="60"/>
                      <a:pt x="3372" y="21"/>
                    </a:cubicBezTo>
                    <a:cubicBezTo>
                      <a:pt x="3353" y="7"/>
                      <a:pt x="3331" y="0"/>
                      <a:pt x="3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8"/>
              <p:cNvSpPr/>
              <p:nvPr/>
            </p:nvSpPr>
            <p:spPr>
              <a:xfrm>
                <a:off x="7212850" y="2109375"/>
                <a:ext cx="439600" cy="491250"/>
              </a:xfrm>
              <a:custGeom>
                <a:avLst/>
                <a:gdLst/>
                <a:ahLst/>
                <a:cxnLst/>
                <a:rect l="l" t="t" r="r" b="b"/>
                <a:pathLst>
                  <a:path w="17584" h="19650" extrusionOk="0">
                    <a:moveTo>
                      <a:pt x="8793" y="0"/>
                    </a:moveTo>
                    <a:cubicBezTo>
                      <a:pt x="3936" y="0"/>
                      <a:pt x="0" y="4397"/>
                      <a:pt x="0" y="9823"/>
                    </a:cubicBezTo>
                    <a:cubicBezTo>
                      <a:pt x="0" y="15249"/>
                      <a:pt x="3936" y="19650"/>
                      <a:pt x="8793" y="19650"/>
                    </a:cubicBezTo>
                    <a:cubicBezTo>
                      <a:pt x="13648" y="19650"/>
                      <a:pt x="17583" y="15249"/>
                      <a:pt x="17583" y="9823"/>
                    </a:cubicBezTo>
                    <a:cubicBezTo>
                      <a:pt x="17583" y="4397"/>
                      <a:pt x="13648" y="0"/>
                      <a:pt x="87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8"/>
              <p:cNvSpPr/>
              <p:nvPr/>
            </p:nvSpPr>
            <p:spPr>
              <a:xfrm>
                <a:off x="7443875" y="2576275"/>
                <a:ext cx="56150" cy="64750"/>
              </a:xfrm>
              <a:custGeom>
                <a:avLst/>
                <a:gdLst/>
                <a:ahLst/>
                <a:cxnLst/>
                <a:rect l="l" t="t" r="r" b="b"/>
                <a:pathLst>
                  <a:path w="2246" h="2590" extrusionOk="0">
                    <a:moveTo>
                      <a:pt x="429" y="1"/>
                    </a:moveTo>
                    <a:cubicBezTo>
                      <a:pt x="322" y="1"/>
                      <a:pt x="267" y="64"/>
                      <a:pt x="296" y="212"/>
                    </a:cubicBezTo>
                    <a:cubicBezTo>
                      <a:pt x="296" y="212"/>
                      <a:pt x="0" y="2322"/>
                      <a:pt x="296" y="2530"/>
                    </a:cubicBezTo>
                    <a:cubicBezTo>
                      <a:pt x="351" y="2570"/>
                      <a:pt x="440" y="2589"/>
                      <a:pt x="550" y="2589"/>
                    </a:cubicBezTo>
                    <a:cubicBezTo>
                      <a:pt x="1029" y="2589"/>
                      <a:pt x="1903" y="2227"/>
                      <a:pt x="2072" y="1670"/>
                    </a:cubicBezTo>
                    <a:cubicBezTo>
                      <a:pt x="2245" y="1116"/>
                      <a:pt x="880" y="1"/>
                      <a:pt x="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8"/>
              <p:cNvSpPr/>
              <p:nvPr/>
            </p:nvSpPr>
            <p:spPr>
              <a:xfrm>
                <a:off x="7393800" y="2141850"/>
                <a:ext cx="207625" cy="129925"/>
              </a:xfrm>
              <a:custGeom>
                <a:avLst/>
                <a:gdLst/>
                <a:ahLst/>
                <a:cxnLst/>
                <a:rect l="l" t="t" r="r" b="b"/>
                <a:pathLst>
                  <a:path w="8305" h="5197" extrusionOk="0">
                    <a:moveTo>
                      <a:pt x="1619" y="1"/>
                    </a:moveTo>
                    <a:cubicBezTo>
                      <a:pt x="393" y="1"/>
                      <a:pt x="0" y="527"/>
                      <a:pt x="3126" y="1957"/>
                    </a:cubicBezTo>
                    <a:cubicBezTo>
                      <a:pt x="5688" y="3134"/>
                      <a:pt x="7851" y="5197"/>
                      <a:pt x="8240" y="5197"/>
                    </a:cubicBezTo>
                    <a:cubicBezTo>
                      <a:pt x="8283" y="5197"/>
                      <a:pt x="8305" y="5171"/>
                      <a:pt x="8301" y="5114"/>
                    </a:cubicBezTo>
                    <a:cubicBezTo>
                      <a:pt x="8099" y="1804"/>
                      <a:pt x="4092" y="467"/>
                      <a:pt x="4092" y="467"/>
                    </a:cubicBezTo>
                    <a:cubicBezTo>
                      <a:pt x="3342" y="181"/>
                      <a:pt x="2338" y="1"/>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3" name="Google Shape;2463;p38"/>
            <p:cNvGrpSpPr/>
            <p:nvPr/>
          </p:nvGrpSpPr>
          <p:grpSpPr>
            <a:xfrm flipH="1">
              <a:off x="8157625" y="285350"/>
              <a:ext cx="439600" cy="913400"/>
              <a:chOff x="7212850" y="2109375"/>
              <a:chExt cx="439600" cy="913400"/>
            </a:xfrm>
          </p:grpSpPr>
          <p:sp>
            <p:nvSpPr>
              <p:cNvPr id="2464" name="Google Shape;2464;p38"/>
              <p:cNvSpPr/>
              <p:nvPr/>
            </p:nvSpPr>
            <p:spPr>
              <a:xfrm>
                <a:off x="7379875" y="2398250"/>
                <a:ext cx="172675" cy="624525"/>
              </a:xfrm>
              <a:custGeom>
                <a:avLst/>
                <a:gdLst/>
                <a:ahLst/>
                <a:cxnLst/>
                <a:rect l="l" t="t" r="r" b="b"/>
                <a:pathLst>
                  <a:path w="6907" h="24981" extrusionOk="0">
                    <a:moveTo>
                      <a:pt x="888" y="13898"/>
                    </a:moveTo>
                    <a:cubicBezTo>
                      <a:pt x="1421" y="13898"/>
                      <a:pt x="2198" y="14288"/>
                      <a:pt x="2960" y="14957"/>
                    </a:cubicBezTo>
                    <a:cubicBezTo>
                      <a:pt x="2371" y="15347"/>
                      <a:pt x="1743" y="15553"/>
                      <a:pt x="1245" y="15553"/>
                    </a:cubicBezTo>
                    <a:cubicBezTo>
                      <a:pt x="1072" y="15553"/>
                      <a:pt x="914" y="15528"/>
                      <a:pt x="779" y="15477"/>
                    </a:cubicBezTo>
                    <a:cubicBezTo>
                      <a:pt x="401" y="15340"/>
                      <a:pt x="220" y="15017"/>
                      <a:pt x="248" y="14535"/>
                    </a:cubicBezTo>
                    <a:cubicBezTo>
                      <a:pt x="263" y="14194"/>
                      <a:pt x="407" y="13992"/>
                      <a:pt x="670" y="13926"/>
                    </a:cubicBezTo>
                    <a:cubicBezTo>
                      <a:pt x="736" y="13910"/>
                      <a:pt x="812" y="13898"/>
                      <a:pt x="888" y="13898"/>
                    </a:cubicBezTo>
                    <a:close/>
                    <a:moveTo>
                      <a:pt x="3308" y="0"/>
                    </a:moveTo>
                    <a:cubicBezTo>
                      <a:pt x="3277" y="0"/>
                      <a:pt x="3246" y="13"/>
                      <a:pt x="3223" y="38"/>
                    </a:cubicBezTo>
                    <a:cubicBezTo>
                      <a:pt x="3190" y="81"/>
                      <a:pt x="2446" y="1052"/>
                      <a:pt x="2133" y="2669"/>
                    </a:cubicBezTo>
                    <a:cubicBezTo>
                      <a:pt x="1848" y="4154"/>
                      <a:pt x="1902" y="6484"/>
                      <a:pt x="3789" y="9147"/>
                    </a:cubicBezTo>
                    <a:cubicBezTo>
                      <a:pt x="5433" y="11454"/>
                      <a:pt x="4621" y="13175"/>
                      <a:pt x="3997" y="13992"/>
                    </a:cubicBezTo>
                    <a:cubicBezTo>
                      <a:pt x="3744" y="14321"/>
                      <a:pt x="3448" y="14601"/>
                      <a:pt x="3141" y="14831"/>
                    </a:cubicBezTo>
                    <a:cubicBezTo>
                      <a:pt x="2315" y="14099"/>
                      <a:pt x="1468" y="13689"/>
                      <a:pt x="875" y="13689"/>
                    </a:cubicBezTo>
                    <a:cubicBezTo>
                      <a:pt x="784" y="13689"/>
                      <a:pt x="698" y="13698"/>
                      <a:pt x="620" y="13718"/>
                    </a:cubicBezTo>
                    <a:cubicBezTo>
                      <a:pt x="263" y="13806"/>
                      <a:pt x="61" y="14096"/>
                      <a:pt x="33" y="14523"/>
                    </a:cubicBezTo>
                    <a:cubicBezTo>
                      <a:pt x="0" y="15099"/>
                      <a:pt x="242" y="15505"/>
                      <a:pt x="703" y="15681"/>
                    </a:cubicBezTo>
                    <a:cubicBezTo>
                      <a:pt x="868" y="15742"/>
                      <a:pt x="1053" y="15771"/>
                      <a:pt x="1249" y="15771"/>
                    </a:cubicBezTo>
                    <a:cubicBezTo>
                      <a:pt x="1826" y="15771"/>
                      <a:pt x="2506" y="15521"/>
                      <a:pt x="3119" y="15099"/>
                    </a:cubicBezTo>
                    <a:cubicBezTo>
                      <a:pt x="3602" y="15549"/>
                      <a:pt x="4068" y="16102"/>
                      <a:pt x="4452" y="16744"/>
                    </a:cubicBezTo>
                    <a:cubicBezTo>
                      <a:pt x="5400" y="18295"/>
                      <a:pt x="6539" y="21408"/>
                      <a:pt x="3547" y="24806"/>
                    </a:cubicBezTo>
                    <a:cubicBezTo>
                      <a:pt x="3508" y="24849"/>
                      <a:pt x="3508" y="24915"/>
                      <a:pt x="3552" y="24954"/>
                    </a:cubicBezTo>
                    <a:cubicBezTo>
                      <a:pt x="3574" y="24975"/>
                      <a:pt x="3602" y="24981"/>
                      <a:pt x="3624" y="24981"/>
                    </a:cubicBezTo>
                    <a:cubicBezTo>
                      <a:pt x="3657" y="24981"/>
                      <a:pt x="3683" y="24970"/>
                      <a:pt x="3706" y="24948"/>
                    </a:cubicBezTo>
                    <a:cubicBezTo>
                      <a:pt x="6906" y="21315"/>
                      <a:pt x="5421" y="17922"/>
                      <a:pt x="4632" y="16635"/>
                    </a:cubicBezTo>
                    <a:cubicBezTo>
                      <a:pt x="4237" y="15982"/>
                      <a:pt x="3777" y="15428"/>
                      <a:pt x="3295" y="14973"/>
                    </a:cubicBezTo>
                    <a:cubicBezTo>
                      <a:pt x="3618" y="14732"/>
                      <a:pt x="3914" y="14447"/>
                      <a:pt x="4166" y="14118"/>
                    </a:cubicBezTo>
                    <a:cubicBezTo>
                      <a:pt x="4824" y="13258"/>
                      <a:pt x="5679" y="11444"/>
                      <a:pt x="3964" y="9021"/>
                    </a:cubicBezTo>
                    <a:cubicBezTo>
                      <a:pt x="440" y="4061"/>
                      <a:pt x="3361" y="208"/>
                      <a:pt x="3394" y="170"/>
                    </a:cubicBezTo>
                    <a:cubicBezTo>
                      <a:pt x="3427" y="126"/>
                      <a:pt x="3420" y="60"/>
                      <a:pt x="3372" y="21"/>
                    </a:cubicBezTo>
                    <a:cubicBezTo>
                      <a:pt x="3353" y="7"/>
                      <a:pt x="3331" y="0"/>
                      <a:pt x="3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8"/>
              <p:cNvSpPr/>
              <p:nvPr/>
            </p:nvSpPr>
            <p:spPr>
              <a:xfrm>
                <a:off x="7212850" y="2109375"/>
                <a:ext cx="439600" cy="491250"/>
              </a:xfrm>
              <a:custGeom>
                <a:avLst/>
                <a:gdLst/>
                <a:ahLst/>
                <a:cxnLst/>
                <a:rect l="l" t="t" r="r" b="b"/>
                <a:pathLst>
                  <a:path w="17584" h="19650" extrusionOk="0">
                    <a:moveTo>
                      <a:pt x="8793" y="0"/>
                    </a:moveTo>
                    <a:cubicBezTo>
                      <a:pt x="3936" y="0"/>
                      <a:pt x="0" y="4397"/>
                      <a:pt x="0" y="9823"/>
                    </a:cubicBezTo>
                    <a:cubicBezTo>
                      <a:pt x="0" y="15249"/>
                      <a:pt x="3936" y="19650"/>
                      <a:pt x="8793" y="19650"/>
                    </a:cubicBezTo>
                    <a:cubicBezTo>
                      <a:pt x="13648" y="19650"/>
                      <a:pt x="17583" y="15249"/>
                      <a:pt x="17583" y="9823"/>
                    </a:cubicBezTo>
                    <a:cubicBezTo>
                      <a:pt x="17583" y="4397"/>
                      <a:pt x="13648" y="0"/>
                      <a:pt x="8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8"/>
              <p:cNvSpPr/>
              <p:nvPr/>
            </p:nvSpPr>
            <p:spPr>
              <a:xfrm>
                <a:off x="7443875" y="2576275"/>
                <a:ext cx="56150" cy="64750"/>
              </a:xfrm>
              <a:custGeom>
                <a:avLst/>
                <a:gdLst/>
                <a:ahLst/>
                <a:cxnLst/>
                <a:rect l="l" t="t" r="r" b="b"/>
                <a:pathLst>
                  <a:path w="2246" h="2590" extrusionOk="0">
                    <a:moveTo>
                      <a:pt x="429" y="1"/>
                    </a:moveTo>
                    <a:cubicBezTo>
                      <a:pt x="322" y="1"/>
                      <a:pt x="267" y="64"/>
                      <a:pt x="296" y="212"/>
                    </a:cubicBezTo>
                    <a:cubicBezTo>
                      <a:pt x="296" y="212"/>
                      <a:pt x="0" y="2322"/>
                      <a:pt x="296" y="2530"/>
                    </a:cubicBezTo>
                    <a:cubicBezTo>
                      <a:pt x="351" y="2570"/>
                      <a:pt x="440" y="2589"/>
                      <a:pt x="550" y="2589"/>
                    </a:cubicBezTo>
                    <a:cubicBezTo>
                      <a:pt x="1029" y="2589"/>
                      <a:pt x="1903" y="2227"/>
                      <a:pt x="2072" y="1670"/>
                    </a:cubicBezTo>
                    <a:cubicBezTo>
                      <a:pt x="2245" y="1116"/>
                      <a:pt x="880" y="1"/>
                      <a:pt x="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8"/>
              <p:cNvSpPr/>
              <p:nvPr/>
            </p:nvSpPr>
            <p:spPr>
              <a:xfrm>
                <a:off x="7393800" y="2141850"/>
                <a:ext cx="207625" cy="129925"/>
              </a:xfrm>
              <a:custGeom>
                <a:avLst/>
                <a:gdLst/>
                <a:ahLst/>
                <a:cxnLst/>
                <a:rect l="l" t="t" r="r" b="b"/>
                <a:pathLst>
                  <a:path w="8305" h="5197" extrusionOk="0">
                    <a:moveTo>
                      <a:pt x="1619" y="1"/>
                    </a:moveTo>
                    <a:cubicBezTo>
                      <a:pt x="393" y="1"/>
                      <a:pt x="0" y="527"/>
                      <a:pt x="3126" y="1957"/>
                    </a:cubicBezTo>
                    <a:cubicBezTo>
                      <a:pt x="5688" y="3134"/>
                      <a:pt x="7851" y="5197"/>
                      <a:pt x="8240" y="5197"/>
                    </a:cubicBezTo>
                    <a:cubicBezTo>
                      <a:pt x="8283" y="5197"/>
                      <a:pt x="8305" y="5171"/>
                      <a:pt x="8301" y="5114"/>
                    </a:cubicBezTo>
                    <a:cubicBezTo>
                      <a:pt x="8099" y="1804"/>
                      <a:pt x="4092" y="467"/>
                      <a:pt x="4092" y="467"/>
                    </a:cubicBezTo>
                    <a:cubicBezTo>
                      <a:pt x="3342" y="181"/>
                      <a:pt x="2338" y="1"/>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68" name="Google Shape;2468;p38"/>
          <p:cNvGrpSpPr/>
          <p:nvPr/>
        </p:nvGrpSpPr>
        <p:grpSpPr>
          <a:xfrm>
            <a:off x="955876" y="768600"/>
            <a:ext cx="764300" cy="754550"/>
            <a:chOff x="955876" y="768600"/>
            <a:chExt cx="764300" cy="754550"/>
          </a:xfrm>
        </p:grpSpPr>
        <p:sp>
          <p:nvSpPr>
            <p:cNvPr id="2469" name="Google Shape;2469;p38"/>
            <p:cNvSpPr/>
            <p:nvPr/>
          </p:nvSpPr>
          <p:spPr>
            <a:xfrm flipH="1">
              <a:off x="1526676" y="770125"/>
              <a:ext cx="193500" cy="183900"/>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8"/>
            <p:cNvSpPr/>
            <p:nvPr/>
          </p:nvSpPr>
          <p:spPr>
            <a:xfrm flipH="1">
              <a:off x="955876" y="768600"/>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8"/>
            <p:cNvSpPr/>
            <p:nvPr/>
          </p:nvSpPr>
          <p:spPr>
            <a:xfrm flipH="1">
              <a:off x="1333176" y="1339250"/>
              <a:ext cx="193500" cy="1839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2" name="Google Shape;2472;p38"/>
          <p:cNvSpPr/>
          <p:nvPr/>
        </p:nvSpPr>
        <p:spPr>
          <a:xfrm rot="8823568">
            <a:off x="1691164" y="4133107"/>
            <a:ext cx="2036345" cy="1855222"/>
          </a:xfrm>
          <a:custGeom>
            <a:avLst/>
            <a:gdLst/>
            <a:ahLst/>
            <a:cxnLst/>
            <a:rect l="l" t="t" r="r" b="b"/>
            <a:pathLst>
              <a:path w="40958" h="37315" extrusionOk="0">
                <a:moveTo>
                  <a:pt x="947" y="1"/>
                </a:moveTo>
                <a:cubicBezTo>
                  <a:pt x="421" y="1"/>
                  <a:pt x="115" y="39"/>
                  <a:pt x="104" y="39"/>
                </a:cubicBezTo>
                <a:cubicBezTo>
                  <a:pt x="43" y="44"/>
                  <a:pt x="0" y="99"/>
                  <a:pt x="11" y="154"/>
                </a:cubicBezTo>
                <a:cubicBezTo>
                  <a:pt x="16" y="208"/>
                  <a:pt x="59" y="248"/>
                  <a:pt x="115" y="248"/>
                </a:cubicBezTo>
                <a:lnTo>
                  <a:pt x="125" y="248"/>
                </a:lnTo>
                <a:cubicBezTo>
                  <a:pt x="125" y="248"/>
                  <a:pt x="438" y="215"/>
                  <a:pt x="959" y="215"/>
                </a:cubicBezTo>
                <a:cubicBezTo>
                  <a:pt x="1013" y="215"/>
                  <a:pt x="1058" y="165"/>
                  <a:pt x="1058" y="104"/>
                </a:cubicBezTo>
                <a:cubicBezTo>
                  <a:pt x="1058" y="51"/>
                  <a:pt x="1002" y="1"/>
                  <a:pt x="947" y="1"/>
                </a:cubicBezTo>
                <a:close/>
                <a:moveTo>
                  <a:pt x="1803" y="33"/>
                </a:moveTo>
                <a:cubicBezTo>
                  <a:pt x="1743" y="33"/>
                  <a:pt x="1703" y="75"/>
                  <a:pt x="1698" y="132"/>
                </a:cubicBezTo>
                <a:cubicBezTo>
                  <a:pt x="1693" y="187"/>
                  <a:pt x="1736" y="241"/>
                  <a:pt x="1797" y="241"/>
                </a:cubicBezTo>
                <a:cubicBezTo>
                  <a:pt x="2072" y="264"/>
                  <a:pt x="2356" y="291"/>
                  <a:pt x="2631" y="329"/>
                </a:cubicBezTo>
                <a:lnTo>
                  <a:pt x="2647" y="329"/>
                </a:lnTo>
                <a:cubicBezTo>
                  <a:pt x="2697" y="329"/>
                  <a:pt x="2745" y="291"/>
                  <a:pt x="2751" y="236"/>
                </a:cubicBezTo>
                <a:cubicBezTo>
                  <a:pt x="2756" y="182"/>
                  <a:pt x="2718" y="127"/>
                  <a:pt x="2657" y="122"/>
                </a:cubicBezTo>
                <a:cubicBezTo>
                  <a:pt x="2378" y="83"/>
                  <a:pt x="2093" y="51"/>
                  <a:pt x="1814" y="33"/>
                </a:cubicBezTo>
                <a:cubicBezTo>
                  <a:pt x="1810" y="33"/>
                  <a:pt x="1807" y="33"/>
                  <a:pt x="1803" y="33"/>
                </a:cubicBezTo>
                <a:close/>
                <a:moveTo>
                  <a:pt x="3481" y="262"/>
                </a:moveTo>
                <a:cubicBezTo>
                  <a:pt x="3432" y="262"/>
                  <a:pt x="3386" y="293"/>
                  <a:pt x="3375" y="346"/>
                </a:cubicBezTo>
                <a:cubicBezTo>
                  <a:pt x="3365" y="400"/>
                  <a:pt x="3403" y="456"/>
                  <a:pt x="3458" y="466"/>
                </a:cubicBezTo>
                <a:cubicBezTo>
                  <a:pt x="3732" y="527"/>
                  <a:pt x="4005" y="587"/>
                  <a:pt x="4275" y="664"/>
                </a:cubicBezTo>
                <a:cubicBezTo>
                  <a:pt x="4286" y="664"/>
                  <a:pt x="4291" y="669"/>
                  <a:pt x="4301" y="669"/>
                </a:cubicBezTo>
                <a:cubicBezTo>
                  <a:pt x="4351" y="669"/>
                  <a:pt x="4390" y="636"/>
                  <a:pt x="4407" y="587"/>
                </a:cubicBezTo>
                <a:cubicBezTo>
                  <a:pt x="4422" y="532"/>
                  <a:pt x="4384" y="471"/>
                  <a:pt x="4329" y="461"/>
                </a:cubicBezTo>
                <a:cubicBezTo>
                  <a:pt x="4061" y="385"/>
                  <a:pt x="3782" y="319"/>
                  <a:pt x="3502" y="264"/>
                </a:cubicBezTo>
                <a:cubicBezTo>
                  <a:pt x="3495" y="262"/>
                  <a:pt x="3488" y="262"/>
                  <a:pt x="3481" y="262"/>
                </a:cubicBezTo>
                <a:close/>
                <a:moveTo>
                  <a:pt x="5113" y="708"/>
                </a:moveTo>
                <a:cubicBezTo>
                  <a:pt x="5069" y="708"/>
                  <a:pt x="5027" y="735"/>
                  <a:pt x="5009" y="779"/>
                </a:cubicBezTo>
                <a:cubicBezTo>
                  <a:pt x="4992" y="833"/>
                  <a:pt x="5020" y="894"/>
                  <a:pt x="5075" y="916"/>
                </a:cubicBezTo>
                <a:cubicBezTo>
                  <a:pt x="5338" y="1009"/>
                  <a:pt x="5601" y="1113"/>
                  <a:pt x="5854" y="1223"/>
                </a:cubicBezTo>
                <a:cubicBezTo>
                  <a:pt x="5864" y="1228"/>
                  <a:pt x="5880" y="1234"/>
                  <a:pt x="5897" y="1234"/>
                </a:cubicBezTo>
                <a:cubicBezTo>
                  <a:pt x="5935" y="1234"/>
                  <a:pt x="5973" y="1207"/>
                  <a:pt x="5990" y="1169"/>
                </a:cubicBezTo>
                <a:cubicBezTo>
                  <a:pt x="6018" y="1113"/>
                  <a:pt x="5990" y="1053"/>
                  <a:pt x="5935" y="1031"/>
                </a:cubicBezTo>
                <a:cubicBezTo>
                  <a:pt x="5677" y="916"/>
                  <a:pt x="5414" y="812"/>
                  <a:pt x="5146" y="713"/>
                </a:cubicBezTo>
                <a:cubicBezTo>
                  <a:pt x="5135" y="710"/>
                  <a:pt x="5124" y="708"/>
                  <a:pt x="5113" y="708"/>
                </a:cubicBezTo>
                <a:close/>
                <a:moveTo>
                  <a:pt x="6656" y="1392"/>
                </a:moveTo>
                <a:cubicBezTo>
                  <a:pt x="6618" y="1392"/>
                  <a:pt x="6579" y="1413"/>
                  <a:pt x="6560" y="1447"/>
                </a:cubicBezTo>
                <a:cubicBezTo>
                  <a:pt x="6532" y="1497"/>
                  <a:pt x="6555" y="1563"/>
                  <a:pt x="6603" y="1590"/>
                </a:cubicBezTo>
                <a:cubicBezTo>
                  <a:pt x="6851" y="1721"/>
                  <a:pt x="7091" y="1870"/>
                  <a:pt x="7322" y="2017"/>
                </a:cubicBezTo>
                <a:cubicBezTo>
                  <a:pt x="7339" y="2029"/>
                  <a:pt x="7360" y="2034"/>
                  <a:pt x="7382" y="2034"/>
                </a:cubicBezTo>
                <a:cubicBezTo>
                  <a:pt x="7415" y="2034"/>
                  <a:pt x="7448" y="2017"/>
                  <a:pt x="7470" y="1984"/>
                </a:cubicBezTo>
                <a:cubicBezTo>
                  <a:pt x="7503" y="1936"/>
                  <a:pt x="7486" y="1875"/>
                  <a:pt x="7437" y="1842"/>
                </a:cubicBezTo>
                <a:cubicBezTo>
                  <a:pt x="7202" y="1688"/>
                  <a:pt x="6955" y="1541"/>
                  <a:pt x="6702" y="1404"/>
                </a:cubicBezTo>
                <a:cubicBezTo>
                  <a:pt x="6688" y="1396"/>
                  <a:pt x="6672" y="1392"/>
                  <a:pt x="6656" y="1392"/>
                </a:cubicBezTo>
                <a:close/>
                <a:moveTo>
                  <a:pt x="8069" y="2314"/>
                </a:moveTo>
                <a:cubicBezTo>
                  <a:pt x="8038" y="2314"/>
                  <a:pt x="8007" y="2327"/>
                  <a:pt x="7985" y="2352"/>
                </a:cubicBezTo>
                <a:cubicBezTo>
                  <a:pt x="7946" y="2401"/>
                  <a:pt x="7958" y="2467"/>
                  <a:pt x="8002" y="2505"/>
                </a:cubicBezTo>
                <a:cubicBezTo>
                  <a:pt x="8221" y="2675"/>
                  <a:pt x="8434" y="2856"/>
                  <a:pt x="8642" y="3043"/>
                </a:cubicBezTo>
                <a:cubicBezTo>
                  <a:pt x="8659" y="3064"/>
                  <a:pt x="8687" y="3069"/>
                  <a:pt x="8715" y="3069"/>
                </a:cubicBezTo>
                <a:cubicBezTo>
                  <a:pt x="8741" y="3069"/>
                  <a:pt x="8769" y="3059"/>
                  <a:pt x="8791" y="3036"/>
                </a:cubicBezTo>
                <a:cubicBezTo>
                  <a:pt x="8829" y="2993"/>
                  <a:pt x="8829" y="2927"/>
                  <a:pt x="8786" y="2889"/>
                </a:cubicBezTo>
                <a:cubicBezTo>
                  <a:pt x="8577" y="2697"/>
                  <a:pt x="8358" y="2510"/>
                  <a:pt x="8133" y="2335"/>
                </a:cubicBezTo>
                <a:cubicBezTo>
                  <a:pt x="8115" y="2321"/>
                  <a:pt x="8092" y="2314"/>
                  <a:pt x="8069" y="2314"/>
                </a:cubicBezTo>
                <a:close/>
                <a:moveTo>
                  <a:pt x="9308" y="3458"/>
                </a:moveTo>
                <a:cubicBezTo>
                  <a:pt x="9282" y="3458"/>
                  <a:pt x="9256" y="3468"/>
                  <a:pt x="9234" y="3486"/>
                </a:cubicBezTo>
                <a:cubicBezTo>
                  <a:pt x="9191" y="3525"/>
                  <a:pt x="9191" y="3590"/>
                  <a:pt x="9229" y="3635"/>
                </a:cubicBezTo>
                <a:cubicBezTo>
                  <a:pt x="9416" y="3838"/>
                  <a:pt x="9596" y="4056"/>
                  <a:pt x="9767" y="4276"/>
                </a:cubicBezTo>
                <a:cubicBezTo>
                  <a:pt x="9788" y="4303"/>
                  <a:pt x="9816" y="4319"/>
                  <a:pt x="9849" y="4319"/>
                </a:cubicBezTo>
                <a:cubicBezTo>
                  <a:pt x="9871" y="4319"/>
                  <a:pt x="9892" y="4308"/>
                  <a:pt x="9914" y="4298"/>
                </a:cubicBezTo>
                <a:cubicBezTo>
                  <a:pt x="9958" y="4260"/>
                  <a:pt x="9970" y="4194"/>
                  <a:pt x="9931" y="4144"/>
                </a:cubicBezTo>
                <a:cubicBezTo>
                  <a:pt x="9760" y="3919"/>
                  <a:pt x="9575" y="3701"/>
                  <a:pt x="9383" y="3492"/>
                </a:cubicBezTo>
                <a:cubicBezTo>
                  <a:pt x="9363" y="3469"/>
                  <a:pt x="9336" y="3458"/>
                  <a:pt x="9308" y="3458"/>
                </a:cubicBezTo>
                <a:close/>
                <a:moveTo>
                  <a:pt x="10342" y="4794"/>
                </a:moveTo>
                <a:cubicBezTo>
                  <a:pt x="10322" y="4794"/>
                  <a:pt x="10300" y="4800"/>
                  <a:pt x="10281" y="4812"/>
                </a:cubicBezTo>
                <a:cubicBezTo>
                  <a:pt x="10233" y="4845"/>
                  <a:pt x="10216" y="4906"/>
                  <a:pt x="10248" y="4956"/>
                </a:cubicBezTo>
                <a:cubicBezTo>
                  <a:pt x="10402" y="5186"/>
                  <a:pt x="10544" y="5432"/>
                  <a:pt x="10676" y="5674"/>
                </a:cubicBezTo>
                <a:cubicBezTo>
                  <a:pt x="10698" y="5712"/>
                  <a:pt x="10736" y="5728"/>
                  <a:pt x="10769" y="5728"/>
                </a:cubicBezTo>
                <a:cubicBezTo>
                  <a:pt x="10792" y="5728"/>
                  <a:pt x="10807" y="5723"/>
                  <a:pt x="10825" y="5717"/>
                </a:cubicBezTo>
                <a:cubicBezTo>
                  <a:pt x="10873" y="5690"/>
                  <a:pt x="10890" y="5624"/>
                  <a:pt x="10863" y="5575"/>
                </a:cubicBezTo>
                <a:cubicBezTo>
                  <a:pt x="10726" y="5323"/>
                  <a:pt x="10577" y="5075"/>
                  <a:pt x="10425" y="4840"/>
                </a:cubicBezTo>
                <a:cubicBezTo>
                  <a:pt x="10408" y="4810"/>
                  <a:pt x="10376" y="4794"/>
                  <a:pt x="10342" y="4794"/>
                </a:cubicBezTo>
                <a:close/>
                <a:moveTo>
                  <a:pt x="11152" y="6271"/>
                </a:moveTo>
                <a:cubicBezTo>
                  <a:pt x="11137" y="6271"/>
                  <a:pt x="11122" y="6274"/>
                  <a:pt x="11109" y="6282"/>
                </a:cubicBezTo>
                <a:cubicBezTo>
                  <a:pt x="11055" y="6304"/>
                  <a:pt x="11032" y="6370"/>
                  <a:pt x="11055" y="6424"/>
                </a:cubicBezTo>
                <a:cubicBezTo>
                  <a:pt x="11169" y="6671"/>
                  <a:pt x="11280" y="6929"/>
                  <a:pt x="11378" y="7192"/>
                </a:cubicBezTo>
                <a:cubicBezTo>
                  <a:pt x="11394" y="7235"/>
                  <a:pt x="11438" y="7263"/>
                  <a:pt x="11477" y="7263"/>
                </a:cubicBezTo>
                <a:cubicBezTo>
                  <a:pt x="11493" y="7263"/>
                  <a:pt x="11503" y="7258"/>
                  <a:pt x="11515" y="7252"/>
                </a:cubicBezTo>
                <a:cubicBezTo>
                  <a:pt x="11569" y="7230"/>
                  <a:pt x="11597" y="7169"/>
                  <a:pt x="11576" y="7114"/>
                </a:cubicBezTo>
                <a:cubicBezTo>
                  <a:pt x="11477" y="6851"/>
                  <a:pt x="11361" y="6588"/>
                  <a:pt x="11247" y="6332"/>
                </a:cubicBezTo>
                <a:cubicBezTo>
                  <a:pt x="11231" y="6295"/>
                  <a:pt x="11191" y="6271"/>
                  <a:pt x="11152" y="6271"/>
                </a:cubicBezTo>
                <a:close/>
                <a:moveTo>
                  <a:pt x="11758" y="7845"/>
                </a:moveTo>
                <a:cubicBezTo>
                  <a:pt x="11748" y="7845"/>
                  <a:pt x="11738" y="7846"/>
                  <a:pt x="11728" y="7850"/>
                </a:cubicBezTo>
                <a:cubicBezTo>
                  <a:pt x="11668" y="7865"/>
                  <a:pt x="11641" y="7926"/>
                  <a:pt x="11657" y="7981"/>
                </a:cubicBezTo>
                <a:cubicBezTo>
                  <a:pt x="11740" y="8244"/>
                  <a:pt x="11816" y="8518"/>
                  <a:pt x="11887" y="8786"/>
                </a:cubicBezTo>
                <a:cubicBezTo>
                  <a:pt x="11898" y="8836"/>
                  <a:pt x="11943" y="8869"/>
                  <a:pt x="11991" y="8869"/>
                </a:cubicBezTo>
                <a:cubicBezTo>
                  <a:pt x="11997" y="8869"/>
                  <a:pt x="12008" y="8869"/>
                  <a:pt x="12019" y="8864"/>
                </a:cubicBezTo>
                <a:cubicBezTo>
                  <a:pt x="12074" y="8852"/>
                  <a:pt x="12107" y="8791"/>
                  <a:pt x="12090" y="8737"/>
                </a:cubicBezTo>
                <a:cubicBezTo>
                  <a:pt x="12019" y="8463"/>
                  <a:pt x="11943" y="8184"/>
                  <a:pt x="11860" y="7921"/>
                </a:cubicBezTo>
                <a:cubicBezTo>
                  <a:pt x="11847" y="7875"/>
                  <a:pt x="11804" y="7845"/>
                  <a:pt x="11758" y="7845"/>
                </a:cubicBezTo>
                <a:close/>
                <a:moveTo>
                  <a:pt x="12181" y="9480"/>
                </a:moveTo>
                <a:cubicBezTo>
                  <a:pt x="12175" y="9480"/>
                  <a:pt x="12168" y="9481"/>
                  <a:pt x="12161" y="9482"/>
                </a:cubicBezTo>
                <a:cubicBezTo>
                  <a:pt x="12102" y="9494"/>
                  <a:pt x="12062" y="9548"/>
                  <a:pt x="12079" y="9608"/>
                </a:cubicBezTo>
                <a:cubicBezTo>
                  <a:pt x="12112" y="9767"/>
                  <a:pt x="12140" y="9932"/>
                  <a:pt x="12173" y="10096"/>
                </a:cubicBezTo>
                <a:cubicBezTo>
                  <a:pt x="12189" y="10212"/>
                  <a:pt x="12211" y="10321"/>
                  <a:pt x="12227" y="10436"/>
                </a:cubicBezTo>
                <a:cubicBezTo>
                  <a:pt x="12239" y="10486"/>
                  <a:pt x="12282" y="10524"/>
                  <a:pt x="12332" y="10524"/>
                </a:cubicBezTo>
                <a:cubicBezTo>
                  <a:pt x="12337" y="10524"/>
                  <a:pt x="12343" y="10524"/>
                  <a:pt x="12348" y="10519"/>
                </a:cubicBezTo>
                <a:cubicBezTo>
                  <a:pt x="12408" y="10513"/>
                  <a:pt x="12446" y="10458"/>
                  <a:pt x="12436" y="10397"/>
                </a:cubicBezTo>
                <a:cubicBezTo>
                  <a:pt x="12419" y="10288"/>
                  <a:pt x="12398" y="10173"/>
                  <a:pt x="12381" y="10058"/>
                </a:cubicBezTo>
                <a:cubicBezTo>
                  <a:pt x="12348" y="9894"/>
                  <a:pt x="12315" y="9724"/>
                  <a:pt x="12282" y="9565"/>
                </a:cubicBezTo>
                <a:cubicBezTo>
                  <a:pt x="12273" y="9512"/>
                  <a:pt x="12229" y="9480"/>
                  <a:pt x="12181" y="9480"/>
                </a:cubicBezTo>
                <a:close/>
                <a:moveTo>
                  <a:pt x="12470" y="11147"/>
                </a:moveTo>
                <a:cubicBezTo>
                  <a:pt x="12464" y="11147"/>
                  <a:pt x="12458" y="11147"/>
                  <a:pt x="12452" y="11149"/>
                </a:cubicBezTo>
                <a:cubicBezTo>
                  <a:pt x="12391" y="11154"/>
                  <a:pt x="12353" y="11209"/>
                  <a:pt x="12365" y="11270"/>
                </a:cubicBezTo>
                <a:cubicBezTo>
                  <a:pt x="12403" y="11554"/>
                  <a:pt x="12441" y="11834"/>
                  <a:pt x="12474" y="12102"/>
                </a:cubicBezTo>
                <a:cubicBezTo>
                  <a:pt x="12485" y="12158"/>
                  <a:pt x="12529" y="12196"/>
                  <a:pt x="12583" y="12196"/>
                </a:cubicBezTo>
                <a:lnTo>
                  <a:pt x="12595" y="12196"/>
                </a:lnTo>
                <a:cubicBezTo>
                  <a:pt x="12654" y="12185"/>
                  <a:pt x="12694" y="12135"/>
                  <a:pt x="12687" y="12075"/>
                </a:cubicBezTo>
                <a:cubicBezTo>
                  <a:pt x="12654" y="11806"/>
                  <a:pt x="12616" y="11527"/>
                  <a:pt x="12573" y="11237"/>
                </a:cubicBezTo>
                <a:cubicBezTo>
                  <a:pt x="12563" y="11183"/>
                  <a:pt x="12519" y="11147"/>
                  <a:pt x="12470" y="11147"/>
                </a:cubicBezTo>
                <a:close/>
                <a:moveTo>
                  <a:pt x="12677" y="12825"/>
                </a:moveTo>
                <a:cubicBezTo>
                  <a:pt x="12674" y="12825"/>
                  <a:pt x="12670" y="12825"/>
                  <a:pt x="12666" y="12826"/>
                </a:cubicBezTo>
                <a:cubicBezTo>
                  <a:pt x="12606" y="12831"/>
                  <a:pt x="12567" y="12881"/>
                  <a:pt x="12573" y="12941"/>
                </a:cubicBezTo>
                <a:cubicBezTo>
                  <a:pt x="12600" y="13226"/>
                  <a:pt x="12621" y="13511"/>
                  <a:pt x="12639" y="13779"/>
                </a:cubicBezTo>
                <a:cubicBezTo>
                  <a:pt x="12644" y="13835"/>
                  <a:pt x="12687" y="13878"/>
                  <a:pt x="12742" y="13878"/>
                </a:cubicBezTo>
                <a:lnTo>
                  <a:pt x="12748" y="13878"/>
                </a:lnTo>
                <a:cubicBezTo>
                  <a:pt x="12808" y="13873"/>
                  <a:pt x="12852" y="13823"/>
                  <a:pt x="12852" y="13764"/>
                </a:cubicBezTo>
                <a:cubicBezTo>
                  <a:pt x="12831" y="13494"/>
                  <a:pt x="12808" y="13210"/>
                  <a:pt x="12781" y="12919"/>
                </a:cubicBezTo>
                <a:cubicBezTo>
                  <a:pt x="12776" y="12862"/>
                  <a:pt x="12732" y="12825"/>
                  <a:pt x="12677" y="12825"/>
                </a:cubicBezTo>
                <a:close/>
                <a:moveTo>
                  <a:pt x="12775" y="14508"/>
                </a:moveTo>
                <a:cubicBezTo>
                  <a:pt x="12720" y="14508"/>
                  <a:pt x="12671" y="14558"/>
                  <a:pt x="12677" y="14619"/>
                </a:cubicBezTo>
                <a:lnTo>
                  <a:pt x="12677" y="14930"/>
                </a:lnTo>
                <a:cubicBezTo>
                  <a:pt x="12677" y="15112"/>
                  <a:pt x="12677" y="15287"/>
                  <a:pt x="12666" y="15451"/>
                </a:cubicBezTo>
                <a:cubicBezTo>
                  <a:pt x="12523" y="15474"/>
                  <a:pt x="12381" y="15500"/>
                  <a:pt x="12239" y="15539"/>
                </a:cubicBezTo>
                <a:cubicBezTo>
                  <a:pt x="12178" y="15555"/>
                  <a:pt x="12145" y="15610"/>
                  <a:pt x="12161" y="15664"/>
                </a:cubicBezTo>
                <a:cubicBezTo>
                  <a:pt x="12173" y="15714"/>
                  <a:pt x="12216" y="15747"/>
                  <a:pt x="12266" y="15747"/>
                </a:cubicBezTo>
                <a:cubicBezTo>
                  <a:pt x="12272" y="15747"/>
                  <a:pt x="12282" y="15747"/>
                  <a:pt x="12293" y="15742"/>
                </a:cubicBezTo>
                <a:cubicBezTo>
                  <a:pt x="12556" y="15671"/>
                  <a:pt x="12831" y="15631"/>
                  <a:pt x="13099" y="15631"/>
                </a:cubicBezTo>
                <a:cubicBezTo>
                  <a:pt x="13159" y="15631"/>
                  <a:pt x="13208" y="15583"/>
                  <a:pt x="13203" y="15522"/>
                </a:cubicBezTo>
                <a:cubicBezTo>
                  <a:pt x="13203" y="15467"/>
                  <a:pt x="13159" y="15418"/>
                  <a:pt x="13099" y="15418"/>
                </a:cubicBezTo>
                <a:cubicBezTo>
                  <a:pt x="13028" y="15418"/>
                  <a:pt x="12950" y="15424"/>
                  <a:pt x="12879" y="15429"/>
                </a:cubicBezTo>
                <a:cubicBezTo>
                  <a:pt x="12884" y="15270"/>
                  <a:pt x="12891" y="15105"/>
                  <a:pt x="12891" y="14930"/>
                </a:cubicBezTo>
                <a:cubicBezTo>
                  <a:pt x="12891" y="14826"/>
                  <a:pt x="12884" y="14723"/>
                  <a:pt x="12884" y="14612"/>
                </a:cubicBezTo>
                <a:cubicBezTo>
                  <a:pt x="12884" y="14558"/>
                  <a:pt x="12836" y="14508"/>
                  <a:pt x="12781" y="14508"/>
                </a:cubicBezTo>
                <a:close/>
                <a:moveTo>
                  <a:pt x="13935" y="15518"/>
                </a:moveTo>
                <a:cubicBezTo>
                  <a:pt x="13887" y="15518"/>
                  <a:pt x="13847" y="15549"/>
                  <a:pt x="13833" y="15599"/>
                </a:cubicBezTo>
                <a:cubicBezTo>
                  <a:pt x="13817" y="15654"/>
                  <a:pt x="13855" y="15714"/>
                  <a:pt x="13911" y="15725"/>
                </a:cubicBezTo>
                <a:cubicBezTo>
                  <a:pt x="14179" y="15796"/>
                  <a:pt x="14430" y="15906"/>
                  <a:pt x="14655" y="16043"/>
                </a:cubicBezTo>
                <a:cubicBezTo>
                  <a:pt x="14672" y="16054"/>
                  <a:pt x="14688" y="16059"/>
                  <a:pt x="14710" y="16059"/>
                </a:cubicBezTo>
                <a:cubicBezTo>
                  <a:pt x="14743" y="16059"/>
                  <a:pt x="14781" y="16043"/>
                  <a:pt x="14798" y="16010"/>
                </a:cubicBezTo>
                <a:cubicBezTo>
                  <a:pt x="14831" y="15960"/>
                  <a:pt x="14814" y="15901"/>
                  <a:pt x="14766" y="15868"/>
                </a:cubicBezTo>
                <a:cubicBezTo>
                  <a:pt x="14523" y="15714"/>
                  <a:pt x="14250" y="15599"/>
                  <a:pt x="13964" y="15522"/>
                </a:cubicBezTo>
                <a:cubicBezTo>
                  <a:pt x="13954" y="15520"/>
                  <a:pt x="13944" y="15518"/>
                  <a:pt x="13935" y="15518"/>
                </a:cubicBezTo>
                <a:close/>
                <a:moveTo>
                  <a:pt x="11485" y="15855"/>
                </a:moveTo>
                <a:cubicBezTo>
                  <a:pt x="11467" y="15855"/>
                  <a:pt x="11449" y="15859"/>
                  <a:pt x="11432" y="15868"/>
                </a:cubicBezTo>
                <a:cubicBezTo>
                  <a:pt x="11159" y="16026"/>
                  <a:pt x="10934" y="16213"/>
                  <a:pt x="10754" y="16427"/>
                </a:cubicBezTo>
                <a:cubicBezTo>
                  <a:pt x="10714" y="16471"/>
                  <a:pt x="10721" y="16536"/>
                  <a:pt x="10769" y="16575"/>
                </a:cubicBezTo>
                <a:cubicBezTo>
                  <a:pt x="10786" y="16592"/>
                  <a:pt x="10813" y="16597"/>
                  <a:pt x="10835" y="16597"/>
                </a:cubicBezTo>
                <a:cubicBezTo>
                  <a:pt x="10863" y="16597"/>
                  <a:pt x="10896" y="16585"/>
                  <a:pt x="10918" y="16564"/>
                </a:cubicBezTo>
                <a:cubicBezTo>
                  <a:pt x="11076" y="16367"/>
                  <a:pt x="11290" y="16197"/>
                  <a:pt x="11536" y="16048"/>
                </a:cubicBezTo>
                <a:cubicBezTo>
                  <a:pt x="11586" y="16021"/>
                  <a:pt x="11602" y="15955"/>
                  <a:pt x="11576" y="15906"/>
                </a:cubicBezTo>
                <a:cubicBezTo>
                  <a:pt x="11557" y="15873"/>
                  <a:pt x="11521" y="15855"/>
                  <a:pt x="11485" y="15855"/>
                </a:cubicBezTo>
                <a:close/>
                <a:moveTo>
                  <a:pt x="12707" y="16196"/>
                </a:moveTo>
                <a:cubicBezTo>
                  <a:pt x="12653" y="16196"/>
                  <a:pt x="12605" y="16234"/>
                  <a:pt x="12600" y="16289"/>
                </a:cubicBezTo>
                <a:cubicBezTo>
                  <a:pt x="12562" y="16592"/>
                  <a:pt x="12507" y="16865"/>
                  <a:pt x="12441" y="17101"/>
                </a:cubicBezTo>
                <a:cubicBezTo>
                  <a:pt x="12424" y="17156"/>
                  <a:pt x="12457" y="17217"/>
                  <a:pt x="12512" y="17232"/>
                </a:cubicBezTo>
                <a:cubicBezTo>
                  <a:pt x="12523" y="17232"/>
                  <a:pt x="12535" y="17238"/>
                  <a:pt x="12545" y="17238"/>
                </a:cubicBezTo>
                <a:cubicBezTo>
                  <a:pt x="12589" y="17238"/>
                  <a:pt x="12633" y="17205"/>
                  <a:pt x="12644" y="17161"/>
                </a:cubicBezTo>
                <a:cubicBezTo>
                  <a:pt x="12715" y="16909"/>
                  <a:pt x="12770" y="16630"/>
                  <a:pt x="12808" y="16317"/>
                </a:cubicBezTo>
                <a:cubicBezTo>
                  <a:pt x="12819" y="16256"/>
                  <a:pt x="12775" y="16202"/>
                  <a:pt x="12720" y="16197"/>
                </a:cubicBezTo>
                <a:cubicBezTo>
                  <a:pt x="12716" y="16197"/>
                  <a:pt x="12711" y="16196"/>
                  <a:pt x="12707" y="16196"/>
                </a:cubicBezTo>
                <a:close/>
                <a:moveTo>
                  <a:pt x="15343" y="16407"/>
                </a:moveTo>
                <a:cubicBezTo>
                  <a:pt x="15318" y="16407"/>
                  <a:pt x="15294" y="16415"/>
                  <a:pt x="15275" y="16433"/>
                </a:cubicBezTo>
                <a:cubicBezTo>
                  <a:pt x="15231" y="16471"/>
                  <a:pt x="15219" y="16536"/>
                  <a:pt x="15259" y="16580"/>
                </a:cubicBezTo>
                <a:cubicBezTo>
                  <a:pt x="15406" y="16761"/>
                  <a:pt x="15532" y="16964"/>
                  <a:pt x="15636" y="17189"/>
                </a:cubicBezTo>
                <a:cubicBezTo>
                  <a:pt x="15653" y="17217"/>
                  <a:pt x="15664" y="17243"/>
                  <a:pt x="15674" y="17276"/>
                </a:cubicBezTo>
                <a:cubicBezTo>
                  <a:pt x="15692" y="17315"/>
                  <a:pt x="15730" y="17342"/>
                  <a:pt x="15773" y="17342"/>
                </a:cubicBezTo>
                <a:cubicBezTo>
                  <a:pt x="15785" y="17342"/>
                  <a:pt x="15801" y="17336"/>
                  <a:pt x="15811" y="17331"/>
                </a:cubicBezTo>
                <a:cubicBezTo>
                  <a:pt x="15867" y="17315"/>
                  <a:pt x="15894" y="17249"/>
                  <a:pt x="15872" y="17194"/>
                </a:cubicBezTo>
                <a:cubicBezTo>
                  <a:pt x="15856" y="17161"/>
                  <a:pt x="15844" y="17128"/>
                  <a:pt x="15828" y="17101"/>
                </a:cubicBezTo>
                <a:cubicBezTo>
                  <a:pt x="15719" y="16860"/>
                  <a:pt x="15581" y="16640"/>
                  <a:pt x="15423" y="16443"/>
                </a:cubicBezTo>
                <a:cubicBezTo>
                  <a:pt x="15402" y="16419"/>
                  <a:pt x="15372" y="16407"/>
                  <a:pt x="15343" y="16407"/>
                </a:cubicBezTo>
                <a:close/>
                <a:moveTo>
                  <a:pt x="10501" y="17249"/>
                </a:moveTo>
                <a:lnTo>
                  <a:pt x="10397" y="17265"/>
                </a:lnTo>
                <a:cubicBezTo>
                  <a:pt x="10397" y="17556"/>
                  <a:pt x="10511" y="17857"/>
                  <a:pt x="10714" y="18093"/>
                </a:cubicBezTo>
                <a:cubicBezTo>
                  <a:pt x="10736" y="18115"/>
                  <a:pt x="10769" y="18131"/>
                  <a:pt x="10797" y="18131"/>
                </a:cubicBezTo>
                <a:cubicBezTo>
                  <a:pt x="10819" y="18131"/>
                  <a:pt x="10846" y="18120"/>
                  <a:pt x="10868" y="18104"/>
                </a:cubicBezTo>
                <a:cubicBezTo>
                  <a:pt x="10911" y="18065"/>
                  <a:pt x="10911" y="17999"/>
                  <a:pt x="10873" y="17956"/>
                </a:cubicBezTo>
                <a:cubicBezTo>
                  <a:pt x="10704" y="17758"/>
                  <a:pt x="10605" y="17506"/>
                  <a:pt x="10605" y="17255"/>
                </a:cubicBezTo>
                <a:lnTo>
                  <a:pt x="10501" y="17249"/>
                </a:lnTo>
                <a:close/>
                <a:moveTo>
                  <a:pt x="12212" y="17796"/>
                </a:moveTo>
                <a:cubicBezTo>
                  <a:pt x="12178" y="17796"/>
                  <a:pt x="12144" y="17813"/>
                  <a:pt x="12123" y="17841"/>
                </a:cubicBezTo>
                <a:cubicBezTo>
                  <a:pt x="11953" y="18093"/>
                  <a:pt x="11745" y="18236"/>
                  <a:pt x="11526" y="18257"/>
                </a:cubicBezTo>
                <a:cubicBezTo>
                  <a:pt x="11470" y="18262"/>
                  <a:pt x="11427" y="18312"/>
                  <a:pt x="11432" y="18373"/>
                </a:cubicBezTo>
                <a:cubicBezTo>
                  <a:pt x="11438" y="18427"/>
                  <a:pt x="11482" y="18471"/>
                  <a:pt x="11536" y="18471"/>
                </a:cubicBezTo>
                <a:cubicBezTo>
                  <a:pt x="11543" y="18471"/>
                  <a:pt x="11543" y="18466"/>
                  <a:pt x="11548" y="18466"/>
                </a:cubicBezTo>
                <a:cubicBezTo>
                  <a:pt x="11745" y="18449"/>
                  <a:pt x="12036" y="18350"/>
                  <a:pt x="12299" y="17961"/>
                </a:cubicBezTo>
                <a:cubicBezTo>
                  <a:pt x="12332" y="17912"/>
                  <a:pt x="12315" y="17847"/>
                  <a:pt x="12266" y="17814"/>
                </a:cubicBezTo>
                <a:cubicBezTo>
                  <a:pt x="12250" y="17802"/>
                  <a:pt x="12231" y="17796"/>
                  <a:pt x="12212" y="17796"/>
                </a:cubicBezTo>
                <a:close/>
                <a:moveTo>
                  <a:pt x="16010" y="17943"/>
                </a:moveTo>
                <a:cubicBezTo>
                  <a:pt x="16002" y="17943"/>
                  <a:pt x="15995" y="17944"/>
                  <a:pt x="15988" y="17945"/>
                </a:cubicBezTo>
                <a:cubicBezTo>
                  <a:pt x="15932" y="17961"/>
                  <a:pt x="15894" y="18016"/>
                  <a:pt x="15910" y="18072"/>
                </a:cubicBezTo>
                <a:cubicBezTo>
                  <a:pt x="15965" y="18318"/>
                  <a:pt x="16026" y="18591"/>
                  <a:pt x="16091" y="18899"/>
                </a:cubicBezTo>
                <a:cubicBezTo>
                  <a:pt x="16102" y="18948"/>
                  <a:pt x="16147" y="18980"/>
                  <a:pt x="16195" y="18980"/>
                </a:cubicBezTo>
                <a:lnTo>
                  <a:pt x="16218" y="18980"/>
                </a:lnTo>
                <a:cubicBezTo>
                  <a:pt x="16272" y="18970"/>
                  <a:pt x="16311" y="18915"/>
                  <a:pt x="16299" y="18854"/>
                </a:cubicBezTo>
                <a:cubicBezTo>
                  <a:pt x="16234" y="18548"/>
                  <a:pt x="16173" y="18269"/>
                  <a:pt x="16114" y="18022"/>
                </a:cubicBezTo>
                <a:cubicBezTo>
                  <a:pt x="16104" y="17974"/>
                  <a:pt x="16057" y="17943"/>
                  <a:pt x="16010" y="17943"/>
                </a:cubicBezTo>
                <a:close/>
                <a:moveTo>
                  <a:pt x="16372" y="19608"/>
                </a:moveTo>
                <a:cubicBezTo>
                  <a:pt x="16364" y="19608"/>
                  <a:pt x="16357" y="19609"/>
                  <a:pt x="16349" y="19611"/>
                </a:cubicBezTo>
                <a:cubicBezTo>
                  <a:pt x="16289" y="19622"/>
                  <a:pt x="16256" y="19683"/>
                  <a:pt x="16266" y="19742"/>
                </a:cubicBezTo>
                <a:cubicBezTo>
                  <a:pt x="16316" y="20000"/>
                  <a:pt x="16377" y="20275"/>
                  <a:pt x="16436" y="20559"/>
                </a:cubicBezTo>
                <a:cubicBezTo>
                  <a:pt x="16443" y="20609"/>
                  <a:pt x="16486" y="20642"/>
                  <a:pt x="16535" y="20642"/>
                </a:cubicBezTo>
                <a:lnTo>
                  <a:pt x="16557" y="20642"/>
                </a:lnTo>
                <a:cubicBezTo>
                  <a:pt x="16618" y="20630"/>
                  <a:pt x="16651" y="20576"/>
                  <a:pt x="16640" y="20516"/>
                </a:cubicBezTo>
                <a:cubicBezTo>
                  <a:pt x="16579" y="20230"/>
                  <a:pt x="16524" y="19957"/>
                  <a:pt x="16469" y="19699"/>
                </a:cubicBezTo>
                <a:lnTo>
                  <a:pt x="16469" y="19688"/>
                </a:lnTo>
                <a:cubicBezTo>
                  <a:pt x="16460" y="19636"/>
                  <a:pt x="16418" y="19608"/>
                  <a:pt x="16372" y="19608"/>
                </a:cubicBezTo>
                <a:close/>
                <a:moveTo>
                  <a:pt x="16714" y="21259"/>
                </a:moveTo>
                <a:cubicBezTo>
                  <a:pt x="16708" y="21259"/>
                  <a:pt x="16701" y="21260"/>
                  <a:pt x="16694" y="21261"/>
                </a:cubicBezTo>
                <a:cubicBezTo>
                  <a:pt x="16633" y="21277"/>
                  <a:pt x="16601" y="21332"/>
                  <a:pt x="16612" y="21386"/>
                </a:cubicBezTo>
                <a:cubicBezTo>
                  <a:pt x="16673" y="21656"/>
                  <a:pt x="16732" y="21935"/>
                  <a:pt x="16798" y="22215"/>
                </a:cubicBezTo>
                <a:cubicBezTo>
                  <a:pt x="16810" y="22264"/>
                  <a:pt x="16853" y="22297"/>
                  <a:pt x="16903" y="22297"/>
                </a:cubicBezTo>
                <a:lnTo>
                  <a:pt x="16924" y="22297"/>
                </a:lnTo>
                <a:cubicBezTo>
                  <a:pt x="16985" y="22281"/>
                  <a:pt x="17018" y="22226"/>
                  <a:pt x="17007" y="22170"/>
                </a:cubicBezTo>
                <a:cubicBezTo>
                  <a:pt x="16941" y="21886"/>
                  <a:pt x="16875" y="21611"/>
                  <a:pt x="16820" y="21343"/>
                </a:cubicBezTo>
                <a:cubicBezTo>
                  <a:pt x="16806" y="21295"/>
                  <a:pt x="16762" y="21259"/>
                  <a:pt x="16714" y="21259"/>
                </a:cubicBezTo>
                <a:close/>
                <a:moveTo>
                  <a:pt x="17104" y="22912"/>
                </a:moveTo>
                <a:cubicBezTo>
                  <a:pt x="17094" y="22912"/>
                  <a:pt x="17084" y="22913"/>
                  <a:pt x="17073" y="22916"/>
                </a:cubicBezTo>
                <a:cubicBezTo>
                  <a:pt x="17018" y="22927"/>
                  <a:pt x="16985" y="22987"/>
                  <a:pt x="16995" y="23042"/>
                </a:cubicBezTo>
                <a:cubicBezTo>
                  <a:pt x="17061" y="23311"/>
                  <a:pt x="17133" y="23584"/>
                  <a:pt x="17210" y="23865"/>
                </a:cubicBezTo>
                <a:cubicBezTo>
                  <a:pt x="17220" y="23913"/>
                  <a:pt x="17265" y="23941"/>
                  <a:pt x="17308" y="23941"/>
                </a:cubicBezTo>
                <a:lnTo>
                  <a:pt x="17336" y="23941"/>
                </a:lnTo>
                <a:cubicBezTo>
                  <a:pt x="17396" y="23925"/>
                  <a:pt x="17429" y="23865"/>
                  <a:pt x="17412" y="23809"/>
                </a:cubicBezTo>
                <a:cubicBezTo>
                  <a:pt x="17336" y="23536"/>
                  <a:pt x="17270" y="23261"/>
                  <a:pt x="17204" y="22992"/>
                </a:cubicBezTo>
                <a:cubicBezTo>
                  <a:pt x="17190" y="22943"/>
                  <a:pt x="17151" y="22912"/>
                  <a:pt x="17104" y="22912"/>
                </a:cubicBezTo>
                <a:close/>
                <a:moveTo>
                  <a:pt x="17537" y="24545"/>
                </a:moveTo>
                <a:cubicBezTo>
                  <a:pt x="17527" y="24545"/>
                  <a:pt x="17516" y="24547"/>
                  <a:pt x="17506" y="24550"/>
                </a:cubicBezTo>
                <a:cubicBezTo>
                  <a:pt x="17450" y="24566"/>
                  <a:pt x="17417" y="24626"/>
                  <a:pt x="17434" y="24681"/>
                </a:cubicBezTo>
                <a:cubicBezTo>
                  <a:pt x="17511" y="24950"/>
                  <a:pt x="17594" y="25223"/>
                  <a:pt x="17675" y="25497"/>
                </a:cubicBezTo>
                <a:cubicBezTo>
                  <a:pt x="17692" y="25542"/>
                  <a:pt x="17736" y="25569"/>
                  <a:pt x="17779" y="25569"/>
                </a:cubicBezTo>
                <a:cubicBezTo>
                  <a:pt x="17791" y="25569"/>
                  <a:pt x="17801" y="25569"/>
                  <a:pt x="17812" y="25563"/>
                </a:cubicBezTo>
                <a:cubicBezTo>
                  <a:pt x="17867" y="25547"/>
                  <a:pt x="17895" y="25486"/>
                  <a:pt x="17878" y="25431"/>
                </a:cubicBezTo>
                <a:cubicBezTo>
                  <a:pt x="17796" y="25163"/>
                  <a:pt x="17713" y="24889"/>
                  <a:pt x="17637" y="24626"/>
                </a:cubicBezTo>
                <a:cubicBezTo>
                  <a:pt x="17623" y="24576"/>
                  <a:pt x="17584" y="24545"/>
                  <a:pt x="17537" y="24545"/>
                </a:cubicBezTo>
                <a:close/>
                <a:moveTo>
                  <a:pt x="18039" y="26162"/>
                </a:moveTo>
                <a:cubicBezTo>
                  <a:pt x="18028" y="26162"/>
                  <a:pt x="18016" y="26163"/>
                  <a:pt x="18004" y="26167"/>
                </a:cubicBezTo>
                <a:cubicBezTo>
                  <a:pt x="17949" y="26188"/>
                  <a:pt x="17923" y="26248"/>
                  <a:pt x="17938" y="26303"/>
                </a:cubicBezTo>
                <a:cubicBezTo>
                  <a:pt x="18032" y="26566"/>
                  <a:pt x="18125" y="26835"/>
                  <a:pt x="18224" y="27103"/>
                </a:cubicBezTo>
                <a:cubicBezTo>
                  <a:pt x="18240" y="27148"/>
                  <a:pt x="18278" y="27174"/>
                  <a:pt x="18322" y="27174"/>
                </a:cubicBezTo>
                <a:cubicBezTo>
                  <a:pt x="18333" y="27174"/>
                  <a:pt x="18350" y="27169"/>
                  <a:pt x="18361" y="27164"/>
                </a:cubicBezTo>
                <a:cubicBezTo>
                  <a:pt x="18416" y="27148"/>
                  <a:pt x="18442" y="27087"/>
                  <a:pt x="18421" y="27032"/>
                </a:cubicBezTo>
                <a:cubicBezTo>
                  <a:pt x="18322" y="26764"/>
                  <a:pt x="18229" y="26501"/>
                  <a:pt x="18141" y="26232"/>
                </a:cubicBezTo>
                <a:cubicBezTo>
                  <a:pt x="18124" y="26188"/>
                  <a:pt x="18085" y="26162"/>
                  <a:pt x="18039" y="26162"/>
                </a:cubicBezTo>
                <a:close/>
                <a:moveTo>
                  <a:pt x="18627" y="27753"/>
                </a:moveTo>
                <a:cubicBezTo>
                  <a:pt x="18614" y="27753"/>
                  <a:pt x="18599" y="27755"/>
                  <a:pt x="18585" y="27761"/>
                </a:cubicBezTo>
                <a:cubicBezTo>
                  <a:pt x="18530" y="27778"/>
                  <a:pt x="18508" y="27844"/>
                  <a:pt x="18530" y="27898"/>
                </a:cubicBezTo>
                <a:cubicBezTo>
                  <a:pt x="18634" y="28155"/>
                  <a:pt x="18745" y="28419"/>
                  <a:pt x="18854" y="28676"/>
                </a:cubicBezTo>
                <a:cubicBezTo>
                  <a:pt x="18876" y="28714"/>
                  <a:pt x="18914" y="28742"/>
                  <a:pt x="18952" y="28742"/>
                </a:cubicBezTo>
                <a:cubicBezTo>
                  <a:pt x="18968" y="28742"/>
                  <a:pt x="18980" y="28737"/>
                  <a:pt x="18996" y="28732"/>
                </a:cubicBezTo>
                <a:cubicBezTo>
                  <a:pt x="19051" y="28709"/>
                  <a:pt x="19073" y="28643"/>
                  <a:pt x="19051" y="28595"/>
                </a:cubicBezTo>
                <a:cubicBezTo>
                  <a:pt x="18935" y="28337"/>
                  <a:pt x="18826" y="28079"/>
                  <a:pt x="18722" y="27816"/>
                </a:cubicBezTo>
                <a:cubicBezTo>
                  <a:pt x="18706" y="27775"/>
                  <a:pt x="18668" y="27753"/>
                  <a:pt x="18627" y="27753"/>
                </a:cubicBezTo>
                <a:close/>
                <a:moveTo>
                  <a:pt x="19303" y="29298"/>
                </a:moveTo>
                <a:cubicBezTo>
                  <a:pt x="19288" y="29298"/>
                  <a:pt x="19273" y="29301"/>
                  <a:pt x="19259" y="29306"/>
                </a:cubicBezTo>
                <a:cubicBezTo>
                  <a:pt x="19210" y="29334"/>
                  <a:pt x="19188" y="29395"/>
                  <a:pt x="19210" y="29450"/>
                </a:cubicBezTo>
                <a:cubicBezTo>
                  <a:pt x="19337" y="29706"/>
                  <a:pt x="19468" y="29964"/>
                  <a:pt x="19593" y="30206"/>
                </a:cubicBezTo>
                <a:cubicBezTo>
                  <a:pt x="19615" y="30244"/>
                  <a:pt x="19648" y="30265"/>
                  <a:pt x="19686" y="30265"/>
                </a:cubicBezTo>
                <a:cubicBezTo>
                  <a:pt x="19704" y="30265"/>
                  <a:pt x="19719" y="30260"/>
                  <a:pt x="19736" y="30250"/>
                </a:cubicBezTo>
                <a:cubicBezTo>
                  <a:pt x="19790" y="30222"/>
                  <a:pt x="19807" y="30161"/>
                  <a:pt x="19780" y="30107"/>
                </a:cubicBezTo>
                <a:cubicBezTo>
                  <a:pt x="19654" y="29865"/>
                  <a:pt x="19527" y="29614"/>
                  <a:pt x="19402" y="29356"/>
                </a:cubicBezTo>
                <a:cubicBezTo>
                  <a:pt x="19382" y="29319"/>
                  <a:pt x="19344" y="29298"/>
                  <a:pt x="19303" y="29298"/>
                </a:cubicBezTo>
                <a:close/>
                <a:moveTo>
                  <a:pt x="40843" y="30196"/>
                </a:moveTo>
                <a:cubicBezTo>
                  <a:pt x="40794" y="30196"/>
                  <a:pt x="40753" y="30230"/>
                  <a:pt x="40738" y="30277"/>
                </a:cubicBezTo>
                <a:cubicBezTo>
                  <a:pt x="40722" y="30353"/>
                  <a:pt x="40646" y="30644"/>
                  <a:pt x="40475" y="31066"/>
                </a:cubicBezTo>
                <a:cubicBezTo>
                  <a:pt x="40454" y="31120"/>
                  <a:pt x="40482" y="31181"/>
                  <a:pt x="40536" y="31203"/>
                </a:cubicBezTo>
                <a:cubicBezTo>
                  <a:pt x="40548" y="31208"/>
                  <a:pt x="40563" y="31208"/>
                  <a:pt x="40574" y="31208"/>
                </a:cubicBezTo>
                <a:cubicBezTo>
                  <a:pt x="40619" y="31208"/>
                  <a:pt x="40657" y="31186"/>
                  <a:pt x="40672" y="31143"/>
                </a:cubicBezTo>
                <a:cubicBezTo>
                  <a:pt x="40849" y="30710"/>
                  <a:pt x="40925" y="30409"/>
                  <a:pt x="40947" y="30326"/>
                </a:cubicBezTo>
                <a:cubicBezTo>
                  <a:pt x="40958" y="30272"/>
                  <a:pt x="40925" y="30211"/>
                  <a:pt x="40870" y="30200"/>
                </a:cubicBezTo>
                <a:cubicBezTo>
                  <a:pt x="40861" y="30197"/>
                  <a:pt x="40852" y="30196"/>
                  <a:pt x="40843" y="30196"/>
                </a:cubicBezTo>
                <a:close/>
                <a:moveTo>
                  <a:pt x="20105" y="30791"/>
                </a:moveTo>
                <a:cubicBezTo>
                  <a:pt x="20086" y="30791"/>
                  <a:pt x="20066" y="30797"/>
                  <a:pt x="20048" y="30809"/>
                </a:cubicBezTo>
                <a:cubicBezTo>
                  <a:pt x="20000" y="30836"/>
                  <a:pt x="19982" y="30902"/>
                  <a:pt x="20010" y="30951"/>
                </a:cubicBezTo>
                <a:cubicBezTo>
                  <a:pt x="20152" y="31198"/>
                  <a:pt x="20306" y="31444"/>
                  <a:pt x="20460" y="31674"/>
                </a:cubicBezTo>
                <a:cubicBezTo>
                  <a:pt x="20476" y="31707"/>
                  <a:pt x="20514" y="31724"/>
                  <a:pt x="20547" y="31724"/>
                </a:cubicBezTo>
                <a:cubicBezTo>
                  <a:pt x="20564" y="31724"/>
                  <a:pt x="20586" y="31719"/>
                  <a:pt x="20602" y="31707"/>
                </a:cubicBezTo>
                <a:cubicBezTo>
                  <a:pt x="20652" y="31674"/>
                  <a:pt x="20668" y="31608"/>
                  <a:pt x="20635" y="31560"/>
                </a:cubicBezTo>
                <a:cubicBezTo>
                  <a:pt x="20488" y="31330"/>
                  <a:pt x="20334" y="31087"/>
                  <a:pt x="20192" y="30841"/>
                </a:cubicBezTo>
                <a:cubicBezTo>
                  <a:pt x="20174" y="30809"/>
                  <a:pt x="20140" y="30791"/>
                  <a:pt x="20105" y="30791"/>
                </a:cubicBezTo>
                <a:close/>
                <a:moveTo>
                  <a:pt x="40226" y="31769"/>
                </a:moveTo>
                <a:cubicBezTo>
                  <a:pt x="40187" y="31769"/>
                  <a:pt x="40150" y="31788"/>
                  <a:pt x="40131" y="31828"/>
                </a:cubicBezTo>
                <a:cubicBezTo>
                  <a:pt x="40004" y="32074"/>
                  <a:pt x="39862" y="32316"/>
                  <a:pt x="39714" y="32552"/>
                </a:cubicBezTo>
                <a:cubicBezTo>
                  <a:pt x="39681" y="32600"/>
                  <a:pt x="39693" y="32666"/>
                  <a:pt x="39741" y="32699"/>
                </a:cubicBezTo>
                <a:cubicBezTo>
                  <a:pt x="39764" y="32711"/>
                  <a:pt x="39779" y="32716"/>
                  <a:pt x="39802" y="32716"/>
                </a:cubicBezTo>
                <a:cubicBezTo>
                  <a:pt x="39835" y="32716"/>
                  <a:pt x="39867" y="32694"/>
                  <a:pt x="39890" y="32666"/>
                </a:cubicBezTo>
                <a:cubicBezTo>
                  <a:pt x="40042" y="32425"/>
                  <a:pt x="40186" y="32173"/>
                  <a:pt x="40317" y="31921"/>
                </a:cubicBezTo>
                <a:cubicBezTo>
                  <a:pt x="40344" y="31871"/>
                  <a:pt x="40323" y="31806"/>
                  <a:pt x="40273" y="31778"/>
                </a:cubicBezTo>
                <a:cubicBezTo>
                  <a:pt x="40257" y="31772"/>
                  <a:pt x="40242" y="31769"/>
                  <a:pt x="40226" y="31769"/>
                </a:cubicBezTo>
                <a:close/>
                <a:moveTo>
                  <a:pt x="21026" y="32209"/>
                </a:moveTo>
                <a:cubicBezTo>
                  <a:pt x="21005" y="32209"/>
                  <a:pt x="20983" y="32215"/>
                  <a:pt x="20964" y="32228"/>
                </a:cubicBezTo>
                <a:cubicBezTo>
                  <a:pt x="20915" y="32266"/>
                  <a:pt x="20908" y="32332"/>
                  <a:pt x="20941" y="32377"/>
                </a:cubicBezTo>
                <a:cubicBezTo>
                  <a:pt x="21112" y="32612"/>
                  <a:pt x="21287" y="32837"/>
                  <a:pt x="21462" y="33050"/>
                </a:cubicBezTo>
                <a:cubicBezTo>
                  <a:pt x="21485" y="33078"/>
                  <a:pt x="21512" y="33093"/>
                  <a:pt x="21545" y="33093"/>
                </a:cubicBezTo>
                <a:cubicBezTo>
                  <a:pt x="21566" y="33093"/>
                  <a:pt x="21589" y="33083"/>
                  <a:pt x="21611" y="33067"/>
                </a:cubicBezTo>
                <a:cubicBezTo>
                  <a:pt x="21654" y="33028"/>
                  <a:pt x="21660" y="32962"/>
                  <a:pt x="21627" y="32919"/>
                </a:cubicBezTo>
                <a:cubicBezTo>
                  <a:pt x="21452" y="32705"/>
                  <a:pt x="21277" y="32486"/>
                  <a:pt x="21112" y="32256"/>
                </a:cubicBezTo>
                <a:cubicBezTo>
                  <a:pt x="21092" y="32225"/>
                  <a:pt x="21060" y="32209"/>
                  <a:pt x="21026" y="32209"/>
                </a:cubicBezTo>
                <a:close/>
                <a:moveTo>
                  <a:pt x="39316" y="33194"/>
                </a:moveTo>
                <a:cubicBezTo>
                  <a:pt x="39284" y="33194"/>
                  <a:pt x="39251" y="33208"/>
                  <a:pt x="39232" y="33237"/>
                </a:cubicBezTo>
                <a:cubicBezTo>
                  <a:pt x="39061" y="33455"/>
                  <a:pt x="38881" y="33670"/>
                  <a:pt x="38689" y="33872"/>
                </a:cubicBezTo>
                <a:cubicBezTo>
                  <a:pt x="38651" y="33916"/>
                  <a:pt x="38651" y="33981"/>
                  <a:pt x="38694" y="34021"/>
                </a:cubicBezTo>
                <a:cubicBezTo>
                  <a:pt x="38716" y="34042"/>
                  <a:pt x="38744" y="34047"/>
                  <a:pt x="38765" y="34047"/>
                </a:cubicBezTo>
                <a:cubicBezTo>
                  <a:pt x="38793" y="34047"/>
                  <a:pt x="38826" y="34037"/>
                  <a:pt x="38843" y="34014"/>
                </a:cubicBezTo>
                <a:cubicBezTo>
                  <a:pt x="39040" y="33806"/>
                  <a:pt x="39226" y="33587"/>
                  <a:pt x="39397" y="33363"/>
                </a:cubicBezTo>
                <a:cubicBezTo>
                  <a:pt x="39435" y="33318"/>
                  <a:pt x="39423" y="33253"/>
                  <a:pt x="39379" y="33214"/>
                </a:cubicBezTo>
                <a:cubicBezTo>
                  <a:pt x="39361" y="33201"/>
                  <a:pt x="39339" y="33194"/>
                  <a:pt x="39316" y="33194"/>
                </a:cubicBezTo>
                <a:close/>
                <a:moveTo>
                  <a:pt x="22098" y="33519"/>
                </a:moveTo>
                <a:cubicBezTo>
                  <a:pt x="22073" y="33519"/>
                  <a:pt x="22048" y="33528"/>
                  <a:pt x="22027" y="33549"/>
                </a:cubicBezTo>
                <a:cubicBezTo>
                  <a:pt x="21983" y="33587"/>
                  <a:pt x="21983" y="33653"/>
                  <a:pt x="22021" y="33697"/>
                </a:cubicBezTo>
                <a:cubicBezTo>
                  <a:pt x="22213" y="33905"/>
                  <a:pt x="22416" y="34108"/>
                  <a:pt x="22619" y="34300"/>
                </a:cubicBezTo>
                <a:cubicBezTo>
                  <a:pt x="22641" y="34322"/>
                  <a:pt x="22663" y="34327"/>
                  <a:pt x="22691" y="34327"/>
                </a:cubicBezTo>
                <a:cubicBezTo>
                  <a:pt x="22717" y="34327"/>
                  <a:pt x="22745" y="34317"/>
                  <a:pt x="22767" y="34294"/>
                </a:cubicBezTo>
                <a:cubicBezTo>
                  <a:pt x="22811" y="34256"/>
                  <a:pt x="22805" y="34185"/>
                  <a:pt x="22762" y="34146"/>
                </a:cubicBezTo>
                <a:cubicBezTo>
                  <a:pt x="22565" y="33960"/>
                  <a:pt x="22367" y="33758"/>
                  <a:pt x="22175" y="33554"/>
                </a:cubicBezTo>
                <a:cubicBezTo>
                  <a:pt x="22155" y="33531"/>
                  <a:pt x="22127" y="33519"/>
                  <a:pt x="22098" y="33519"/>
                </a:cubicBezTo>
                <a:close/>
                <a:moveTo>
                  <a:pt x="38168" y="34431"/>
                </a:moveTo>
                <a:cubicBezTo>
                  <a:pt x="38142" y="34431"/>
                  <a:pt x="38115" y="34440"/>
                  <a:pt x="38097" y="34459"/>
                </a:cubicBezTo>
                <a:cubicBezTo>
                  <a:pt x="37889" y="34639"/>
                  <a:pt x="37669" y="34821"/>
                  <a:pt x="37450" y="34985"/>
                </a:cubicBezTo>
                <a:cubicBezTo>
                  <a:pt x="37401" y="35018"/>
                  <a:pt x="37391" y="35089"/>
                  <a:pt x="37429" y="35132"/>
                </a:cubicBezTo>
                <a:cubicBezTo>
                  <a:pt x="37444" y="35160"/>
                  <a:pt x="37477" y="35177"/>
                  <a:pt x="37510" y="35177"/>
                </a:cubicBezTo>
                <a:cubicBezTo>
                  <a:pt x="37533" y="35177"/>
                  <a:pt x="37555" y="35172"/>
                  <a:pt x="37576" y="35155"/>
                </a:cubicBezTo>
                <a:cubicBezTo>
                  <a:pt x="37801" y="34985"/>
                  <a:pt x="38026" y="34803"/>
                  <a:pt x="38234" y="34613"/>
                </a:cubicBezTo>
                <a:cubicBezTo>
                  <a:pt x="38278" y="34573"/>
                  <a:pt x="38284" y="34508"/>
                  <a:pt x="38246" y="34464"/>
                </a:cubicBezTo>
                <a:cubicBezTo>
                  <a:pt x="38225" y="34442"/>
                  <a:pt x="38196" y="34431"/>
                  <a:pt x="38168" y="34431"/>
                </a:cubicBezTo>
                <a:close/>
                <a:moveTo>
                  <a:pt x="23322" y="34675"/>
                </a:moveTo>
                <a:cubicBezTo>
                  <a:pt x="23291" y="34675"/>
                  <a:pt x="23262" y="34688"/>
                  <a:pt x="23243" y="34717"/>
                </a:cubicBezTo>
                <a:cubicBezTo>
                  <a:pt x="23205" y="34760"/>
                  <a:pt x="23210" y="34826"/>
                  <a:pt x="23255" y="34864"/>
                </a:cubicBezTo>
                <a:cubicBezTo>
                  <a:pt x="23480" y="35046"/>
                  <a:pt x="23704" y="35215"/>
                  <a:pt x="23934" y="35374"/>
                </a:cubicBezTo>
                <a:cubicBezTo>
                  <a:pt x="23951" y="35390"/>
                  <a:pt x="23973" y="35395"/>
                  <a:pt x="23994" y="35395"/>
                </a:cubicBezTo>
                <a:cubicBezTo>
                  <a:pt x="24027" y="35395"/>
                  <a:pt x="24060" y="35380"/>
                  <a:pt x="24083" y="35352"/>
                </a:cubicBezTo>
                <a:cubicBezTo>
                  <a:pt x="24115" y="35303"/>
                  <a:pt x="24105" y="35238"/>
                  <a:pt x="24055" y="35205"/>
                </a:cubicBezTo>
                <a:cubicBezTo>
                  <a:pt x="23830" y="35046"/>
                  <a:pt x="23605" y="34876"/>
                  <a:pt x="23392" y="34700"/>
                </a:cubicBezTo>
                <a:cubicBezTo>
                  <a:pt x="23370" y="34683"/>
                  <a:pt x="23345" y="34675"/>
                  <a:pt x="23322" y="34675"/>
                </a:cubicBezTo>
                <a:close/>
                <a:moveTo>
                  <a:pt x="36813" y="35439"/>
                </a:moveTo>
                <a:cubicBezTo>
                  <a:pt x="36793" y="35439"/>
                  <a:pt x="36773" y="35444"/>
                  <a:pt x="36754" y="35456"/>
                </a:cubicBezTo>
                <a:cubicBezTo>
                  <a:pt x="36524" y="35599"/>
                  <a:pt x="36278" y="35736"/>
                  <a:pt x="36025" y="35862"/>
                </a:cubicBezTo>
                <a:cubicBezTo>
                  <a:pt x="35976" y="35889"/>
                  <a:pt x="35954" y="35949"/>
                  <a:pt x="35982" y="36004"/>
                </a:cubicBezTo>
                <a:cubicBezTo>
                  <a:pt x="35998" y="36043"/>
                  <a:pt x="36036" y="36060"/>
                  <a:pt x="36075" y="36060"/>
                </a:cubicBezTo>
                <a:cubicBezTo>
                  <a:pt x="36091" y="36060"/>
                  <a:pt x="36108" y="36060"/>
                  <a:pt x="36124" y="36048"/>
                </a:cubicBezTo>
                <a:cubicBezTo>
                  <a:pt x="36376" y="35922"/>
                  <a:pt x="36628" y="35780"/>
                  <a:pt x="36870" y="35637"/>
                </a:cubicBezTo>
                <a:cubicBezTo>
                  <a:pt x="36918" y="35605"/>
                  <a:pt x="36935" y="35539"/>
                  <a:pt x="36903" y="35489"/>
                </a:cubicBezTo>
                <a:cubicBezTo>
                  <a:pt x="36881" y="35457"/>
                  <a:pt x="36848" y="35439"/>
                  <a:pt x="36813" y="35439"/>
                </a:cubicBezTo>
                <a:close/>
                <a:moveTo>
                  <a:pt x="24705" y="35640"/>
                </a:moveTo>
                <a:cubicBezTo>
                  <a:pt x="24669" y="35640"/>
                  <a:pt x="24633" y="35658"/>
                  <a:pt x="24614" y="35691"/>
                </a:cubicBezTo>
                <a:cubicBezTo>
                  <a:pt x="24586" y="35741"/>
                  <a:pt x="24603" y="35807"/>
                  <a:pt x="24652" y="35835"/>
                </a:cubicBezTo>
                <a:cubicBezTo>
                  <a:pt x="24894" y="35982"/>
                  <a:pt x="25145" y="36114"/>
                  <a:pt x="25403" y="36240"/>
                </a:cubicBezTo>
                <a:cubicBezTo>
                  <a:pt x="25420" y="36245"/>
                  <a:pt x="25431" y="36250"/>
                  <a:pt x="25447" y="36250"/>
                </a:cubicBezTo>
                <a:cubicBezTo>
                  <a:pt x="25486" y="36250"/>
                  <a:pt x="25524" y="36229"/>
                  <a:pt x="25545" y="36191"/>
                </a:cubicBezTo>
                <a:cubicBezTo>
                  <a:pt x="25568" y="36136"/>
                  <a:pt x="25545" y="36075"/>
                  <a:pt x="25497" y="36048"/>
                </a:cubicBezTo>
                <a:cubicBezTo>
                  <a:pt x="25244" y="35928"/>
                  <a:pt x="24998" y="35797"/>
                  <a:pt x="24756" y="35653"/>
                </a:cubicBezTo>
                <a:cubicBezTo>
                  <a:pt x="24740" y="35644"/>
                  <a:pt x="24723" y="35640"/>
                  <a:pt x="24705" y="35640"/>
                </a:cubicBezTo>
                <a:close/>
                <a:moveTo>
                  <a:pt x="35304" y="36199"/>
                </a:moveTo>
                <a:cubicBezTo>
                  <a:pt x="35291" y="36199"/>
                  <a:pt x="35277" y="36202"/>
                  <a:pt x="35264" y="36207"/>
                </a:cubicBezTo>
                <a:cubicBezTo>
                  <a:pt x="35011" y="36311"/>
                  <a:pt x="34748" y="36404"/>
                  <a:pt x="34480" y="36492"/>
                </a:cubicBezTo>
                <a:cubicBezTo>
                  <a:pt x="34424" y="36508"/>
                  <a:pt x="34391" y="36569"/>
                  <a:pt x="34409" y="36624"/>
                </a:cubicBezTo>
                <a:cubicBezTo>
                  <a:pt x="34424" y="36667"/>
                  <a:pt x="34469" y="36695"/>
                  <a:pt x="34512" y="36695"/>
                </a:cubicBezTo>
                <a:cubicBezTo>
                  <a:pt x="34523" y="36695"/>
                  <a:pt x="34535" y="36695"/>
                  <a:pt x="34545" y="36690"/>
                </a:cubicBezTo>
                <a:cubicBezTo>
                  <a:pt x="34819" y="36602"/>
                  <a:pt x="35089" y="36508"/>
                  <a:pt x="35345" y="36404"/>
                </a:cubicBezTo>
                <a:cubicBezTo>
                  <a:pt x="35400" y="36382"/>
                  <a:pt x="35428" y="36316"/>
                  <a:pt x="35406" y="36262"/>
                </a:cubicBezTo>
                <a:cubicBezTo>
                  <a:pt x="35390" y="36224"/>
                  <a:pt x="35348" y="36199"/>
                  <a:pt x="35304" y="36199"/>
                </a:cubicBezTo>
                <a:close/>
                <a:moveTo>
                  <a:pt x="26227" y="36372"/>
                </a:moveTo>
                <a:cubicBezTo>
                  <a:pt x="26182" y="36372"/>
                  <a:pt x="26140" y="36399"/>
                  <a:pt x="26121" y="36442"/>
                </a:cubicBezTo>
                <a:cubicBezTo>
                  <a:pt x="26099" y="36492"/>
                  <a:pt x="26127" y="36558"/>
                  <a:pt x="26182" y="36574"/>
                </a:cubicBezTo>
                <a:cubicBezTo>
                  <a:pt x="26445" y="36678"/>
                  <a:pt x="26719" y="36771"/>
                  <a:pt x="26987" y="36849"/>
                </a:cubicBezTo>
                <a:cubicBezTo>
                  <a:pt x="26999" y="36854"/>
                  <a:pt x="27009" y="36854"/>
                  <a:pt x="27020" y="36854"/>
                </a:cubicBezTo>
                <a:cubicBezTo>
                  <a:pt x="27065" y="36854"/>
                  <a:pt x="27108" y="36827"/>
                  <a:pt x="27119" y="36777"/>
                </a:cubicBezTo>
                <a:cubicBezTo>
                  <a:pt x="27136" y="36723"/>
                  <a:pt x="27103" y="36662"/>
                  <a:pt x="27047" y="36645"/>
                </a:cubicBezTo>
                <a:cubicBezTo>
                  <a:pt x="26784" y="36569"/>
                  <a:pt x="26516" y="36481"/>
                  <a:pt x="26258" y="36377"/>
                </a:cubicBezTo>
                <a:cubicBezTo>
                  <a:pt x="26248" y="36374"/>
                  <a:pt x="26237" y="36372"/>
                  <a:pt x="26227" y="36372"/>
                </a:cubicBezTo>
                <a:close/>
                <a:moveTo>
                  <a:pt x="33703" y="36713"/>
                </a:moveTo>
                <a:cubicBezTo>
                  <a:pt x="33694" y="36713"/>
                  <a:pt x="33684" y="36715"/>
                  <a:pt x="33675" y="36717"/>
                </a:cubicBezTo>
                <a:cubicBezTo>
                  <a:pt x="33411" y="36777"/>
                  <a:pt x="33131" y="36837"/>
                  <a:pt x="32852" y="36887"/>
                </a:cubicBezTo>
                <a:cubicBezTo>
                  <a:pt x="32797" y="36898"/>
                  <a:pt x="32759" y="36948"/>
                  <a:pt x="32770" y="37007"/>
                </a:cubicBezTo>
                <a:cubicBezTo>
                  <a:pt x="32775" y="37057"/>
                  <a:pt x="32819" y="37095"/>
                  <a:pt x="32873" y="37095"/>
                </a:cubicBezTo>
                <a:lnTo>
                  <a:pt x="32891" y="37095"/>
                </a:lnTo>
                <a:cubicBezTo>
                  <a:pt x="33175" y="37046"/>
                  <a:pt x="33455" y="36986"/>
                  <a:pt x="33723" y="36920"/>
                </a:cubicBezTo>
                <a:cubicBezTo>
                  <a:pt x="33778" y="36908"/>
                  <a:pt x="33817" y="36849"/>
                  <a:pt x="33799" y="36794"/>
                </a:cubicBezTo>
                <a:cubicBezTo>
                  <a:pt x="33791" y="36748"/>
                  <a:pt x="33751" y="36713"/>
                  <a:pt x="33703" y="36713"/>
                </a:cubicBezTo>
                <a:close/>
                <a:moveTo>
                  <a:pt x="27836" y="36852"/>
                </a:moveTo>
                <a:cubicBezTo>
                  <a:pt x="27788" y="36852"/>
                  <a:pt x="27742" y="36883"/>
                  <a:pt x="27733" y="36936"/>
                </a:cubicBezTo>
                <a:cubicBezTo>
                  <a:pt x="27722" y="36991"/>
                  <a:pt x="27755" y="37046"/>
                  <a:pt x="27814" y="37062"/>
                </a:cubicBezTo>
                <a:cubicBezTo>
                  <a:pt x="28089" y="37117"/>
                  <a:pt x="28368" y="37166"/>
                  <a:pt x="28654" y="37204"/>
                </a:cubicBezTo>
                <a:lnTo>
                  <a:pt x="28664" y="37204"/>
                </a:lnTo>
                <a:cubicBezTo>
                  <a:pt x="28719" y="37204"/>
                  <a:pt x="28763" y="37166"/>
                  <a:pt x="28768" y="37117"/>
                </a:cubicBezTo>
                <a:cubicBezTo>
                  <a:pt x="28780" y="37057"/>
                  <a:pt x="28735" y="37002"/>
                  <a:pt x="28681" y="36996"/>
                </a:cubicBezTo>
                <a:cubicBezTo>
                  <a:pt x="28401" y="36958"/>
                  <a:pt x="28127" y="36908"/>
                  <a:pt x="27859" y="36854"/>
                </a:cubicBezTo>
                <a:cubicBezTo>
                  <a:pt x="27852" y="36853"/>
                  <a:pt x="27844" y="36852"/>
                  <a:pt x="27836" y="36852"/>
                </a:cubicBezTo>
                <a:close/>
                <a:moveTo>
                  <a:pt x="32033" y="37001"/>
                </a:moveTo>
                <a:cubicBezTo>
                  <a:pt x="32030" y="37001"/>
                  <a:pt x="32027" y="37001"/>
                  <a:pt x="32024" y="37002"/>
                </a:cubicBezTo>
                <a:cubicBezTo>
                  <a:pt x="31745" y="37034"/>
                  <a:pt x="31459" y="37062"/>
                  <a:pt x="31186" y="37079"/>
                </a:cubicBezTo>
                <a:cubicBezTo>
                  <a:pt x="31131" y="37084"/>
                  <a:pt x="31087" y="37133"/>
                  <a:pt x="31087" y="37188"/>
                </a:cubicBezTo>
                <a:cubicBezTo>
                  <a:pt x="31092" y="37249"/>
                  <a:pt x="31136" y="37292"/>
                  <a:pt x="31196" y="37292"/>
                </a:cubicBezTo>
                <a:lnTo>
                  <a:pt x="31202" y="37292"/>
                </a:lnTo>
                <a:cubicBezTo>
                  <a:pt x="31476" y="37270"/>
                  <a:pt x="31761" y="37249"/>
                  <a:pt x="32046" y="37216"/>
                </a:cubicBezTo>
                <a:cubicBezTo>
                  <a:pt x="32107" y="37211"/>
                  <a:pt x="32150" y="37155"/>
                  <a:pt x="32139" y="37095"/>
                </a:cubicBezTo>
                <a:cubicBezTo>
                  <a:pt x="32134" y="37043"/>
                  <a:pt x="32085" y="37001"/>
                  <a:pt x="32033" y="37001"/>
                </a:cubicBezTo>
                <a:close/>
                <a:moveTo>
                  <a:pt x="29514" y="37079"/>
                </a:moveTo>
                <a:cubicBezTo>
                  <a:pt x="29459" y="37079"/>
                  <a:pt x="29405" y="37117"/>
                  <a:pt x="29399" y="37178"/>
                </a:cubicBezTo>
                <a:cubicBezTo>
                  <a:pt x="29393" y="37237"/>
                  <a:pt x="29443" y="37287"/>
                  <a:pt x="29498" y="37287"/>
                </a:cubicBezTo>
                <a:cubicBezTo>
                  <a:pt x="29772" y="37309"/>
                  <a:pt x="30051" y="37315"/>
                  <a:pt x="30347" y="37315"/>
                </a:cubicBezTo>
                <a:lnTo>
                  <a:pt x="30341" y="37105"/>
                </a:lnTo>
                <a:cubicBezTo>
                  <a:pt x="30299" y="37106"/>
                  <a:pt x="30257" y="37107"/>
                  <a:pt x="30215" y="37107"/>
                </a:cubicBezTo>
                <a:cubicBezTo>
                  <a:pt x="29978" y="37107"/>
                  <a:pt x="29742" y="37093"/>
                  <a:pt x="29514" y="37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8"/>
          <p:cNvSpPr/>
          <p:nvPr/>
        </p:nvSpPr>
        <p:spPr>
          <a:xfrm rot="-8552197" flipH="1">
            <a:off x="5402924" y="4133059"/>
            <a:ext cx="2036439" cy="1855308"/>
          </a:xfrm>
          <a:custGeom>
            <a:avLst/>
            <a:gdLst/>
            <a:ahLst/>
            <a:cxnLst/>
            <a:rect l="l" t="t" r="r" b="b"/>
            <a:pathLst>
              <a:path w="40958" h="37315" extrusionOk="0">
                <a:moveTo>
                  <a:pt x="947" y="1"/>
                </a:moveTo>
                <a:cubicBezTo>
                  <a:pt x="421" y="1"/>
                  <a:pt x="115" y="39"/>
                  <a:pt x="104" y="39"/>
                </a:cubicBezTo>
                <a:cubicBezTo>
                  <a:pt x="43" y="44"/>
                  <a:pt x="0" y="99"/>
                  <a:pt x="11" y="154"/>
                </a:cubicBezTo>
                <a:cubicBezTo>
                  <a:pt x="16" y="208"/>
                  <a:pt x="59" y="248"/>
                  <a:pt x="115" y="248"/>
                </a:cubicBezTo>
                <a:lnTo>
                  <a:pt x="125" y="248"/>
                </a:lnTo>
                <a:cubicBezTo>
                  <a:pt x="125" y="248"/>
                  <a:pt x="438" y="215"/>
                  <a:pt x="959" y="215"/>
                </a:cubicBezTo>
                <a:cubicBezTo>
                  <a:pt x="1013" y="215"/>
                  <a:pt x="1058" y="165"/>
                  <a:pt x="1058" y="104"/>
                </a:cubicBezTo>
                <a:cubicBezTo>
                  <a:pt x="1058" y="51"/>
                  <a:pt x="1002" y="1"/>
                  <a:pt x="947" y="1"/>
                </a:cubicBezTo>
                <a:close/>
                <a:moveTo>
                  <a:pt x="1803" y="33"/>
                </a:moveTo>
                <a:cubicBezTo>
                  <a:pt x="1743" y="33"/>
                  <a:pt x="1703" y="75"/>
                  <a:pt x="1698" y="132"/>
                </a:cubicBezTo>
                <a:cubicBezTo>
                  <a:pt x="1693" y="187"/>
                  <a:pt x="1736" y="241"/>
                  <a:pt x="1797" y="241"/>
                </a:cubicBezTo>
                <a:cubicBezTo>
                  <a:pt x="2072" y="264"/>
                  <a:pt x="2356" y="291"/>
                  <a:pt x="2631" y="329"/>
                </a:cubicBezTo>
                <a:lnTo>
                  <a:pt x="2647" y="329"/>
                </a:lnTo>
                <a:cubicBezTo>
                  <a:pt x="2697" y="329"/>
                  <a:pt x="2745" y="291"/>
                  <a:pt x="2751" y="236"/>
                </a:cubicBezTo>
                <a:cubicBezTo>
                  <a:pt x="2756" y="182"/>
                  <a:pt x="2718" y="127"/>
                  <a:pt x="2657" y="122"/>
                </a:cubicBezTo>
                <a:cubicBezTo>
                  <a:pt x="2378" y="83"/>
                  <a:pt x="2093" y="51"/>
                  <a:pt x="1814" y="33"/>
                </a:cubicBezTo>
                <a:cubicBezTo>
                  <a:pt x="1810" y="33"/>
                  <a:pt x="1807" y="33"/>
                  <a:pt x="1803" y="33"/>
                </a:cubicBezTo>
                <a:close/>
                <a:moveTo>
                  <a:pt x="3481" y="262"/>
                </a:moveTo>
                <a:cubicBezTo>
                  <a:pt x="3432" y="262"/>
                  <a:pt x="3386" y="293"/>
                  <a:pt x="3375" y="346"/>
                </a:cubicBezTo>
                <a:cubicBezTo>
                  <a:pt x="3365" y="400"/>
                  <a:pt x="3403" y="456"/>
                  <a:pt x="3458" y="466"/>
                </a:cubicBezTo>
                <a:cubicBezTo>
                  <a:pt x="3732" y="527"/>
                  <a:pt x="4005" y="587"/>
                  <a:pt x="4275" y="664"/>
                </a:cubicBezTo>
                <a:cubicBezTo>
                  <a:pt x="4286" y="664"/>
                  <a:pt x="4291" y="669"/>
                  <a:pt x="4301" y="669"/>
                </a:cubicBezTo>
                <a:cubicBezTo>
                  <a:pt x="4351" y="669"/>
                  <a:pt x="4390" y="636"/>
                  <a:pt x="4407" y="587"/>
                </a:cubicBezTo>
                <a:cubicBezTo>
                  <a:pt x="4422" y="532"/>
                  <a:pt x="4384" y="471"/>
                  <a:pt x="4329" y="461"/>
                </a:cubicBezTo>
                <a:cubicBezTo>
                  <a:pt x="4061" y="385"/>
                  <a:pt x="3782" y="319"/>
                  <a:pt x="3502" y="264"/>
                </a:cubicBezTo>
                <a:cubicBezTo>
                  <a:pt x="3495" y="262"/>
                  <a:pt x="3488" y="262"/>
                  <a:pt x="3481" y="262"/>
                </a:cubicBezTo>
                <a:close/>
                <a:moveTo>
                  <a:pt x="5113" y="708"/>
                </a:moveTo>
                <a:cubicBezTo>
                  <a:pt x="5069" y="708"/>
                  <a:pt x="5027" y="735"/>
                  <a:pt x="5009" y="779"/>
                </a:cubicBezTo>
                <a:cubicBezTo>
                  <a:pt x="4992" y="833"/>
                  <a:pt x="5020" y="894"/>
                  <a:pt x="5075" y="916"/>
                </a:cubicBezTo>
                <a:cubicBezTo>
                  <a:pt x="5338" y="1009"/>
                  <a:pt x="5601" y="1113"/>
                  <a:pt x="5854" y="1223"/>
                </a:cubicBezTo>
                <a:cubicBezTo>
                  <a:pt x="5864" y="1228"/>
                  <a:pt x="5880" y="1234"/>
                  <a:pt x="5897" y="1234"/>
                </a:cubicBezTo>
                <a:cubicBezTo>
                  <a:pt x="5935" y="1234"/>
                  <a:pt x="5973" y="1207"/>
                  <a:pt x="5990" y="1169"/>
                </a:cubicBezTo>
                <a:cubicBezTo>
                  <a:pt x="6018" y="1113"/>
                  <a:pt x="5990" y="1053"/>
                  <a:pt x="5935" y="1031"/>
                </a:cubicBezTo>
                <a:cubicBezTo>
                  <a:pt x="5677" y="916"/>
                  <a:pt x="5414" y="812"/>
                  <a:pt x="5146" y="713"/>
                </a:cubicBezTo>
                <a:cubicBezTo>
                  <a:pt x="5135" y="710"/>
                  <a:pt x="5124" y="708"/>
                  <a:pt x="5113" y="708"/>
                </a:cubicBezTo>
                <a:close/>
                <a:moveTo>
                  <a:pt x="6656" y="1392"/>
                </a:moveTo>
                <a:cubicBezTo>
                  <a:pt x="6618" y="1392"/>
                  <a:pt x="6579" y="1413"/>
                  <a:pt x="6560" y="1447"/>
                </a:cubicBezTo>
                <a:cubicBezTo>
                  <a:pt x="6532" y="1497"/>
                  <a:pt x="6555" y="1563"/>
                  <a:pt x="6603" y="1590"/>
                </a:cubicBezTo>
                <a:cubicBezTo>
                  <a:pt x="6851" y="1721"/>
                  <a:pt x="7091" y="1870"/>
                  <a:pt x="7322" y="2017"/>
                </a:cubicBezTo>
                <a:cubicBezTo>
                  <a:pt x="7339" y="2029"/>
                  <a:pt x="7360" y="2034"/>
                  <a:pt x="7382" y="2034"/>
                </a:cubicBezTo>
                <a:cubicBezTo>
                  <a:pt x="7415" y="2034"/>
                  <a:pt x="7448" y="2017"/>
                  <a:pt x="7470" y="1984"/>
                </a:cubicBezTo>
                <a:cubicBezTo>
                  <a:pt x="7503" y="1936"/>
                  <a:pt x="7486" y="1875"/>
                  <a:pt x="7437" y="1842"/>
                </a:cubicBezTo>
                <a:cubicBezTo>
                  <a:pt x="7202" y="1688"/>
                  <a:pt x="6955" y="1541"/>
                  <a:pt x="6702" y="1404"/>
                </a:cubicBezTo>
                <a:cubicBezTo>
                  <a:pt x="6688" y="1396"/>
                  <a:pt x="6672" y="1392"/>
                  <a:pt x="6656" y="1392"/>
                </a:cubicBezTo>
                <a:close/>
                <a:moveTo>
                  <a:pt x="8069" y="2314"/>
                </a:moveTo>
                <a:cubicBezTo>
                  <a:pt x="8038" y="2314"/>
                  <a:pt x="8007" y="2327"/>
                  <a:pt x="7985" y="2352"/>
                </a:cubicBezTo>
                <a:cubicBezTo>
                  <a:pt x="7946" y="2401"/>
                  <a:pt x="7958" y="2467"/>
                  <a:pt x="8002" y="2505"/>
                </a:cubicBezTo>
                <a:cubicBezTo>
                  <a:pt x="8221" y="2675"/>
                  <a:pt x="8434" y="2856"/>
                  <a:pt x="8642" y="3043"/>
                </a:cubicBezTo>
                <a:cubicBezTo>
                  <a:pt x="8659" y="3064"/>
                  <a:pt x="8687" y="3069"/>
                  <a:pt x="8715" y="3069"/>
                </a:cubicBezTo>
                <a:cubicBezTo>
                  <a:pt x="8741" y="3069"/>
                  <a:pt x="8769" y="3059"/>
                  <a:pt x="8791" y="3036"/>
                </a:cubicBezTo>
                <a:cubicBezTo>
                  <a:pt x="8829" y="2993"/>
                  <a:pt x="8829" y="2927"/>
                  <a:pt x="8786" y="2889"/>
                </a:cubicBezTo>
                <a:cubicBezTo>
                  <a:pt x="8577" y="2697"/>
                  <a:pt x="8358" y="2510"/>
                  <a:pt x="8133" y="2335"/>
                </a:cubicBezTo>
                <a:cubicBezTo>
                  <a:pt x="8115" y="2321"/>
                  <a:pt x="8092" y="2314"/>
                  <a:pt x="8069" y="2314"/>
                </a:cubicBezTo>
                <a:close/>
                <a:moveTo>
                  <a:pt x="9308" y="3458"/>
                </a:moveTo>
                <a:cubicBezTo>
                  <a:pt x="9282" y="3458"/>
                  <a:pt x="9256" y="3468"/>
                  <a:pt x="9234" y="3486"/>
                </a:cubicBezTo>
                <a:cubicBezTo>
                  <a:pt x="9191" y="3525"/>
                  <a:pt x="9191" y="3590"/>
                  <a:pt x="9229" y="3635"/>
                </a:cubicBezTo>
                <a:cubicBezTo>
                  <a:pt x="9416" y="3838"/>
                  <a:pt x="9596" y="4056"/>
                  <a:pt x="9767" y="4276"/>
                </a:cubicBezTo>
                <a:cubicBezTo>
                  <a:pt x="9788" y="4303"/>
                  <a:pt x="9816" y="4319"/>
                  <a:pt x="9849" y="4319"/>
                </a:cubicBezTo>
                <a:cubicBezTo>
                  <a:pt x="9871" y="4319"/>
                  <a:pt x="9892" y="4308"/>
                  <a:pt x="9914" y="4298"/>
                </a:cubicBezTo>
                <a:cubicBezTo>
                  <a:pt x="9958" y="4260"/>
                  <a:pt x="9970" y="4194"/>
                  <a:pt x="9931" y="4144"/>
                </a:cubicBezTo>
                <a:cubicBezTo>
                  <a:pt x="9760" y="3919"/>
                  <a:pt x="9575" y="3701"/>
                  <a:pt x="9383" y="3492"/>
                </a:cubicBezTo>
                <a:cubicBezTo>
                  <a:pt x="9363" y="3469"/>
                  <a:pt x="9336" y="3458"/>
                  <a:pt x="9308" y="3458"/>
                </a:cubicBezTo>
                <a:close/>
                <a:moveTo>
                  <a:pt x="10342" y="4794"/>
                </a:moveTo>
                <a:cubicBezTo>
                  <a:pt x="10322" y="4794"/>
                  <a:pt x="10300" y="4800"/>
                  <a:pt x="10281" y="4812"/>
                </a:cubicBezTo>
                <a:cubicBezTo>
                  <a:pt x="10233" y="4845"/>
                  <a:pt x="10216" y="4906"/>
                  <a:pt x="10248" y="4956"/>
                </a:cubicBezTo>
                <a:cubicBezTo>
                  <a:pt x="10402" y="5186"/>
                  <a:pt x="10544" y="5432"/>
                  <a:pt x="10676" y="5674"/>
                </a:cubicBezTo>
                <a:cubicBezTo>
                  <a:pt x="10698" y="5712"/>
                  <a:pt x="10736" y="5728"/>
                  <a:pt x="10769" y="5728"/>
                </a:cubicBezTo>
                <a:cubicBezTo>
                  <a:pt x="10792" y="5728"/>
                  <a:pt x="10807" y="5723"/>
                  <a:pt x="10825" y="5717"/>
                </a:cubicBezTo>
                <a:cubicBezTo>
                  <a:pt x="10873" y="5690"/>
                  <a:pt x="10890" y="5624"/>
                  <a:pt x="10863" y="5575"/>
                </a:cubicBezTo>
                <a:cubicBezTo>
                  <a:pt x="10726" y="5323"/>
                  <a:pt x="10577" y="5075"/>
                  <a:pt x="10425" y="4840"/>
                </a:cubicBezTo>
                <a:cubicBezTo>
                  <a:pt x="10408" y="4810"/>
                  <a:pt x="10376" y="4794"/>
                  <a:pt x="10342" y="4794"/>
                </a:cubicBezTo>
                <a:close/>
                <a:moveTo>
                  <a:pt x="11152" y="6271"/>
                </a:moveTo>
                <a:cubicBezTo>
                  <a:pt x="11137" y="6271"/>
                  <a:pt x="11122" y="6274"/>
                  <a:pt x="11109" y="6282"/>
                </a:cubicBezTo>
                <a:cubicBezTo>
                  <a:pt x="11055" y="6304"/>
                  <a:pt x="11032" y="6370"/>
                  <a:pt x="11055" y="6424"/>
                </a:cubicBezTo>
                <a:cubicBezTo>
                  <a:pt x="11169" y="6671"/>
                  <a:pt x="11280" y="6929"/>
                  <a:pt x="11378" y="7192"/>
                </a:cubicBezTo>
                <a:cubicBezTo>
                  <a:pt x="11394" y="7235"/>
                  <a:pt x="11438" y="7263"/>
                  <a:pt x="11477" y="7263"/>
                </a:cubicBezTo>
                <a:cubicBezTo>
                  <a:pt x="11493" y="7263"/>
                  <a:pt x="11503" y="7258"/>
                  <a:pt x="11515" y="7252"/>
                </a:cubicBezTo>
                <a:cubicBezTo>
                  <a:pt x="11569" y="7230"/>
                  <a:pt x="11597" y="7169"/>
                  <a:pt x="11576" y="7114"/>
                </a:cubicBezTo>
                <a:cubicBezTo>
                  <a:pt x="11477" y="6851"/>
                  <a:pt x="11361" y="6588"/>
                  <a:pt x="11247" y="6332"/>
                </a:cubicBezTo>
                <a:cubicBezTo>
                  <a:pt x="11231" y="6295"/>
                  <a:pt x="11191" y="6271"/>
                  <a:pt x="11152" y="6271"/>
                </a:cubicBezTo>
                <a:close/>
                <a:moveTo>
                  <a:pt x="11758" y="7845"/>
                </a:moveTo>
                <a:cubicBezTo>
                  <a:pt x="11748" y="7845"/>
                  <a:pt x="11738" y="7846"/>
                  <a:pt x="11728" y="7850"/>
                </a:cubicBezTo>
                <a:cubicBezTo>
                  <a:pt x="11668" y="7865"/>
                  <a:pt x="11641" y="7926"/>
                  <a:pt x="11657" y="7981"/>
                </a:cubicBezTo>
                <a:cubicBezTo>
                  <a:pt x="11740" y="8244"/>
                  <a:pt x="11816" y="8518"/>
                  <a:pt x="11887" y="8786"/>
                </a:cubicBezTo>
                <a:cubicBezTo>
                  <a:pt x="11898" y="8836"/>
                  <a:pt x="11943" y="8869"/>
                  <a:pt x="11991" y="8869"/>
                </a:cubicBezTo>
                <a:cubicBezTo>
                  <a:pt x="11997" y="8869"/>
                  <a:pt x="12008" y="8869"/>
                  <a:pt x="12019" y="8864"/>
                </a:cubicBezTo>
                <a:cubicBezTo>
                  <a:pt x="12074" y="8852"/>
                  <a:pt x="12107" y="8791"/>
                  <a:pt x="12090" y="8737"/>
                </a:cubicBezTo>
                <a:cubicBezTo>
                  <a:pt x="12019" y="8463"/>
                  <a:pt x="11943" y="8184"/>
                  <a:pt x="11860" y="7921"/>
                </a:cubicBezTo>
                <a:cubicBezTo>
                  <a:pt x="11847" y="7875"/>
                  <a:pt x="11804" y="7845"/>
                  <a:pt x="11758" y="7845"/>
                </a:cubicBezTo>
                <a:close/>
                <a:moveTo>
                  <a:pt x="12181" y="9480"/>
                </a:moveTo>
                <a:cubicBezTo>
                  <a:pt x="12175" y="9480"/>
                  <a:pt x="12168" y="9481"/>
                  <a:pt x="12161" y="9482"/>
                </a:cubicBezTo>
                <a:cubicBezTo>
                  <a:pt x="12102" y="9494"/>
                  <a:pt x="12062" y="9548"/>
                  <a:pt x="12079" y="9608"/>
                </a:cubicBezTo>
                <a:cubicBezTo>
                  <a:pt x="12112" y="9767"/>
                  <a:pt x="12140" y="9932"/>
                  <a:pt x="12173" y="10096"/>
                </a:cubicBezTo>
                <a:cubicBezTo>
                  <a:pt x="12189" y="10212"/>
                  <a:pt x="12211" y="10321"/>
                  <a:pt x="12227" y="10436"/>
                </a:cubicBezTo>
                <a:cubicBezTo>
                  <a:pt x="12239" y="10486"/>
                  <a:pt x="12282" y="10524"/>
                  <a:pt x="12332" y="10524"/>
                </a:cubicBezTo>
                <a:cubicBezTo>
                  <a:pt x="12337" y="10524"/>
                  <a:pt x="12343" y="10524"/>
                  <a:pt x="12348" y="10519"/>
                </a:cubicBezTo>
                <a:cubicBezTo>
                  <a:pt x="12408" y="10513"/>
                  <a:pt x="12446" y="10458"/>
                  <a:pt x="12436" y="10397"/>
                </a:cubicBezTo>
                <a:cubicBezTo>
                  <a:pt x="12419" y="10288"/>
                  <a:pt x="12398" y="10173"/>
                  <a:pt x="12381" y="10058"/>
                </a:cubicBezTo>
                <a:cubicBezTo>
                  <a:pt x="12348" y="9894"/>
                  <a:pt x="12315" y="9724"/>
                  <a:pt x="12282" y="9565"/>
                </a:cubicBezTo>
                <a:cubicBezTo>
                  <a:pt x="12273" y="9512"/>
                  <a:pt x="12229" y="9480"/>
                  <a:pt x="12181" y="9480"/>
                </a:cubicBezTo>
                <a:close/>
                <a:moveTo>
                  <a:pt x="12470" y="11147"/>
                </a:moveTo>
                <a:cubicBezTo>
                  <a:pt x="12464" y="11147"/>
                  <a:pt x="12458" y="11147"/>
                  <a:pt x="12452" y="11149"/>
                </a:cubicBezTo>
                <a:cubicBezTo>
                  <a:pt x="12391" y="11154"/>
                  <a:pt x="12353" y="11209"/>
                  <a:pt x="12365" y="11270"/>
                </a:cubicBezTo>
                <a:cubicBezTo>
                  <a:pt x="12403" y="11554"/>
                  <a:pt x="12441" y="11834"/>
                  <a:pt x="12474" y="12102"/>
                </a:cubicBezTo>
                <a:cubicBezTo>
                  <a:pt x="12485" y="12158"/>
                  <a:pt x="12529" y="12196"/>
                  <a:pt x="12583" y="12196"/>
                </a:cubicBezTo>
                <a:lnTo>
                  <a:pt x="12595" y="12196"/>
                </a:lnTo>
                <a:cubicBezTo>
                  <a:pt x="12654" y="12185"/>
                  <a:pt x="12694" y="12135"/>
                  <a:pt x="12687" y="12075"/>
                </a:cubicBezTo>
                <a:cubicBezTo>
                  <a:pt x="12654" y="11806"/>
                  <a:pt x="12616" y="11527"/>
                  <a:pt x="12573" y="11237"/>
                </a:cubicBezTo>
                <a:cubicBezTo>
                  <a:pt x="12563" y="11183"/>
                  <a:pt x="12519" y="11147"/>
                  <a:pt x="12470" y="11147"/>
                </a:cubicBezTo>
                <a:close/>
                <a:moveTo>
                  <a:pt x="12677" y="12825"/>
                </a:moveTo>
                <a:cubicBezTo>
                  <a:pt x="12674" y="12825"/>
                  <a:pt x="12670" y="12825"/>
                  <a:pt x="12666" y="12826"/>
                </a:cubicBezTo>
                <a:cubicBezTo>
                  <a:pt x="12606" y="12831"/>
                  <a:pt x="12567" y="12881"/>
                  <a:pt x="12573" y="12941"/>
                </a:cubicBezTo>
                <a:cubicBezTo>
                  <a:pt x="12600" y="13226"/>
                  <a:pt x="12621" y="13511"/>
                  <a:pt x="12639" y="13779"/>
                </a:cubicBezTo>
                <a:cubicBezTo>
                  <a:pt x="12644" y="13835"/>
                  <a:pt x="12687" y="13878"/>
                  <a:pt x="12742" y="13878"/>
                </a:cubicBezTo>
                <a:lnTo>
                  <a:pt x="12748" y="13878"/>
                </a:lnTo>
                <a:cubicBezTo>
                  <a:pt x="12808" y="13873"/>
                  <a:pt x="12852" y="13823"/>
                  <a:pt x="12852" y="13764"/>
                </a:cubicBezTo>
                <a:cubicBezTo>
                  <a:pt x="12831" y="13494"/>
                  <a:pt x="12808" y="13210"/>
                  <a:pt x="12781" y="12919"/>
                </a:cubicBezTo>
                <a:cubicBezTo>
                  <a:pt x="12776" y="12862"/>
                  <a:pt x="12732" y="12825"/>
                  <a:pt x="12677" y="12825"/>
                </a:cubicBezTo>
                <a:close/>
                <a:moveTo>
                  <a:pt x="12775" y="14508"/>
                </a:moveTo>
                <a:cubicBezTo>
                  <a:pt x="12720" y="14508"/>
                  <a:pt x="12671" y="14558"/>
                  <a:pt x="12677" y="14619"/>
                </a:cubicBezTo>
                <a:lnTo>
                  <a:pt x="12677" y="14930"/>
                </a:lnTo>
                <a:cubicBezTo>
                  <a:pt x="12677" y="15112"/>
                  <a:pt x="12677" y="15287"/>
                  <a:pt x="12666" y="15451"/>
                </a:cubicBezTo>
                <a:cubicBezTo>
                  <a:pt x="12523" y="15474"/>
                  <a:pt x="12381" y="15500"/>
                  <a:pt x="12239" y="15539"/>
                </a:cubicBezTo>
                <a:cubicBezTo>
                  <a:pt x="12178" y="15555"/>
                  <a:pt x="12145" y="15610"/>
                  <a:pt x="12161" y="15664"/>
                </a:cubicBezTo>
                <a:cubicBezTo>
                  <a:pt x="12173" y="15714"/>
                  <a:pt x="12216" y="15747"/>
                  <a:pt x="12266" y="15747"/>
                </a:cubicBezTo>
                <a:cubicBezTo>
                  <a:pt x="12272" y="15747"/>
                  <a:pt x="12282" y="15747"/>
                  <a:pt x="12293" y="15742"/>
                </a:cubicBezTo>
                <a:cubicBezTo>
                  <a:pt x="12556" y="15671"/>
                  <a:pt x="12831" y="15631"/>
                  <a:pt x="13099" y="15631"/>
                </a:cubicBezTo>
                <a:cubicBezTo>
                  <a:pt x="13159" y="15631"/>
                  <a:pt x="13208" y="15583"/>
                  <a:pt x="13203" y="15522"/>
                </a:cubicBezTo>
                <a:cubicBezTo>
                  <a:pt x="13203" y="15467"/>
                  <a:pt x="13159" y="15418"/>
                  <a:pt x="13099" y="15418"/>
                </a:cubicBezTo>
                <a:cubicBezTo>
                  <a:pt x="13028" y="15418"/>
                  <a:pt x="12950" y="15424"/>
                  <a:pt x="12879" y="15429"/>
                </a:cubicBezTo>
                <a:cubicBezTo>
                  <a:pt x="12884" y="15270"/>
                  <a:pt x="12891" y="15105"/>
                  <a:pt x="12891" y="14930"/>
                </a:cubicBezTo>
                <a:cubicBezTo>
                  <a:pt x="12891" y="14826"/>
                  <a:pt x="12884" y="14723"/>
                  <a:pt x="12884" y="14612"/>
                </a:cubicBezTo>
                <a:cubicBezTo>
                  <a:pt x="12884" y="14558"/>
                  <a:pt x="12836" y="14508"/>
                  <a:pt x="12781" y="14508"/>
                </a:cubicBezTo>
                <a:close/>
                <a:moveTo>
                  <a:pt x="13935" y="15518"/>
                </a:moveTo>
                <a:cubicBezTo>
                  <a:pt x="13887" y="15518"/>
                  <a:pt x="13847" y="15549"/>
                  <a:pt x="13833" y="15599"/>
                </a:cubicBezTo>
                <a:cubicBezTo>
                  <a:pt x="13817" y="15654"/>
                  <a:pt x="13855" y="15714"/>
                  <a:pt x="13911" y="15725"/>
                </a:cubicBezTo>
                <a:cubicBezTo>
                  <a:pt x="14179" y="15796"/>
                  <a:pt x="14430" y="15906"/>
                  <a:pt x="14655" y="16043"/>
                </a:cubicBezTo>
                <a:cubicBezTo>
                  <a:pt x="14672" y="16054"/>
                  <a:pt x="14688" y="16059"/>
                  <a:pt x="14710" y="16059"/>
                </a:cubicBezTo>
                <a:cubicBezTo>
                  <a:pt x="14743" y="16059"/>
                  <a:pt x="14781" y="16043"/>
                  <a:pt x="14798" y="16010"/>
                </a:cubicBezTo>
                <a:cubicBezTo>
                  <a:pt x="14831" y="15960"/>
                  <a:pt x="14814" y="15901"/>
                  <a:pt x="14766" y="15868"/>
                </a:cubicBezTo>
                <a:cubicBezTo>
                  <a:pt x="14523" y="15714"/>
                  <a:pt x="14250" y="15599"/>
                  <a:pt x="13964" y="15522"/>
                </a:cubicBezTo>
                <a:cubicBezTo>
                  <a:pt x="13954" y="15520"/>
                  <a:pt x="13944" y="15518"/>
                  <a:pt x="13935" y="15518"/>
                </a:cubicBezTo>
                <a:close/>
                <a:moveTo>
                  <a:pt x="11485" y="15855"/>
                </a:moveTo>
                <a:cubicBezTo>
                  <a:pt x="11467" y="15855"/>
                  <a:pt x="11449" y="15859"/>
                  <a:pt x="11432" y="15868"/>
                </a:cubicBezTo>
                <a:cubicBezTo>
                  <a:pt x="11159" y="16026"/>
                  <a:pt x="10934" y="16213"/>
                  <a:pt x="10754" y="16427"/>
                </a:cubicBezTo>
                <a:cubicBezTo>
                  <a:pt x="10714" y="16471"/>
                  <a:pt x="10721" y="16536"/>
                  <a:pt x="10769" y="16575"/>
                </a:cubicBezTo>
                <a:cubicBezTo>
                  <a:pt x="10786" y="16592"/>
                  <a:pt x="10813" y="16597"/>
                  <a:pt x="10835" y="16597"/>
                </a:cubicBezTo>
                <a:cubicBezTo>
                  <a:pt x="10863" y="16597"/>
                  <a:pt x="10896" y="16585"/>
                  <a:pt x="10918" y="16564"/>
                </a:cubicBezTo>
                <a:cubicBezTo>
                  <a:pt x="11076" y="16367"/>
                  <a:pt x="11290" y="16197"/>
                  <a:pt x="11536" y="16048"/>
                </a:cubicBezTo>
                <a:cubicBezTo>
                  <a:pt x="11586" y="16021"/>
                  <a:pt x="11602" y="15955"/>
                  <a:pt x="11576" y="15906"/>
                </a:cubicBezTo>
                <a:cubicBezTo>
                  <a:pt x="11557" y="15873"/>
                  <a:pt x="11521" y="15855"/>
                  <a:pt x="11485" y="15855"/>
                </a:cubicBezTo>
                <a:close/>
                <a:moveTo>
                  <a:pt x="12707" y="16196"/>
                </a:moveTo>
                <a:cubicBezTo>
                  <a:pt x="12653" y="16196"/>
                  <a:pt x="12605" y="16234"/>
                  <a:pt x="12600" y="16289"/>
                </a:cubicBezTo>
                <a:cubicBezTo>
                  <a:pt x="12562" y="16592"/>
                  <a:pt x="12507" y="16865"/>
                  <a:pt x="12441" y="17101"/>
                </a:cubicBezTo>
                <a:cubicBezTo>
                  <a:pt x="12424" y="17156"/>
                  <a:pt x="12457" y="17217"/>
                  <a:pt x="12512" y="17232"/>
                </a:cubicBezTo>
                <a:cubicBezTo>
                  <a:pt x="12523" y="17232"/>
                  <a:pt x="12535" y="17238"/>
                  <a:pt x="12545" y="17238"/>
                </a:cubicBezTo>
                <a:cubicBezTo>
                  <a:pt x="12589" y="17238"/>
                  <a:pt x="12633" y="17205"/>
                  <a:pt x="12644" y="17161"/>
                </a:cubicBezTo>
                <a:cubicBezTo>
                  <a:pt x="12715" y="16909"/>
                  <a:pt x="12770" y="16630"/>
                  <a:pt x="12808" y="16317"/>
                </a:cubicBezTo>
                <a:cubicBezTo>
                  <a:pt x="12819" y="16256"/>
                  <a:pt x="12775" y="16202"/>
                  <a:pt x="12720" y="16197"/>
                </a:cubicBezTo>
                <a:cubicBezTo>
                  <a:pt x="12716" y="16197"/>
                  <a:pt x="12711" y="16196"/>
                  <a:pt x="12707" y="16196"/>
                </a:cubicBezTo>
                <a:close/>
                <a:moveTo>
                  <a:pt x="15343" y="16407"/>
                </a:moveTo>
                <a:cubicBezTo>
                  <a:pt x="15318" y="16407"/>
                  <a:pt x="15294" y="16415"/>
                  <a:pt x="15275" y="16433"/>
                </a:cubicBezTo>
                <a:cubicBezTo>
                  <a:pt x="15231" y="16471"/>
                  <a:pt x="15219" y="16536"/>
                  <a:pt x="15259" y="16580"/>
                </a:cubicBezTo>
                <a:cubicBezTo>
                  <a:pt x="15406" y="16761"/>
                  <a:pt x="15532" y="16964"/>
                  <a:pt x="15636" y="17189"/>
                </a:cubicBezTo>
                <a:cubicBezTo>
                  <a:pt x="15653" y="17217"/>
                  <a:pt x="15664" y="17243"/>
                  <a:pt x="15674" y="17276"/>
                </a:cubicBezTo>
                <a:cubicBezTo>
                  <a:pt x="15692" y="17315"/>
                  <a:pt x="15730" y="17342"/>
                  <a:pt x="15773" y="17342"/>
                </a:cubicBezTo>
                <a:cubicBezTo>
                  <a:pt x="15785" y="17342"/>
                  <a:pt x="15801" y="17336"/>
                  <a:pt x="15811" y="17331"/>
                </a:cubicBezTo>
                <a:cubicBezTo>
                  <a:pt x="15867" y="17315"/>
                  <a:pt x="15894" y="17249"/>
                  <a:pt x="15872" y="17194"/>
                </a:cubicBezTo>
                <a:cubicBezTo>
                  <a:pt x="15856" y="17161"/>
                  <a:pt x="15844" y="17128"/>
                  <a:pt x="15828" y="17101"/>
                </a:cubicBezTo>
                <a:cubicBezTo>
                  <a:pt x="15719" y="16860"/>
                  <a:pt x="15581" y="16640"/>
                  <a:pt x="15423" y="16443"/>
                </a:cubicBezTo>
                <a:cubicBezTo>
                  <a:pt x="15402" y="16419"/>
                  <a:pt x="15372" y="16407"/>
                  <a:pt x="15343" y="16407"/>
                </a:cubicBezTo>
                <a:close/>
                <a:moveTo>
                  <a:pt x="10501" y="17249"/>
                </a:moveTo>
                <a:lnTo>
                  <a:pt x="10397" y="17265"/>
                </a:lnTo>
                <a:cubicBezTo>
                  <a:pt x="10397" y="17556"/>
                  <a:pt x="10511" y="17857"/>
                  <a:pt x="10714" y="18093"/>
                </a:cubicBezTo>
                <a:cubicBezTo>
                  <a:pt x="10736" y="18115"/>
                  <a:pt x="10769" y="18131"/>
                  <a:pt x="10797" y="18131"/>
                </a:cubicBezTo>
                <a:cubicBezTo>
                  <a:pt x="10819" y="18131"/>
                  <a:pt x="10846" y="18120"/>
                  <a:pt x="10868" y="18104"/>
                </a:cubicBezTo>
                <a:cubicBezTo>
                  <a:pt x="10911" y="18065"/>
                  <a:pt x="10911" y="17999"/>
                  <a:pt x="10873" y="17956"/>
                </a:cubicBezTo>
                <a:cubicBezTo>
                  <a:pt x="10704" y="17758"/>
                  <a:pt x="10605" y="17506"/>
                  <a:pt x="10605" y="17255"/>
                </a:cubicBezTo>
                <a:lnTo>
                  <a:pt x="10501" y="17249"/>
                </a:lnTo>
                <a:close/>
                <a:moveTo>
                  <a:pt x="12212" y="17796"/>
                </a:moveTo>
                <a:cubicBezTo>
                  <a:pt x="12178" y="17796"/>
                  <a:pt x="12144" y="17813"/>
                  <a:pt x="12123" y="17841"/>
                </a:cubicBezTo>
                <a:cubicBezTo>
                  <a:pt x="11953" y="18093"/>
                  <a:pt x="11745" y="18236"/>
                  <a:pt x="11526" y="18257"/>
                </a:cubicBezTo>
                <a:cubicBezTo>
                  <a:pt x="11470" y="18262"/>
                  <a:pt x="11427" y="18312"/>
                  <a:pt x="11432" y="18373"/>
                </a:cubicBezTo>
                <a:cubicBezTo>
                  <a:pt x="11438" y="18427"/>
                  <a:pt x="11482" y="18471"/>
                  <a:pt x="11536" y="18471"/>
                </a:cubicBezTo>
                <a:cubicBezTo>
                  <a:pt x="11543" y="18471"/>
                  <a:pt x="11543" y="18466"/>
                  <a:pt x="11548" y="18466"/>
                </a:cubicBezTo>
                <a:cubicBezTo>
                  <a:pt x="11745" y="18449"/>
                  <a:pt x="12036" y="18350"/>
                  <a:pt x="12299" y="17961"/>
                </a:cubicBezTo>
                <a:cubicBezTo>
                  <a:pt x="12332" y="17912"/>
                  <a:pt x="12315" y="17847"/>
                  <a:pt x="12266" y="17814"/>
                </a:cubicBezTo>
                <a:cubicBezTo>
                  <a:pt x="12250" y="17802"/>
                  <a:pt x="12231" y="17796"/>
                  <a:pt x="12212" y="17796"/>
                </a:cubicBezTo>
                <a:close/>
                <a:moveTo>
                  <a:pt x="16010" y="17943"/>
                </a:moveTo>
                <a:cubicBezTo>
                  <a:pt x="16002" y="17943"/>
                  <a:pt x="15995" y="17944"/>
                  <a:pt x="15988" y="17945"/>
                </a:cubicBezTo>
                <a:cubicBezTo>
                  <a:pt x="15932" y="17961"/>
                  <a:pt x="15894" y="18016"/>
                  <a:pt x="15910" y="18072"/>
                </a:cubicBezTo>
                <a:cubicBezTo>
                  <a:pt x="15965" y="18318"/>
                  <a:pt x="16026" y="18591"/>
                  <a:pt x="16091" y="18899"/>
                </a:cubicBezTo>
                <a:cubicBezTo>
                  <a:pt x="16102" y="18948"/>
                  <a:pt x="16147" y="18980"/>
                  <a:pt x="16195" y="18980"/>
                </a:cubicBezTo>
                <a:lnTo>
                  <a:pt x="16218" y="18980"/>
                </a:lnTo>
                <a:cubicBezTo>
                  <a:pt x="16272" y="18970"/>
                  <a:pt x="16311" y="18915"/>
                  <a:pt x="16299" y="18854"/>
                </a:cubicBezTo>
                <a:cubicBezTo>
                  <a:pt x="16234" y="18548"/>
                  <a:pt x="16173" y="18269"/>
                  <a:pt x="16114" y="18022"/>
                </a:cubicBezTo>
                <a:cubicBezTo>
                  <a:pt x="16104" y="17974"/>
                  <a:pt x="16057" y="17943"/>
                  <a:pt x="16010" y="17943"/>
                </a:cubicBezTo>
                <a:close/>
                <a:moveTo>
                  <a:pt x="16372" y="19608"/>
                </a:moveTo>
                <a:cubicBezTo>
                  <a:pt x="16364" y="19608"/>
                  <a:pt x="16357" y="19609"/>
                  <a:pt x="16349" y="19611"/>
                </a:cubicBezTo>
                <a:cubicBezTo>
                  <a:pt x="16289" y="19622"/>
                  <a:pt x="16256" y="19683"/>
                  <a:pt x="16266" y="19742"/>
                </a:cubicBezTo>
                <a:cubicBezTo>
                  <a:pt x="16316" y="20000"/>
                  <a:pt x="16377" y="20275"/>
                  <a:pt x="16436" y="20559"/>
                </a:cubicBezTo>
                <a:cubicBezTo>
                  <a:pt x="16443" y="20609"/>
                  <a:pt x="16486" y="20642"/>
                  <a:pt x="16535" y="20642"/>
                </a:cubicBezTo>
                <a:lnTo>
                  <a:pt x="16557" y="20642"/>
                </a:lnTo>
                <a:cubicBezTo>
                  <a:pt x="16618" y="20630"/>
                  <a:pt x="16651" y="20576"/>
                  <a:pt x="16640" y="20516"/>
                </a:cubicBezTo>
                <a:cubicBezTo>
                  <a:pt x="16579" y="20230"/>
                  <a:pt x="16524" y="19957"/>
                  <a:pt x="16469" y="19699"/>
                </a:cubicBezTo>
                <a:lnTo>
                  <a:pt x="16469" y="19688"/>
                </a:lnTo>
                <a:cubicBezTo>
                  <a:pt x="16460" y="19636"/>
                  <a:pt x="16418" y="19608"/>
                  <a:pt x="16372" y="19608"/>
                </a:cubicBezTo>
                <a:close/>
                <a:moveTo>
                  <a:pt x="16714" y="21259"/>
                </a:moveTo>
                <a:cubicBezTo>
                  <a:pt x="16708" y="21259"/>
                  <a:pt x="16701" y="21260"/>
                  <a:pt x="16694" y="21261"/>
                </a:cubicBezTo>
                <a:cubicBezTo>
                  <a:pt x="16633" y="21277"/>
                  <a:pt x="16601" y="21332"/>
                  <a:pt x="16612" y="21386"/>
                </a:cubicBezTo>
                <a:cubicBezTo>
                  <a:pt x="16673" y="21656"/>
                  <a:pt x="16732" y="21935"/>
                  <a:pt x="16798" y="22215"/>
                </a:cubicBezTo>
                <a:cubicBezTo>
                  <a:pt x="16810" y="22264"/>
                  <a:pt x="16853" y="22297"/>
                  <a:pt x="16903" y="22297"/>
                </a:cubicBezTo>
                <a:lnTo>
                  <a:pt x="16924" y="22297"/>
                </a:lnTo>
                <a:cubicBezTo>
                  <a:pt x="16985" y="22281"/>
                  <a:pt x="17018" y="22226"/>
                  <a:pt x="17007" y="22170"/>
                </a:cubicBezTo>
                <a:cubicBezTo>
                  <a:pt x="16941" y="21886"/>
                  <a:pt x="16875" y="21611"/>
                  <a:pt x="16820" y="21343"/>
                </a:cubicBezTo>
                <a:cubicBezTo>
                  <a:pt x="16806" y="21295"/>
                  <a:pt x="16762" y="21259"/>
                  <a:pt x="16714" y="21259"/>
                </a:cubicBezTo>
                <a:close/>
                <a:moveTo>
                  <a:pt x="17104" y="22912"/>
                </a:moveTo>
                <a:cubicBezTo>
                  <a:pt x="17094" y="22912"/>
                  <a:pt x="17084" y="22913"/>
                  <a:pt x="17073" y="22916"/>
                </a:cubicBezTo>
                <a:cubicBezTo>
                  <a:pt x="17018" y="22927"/>
                  <a:pt x="16985" y="22987"/>
                  <a:pt x="16995" y="23042"/>
                </a:cubicBezTo>
                <a:cubicBezTo>
                  <a:pt x="17061" y="23311"/>
                  <a:pt x="17133" y="23584"/>
                  <a:pt x="17210" y="23865"/>
                </a:cubicBezTo>
                <a:cubicBezTo>
                  <a:pt x="17220" y="23913"/>
                  <a:pt x="17265" y="23941"/>
                  <a:pt x="17308" y="23941"/>
                </a:cubicBezTo>
                <a:lnTo>
                  <a:pt x="17336" y="23941"/>
                </a:lnTo>
                <a:cubicBezTo>
                  <a:pt x="17396" y="23925"/>
                  <a:pt x="17429" y="23865"/>
                  <a:pt x="17412" y="23809"/>
                </a:cubicBezTo>
                <a:cubicBezTo>
                  <a:pt x="17336" y="23536"/>
                  <a:pt x="17270" y="23261"/>
                  <a:pt x="17204" y="22992"/>
                </a:cubicBezTo>
                <a:cubicBezTo>
                  <a:pt x="17190" y="22943"/>
                  <a:pt x="17151" y="22912"/>
                  <a:pt x="17104" y="22912"/>
                </a:cubicBezTo>
                <a:close/>
                <a:moveTo>
                  <a:pt x="17537" y="24545"/>
                </a:moveTo>
                <a:cubicBezTo>
                  <a:pt x="17527" y="24545"/>
                  <a:pt x="17516" y="24547"/>
                  <a:pt x="17506" y="24550"/>
                </a:cubicBezTo>
                <a:cubicBezTo>
                  <a:pt x="17450" y="24566"/>
                  <a:pt x="17417" y="24626"/>
                  <a:pt x="17434" y="24681"/>
                </a:cubicBezTo>
                <a:cubicBezTo>
                  <a:pt x="17511" y="24950"/>
                  <a:pt x="17594" y="25223"/>
                  <a:pt x="17675" y="25497"/>
                </a:cubicBezTo>
                <a:cubicBezTo>
                  <a:pt x="17692" y="25542"/>
                  <a:pt x="17736" y="25569"/>
                  <a:pt x="17779" y="25569"/>
                </a:cubicBezTo>
                <a:cubicBezTo>
                  <a:pt x="17791" y="25569"/>
                  <a:pt x="17801" y="25569"/>
                  <a:pt x="17812" y="25563"/>
                </a:cubicBezTo>
                <a:cubicBezTo>
                  <a:pt x="17867" y="25547"/>
                  <a:pt x="17895" y="25486"/>
                  <a:pt x="17878" y="25431"/>
                </a:cubicBezTo>
                <a:cubicBezTo>
                  <a:pt x="17796" y="25163"/>
                  <a:pt x="17713" y="24889"/>
                  <a:pt x="17637" y="24626"/>
                </a:cubicBezTo>
                <a:cubicBezTo>
                  <a:pt x="17623" y="24576"/>
                  <a:pt x="17584" y="24545"/>
                  <a:pt x="17537" y="24545"/>
                </a:cubicBezTo>
                <a:close/>
                <a:moveTo>
                  <a:pt x="18039" y="26162"/>
                </a:moveTo>
                <a:cubicBezTo>
                  <a:pt x="18028" y="26162"/>
                  <a:pt x="18016" y="26163"/>
                  <a:pt x="18004" y="26167"/>
                </a:cubicBezTo>
                <a:cubicBezTo>
                  <a:pt x="17949" y="26188"/>
                  <a:pt x="17923" y="26248"/>
                  <a:pt x="17938" y="26303"/>
                </a:cubicBezTo>
                <a:cubicBezTo>
                  <a:pt x="18032" y="26566"/>
                  <a:pt x="18125" y="26835"/>
                  <a:pt x="18224" y="27103"/>
                </a:cubicBezTo>
                <a:cubicBezTo>
                  <a:pt x="18240" y="27148"/>
                  <a:pt x="18278" y="27174"/>
                  <a:pt x="18322" y="27174"/>
                </a:cubicBezTo>
                <a:cubicBezTo>
                  <a:pt x="18333" y="27174"/>
                  <a:pt x="18350" y="27169"/>
                  <a:pt x="18361" y="27164"/>
                </a:cubicBezTo>
                <a:cubicBezTo>
                  <a:pt x="18416" y="27148"/>
                  <a:pt x="18442" y="27087"/>
                  <a:pt x="18421" y="27032"/>
                </a:cubicBezTo>
                <a:cubicBezTo>
                  <a:pt x="18322" y="26764"/>
                  <a:pt x="18229" y="26501"/>
                  <a:pt x="18141" y="26232"/>
                </a:cubicBezTo>
                <a:cubicBezTo>
                  <a:pt x="18124" y="26188"/>
                  <a:pt x="18085" y="26162"/>
                  <a:pt x="18039" y="26162"/>
                </a:cubicBezTo>
                <a:close/>
                <a:moveTo>
                  <a:pt x="18627" y="27753"/>
                </a:moveTo>
                <a:cubicBezTo>
                  <a:pt x="18614" y="27753"/>
                  <a:pt x="18599" y="27755"/>
                  <a:pt x="18585" y="27761"/>
                </a:cubicBezTo>
                <a:cubicBezTo>
                  <a:pt x="18530" y="27778"/>
                  <a:pt x="18508" y="27844"/>
                  <a:pt x="18530" y="27898"/>
                </a:cubicBezTo>
                <a:cubicBezTo>
                  <a:pt x="18634" y="28155"/>
                  <a:pt x="18745" y="28419"/>
                  <a:pt x="18854" y="28676"/>
                </a:cubicBezTo>
                <a:cubicBezTo>
                  <a:pt x="18876" y="28714"/>
                  <a:pt x="18914" y="28742"/>
                  <a:pt x="18952" y="28742"/>
                </a:cubicBezTo>
                <a:cubicBezTo>
                  <a:pt x="18968" y="28742"/>
                  <a:pt x="18980" y="28737"/>
                  <a:pt x="18996" y="28732"/>
                </a:cubicBezTo>
                <a:cubicBezTo>
                  <a:pt x="19051" y="28709"/>
                  <a:pt x="19073" y="28643"/>
                  <a:pt x="19051" y="28595"/>
                </a:cubicBezTo>
                <a:cubicBezTo>
                  <a:pt x="18935" y="28337"/>
                  <a:pt x="18826" y="28079"/>
                  <a:pt x="18722" y="27816"/>
                </a:cubicBezTo>
                <a:cubicBezTo>
                  <a:pt x="18706" y="27775"/>
                  <a:pt x="18668" y="27753"/>
                  <a:pt x="18627" y="27753"/>
                </a:cubicBezTo>
                <a:close/>
                <a:moveTo>
                  <a:pt x="19303" y="29298"/>
                </a:moveTo>
                <a:cubicBezTo>
                  <a:pt x="19288" y="29298"/>
                  <a:pt x="19273" y="29301"/>
                  <a:pt x="19259" y="29306"/>
                </a:cubicBezTo>
                <a:cubicBezTo>
                  <a:pt x="19210" y="29334"/>
                  <a:pt x="19188" y="29395"/>
                  <a:pt x="19210" y="29450"/>
                </a:cubicBezTo>
                <a:cubicBezTo>
                  <a:pt x="19337" y="29706"/>
                  <a:pt x="19468" y="29964"/>
                  <a:pt x="19593" y="30206"/>
                </a:cubicBezTo>
                <a:cubicBezTo>
                  <a:pt x="19615" y="30244"/>
                  <a:pt x="19648" y="30265"/>
                  <a:pt x="19686" y="30265"/>
                </a:cubicBezTo>
                <a:cubicBezTo>
                  <a:pt x="19704" y="30265"/>
                  <a:pt x="19719" y="30260"/>
                  <a:pt x="19736" y="30250"/>
                </a:cubicBezTo>
                <a:cubicBezTo>
                  <a:pt x="19790" y="30222"/>
                  <a:pt x="19807" y="30161"/>
                  <a:pt x="19780" y="30107"/>
                </a:cubicBezTo>
                <a:cubicBezTo>
                  <a:pt x="19654" y="29865"/>
                  <a:pt x="19527" y="29614"/>
                  <a:pt x="19402" y="29356"/>
                </a:cubicBezTo>
                <a:cubicBezTo>
                  <a:pt x="19382" y="29319"/>
                  <a:pt x="19344" y="29298"/>
                  <a:pt x="19303" y="29298"/>
                </a:cubicBezTo>
                <a:close/>
                <a:moveTo>
                  <a:pt x="40843" y="30196"/>
                </a:moveTo>
                <a:cubicBezTo>
                  <a:pt x="40794" y="30196"/>
                  <a:pt x="40753" y="30230"/>
                  <a:pt x="40738" y="30277"/>
                </a:cubicBezTo>
                <a:cubicBezTo>
                  <a:pt x="40722" y="30353"/>
                  <a:pt x="40646" y="30644"/>
                  <a:pt x="40475" y="31066"/>
                </a:cubicBezTo>
                <a:cubicBezTo>
                  <a:pt x="40454" y="31120"/>
                  <a:pt x="40482" y="31181"/>
                  <a:pt x="40536" y="31203"/>
                </a:cubicBezTo>
                <a:cubicBezTo>
                  <a:pt x="40548" y="31208"/>
                  <a:pt x="40563" y="31208"/>
                  <a:pt x="40574" y="31208"/>
                </a:cubicBezTo>
                <a:cubicBezTo>
                  <a:pt x="40619" y="31208"/>
                  <a:pt x="40657" y="31186"/>
                  <a:pt x="40672" y="31143"/>
                </a:cubicBezTo>
                <a:cubicBezTo>
                  <a:pt x="40849" y="30710"/>
                  <a:pt x="40925" y="30409"/>
                  <a:pt x="40947" y="30326"/>
                </a:cubicBezTo>
                <a:cubicBezTo>
                  <a:pt x="40958" y="30272"/>
                  <a:pt x="40925" y="30211"/>
                  <a:pt x="40870" y="30200"/>
                </a:cubicBezTo>
                <a:cubicBezTo>
                  <a:pt x="40861" y="30197"/>
                  <a:pt x="40852" y="30196"/>
                  <a:pt x="40843" y="30196"/>
                </a:cubicBezTo>
                <a:close/>
                <a:moveTo>
                  <a:pt x="20105" y="30791"/>
                </a:moveTo>
                <a:cubicBezTo>
                  <a:pt x="20086" y="30791"/>
                  <a:pt x="20066" y="30797"/>
                  <a:pt x="20048" y="30809"/>
                </a:cubicBezTo>
                <a:cubicBezTo>
                  <a:pt x="20000" y="30836"/>
                  <a:pt x="19982" y="30902"/>
                  <a:pt x="20010" y="30951"/>
                </a:cubicBezTo>
                <a:cubicBezTo>
                  <a:pt x="20152" y="31198"/>
                  <a:pt x="20306" y="31444"/>
                  <a:pt x="20460" y="31674"/>
                </a:cubicBezTo>
                <a:cubicBezTo>
                  <a:pt x="20476" y="31707"/>
                  <a:pt x="20514" y="31724"/>
                  <a:pt x="20547" y="31724"/>
                </a:cubicBezTo>
                <a:cubicBezTo>
                  <a:pt x="20564" y="31724"/>
                  <a:pt x="20586" y="31719"/>
                  <a:pt x="20602" y="31707"/>
                </a:cubicBezTo>
                <a:cubicBezTo>
                  <a:pt x="20652" y="31674"/>
                  <a:pt x="20668" y="31608"/>
                  <a:pt x="20635" y="31560"/>
                </a:cubicBezTo>
                <a:cubicBezTo>
                  <a:pt x="20488" y="31330"/>
                  <a:pt x="20334" y="31087"/>
                  <a:pt x="20192" y="30841"/>
                </a:cubicBezTo>
                <a:cubicBezTo>
                  <a:pt x="20174" y="30809"/>
                  <a:pt x="20140" y="30791"/>
                  <a:pt x="20105" y="30791"/>
                </a:cubicBezTo>
                <a:close/>
                <a:moveTo>
                  <a:pt x="40226" y="31769"/>
                </a:moveTo>
                <a:cubicBezTo>
                  <a:pt x="40187" y="31769"/>
                  <a:pt x="40150" y="31788"/>
                  <a:pt x="40131" y="31828"/>
                </a:cubicBezTo>
                <a:cubicBezTo>
                  <a:pt x="40004" y="32074"/>
                  <a:pt x="39862" y="32316"/>
                  <a:pt x="39714" y="32552"/>
                </a:cubicBezTo>
                <a:cubicBezTo>
                  <a:pt x="39681" y="32600"/>
                  <a:pt x="39693" y="32666"/>
                  <a:pt x="39741" y="32699"/>
                </a:cubicBezTo>
                <a:cubicBezTo>
                  <a:pt x="39764" y="32711"/>
                  <a:pt x="39779" y="32716"/>
                  <a:pt x="39802" y="32716"/>
                </a:cubicBezTo>
                <a:cubicBezTo>
                  <a:pt x="39835" y="32716"/>
                  <a:pt x="39867" y="32694"/>
                  <a:pt x="39890" y="32666"/>
                </a:cubicBezTo>
                <a:cubicBezTo>
                  <a:pt x="40042" y="32425"/>
                  <a:pt x="40186" y="32173"/>
                  <a:pt x="40317" y="31921"/>
                </a:cubicBezTo>
                <a:cubicBezTo>
                  <a:pt x="40344" y="31871"/>
                  <a:pt x="40323" y="31806"/>
                  <a:pt x="40273" y="31778"/>
                </a:cubicBezTo>
                <a:cubicBezTo>
                  <a:pt x="40257" y="31772"/>
                  <a:pt x="40242" y="31769"/>
                  <a:pt x="40226" y="31769"/>
                </a:cubicBezTo>
                <a:close/>
                <a:moveTo>
                  <a:pt x="21026" y="32209"/>
                </a:moveTo>
                <a:cubicBezTo>
                  <a:pt x="21005" y="32209"/>
                  <a:pt x="20983" y="32215"/>
                  <a:pt x="20964" y="32228"/>
                </a:cubicBezTo>
                <a:cubicBezTo>
                  <a:pt x="20915" y="32266"/>
                  <a:pt x="20908" y="32332"/>
                  <a:pt x="20941" y="32377"/>
                </a:cubicBezTo>
                <a:cubicBezTo>
                  <a:pt x="21112" y="32612"/>
                  <a:pt x="21287" y="32837"/>
                  <a:pt x="21462" y="33050"/>
                </a:cubicBezTo>
                <a:cubicBezTo>
                  <a:pt x="21485" y="33078"/>
                  <a:pt x="21512" y="33093"/>
                  <a:pt x="21545" y="33093"/>
                </a:cubicBezTo>
                <a:cubicBezTo>
                  <a:pt x="21566" y="33093"/>
                  <a:pt x="21589" y="33083"/>
                  <a:pt x="21611" y="33067"/>
                </a:cubicBezTo>
                <a:cubicBezTo>
                  <a:pt x="21654" y="33028"/>
                  <a:pt x="21660" y="32962"/>
                  <a:pt x="21627" y="32919"/>
                </a:cubicBezTo>
                <a:cubicBezTo>
                  <a:pt x="21452" y="32705"/>
                  <a:pt x="21277" y="32486"/>
                  <a:pt x="21112" y="32256"/>
                </a:cubicBezTo>
                <a:cubicBezTo>
                  <a:pt x="21092" y="32225"/>
                  <a:pt x="21060" y="32209"/>
                  <a:pt x="21026" y="32209"/>
                </a:cubicBezTo>
                <a:close/>
                <a:moveTo>
                  <a:pt x="39316" y="33194"/>
                </a:moveTo>
                <a:cubicBezTo>
                  <a:pt x="39284" y="33194"/>
                  <a:pt x="39251" y="33208"/>
                  <a:pt x="39232" y="33237"/>
                </a:cubicBezTo>
                <a:cubicBezTo>
                  <a:pt x="39061" y="33455"/>
                  <a:pt x="38881" y="33670"/>
                  <a:pt x="38689" y="33872"/>
                </a:cubicBezTo>
                <a:cubicBezTo>
                  <a:pt x="38651" y="33916"/>
                  <a:pt x="38651" y="33981"/>
                  <a:pt x="38694" y="34021"/>
                </a:cubicBezTo>
                <a:cubicBezTo>
                  <a:pt x="38716" y="34042"/>
                  <a:pt x="38744" y="34047"/>
                  <a:pt x="38765" y="34047"/>
                </a:cubicBezTo>
                <a:cubicBezTo>
                  <a:pt x="38793" y="34047"/>
                  <a:pt x="38826" y="34037"/>
                  <a:pt x="38843" y="34014"/>
                </a:cubicBezTo>
                <a:cubicBezTo>
                  <a:pt x="39040" y="33806"/>
                  <a:pt x="39226" y="33587"/>
                  <a:pt x="39397" y="33363"/>
                </a:cubicBezTo>
                <a:cubicBezTo>
                  <a:pt x="39435" y="33318"/>
                  <a:pt x="39423" y="33253"/>
                  <a:pt x="39379" y="33214"/>
                </a:cubicBezTo>
                <a:cubicBezTo>
                  <a:pt x="39361" y="33201"/>
                  <a:pt x="39339" y="33194"/>
                  <a:pt x="39316" y="33194"/>
                </a:cubicBezTo>
                <a:close/>
                <a:moveTo>
                  <a:pt x="22098" y="33519"/>
                </a:moveTo>
                <a:cubicBezTo>
                  <a:pt x="22073" y="33519"/>
                  <a:pt x="22048" y="33528"/>
                  <a:pt x="22027" y="33549"/>
                </a:cubicBezTo>
                <a:cubicBezTo>
                  <a:pt x="21983" y="33587"/>
                  <a:pt x="21983" y="33653"/>
                  <a:pt x="22021" y="33697"/>
                </a:cubicBezTo>
                <a:cubicBezTo>
                  <a:pt x="22213" y="33905"/>
                  <a:pt x="22416" y="34108"/>
                  <a:pt x="22619" y="34300"/>
                </a:cubicBezTo>
                <a:cubicBezTo>
                  <a:pt x="22641" y="34322"/>
                  <a:pt x="22663" y="34327"/>
                  <a:pt x="22691" y="34327"/>
                </a:cubicBezTo>
                <a:cubicBezTo>
                  <a:pt x="22717" y="34327"/>
                  <a:pt x="22745" y="34317"/>
                  <a:pt x="22767" y="34294"/>
                </a:cubicBezTo>
                <a:cubicBezTo>
                  <a:pt x="22811" y="34256"/>
                  <a:pt x="22805" y="34185"/>
                  <a:pt x="22762" y="34146"/>
                </a:cubicBezTo>
                <a:cubicBezTo>
                  <a:pt x="22565" y="33960"/>
                  <a:pt x="22367" y="33758"/>
                  <a:pt x="22175" y="33554"/>
                </a:cubicBezTo>
                <a:cubicBezTo>
                  <a:pt x="22155" y="33531"/>
                  <a:pt x="22127" y="33519"/>
                  <a:pt x="22098" y="33519"/>
                </a:cubicBezTo>
                <a:close/>
                <a:moveTo>
                  <a:pt x="38168" y="34431"/>
                </a:moveTo>
                <a:cubicBezTo>
                  <a:pt x="38142" y="34431"/>
                  <a:pt x="38115" y="34440"/>
                  <a:pt x="38097" y="34459"/>
                </a:cubicBezTo>
                <a:cubicBezTo>
                  <a:pt x="37889" y="34639"/>
                  <a:pt x="37669" y="34821"/>
                  <a:pt x="37450" y="34985"/>
                </a:cubicBezTo>
                <a:cubicBezTo>
                  <a:pt x="37401" y="35018"/>
                  <a:pt x="37391" y="35089"/>
                  <a:pt x="37429" y="35132"/>
                </a:cubicBezTo>
                <a:cubicBezTo>
                  <a:pt x="37444" y="35160"/>
                  <a:pt x="37477" y="35177"/>
                  <a:pt x="37510" y="35177"/>
                </a:cubicBezTo>
                <a:cubicBezTo>
                  <a:pt x="37533" y="35177"/>
                  <a:pt x="37555" y="35172"/>
                  <a:pt x="37576" y="35155"/>
                </a:cubicBezTo>
                <a:cubicBezTo>
                  <a:pt x="37801" y="34985"/>
                  <a:pt x="38026" y="34803"/>
                  <a:pt x="38234" y="34613"/>
                </a:cubicBezTo>
                <a:cubicBezTo>
                  <a:pt x="38278" y="34573"/>
                  <a:pt x="38284" y="34508"/>
                  <a:pt x="38246" y="34464"/>
                </a:cubicBezTo>
                <a:cubicBezTo>
                  <a:pt x="38225" y="34442"/>
                  <a:pt x="38196" y="34431"/>
                  <a:pt x="38168" y="34431"/>
                </a:cubicBezTo>
                <a:close/>
                <a:moveTo>
                  <a:pt x="23322" y="34675"/>
                </a:moveTo>
                <a:cubicBezTo>
                  <a:pt x="23291" y="34675"/>
                  <a:pt x="23262" y="34688"/>
                  <a:pt x="23243" y="34717"/>
                </a:cubicBezTo>
                <a:cubicBezTo>
                  <a:pt x="23205" y="34760"/>
                  <a:pt x="23210" y="34826"/>
                  <a:pt x="23255" y="34864"/>
                </a:cubicBezTo>
                <a:cubicBezTo>
                  <a:pt x="23480" y="35046"/>
                  <a:pt x="23704" y="35215"/>
                  <a:pt x="23934" y="35374"/>
                </a:cubicBezTo>
                <a:cubicBezTo>
                  <a:pt x="23951" y="35390"/>
                  <a:pt x="23973" y="35395"/>
                  <a:pt x="23994" y="35395"/>
                </a:cubicBezTo>
                <a:cubicBezTo>
                  <a:pt x="24027" y="35395"/>
                  <a:pt x="24060" y="35380"/>
                  <a:pt x="24083" y="35352"/>
                </a:cubicBezTo>
                <a:cubicBezTo>
                  <a:pt x="24115" y="35303"/>
                  <a:pt x="24105" y="35238"/>
                  <a:pt x="24055" y="35205"/>
                </a:cubicBezTo>
                <a:cubicBezTo>
                  <a:pt x="23830" y="35046"/>
                  <a:pt x="23605" y="34876"/>
                  <a:pt x="23392" y="34700"/>
                </a:cubicBezTo>
                <a:cubicBezTo>
                  <a:pt x="23370" y="34683"/>
                  <a:pt x="23345" y="34675"/>
                  <a:pt x="23322" y="34675"/>
                </a:cubicBezTo>
                <a:close/>
                <a:moveTo>
                  <a:pt x="36813" y="35439"/>
                </a:moveTo>
                <a:cubicBezTo>
                  <a:pt x="36793" y="35439"/>
                  <a:pt x="36773" y="35444"/>
                  <a:pt x="36754" y="35456"/>
                </a:cubicBezTo>
                <a:cubicBezTo>
                  <a:pt x="36524" y="35599"/>
                  <a:pt x="36278" y="35736"/>
                  <a:pt x="36025" y="35862"/>
                </a:cubicBezTo>
                <a:cubicBezTo>
                  <a:pt x="35976" y="35889"/>
                  <a:pt x="35954" y="35949"/>
                  <a:pt x="35982" y="36004"/>
                </a:cubicBezTo>
                <a:cubicBezTo>
                  <a:pt x="35998" y="36043"/>
                  <a:pt x="36036" y="36060"/>
                  <a:pt x="36075" y="36060"/>
                </a:cubicBezTo>
                <a:cubicBezTo>
                  <a:pt x="36091" y="36060"/>
                  <a:pt x="36108" y="36060"/>
                  <a:pt x="36124" y="36048"/>
                </a:cubicBezTo>
                <a:cubicBezTo>
                  <a:pt x="36376" y="35922"/>
                  <a:pt x="36628" y="35780"/>
                  <a:pt x="36870" y="35637"/>
                </a:cubicBezTo>
                <a:cubicBezTo>
                  <a:pt x="36918" y="35605"/>
                  <a:pt x="36935" y="35539"/>
                  <a:pt x="36903" y="35489"/>
                </a:cubicBezTo>
                <a:cubicBezTo>
                  <a:pt x="36881" y="35457"/>
                  <a:pt x="36848" y="35439"/>
                  <a:pt x="36813" y="35439"/>
                </a:cubicBezTo>
                <a:close/>
                <a:moveTo>
                  <a:pt x="24705" y="35640"/>
                </a:moveTo>
                <a:cubicBezTo>
                  <a:pt x="24669" y="35640"/>
                  <a:pt x="24633" y="35658"/>
                  <a:pt x="24614" y="35691"/>
                </a:cubicBezTo>
                <a:cubicBezTo>
                  <a:pt x="24586" y="35741"/>
                  <a:pt x="24603" y="35807"/>
                  <a:pt x="24652" y="35835"/>
                </a:cubicBezTo>
                <a:cubicBezTo>
                  <a:pt x="24894" y="35982"/>
                  <a:pt x="25145" y="36114"/>
                  <a:pt x="25403" y="36240"/>
                </a:cubicBezTo>
                <a:cubicBezTo>
                  <a:pt x="25420" y="36245"/>
                  <a:pt x="25431" y="36250"/>
                  <a:pt x="25447" y="36250"/>
                </a:cubicBezTo>
                <a:cubicBezTo>
                  <a:pt x="25486" y="36250"/>
                  <a:pt x="25524" y="36229"/>
                  <a:pt x="25545" y="36191"/>
                </a:cubicBezTo>
                <a:cubicBezTo>
                  <a:pt x="25568" y="36136"/>
                  <a:pt x="25545" y="36075"/>
                  <a:pt x="25497" y="36048"/>
                </a:cubicBezTo>
                <a:cubicBezTo>
                  <a:pt x="25244" y="35928"/>
                  <a:pt x="24998" y="35797"/>
                  <a:pt x="24756" y="35653"/>
                </a:cubicBezTo>
                <a:cubicBezTo>
                  <a:pt x="24740" y="35644"/>
                  <a:pt x="24723" y="35640"/>
                  <a:pt x="24705" y="35640"/>
                </a:cubicBezTo>
                <a:close/>
                <a:moveTo>
                  <a:pt x="35304" y="36199"/>
                </a:moveTo>
                <a:cubicBezTo>
                  <a:pt x="35291" y="36199"/>
                  <a:pt x="35277" y="36202"/>
                  <a:pt x="35264" y="36207"/>
                </a:cubicBezTo>
                <a:cubicBezTo>
                  <a:pt x="35011" y="36311"/>
                  <a:pt x="34748" y="36404"/>
                  <a:pt x="34480" y="36492"/>
                </a:cubicBezTo>
                <a:cubicBezTo>
                  <a:pt x="34424" y="36508"/>
                  <a:pt x="34391" y="36569"/>
                  <a:pt x="34409" y="36624"/>
                </a:cubicBezTo>
                <a:cubicBezTo>
                  <a:pt x="34424" y="36667"/>
                  <a:pt x="34469" y="36695"/>
                  <a:pt x="34512" y="36695"/>
                </a:cubicBezTo>
                <a:cubicBezTo>
                  <a:pt x="34523" y="36695"/>
                  <a:pt x="34535" y="36695"/>
                  <a:pt x="34545" y="36690"/>
                </a:cubicBezTo>
                <a:cubicBezTo>
                  <a:pt x="34819" y="36602"/>
                  <a:pt x="35089" y="36508"/>
                  <a:pt x="35345" y="36404"/>
                </a:cubicBezTo>
                <a:cubicBezTo>
                  <a:pt x="35400" y="36382"/>
                  <a:pt x="35428" y="36316"/>
                  <a:pt x="35406" y="36262"/>
                </a:cubicBezTo>
                <a:cubicBezTo>
                  <a:pt x="35390" y="36224"/>
                  <a:pt x="35348" y="36199"/>
                  <a:pt x="35304" y="36199"/>
                </a:cubicBezTo>
                <a:close/>
                <a:moveTo>
                  <a:pt x="26227" y="36372"/>
                </a:moveTo>
                <a:cubicBezTo>
                  <a:pt x="26182" y="36372"/>
                  <a:pt x="26140" y="36399"/>
                  <a:pt x="26121" y="36442"/>
                </a:cubicBezTo>
                <a:cubicBezTo>
                  <a:pt x="26099" y="36492"/>
                  <a:pt x="26127" y="36558"/>
                  <a:pt x="26182" y="36574"/>
                </a:cubicBezTo>
                <a:cubicBezTo>
                  <a:pt x="26445" y="36678"/>
                  <a:pt x="26719" y="36771"/>
                  <a:pt x="26987" y="36849"/>
                </a:cubicBezTo>
                <a:cubicBezTo>
                  <a:pt x="26999" y="36854"/>
                  <a:pt x="27009" y="36854"/>
                  <a:pt x="27020" y="36854"/>
                </a:cubicBezTo>
                <a:cubicBezTo>
                  <a:pt x="27065" y="36854"/>
                  <a:pt x="27108" y="36827"/>
                  <a:pt x="27119" y="36777"/>
                </a:cubicBezTo>
                <a:cubicBezTo>
                  <a:pt x="27136" y="36723"/>
                  <a:pt x="27103" y="36662"/>
                  <a:pt x="27047" y="36645"/>
                </a:cubicBezTo>
                <a:cubicBezTo>
                  <a:pt x="26784" y="36569"/>
                  <a:pt x="26516" y="36481"/>
                  <a:pt x="26258" y="36377"/>
                </a:cubicBezTo>
                <a:cubicBezTo>
                  <a:pt x="26248" y="36374"/>
                  <a:pt x="26237" y="36372"/>
                  <a:pt x="26227" y="36372"/>
                </a:cubicBezTo>
                <a:close/>
                <a:moveTo>
                  <a:pt x="33703" y="36713"/>
                </a:moveTo>
                <a:cubicBezTo>
                  <a:pt x="33694" y="36713"/>
                  <a:pt x="33684" y="36715"/>
                  <a:pt x="33675" y="36717"/>
                </a:cubicBezTo>
                <a:cubicBezTo>
                  <a:pt x="33411" y="36777"/>
                  <a:pt x="33131" y="36837"/>
                  <a:pt x="32852" y="36887"/>
                </a:cubicBezTo>
                <a:cubicBezTo>
                  <a:pt x="32797" y="36898"/>
                  <a:pt x="32759" y="36948"/>
                  <a:pt x="32770" y="37007"/>
                </a:cubicBezTo>
                <a:cubicBezTo>
                  <a:pt x="32775" y="37057"/>
                  <a:pt x="32819" y="37095"/>
                  <a:pt x="32873" y="37095"/>
                </a:cubicBezTo>
                <a:lnTo>
                  <a:pt x="32891" y="37095"/>
                </a:lnTo>
                <a:cubicBezTo>
                  <a:pt x="33175" y="37046"/>
                  <a:pt x="33455" y="36986"/>
                  <a:pt x="33723" y="36920"/>
                </a:cubicBezTo>
                <a:cubicBezTo>
                  <a:pt x="33778" y="36908"/>
                  <a:pt x="33817" y="36849"/>
                  <a:pt x="33799" y="36794"/>
                </a:cubicBezTo>
                <a:cubicBezTo>
                  <a:pt x="33791" y="36748"/>
                  <a:pt x="33751" y="36713"/>
                  <a:pt x="33703" y="36713"/>
                </a:cubicBezTo>
                <a:close/>
                <a:moveTo>
                  <a:pt x="27836" y="36852"/>
                </a:moveTo>
                <a:cubicBezTo>
                  <a:pt x="27788" y="36852"/>
                  <a:pt x="27742" y="36883"/>
                  <a:pt x="27733" y="36936"/>
                </a:cubicBezTo>
                <a:cubicBezTo>
                  <a:pt x="27722" y="36991"/>
                  <a:pt x="27755" y="37046"/>
                  <a:pt x="27814" y="37062"/>
                </a:cubicBezTo>
                <a:cubicBezTo>
                  <a:pt x="28089" y="37117"/>
                  <a:pt x="28368" y="37166"/>
                  <a:pt x="28654" y="37204"/>
                </a:cubicBezTo>
                <a:lnTo>
                  <a:pt x="28664" y="37204"/>
                </a:lnTo>
                <a:cubicBezTo>
                  <a:pt x="28719" y="37204"/>
                  <a:pt x="28763" y="37166"/>
                  <a:pt x="28768" y="37117"/>
                </a:cubicBezTo>
                <a:cubicBezTo>
                  <a:pt x="28780" y="37057"/>
                  <a:pt x="28735" y="37002"/>
                  <a:pt x="28681" y="36996"/>
                </a:cubicBezTo>
                <a:cubicBezTo>
                  <a:pt x="28401" y="36958"/>
                  <a:pt x="28127" y="36908"/>
                  <a:pt x="27859" y="36854"/>
                </a:cubicBezTo>
                <a:cubicBezTo>
                  <a:pt x="27852" y="36853"/>
                  <a:pt x="27844" y="36852"/>
                  <a:pt x="27836" y="36852"/>
                </a:cubicBezTo>
                <a:close/>
                <a:moveTo>
                  <a:pt x="32033" y="37001"/>
                </a:moveTo>
                <a:cubicBezTo>
                  <a:pt x="32030" y="37001"/>
                  <a:pt x="32027" y="37001"/>
                  <a:pt x="32024" y="37002"/>
                </a:cubicBezTo>
                <a:cubicBezTo>
                  <a:pt x="31745" y="37034"/>
                  <a:pt x="31459" y="37062"/>
                  <a:pt x="31186" y="37079"/>
                </a:cubicBezTo>
                <a:cubicBezTo>
                  <a:pt x="31131" y="37084"/>
                  <a:pt x="31087" y="37133"/>
                  <a:pt x="31087" y="37188"/>
                </a:cubicBezTo>
                <a:cubicBezTo>
                  <a:pt x="31092" y="37249"/>
                  <a:pt x="31136" y="37292"/>
                  <a:pt x="31196" y="37292"/>
                </a:cubicBezTo>
                <a:lnTo>
                  <a:pt x="31202" y="37292"/>
                </a:lnTo>
                <a:cubicBezTo>
                  <a:pt x="31476" y="37270"/>
                  <a:pt x="31761" y="37249"/>
                  <a:pt x="32046" y="37216"/>
                </a:cubicBezTo>
                <a:cubicBezTo>
                  <a:pt x="32107" y="37211"/>
                  <a:pt x="32150" y="37155"/>
                  <a:pt x="32139" y="37095"/>
                </a:cubicBezTo>
                <a:cubicBezTo>
                  <a:pt x="32134" y="37043"/>
                  <a:pt x="32085" y="37001"/>
                  <a:pt x="32033" y="37001"/>
                </a:cubicBezTo>
                <a:close/>
                <a:moveTo>
                  <a:pt x="29514" y="37079"/>
                </a:moveTo>
                <a:cubicBezTo>
                  <a:pt x="29459" y="37079"/>
                  <a:pt x="29405" y="37117"/>
                  <a:pt x="29399" y="37178"/>
                </a:cubicBezTo>
                <a:cubicBezTo>
                  <a:pt x="29393" y="37237"/>
                  <a:pt x="29443" y="37287"/>
                  <a:pt x="29498" y="37287"/>
                </a:cubicBezTo>
                <a:cubicBezTo>
                  <a:pt x="29772" y="37309"/>
                  <a:pt x="30051" y="37315"/>
                  <a:pt x="30347" y="37315"/>
                </a:cubicBezTo>
                <a:lnTo>
                  <a:pt x="30341" y="37105"/>
                </a:lnTo>
                <a:cubicBezTo>
                  <a:pt x="30299" y="37106"/>
                  <a:pt x="30257" y="37107"/>
                  <a:pt x="30215" y="37107"/>
                </a:cubicBezTo>
                <a:cubicBezTo>
                  <a:pt x="29978" y="37107"/>
                  <a:pt x="29742" y="37093"/>
                  <a:pt x="29514" y="37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8_1">
    <p:bg>
      <p:bgPr>
        <a:solidFill>
          <a:schemeClr val="lt1"/>
        </a:solidFill>
        <a:effectLst/>
      </p:bgPr>
    </p:bg>
    <p:spTree>
      <p:nvGrpSpPr>
        <p:cNvPr id="1" name="Shape 2474"/>
        <p:cNvGrpSpPr/>
        <p:nvPr/>
      </p:nvGrpSpPr>
      <p:grpSpPr>
        <a:xfrm>
          <a:off x="0" y="0"/>
          <a:ext cx="0" cy="0"/>
          <a:chOff x="0" y="0"/>
          <a:chExt cx="0" cy="0"/>
        </a:xfrm>
      </p:grpSpPr>
      <p:grpSp>
        <p:nvGrpSpPr>
          <p:cNvPr id="2475" name="Google Shape;2475;p39"/>
          <p:cNvGrpSpPr/>
          <p:nvPr/>
        </p:nvGrpSpPr>
        <p:grpSpPr>
          <a:xfrm>
            <a:off x="140683" y="110399"/>
            <a:ext cx="8890673" cy="4933293"/>
            <a:chOff x="140683" y="110399"/>
            <a:chExt cx="8890673" cy="4933293"/>
          </a:xfrm>
        </p:grpSpPr>
        <p:sp>
          <p:nvSpPr>
            <p:cNvPr id="2476" name="Google Shape;2476;p39"/>
            <p:cNvSpPr/>
            <p:nvPr/>
          </p:nvSpPr>
          <p:spPr>
            <a:xfrm rot="2700000">
              <a:off x="3062991" y="49280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477" name="Google Shape;2477;p39"/>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478" name="Google Shape;2478;p39"/>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479" name="Google Shape;2479;p39"/>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480" name="Google Shape;2480;p39"/>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481" name="Google Shape;2481;p39"/>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482" name="Google Shape;2482;p39"/>
            <p:cNvSpPr/>
            <p:nvPr/>
          </p:nvSpPr>
          <p:spPr>
            <a:xfrm>
              <a:off x="8327250" y="448575"/>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9"/>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484" name="Google Shape;2484;p39"/>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485" name="Google Shape;2485;p39"/>
            <p:cNvSpPr/>
            <p:nvPr/>
          </p:nvSpPr>
          <p:spPr>
            <a:xfrm rot="-8100000" flipH="1">
              <a:off x="698288" y="3501840"/>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486" name="Google Shape;2486;p39"/>
            <p:cNvSpPr/>
            <p:nvPr/>
          </p:nvSpPr>
          <p:spPr>
            <a:xfrm>
              <a:off x="423763" y="1283225"/>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9"/>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488" name="Google Shape;2488;p39"/>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489" name="Google Shape;2489;p39"/>
            <p:cNvSpPr/>
            <p:nvPr/>
          </p:nvSpPr>
          <p:spPr>
            <a:xfrm rot="-9899594">
              <a:off x="850870" y="161560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490" name="Google Shape;2490;p39"/>
            <p:cNvSpPr/>
            <p:nvPr/>
          </p:nvSpPr>
          <p:spPr>
            <a:xfrm rot="-5400000">
              <a:off x="245215" y="29518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491" name="Google Shape;2491;p39"/>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492" name="Google Shape;2492;p39"/>
            <p:cNvSpPr/>
            <p:nvPr/>
          </p:nvSpPr>
          <p:spPr>
            <a:xfrm rot="6300406">
              <a:off x="8522057" y="18110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493" name="Google Shape;2493;p39"/>
            <p:cNvSpPr/>
            <p:nvPr/>
          </p:nvSpPr>
          <p:spPr>
            <a:xfrm rot="8999773">
              <a:off x="6460822" y="1700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494" name="Google Shape;2494;p39"/>
            <p:cNvSpPr/>
            <p:nvPr/>
          </p:nvSpPr>
          <p:spPr>
            <a:xfrm rot="8100000" flipH="1">
              <a:off x="7654844" y="2149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495" name="Google Shape;2495;p39"/>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496" name="Google Shape;2496;p39"/>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497" name="Google Shape;2497;p39"/>
            <p:cNvSpPr/>
            <p:nvPr/>
          </p:nvSpPr>
          <p:spPr>
            <a:xfrm>
              <a:off x="8671789" y="11406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2498" name="Google Shape;2498;p39"/>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499" name="Google Shape;2499;p39"/>
            <p:cNvSpPr/>
            <p:nvPr/>
          </p:nvSpPr>
          <p:spPr>
            <a:xfrm rot="2700000">
              <a:off x="895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00" name="Google Shape;2500;p39"/>
            <p:cNvSpPr/>
            <p:nvPr/>
          </p:nvSpPr>
          <p:spPr>
            <a:xfrm rot="-2700000">
              <a:off x="14224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01" name="Google Shape;2501;p39"/>
            <p:cNvSpPr/>
            <p:nvPr/>
          </p:nvSpPr>
          <p:spPr>
            <a:xfrm rot="8999773">
              <a:off x="426372" y="48856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502" name="Google Shape;2502;p39"/>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503" name="Google Shape;2503;p39"/>
            <p:cNvSpPr/>
            <p:nvPr/>
          </p:nvSpPr>
          <p:spPr>
            <a:xfrm rot="8100000" flipH="1">
              <a:off x="8869731"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04" name="Google Shape;2504;p39"/>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505" name="Google Shape;2505;p39"/>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506" name="Google Shape;2506;p39"/>
            <p:cNvSpPr/>
            <p:nvPr/>
          </p:nvSpPr>
          <p:spPr>
            <a:xfrm rot="5400000">
              <a:off x="1109249" y="83406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507" name="Google Shape;2507;p39"/>
            <p:cNvSpPr/>
            <p:nvPr/>
          </p:nvSpPr>
          <p:spPr>
            <a:xfrm rot="8100000">
              <a:off x="803211" y="206261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508" name="Google Shape;2508;p39"/>
            <p:cNvSpPr/>
            <p:nvPr/>
          </p:nvSpPr>
          <p:spPr>
            <a:xfrm rot="-900406" flipH="1">
              <a:off x="3959085" y="48988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509" name="Google Shape;2509;p39"/>
            <p:cNvSpPr/>
            <p:nvPr/>
          </p:nvSpPr>
          <p:spPr>
            <a:xfrm>
              <a:off x="4942764" y="49305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510" name="Google Shape;2510;p39"/>
            <p:cNvSpPr/>
            <p:nvPr/>
          </p:nvSpPr>
          <p:spPr>
            <a:xfrm rot="-7200227">
              <a:off x="1285269" y="3078455"/>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511" name="Google Shape;2511;p39"/>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512" name="Google Shape;2512;p39"/>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513" name="Google Shape;2513;p39"/>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514" name="Google Shape;2514;p39"/>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15" name="Google Shape;2515;p39"/>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516" name="Google Shape;2516;p39"/>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517" name="Google Shape;2517;p39"/>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518" name="Google Shape;2518;p39"/>
            <p:cNvSpPr/>
            <p:nvPr/>
          </p:nvSpPr>
          <p:spPr>
            <a:xfrm rot="8100000" flipH="1">
              <a:off x="66312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19" name="Google Shape;2519;p39"/>
            <p:cNvSpPr/>
            <p:nvPr/>
          </p:nvSpPr>
          <p:spPr>
            <a:xfrm rot="10800000" flipH="1">
              <a:off x="7743555" y="265951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520" name="Google Shape;2520;p39"/>
            <p:cNvSpPr/>
            <p:nvPr/>
          </p:nvSpPr>
          <p:spPr>
            <a:xfrm rot="-8100000" flipH="1">
              <a:off x="7858613" y="3501840"/>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521" name="Google Shape;2521;p39"/>
            <p:cNvSpPr/>
            <p:nvPr/>
          </p:nvSpPr>
          <p:spPr>
            <a:xfrm rot="-9899594">
              <a:off x="7782595" y="161560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522" name="Google Shape;2522;p39"/>
            <p:cNvSpPr/>
            <p:nvPr/>
          </p:nvSpPr>
          <p:spPr>
            <a:xfrm rot="8100000">
              <a:off x="8115936" y="229121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523" name="Google Shape;2523;p39"/>
            <p:cNvSpPr/>
            <p:nvPr/>
          </p:nvSpPr>
          <p:spPr>
            <a:xfrm rot="-7200227">
              <a:off x="8216994" y="3078455"/>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524" name="Google Shape;2524;p39"/>
            <p:cNvSpPr/>
            <p:nvPr/>
          </p:nvSpPr>
          <p:spPr>
            <a:xfrm rot="8100000" flipH="1">
              <a:off x="7955331" y="41656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grpSp>
      <p:sp>
        <p:nvSpPr>
          <p:cNvPr id="2525" name="Google Shape;2525;p39"/>
          <p:cNvSpPr/>
          <p:nvPr/>
        </p:nvSpPr>
        <p:spPr>
          <a:xfrm>
            <a:off x="720000" y="544975"/>
            <a:ext cx="7704000" cy="40536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9"/>
          <p:cNvSpPr/>
          <p:nvPr/>
        </p:nvSpPr>
        <p:spPr>
          <a:xfrm>
            <a:off x="5602987" y="17041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7" name="Google Shape;2527;p39"/>
          <p:cNvGrpSpPr/>
          <p:nvPr/>
        </p:nvGrpSpPr>
        <p:grpSpPr>
          <a:xfrm>
            <a:off x="6536225" y="2319800"/>
            <a:ext cx="868425" cy="514500"/>
            <a:chOff x="2575700" y="1885000"/>
            <a:chExt cx="868425" cy="514500"/>
          </a:xfrm>
        </p:grpSpPr>
        <p:sp>
          <p:nvSpPr>
            <p:cNvPr id="2528" name="Google Shape;2528;p39"/>
            <p:cNvSpPr/>
            <p:nvPr/>
          </p:nvSpPr>
          <p:spPr>
            <a:xfrm>
              <a:off x="2787525" y="1992625"/>
              <a:ext cx="507200" cy="400850"/>
            </a:xfrm>
            <a:custGeom>
              <a:avLst/>
              <a:gdLst/>
              <a:ahLst/>
              <a:cxnLst/>
              <a:rect l="l" t="t" r="r" b="b"/>
              <a:pathLst>
                <a:path w="20288" h="16034" extrusionOk="0">
                  <a:moveTo>
                    <a:pt x="11700" y="0"/>
                  </a:moveTo>
                  <a:cubicBezTo>
                    <a:pt x="11432" y="0"/>
                    <a:pt x="11155" y="12"/>
                    <a:pt x="10870" y="34"/>
                  </a:cubicBezTo>
                  <a:cubicBezTo>
                    <a:pt x="615" y="851"/>
                    <a:pt x="1" y="7714"/>
                    <a:pt x="396" y="16034"/>
                  </a:cubicBezTo>
                  <a:lnTo>
                    <a:pt x="3570" y="15864"/>
                  </a:lnTo>
                  <a:cubicBezTo>
                    <a:pt x="2966" y="12125"/>
                    <a:pt x="2281" y="3175"/>
                    <a:pt x="9252" y="1903"/>
                  </a:cubicBezTo>
                  <a:cubicBezTo>
                    <a:pt x="9808" y="1802"/>
                    <a:pt x="10330" y="1754"/>
                    <a:pt x="10819" y="1754"/>
                  </a:cubicBezTo>
                  <a:cubicBezTo>
                    <a:pt x="17492" y="1754"/>
                    <a:pt x="18114" y="10675"/>
                    <a:pt x="18093" y="14296"/>
                  </a:cubicBezTo>
                  <a:lnTo>
                    <a:pt x="20182" y="13907"/>
                  </a:lnTo>
                  <a:cubicBezTo>
                    <a:pt x="20288" y="10313"/>
                    <a:pt x="19885" y="0"/>
                    <a:pt x="11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9"/>
            <p:cNvSpPr/>
            <p:nvPr/>
          </p:nvSpPr>
          <p:spPr>
            <a:xfrm>
              <a:off x="2844525" y="2036475"/>
              <a:ext cx="395850" cy="352750"/>
            </a:xfrm>
            <a:custGeom>
              <a:avLst/>
              <a:gdLst/>
              <a:ahLst/>
              <a:cxnLst/>
              <a:rect l="l" t="t" r="r" b="b"/>
              <a:pathLst>
                <a:path w="15834" h="14110" extrusionOk="0">
                  <a:moveTo>
                    <a:pt x="8539" y="0"/>
                  </a:moveTo>
                  <a:cubicBezTo>
                    <a:pt x="8050" y="0"/>
                    <a:pt x="7528" y="48"/>
                    <a:pt x="6972" y="149"/>
                  </a:cubicBezTo>
                  <a:cubicBezTo>
                    <a:pt x="1" y="1421"/>
                    <a:pt x="686" y="10371"/>
                    <a:pt x="1290" y="14110"/>
                  </a:cubicBezTo>
                  <a:lnTo>
                    <a:pt x="3564" y="13994"/>
                  </a:lnTo>
                  <a:cubicBezTo>
                    <a:pt x="3564" y="13994"/>
                    <a:pt x="2950" y="2123"/>
                    <a:pt x="7794" y="1821"/>
                  </a:cubicBezTo>
                  <a:cubicBezTo>
                    <a:pt x="7858" y="1817"/>
                    <a:pt x="7921" y="1815"/>
                    <a:pt x="7983" y="1815"/>
                  </a:cubicBezTo>
                  <a:cubicBezTo>
                    <a:pt x="12680" y="1815"/>
                    <a:pt x="13977" y="12888"/>
                    <a:pt x="13977" y="12888"/>
                  </a:cubicBezTo>
                  <a:lnTo>
                    <a:pt x="15813" y="12542"/>
                  </a:lnTo>
                  <a:cubicBezTo>
                    <a:pt x="15834" y="8921"/>
                    <a:pt x="15212" y="0"/>
                    <a:pt x="8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9"/>
            <p:cNvSpPr/>
            <p:nvPr/>
          </p:nvSpPr>
          <p:spPr>
            <a:xfrm>
              <a:off x="2575700" y="1885000"/>
              <a:ext cx="868425" cy="514500"/>
            </a:xfrm>
            <a:custGeom>
              <a:avLst/>
              <a:gdLst/>
              <a:ahLst/>
              <a:cxnLst/>
              <a:rect l="l" t="t" r="r" b="b"/>
              <a:pathLst>
                <a:path w="34737" h="20580" extrusionOk="0">
                  <a:moveTo>
                    <a:pt x="19626" y="0"/>
                  </a:moveTo>
                  <a:cubicBezTo>
                    <a:pt x="18929" y="0"/>
                    <a:pt x="18198" y="37"/>
                    <a:pt x="17429" y="114"/>
                  </a:cubicBezTo>
                  <a:cubicBezTo>
                    <a:pt x="0" y="1862"/>
                    <a:pt x="4292" y="20579"/>
                    <a:pt x="4292" y="20579"/>
                  </a:cubicBezTo>
                  <a:lnTo>
                    <a:pt x="6068" y="20486"/>
                  </a:lnTo>
                  <a:cubicBezTo>
                    <a:pt x="3902" y="8408"/>
                    <a:pt x="9675" y="1851"/>
                    <a:pt x="20840" y="1851"/>
                  </a:cubicBezTo>
                  <a:cubicBezTo>
                    <a:pt x="20887" y="1851"/>
                    <a:pt x="20934" y="1852"/>
                    <a:pt x="20981" y="1852"/>
                  </a:cubicBezTo>
                  <a:cubicBezTo>
                    <a:pt x="30912" y="1895"/>
                    <a:pt x="31987" y="13915"/>
                    <a:pt x="32080" y="17571"/>
                  </a:cubicBezTo>
                  <a:lnTo>
                    <a:pt x="33368" y="17329"/>
                  </a:lnTo>
                  <a:cubicBezTo>
                    <a:pt x="33368" y="17329"/>
                    <a:pt x="34736" y="0"/>
                    <a:pt x="196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9"/>
            <p:cNvSpPr/>
            <p:nvPr/>
          </p:nvSpPr>
          <p:spPr>
            <a:xfrm>
              <a:off x="2673225" y="1931275"/>
              <a:ext cx="704500" cy="465875"/>
            </a:xfrm>
            <a:custGeom>
              <a:avLst/>
              <a:gdLst/>
              <a:ahLst/>
              <a:cxnLst/>
              <a:rect l="l" t="t" r="r" b="b"/>
              <a:pathLst>
                <a:path w="28180" h="18635" extrusionOk="0">
                  <a:moveTo>
                    <a:pt x="16939" y="0"/>
                  </a:moveTo>
                  <a:cubicBezTo>
                    <a:pt x="5774" y="0"/>
                    <a:pt x="1" y="6557"/>
                    <a:pt x="2167" y="18635"/>
                  </a:cubicBezTo>
                  <a:lnTo>
                    <a:pt x="4968" y="18488"/>
                  </a:lnTo>
                  <a:cubicBezTo>
                    <a:pt x="4573" y="10168"/>
                    <a:pt x="5187" y="3305"/>
                    <a:pt x="15442" y="2488"/>
                  </a:cubicBezTo>
                  <a:cubicBezTo>
                    <a:pt x="15727" y="2466"/>
                    <a:pt x="16004" y="2454"/>
                    <a:pt x="16272" y="2454"/>
                  </a:cubicBezTo>
                  <a:cubicBezTo>
                    <a:pt x="24457" y="2454"/>
                    <a:pt x="24860" y="12767"/>
                    <a:pt x="24754" y="16361"/>
                  </a:cubicBezTo>
                  <a:lnTo>
                    <a:pt x="28179" y="15720"/>
                  </a:lnTo>
                  <a:cubicBezTo>
                    <a:pt x="28086" y="12064"/>
                    <a:pt x="27011" y="44"/>
                    <a:pt x="17080" y="1"/>
                  </a:cubicBezTo>
                  <a:cubicBezTo>
                    <a:pt x="17033" y="1"/>
                    <a:pt x="16986" y="0"/>
                    <a:pt x="16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2" name="Google Shape;2532;p39"/>
          <p:cNvSpPr/>
          <p:nvPr/>
        </p:nvSpPr>
        <p:spPr>
          <a:xfrm flipH="1">
            <a:off x="6859674" y="1528925"/>
            <a:ext cx="193500" cy="183900"/>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9"/>
          <p:cNvSpPr/>
          <p:nvPr/>
        </p:nvSpPr>
        <p:spPr>
          <a:xfrm>
            <a:off x="7176062" y="30481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9"/>
          <p:cNvSpPr/>
          <p:nvPr/>
        </p:nvSpPr>
        <p:spPr>
          <a:xfrm>
            <a:off x="7176062" y="12361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9"/>
          <p:cNvSpPr/>
          <p:nvPr/>
        </p:nvSpPr>
        <p:spPr>
          <a:xfrm>
            <a:off x="5835587" y="37321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9"/>
          <p:cNvSpPr/>
          <p:nvPr/>
        </p:nvSpPr>
        <p:spPr>
          <a:xfrm flipH="1">
            <a:off x="6859674" y="3363725"/>
            <a:ext cx="193500" cy="183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9"/>
          <p:cNvSpPr/>
          <p:nvPr/>
        </p:nvSpPr>
        <p:spPr>
          <a:xfrm flipH="1">
            <a:off x="5745474" y="2485100"/>
            <a:ext cx="193500" cy="1839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9"/>
          <p:cNvSpPr/>
          <p:nvPr/>
        </p:nvSpPr>
        <p:spPr>
          <a:xfrm flipH="1">
            <a:off x="8001899" y="2485100"/>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8_1_1">
    <p:bg>
      <p:bgPr>
        <a:solidFill>
          <a:schemeClr val="lt1"/>
        </a:solidFill>
        <a:effectLst/>
      </p:bgPr>
    </p:bg>
    <p:spTree>
      <p:nvGrpSpPr>
        <p:cNvPr id="1" name="Shape 2539"/>
        <p:cNvGrpSpPr/>
        <p:nvPr/>
      </p:nvGrpSpPr>
      <p:grpSpPr>
        <a:xfrm>
          <a:off x="0" y="0"/>
          <a:ext cx="0" cy="0"/>
          <a:chOff x="0" y="0"/>
          <a:chExt cx="0" cy="0"/>
        </a:xfrm>
      </p:grpSpPr>
      <p:grpSp>
        <p:nvGrpSpPr>
          <p:cNvPr id="2540" name="Google Shape;2540;p40"/>
          <p:cNvGrpSpPr/>
          <p:nvPr/>
        </p:nvGrpSpPr>
        <p:grpSpPr>
          <a:xfrm flipH="1">
            <a:off x="140683" y="110399"/>
            <a:ext cx="8890673" cy="4933293"/>
            <a:chOff x="140683" y="110399"/>
            <a:chExt cx="8890673" cy="4933293"/>
          </a:xfrm>
        </p:grpSpPr>
        <p:sp>
          <p:nvSpPr>
            <p:cNvPr id="2541" name="Google Shape;2541;p40"/>
            <p:cNvSpPr/>
            <p:nvPr/>
          </p:nvSpPr>
          <p:spPr>
            <a:xfrm rot="2700000">
              <a:off x="3062991" y="49280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42" name="Google Shape;2542;p40"/>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543" name="Google Shape;2543;p40"/>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544" name="Google Shape;2544;p40"/>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545" name="Google Shape;2545;p40"/>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546" name="Google Shape;2546;p40"/>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47" name="Google Shape;2547;p40"/>
            <p:cNvSpPr/>
            <p:nvPr/>
          </p:nvSpPr>
          <p:spPr>
            <a:xfrm>
              <a:off x="8327250" y="448575"/>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0"/>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549" name="Google Shape;2549;p40"/>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550" name="Google Shape;2550;p40"/>
            <p:cNvSpPr/>
            <p:nvPr/>
          </p:nvSpPr>
          <p:spPr>
            <a:xfrm rot="-8100000" flipH="1">
              <a:off x="698288" y="3501840"/>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551" name="Google Shape;2551;p40"/>
            <p:cNvSpPr/>
            <p:nvPr/>
          </p:nvSpPr>
          <p:spPr>
            <a:xfrm>
              <a:off x="423763" y="1283225"/>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0"/>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553" name="Google Shape;2553;p40"/>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554" name="Google Shape;2554;p40"/>
            <p:cNvSpPr/>
            <p:nvPr/>
          </p:nvSpPr>
          <p:spPr>
            <a:xfrm rot="-9899594">
              <a:off x="850870" y="161560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555" name="Google Shape;2555;p40"/>
            <p:cNvSpPr/>
            <p:nvPr/>
          </p:nvSpPr>
          <p:spPr>
            <a:xfrm rot="-5400000">
              <a:off x="245215" y="29518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556" name="Google Shape;2556;p40"/>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557" name="Google Shape;2557;p40"/>
            <p:cNvSpPr/>
            <p:nvPr/>
          </p:nvSpPr>
          <p:spPr>
            <a:xfrm rot="6300406">
              <a:off x="8522057" y="18110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558" name="Google Shape;2558;p40"/>
            <p:cNvSpPr/>
            <p:nvPr/>
          </p:nvSpPr>
          <p:spPr>
            <a:xfrm rot="8999773">
              <a:off x="6460822" y="1700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559" name="Google Shape;2559;p40"/>
            <p:cNvSpPr/>
            <p:nvPr/>
          </p:nvSpPr>
          <p:spPr>
            <a:xfrm rot="8100000" flipH="1">
              <a:off x="7654844" y="2149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560" name="Google Shape;2560;p40"/>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61" name="Google Shape;2561;p40"/>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562" name="Google Shape;2562;p40"/>
            <p:cNvSpPr/>
            <p:nvPr/>
          </p:nvSpPr>
          <p:spPr>
            <a:xfrm>
              <a:off x="8671789" y="11406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2563" name="Google Shape;2563;p40"/>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2564" name="Google Shape;2564;p40"/>
            <p:cNvSpPr/>
            <p:nvPr/>
          </p:nvSpPr>
          <p:spPr>
            <a:xfrm rot="2700000">
              <a:off x="895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65" name="Google Shape;2565;p40"/>
            <p:cNvSpPr/>
            <p:nvPr/>
          </p:nvSpPr>
          <p:spPr>
            <a:xfrm rot="-2700000">
              <a:off x="14224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66" name="Google Shape;2566;p40"/>
            <p:cNvSpPr/>
            <p:nvPr/>
          </p:nvSpPr>
          <p:spPr>
            <a:xfrm rot="8999773">
              <a:off x="426372" y="48856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567" name="Google Shape;2567;p40"/>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568" name="Google Shape;2568;p40"/>
            <p:cNvSpPr/>
            <p:nvPr/>
          </p:nvSpPr>
          <p:spPr>
            <a:xfrm rot="8100000" flipH="1">
              <a:off x="8869731"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69" name="Google Shape;2569;p40"/>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570" name="Google Shape;2570;p40"/>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571" name="Google Shape;2571;p40"/>
            <p:cNvSpPr/>
            <p:nvPr/>
          </p:nvSpPr>
          <p:spPr>
            <a:xfrm rot="5400000">
              <a:off x="1109249" y="83406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572" name="Google Shape;2572;p40"/>
            <p:cNvSpPr/>
            <p:nvPr/>
          </p:nvSpPr>
          <p:spPr>
            <a:xfrm rot="8100000">
              <a:off x="803211" y="206261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573" name="Google Shape;2573;p40"/>
            <p:cNvSpPr/>
            <p:nvPr/>
          </p:nvSpPr>
          <p:spPr>
            <a:xfrm rot="-900406" flipH="1">
              <a:off x="3959085" y="48988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574" name="Google Shape;2574;p40"/>
            <p:cNvSpPr/>
            <p:nvPr/>
          </p:nvSpPr>
          <p:spPr>
            <a:xfrm>
              <a:off x="4942764" y="49305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2575" name="Google Shape;2575;p40"/>
            <p:cNvSpPr/>
            <p:nvPr/>
          </p:nvSpPr>
          <p:spPr>
            <a:xfrm rot="-7200227">
              <a:off x="1285269" y="3078455"/>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576" name="Google Shape;2576;p40"/>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577" name="Google Shape;2577;p40"/>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578" name="Google Shape;2578;p40"/>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579" name="Google Shape;2579;p40"/>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80" name="Google Shape;2580;p40"/>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581" name="Google Shape;2581;p40"/>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2582" name="Google Shape;2582;p40"/>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2583" name="Google Shape;2583;p40"/>
            <p:cNvSpPr/>
            <p:nvPr/>
          </p:nvSpPr>
          <p:spPr>
            <a:xfrm rot="8100000" flipH="1">
              <a:off x="66312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584" name="Google Shape;2584;p40"/>
            <p:cNvSpPr/>
            <p:nvPr/>
          </p:nvSpPr>
          <p:spPr>
            <a:xfrm rot="10800000" flipH="1">
              <a:off x="7743555" y="265951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585" name="Google Shape;2585;p40"/>
            <p:cNvSpPr/>
            <p:nvPr/>
          </p:nvSpPr>
          <p:spPr>
            <a:xfrm rot="-8100000" flipH="1">
              <a:off x="7858613" y="3501840"/>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586" name="Google Shape;2586;p40"/>
            <p:cNvSpPr/>
            <p:nvPr/>
          </p:nvSpPr>
          <p:spPr>
            <a:xfrm rot="-9899594">
              <a:off x="7782595" y="161560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2587" name="Google Shape;2587;p40"/>
            <p:cNvSpPr/>
            <p:nvPr/>
          </p:nvSpPr>
          <p:spPr>
            <a:xfrm rot="8100000">
              <a:off x="8115936" y="229121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2588" name="Google Shape;2588;p40"/>
            <p:cNvSpPr/>
            <p:nvPr/>
          </p:nvSpPr>
          <p:spPr>
            <a:xfrm rot="-7200227">
              <a:off x="8216994" y="3078455"/>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2589" name="Google Shape;2589;p40"/>
            <p:cNvSpPr/>
            <p:nvPr/>
          </p:nvSpPr>
          <p:spPr>
            <a:xfrm rot="8100000" flipH="1">
              <a:off x="7955331" y="41656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grpSp>
      <p:sp>
        <p:nvSpPr>
          <p:cNvPr id="2590" name="Google Shape;2590;p40"/>
          <p:cNvSpPr/>
          <p:nvPr/>
        </p:nvSpPr>
        <p:spPr>
          <a:xfrm>
            <a:off x="1615150" y="544975"/>
            <a:ext cx="5941800" cy="40536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1" name="Google Shape;2591;p40"/>
          <p:cNvGrpSpPr/>
          <p:nvPr/>
        </p:nvGrpSpPr>
        <p:grpSpPr>
          <a:xfrm>
            <a:off x="416320" y="2056053"/>
            <a:ext cx="1847045" cy="3432959"/>
            <a:chOff x="6622012" y="795963"/>
            <a:chExt cx="1304687" cy="2425262"/>
          </a:xfrm>
        </p:grpSpPr>
        <p:sp>
          <p:nvSpPr>
            <p:cNvPr id="2592" name="Google Shape;2592;p40"/>
            <p:cNvSpPr/>
            <p:nvPr/>
          </p:nvSpPr>
          <p:spPr>
            <a:xfrm rot="676147">
              <a:off x="7263594" y="835063"/>
              <a:ext cx="436082" cy="363936"/>
            </a:xfrm>
            <a:custGeom>
              <a:avLst/>
              <a:gdLst/>
              <a:ahLst/>
              <a:cxnLst/>
              <a:rect l="l" t="t" r="r" b="b"/>
              <a:pathLst>
                <a:path w="10218" h="8528" extrusionOk="0">
                  <a:moveTo>
                    <a:pt x="0" y="0"/>
                  </a:moveTo>
                  <a:lnTo>
                    <a:pt x="4834" y="8528"/>
                  </a:lnTo>
                  <a:lnTo>
                    <a:pt x="5864" y="6560"/>
                  </a:lnTo>
                  <a:lnTo>
                    <a:pt x="7521" y="7931"/>
                  </a:lnTo>
                  <a:lnTo>
                    <a:pt x="7542" y="4253"/>
                  </a:lnTo>
                  <a:lnTo>
                    <a:pt x="10217" y="32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0"/>
            <p:cNvSpPr/>
            <p:nvPr/>
          </p:nvSpPr>
          <p:spPr>
            <a:xfrm rot="676147">
              <a:off x="7284315" y="828697"/>
              <a:ext cx="324479" cy="183888"/>
            </a:xfrm>
            <a:custGeom>
              <a:avLst/>
              <a:gdLst/>
              <a:ahLst/>
              <a:cxnLst/>
              <a:rect l="l" t="t" r="r" b="b"/>
              <a:pathLst>
                <a:path w="7603" h="4309" extrusionOk="0">
                  <a:moveTo>
                    <a:pt x="120" y="1"/>
                  </a:moveTo>
                  <a:cubicBezTo>
                    <a:pt x="83" y="1"/>
                    <a:pt x="47" y="21"/>
                    <a:pt x="29" y="54"/>
                  </a:cubicBezTo>
                  <a:cubicBezTo>
                    <a:pt x="1" y="104"/>
                    <a:pt x="17" y="170"/>
                    <a:pt x="67" y="198"/>
                  </a:cubicBezTo>
                  <a:lnTo>
                    <a:pt x="7433" y="4291"/>
                  </a:lnTo>
                  <a:cubicBezTo>
                    <a:pt x="7449" y="4302"/>
                    <a:pt x="7466" y="4308"/>
                    <a:pt x="7482" y="4308"/>
                  </a:cubicBezTo>
                  <a:cubicBezTo>
                    <a:pt x="7521" y="4308"/>
                    <a:pt x="7559" y="4286"/>
                    <a:pt x="7575" y="4253"/>
                  </a:cubicBezTo>
                  <a:cubicBezTo>
                    <a:pt x="7603" y="4198"/>
                    <a:pt x="7587" y="4137"/>
                    <a:pt x="7537" y="4104"/>
                  </a:cubicBezTo>
                  <a:lnTo>
                    <a:pt x="171" y="16"/>
                  </a:lnTo>
                  <a:cubicBezTo>
                    <a:pt x="155" y="5"/>
                    <a:pt x="137"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0"/>
            <p:cNvSpPr/>
            <p:nvPr/>
          </p:nvSpPr>
          <p:spPr>
            <a:xfrm rot="676147">
              <a:off x="7504274" y="1069992"/>
              <a:ext cx="64315" cy="120857"/>
            </a:xfrm>
            <a:custGeom>
              <a:avLst/>
              <a:gdLst/>
              <a:ahLst/>
              <a:cxnLst/>
              <a:rect l="l" t="t" r="r" b="b"/>
              <a:pathLst>
                <a:path w="1507" h="2832" extrusionOk="0">
                  <a:moveTo>
                    <a:pt x="117" y="1"/>
                  </a:moveTo>
                  <a:cubicBezTo>
                    <a:pt x="103" y="1"/>
                    <a:pt x="89" y="3"/>
                    <a:pt x="76" y="9"/>
                  </a:cubicBezTo>
                  <a:cubicBezTo>
                    <a:pt x="21" y="36"/>
                    <a:pt x="0" y="97"/>
                    <a:pt x="26" y="152"/>
                  </a:cubicBezTo>
                  <a:lnTo>
                    <a:pt x="1293" y="2771"/>
                  </a:lnTo>
                  <a:cubicBezTo>
                    <a:pt x="1309" y="2811"/>
                    <a:pt x="1348" y="2832"/>
                    <a:pt x="1387" y="2832"/>
                  </a:cubicBezTo>
                  <a:cubicBezTo>
                    <a:pt x="1402" y="2832"/>
                    <a:pt x="1419" y="2826"/>
                    <a:pt x="1435" y="2821"/>
                  </a:cubicBezTo>
                  <a:cubicBezTo>
                    <a:pt x="1485" y="2793"/>
                    <a:pt x="1506" y="2733"/>
                    <a:pt x="1480" y="2679"/>
                  </a:cubicBezTo>
                  <a:lnTo>
                    <a:pt x="213" y="59"/>
                  </a:lnTo>
                  <a:cubicBezTo>
                    <a:pt x="197" y="22"/>
                    <a:pt x="156"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0"/>
            <p:cNvSpPr/>
            <p:nvPr/>
          </p:nvSpPr>
          <p:spPr>
            <a:xfrm rot="676147">
              <a:off x="7280454" y="822935"/>
              <a:ext cx="269510" cy="228740"/>
            </a:xfrm>
            <a:custGeom>
              <a:avLst/>
              <a:gdLst/>
              <a:ahLst/>
              <a:cxnLst/>
              <a:rect l="l" t="t" r="r" b="b"/>
              <a:pathLst>
                <a:path w="6315" h="5360" extrusionOk="0">
                  <a:moveTo>
                    <a:pt x="119" y="0"/>
                  </a:moveTo>
                  <a:cubicBezTo>
                    <a:pt x="89" y="0"/>
                    <a:pt x="60" y="13"/>
                    <a:pt x="39" y="37"/>
                  </a:cubicBezTo>
                  <a:cubicBezTo>
                    <a:pt x="1" y="81"/>
                    <a:pt x="6" y="147"/>
                    <a:pt x="50" y="185"/>
                  </a:cubicBezTo>
                  <a:lnTo>
                    <a:pt x="6128" y="5332"/>
                  </a:lnTo>
                  <a:cubicBezTo>
                    <a:pt x="6145" y="5348"/>
                    <a:pt x="6173" y="5360"/>
                    <a:pt x="6194" y="5360"/>
                  </a:cubicBezTo>
                  <a:cubicBezTo>
                    <a:pt x="6221" y="5360"/>
                    <a:pt x="6254" y="5342"/>
                    <a:pt x="6277" y="5320"/>
                  </a:cubicBezTo>
                  <a:cubicBezTo>
                    <a:pt x="6315" y="5277"/>
                    <a:pt x="6310" y="5211"/>
                    <a:pt x="6260" y="5173"/>
                  </a:cubicBezTo>
                  <a:lnTo>
                    <a:pt x="188" y="26"/>
                  </a:lnTo>
                  <a:cubicBezTo>
                    <a:pt x="168" y="9"/>
                    <a:pt x="143"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0"/>
            <p:cNvSpPr/>
            <p:nvPr/>
          </p:nvSpPr>
          <p:spPr>
            <a:xfrm rot="676147">
              <a:off x="7494024" y="1063608"/>
              <a:ext cx="26930" cy="62477"/>
            </a:xfrm>
            <a:custGeom>
              <a:avLst/>
              <a:gdLst/>
              <a:ahLst/>
              <a:cxnLst/>
              <a:rect l="l" t="t" r="r" b="b"/>
              <a:pathLst>
                <a:path w="631" h="1464" extrusionOk="0">
                  <a:moveTo>
                    <a:pt x="515" y="0"/>
                  </a:moveTo>
                  <a:cubicBezTo>
                    <a:pt x="469" y="0"/>
                    <a:pt x="425" y="31"/>
                    <a:pt x="411" y="75"/>
                  </a:cubicBezTo>
                  <a:lnTo>
                    <a:pt x="17" y="1325"/>
                  </a:lnTo>
                  <a:cubicBezTo>
                    <a:pt x="1" y="1380"/>
                    <a:pt x="34" y="1441"/>
                    <a:pt x="88" y="1457"/>
                  </a:cubicBezTo>
                  <a:cubicBezTo>
                    <a:pt x="99" y="1463"/>
                    <a:pt x="110" y="1463"/>
                    <a:pt x="120" y="1463"/>
                  </a:cubicBezTo>
                  <a:cubicBezTo>
                    <a:pt x="165" y="1463"/>
                    <a:pt x="209" y="1436"/>
                    <a:pt x="219" y="1391"/>
                  </a:cubicBezTo>
                  <a:lnTo>
                    <a:pt x="608" y="136"/>
                  </a:lnTo>
                  <a:cubicBezTo>
                    <a:pt x="631" y="82"/>
                    <a:pt x="598" y="22"/>
                    <a:pt x="543" y="4"/>
                  </a:cubicBezTo>
                  <a:cubicBezTo>
                    <a:pt x="534" y="2"/>
                    <a:pt x="524" y="0"/>
                    <a:pt x="515" y="0"/>
                  </a:cubicBezTo>
                  <a:close/>
                </a:path>
              </a:pathLst>
            </a:custGeom>
            <a:solidFill>
              <a:srgbClr val="2E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0"/>
            <p:cNvSpPr/>
            <p:nvPr/>
          </p:nvSpPr>
          <p:spPr>
            <a:xfrm rot="676147">
              <a:off x="6799863" y="1233217"/>
              <a:ext cx="948984" cy="1913734"/>
            </a:xfrm>
            <a:custGeom>
              <a:avLst/>
              <a:gdLst/>
              <a:ahLst/>
              <a:cxnLst/>
              <a:rect l="l" t="t" r="r" b="b"/>
              <a:pathLst>
                <a:path w="22236" h="44844" extrusionOk="0">
                  <a:moveTo>
                    <a:pt x="13245" y="0"/>
                  </a:moveTo>
                  <a:cubicBezTo>
                    <a:pt x="13209" y="0"/>
                    <a:pt x="13173" y="21"/>
                    <a:pt x="13154" y="54"/>
                  </a:cubicBezTo>
                  <a:cubicBezTo>
                    <a:pt x="13127" y="104"/>
                    <a:pt x="13144" y="170"/>
                    <a:pt x="13192" y="197"/>
                  </a:cubicBezTo>
                  <a:cubicBezTo>
                    <a:pt x="13198" y="197"/>
                    <a:pt x="13478" y="356"/>
                    <a:pt x="13921" y="635"/>
                  </a:cubicBezTo>
                  <a:cubicBezTo>
                    <a:pt x="13938" y="646"/>
                    <a:pt x="13954" y="646"/>
                    <a:pt x="13976" y="646"/>
                  </a:cubicBezTo>
                  <a:cubicBezTo>
                    <a:pt x="14009" y="646"/>
                    <a:pt x="14042" y="630"/>
                    <a:pt x="14064" y="597"/>
                  </a:cubicBezTo>
                  <a:cubicBezTo>
                    <a:pt x="14097" y="547"/>
                    <a:pt x="14080" y="481"/>
                    <a:pt x="14032" y="455"/>
                  </a:cubicBezTo>
                  <a:cubicBezTo>
                    <a:pt x="13582" y="175"/>
                    <a:pt x="13296" y="16"/>
                    <a:pt x="13296" y="16"/>
                  </a:cubicBezTo>
                  <a:cubicBezTo>
                    <a:pt x="13280" y="5"/>
                    <a:pt x="13263" y="0"/>
                    <a:pt x="13245" y="0"/>
                  </a:cubicBezTo>
                  <a:close/>
                  <a:moveTo>
                    <a:pt x="14684" y="896"/>
                  </a:moveTo>
                  <a:cubicBezTo>
                    <a:pt x="14652" y="896"/>
                    <a:pt x="14621" y="912"/>
                    <a:pt x="14601" y="942"/>
                  </a:cubicBezTo>
                  <a:cubicBezTo>
                    <a:pt x="14568" y="992"/>
                    <a:pt x="14579" y="1058"/>
                    <a:pt x="14629" y="1090"/>
                  </a:cubicBezTo>
                  <a:cubicBezTo>
                    <a:pt x="14842" y="1232"/>
                    <a:pt x="15079" y="1397"/>
                    <a:pt x="15325" y="1567"/>
                  </a:cubicBezTo>
                  <a:cubicBezTo>
                    <a:pt x="15342" y="1584"/>
                    <a:pt x="15363" y="1589"/>
                    <a:pt x="15385" y="1589"/>
                  </a:cubicBezTo>
                  <a:cubicBezTo>
                    <a:pt x="15418" y="1589"/>
                    <a:pt x="15451" y="1573"/>
                    <a:pt x="15473" y="1546"/>
                  </a:cubicBezTo>
                  <a:cubicBezTo>
                    <a:pt x="15506" y="1496"/>
                    <a:pt x="15494" y="1430"/>
                    <a:pt x="15446" y="1397"/>
                  </a:cubicBezTo>
                  <a:cubicBezTo>
                    <a:pt x="15198" y="1222"/>
                    <a:pt x="14963" y="1063"/>
                    <a:pt x="14743" y="915"/>
                  </a:cubicBezTo>
                  <a:cubicBezTo>
                    <a:pt x="14724" y="903"/>
                    <a:pt x="14704" y="896"/>
                    <a:pt x="14684" y="896"/>
                  </a:cubicBezTo>
                  <a:close/>
                  <a:moveTo>
                    <a:pt x="16073" y="1877"/>
                  </a:moveTo>
                  <a:cubicBezTo>
                    <a:pt x="16040" y="1877"/>
                    <a:pt x="16008" y="1891"/>
                    <a:pt x="15988" y="1918"/>
                  </a:cubicBezTo>
                  <a:cubicBezTo>
                    <a:pt x="15949" y="1968"/>
                    <a:pt x="15960" y="2034"/>
                    <a:pt x="16005" y="2066"/>
                  </a:cubicBezTo>
                  <a:cubicBezTo>
                    <a:pt x="16223" y="2231"/>
                    <a:pt x="16448" y="2406"/>
                    <a:pt x="16673" y="2586"/>
                  </a:cubicBezTo>
                  <a:cubicBezTo>
                    <a:pt x="16690" y="2598"/>
                    <a:pt x="16716" y="2608"/>
                    <a:pt x="16739" y="2608"/>
                  </a:cubicBezTo>
                  <a:cubicBezTo>
                    <a:pt x="16772" y="2608"/>
                    <a:pt x="16799" y="2593"/>
                    <a:pt x="16822" y="2570"/>
                  </a:cubicBezTo>
                  <a:cubicBezTo>
                    <a:pt x="16860" y="2520"/>
                    <a:pt x="16848" y="2454"/>
                    <a:pt x="16804" y="2416"/>
                  </a:cubicBezTo>
                  <a:cubicBezTo>
                    <a:pt x="16580" y="2236"/>
                    <a:pt x="16355" y="2060"/>
                    <a:pt x="16136" y="1895"/>
                  </a:cubicBezTo>
                  <a:cubicBezTo>
                    <a:pt x="16117" y="1883"/>
                    <a:pt x="16095" y="1877"/>
                    <a:pt x="16073" y="1877"/>
                  </a:cubicBezTo>
                  <a:close/>
                  <a:moveTo>
                    <a:pt x="17389" y="2939"/>
                  </a:moveTo>
                  <a:cubicBezTo>
                    <a:pt x="17359" y="2939"/>
                    <a:pt x="17330" y="2952"/>
                    <a:pt x="17308" y="2975"/>
                  </a:cubicBezTo>
                  <a:cubicBezTo>
                    <a:pt x="17270" y="3020"/>
                    <a:pt x="17275" y="3086"/>
                    <a:pt x="17320" y="3124"/>
                  </a:cubicBezTo>
                  <a:cubicBezTo>
                    <a:pt x="17538" y="3309"/>
                    <a:pt x="17748" y="3502"/>
                    <a:pt x="17945" y="3688"/>
                  </a:cubicBezTo>
                  <a:cubicBezTo>
                    <a:pt x="17966" y="3704"/>
                    <a:pt x="17994" y="3716"/>
                    <a:pt x="18021" y="3716"/>
                  </a:cubicBezTo>
                  <a:cubicBezTo>
                    <a:pt x="18049" y="3716"/>
                    <a:pt x="18076" y="3704"/>
                    <a:pt x="18097" y="3683"/>
                  </a:cubicBezTo>
                  <a:cubicBezTo>
                    <a:pt x="18137" y="3638"/>
                    <a:pt x="18130" y="3573"/>
                    <a:pt x="18092" y="3534"/>
                  </a:cubicBezTo>
                  <a:cubicBezTo>
                    <a:pt x="17890" y="3342"/>
                    <a:pt x="17677" y="3152"/>
                    <a:pt x="17457" y="2965"/>
                  </a:cubicBezTo>
                  <a:cubicBezTo>
                    <a:pt x="17437" y="2948"/>
                    <a:pt x="17413" y="2939"/>
                    <a:pt x="17389" y="2939"/>
                  </a:cubicBezTo>
                  <a:close/>
                  <a:moveTo>
                    <a:pt x="18624" y="4098"/>
                  </a:moveTo>
                  <a:cubicBezTo>
                    <a:pt x="18596" y="4098"/>
                    <a:pt x="18569" y="4107"/>
                    <a:pt x="18547" y="4126"/>
                  </a:cubicBezTo>
                  <a:cubicBezTo>
                    <a:pt x="18509" y="4165"/>
                    <a:pt x="18509" y="4237"/>
                    <a:pt x="18547" y="4275"/>
                  </a:cubicBezTo>
                  <a:cubicBezTo>
                    <a:pt x="18750" y="4483"/>
                    <a:pt x="18937" y="4691"/>
                    <a:pt x="19117" y="4895"/>
                  </a:cubicBezTo>
                  <a:cubicBezTo>
                    <a:pt x="19139" y="4916"/>
                    <a:pt x="19167" y="4933"/>
                    <a:pt x="19195" y="4933"/>
                  </a:cubicBezTo>
                  <a:cubicBezTo>
                    <a:pt x="19222" y="4933"/>
                    <a:pt x="19243" y="4921"/>
                    <a:pt x="19266" y="4905"/>
                  </a:cubicBezTo>
                  <a:cubicBezTo>
                    <a:pt x="19309" y="4867"/>
                    <a:pt x="19314" y="4801"/>
                    <a:pt x="19276" y="4756"/>
                  </a:cubicBezTo>
                  <a:cubicBezTo>
                    <a:pt x="19096" y="4549"/>
                    <a:pt x="18904" y="4336"/>
                    <a:pt x="18701" y="4126"/>
                  </a:cubicBezTo>
                  <a:cubicBezTo>
                    <a:pt x="18679" y="4107"/>
                    <a:pt x="18651" y="4098"/>
                    <a:pt x="18624" y="4098"/>
                  </a:cubicBezTo>
                  <a:close/>
                  <a:moveTo>
                    <a:pt x="19731" y="5375"/>
                  </a:moveTo>
                  <a:cubicBezTo>
                    <a:pt x="19709" y="5375"/>
                    <a:pt x="19686" y="5383"/>
                    <a:pt x="19665" y="5398"/>
                  </a:cubicBezTo>
                  <a:cubicBezTo>
                    <a:pt x="19622" y="5431"/>
                    <a:pt x="19610" y="5497"/>
                    <a:pt x="19650" y="5546"/>
                  </a:cubicBezTo>
                  <a:cubicBezTo>
                    <a:pt x="19819" y="5776"/>
                    <a:pt x="19984" y="6006"/>
                    <a:pt x="20126" y="6231"/>
                  </a:cubicBezTo>
                  <a:cubicBezTo>
                    <a:pt x="20143" y="6264"/>
                    <a:pt x="20181" y="6281"/>
                    <a:pt x="20214" y="6281"/>
                  </a:cubicBezTo>
                  <a:cubicBezTo>
                    <a:pt x="20235" y="6281"/>
                    <a:pt x="20252" y="6276"/>
                    <a:pt x="20268" y="6264"/>
                  </a:cubicBezTo>
                  <a:cubicBezTo>
                    <a:pt x="20318" y="6231"/>
                    <a:pt x="20334" y="6165"/>
                    <a:pt x="20301" y="6117"/>
                  </a:cubicBezTo>
                  <a:cubicBezTo>
                    <a:pt x="20159" y="5886"/>
                    <a:pt x="19994" y="5651"/>
                    <a:pt x="19814" y="5421"/>
                  </a:cubicBezTo>
                  <a:cubicBezTo>
                    <a:pt x="19795" y="5391"/>
                    <a:pt x="19764" y="5375"/>
                    <a:pt x="19731" y="5375"/>
                  </a:cubicBezTo>
                  <a:close/>
                  <a:moveTo>
                    <a:pt x="20629" y="6806"/>
                  </a:moveTo>
                  <a:cubicBezTo>
                    <a:pt x="20613" y="6806"/>
                    <a:pt x="20597" y="6810"/>
                    <a:pt x="20581" y="6818"/>
                  </a:cubicBezTo>
                  <a:cubicBezTo>
                    <a:pt x="20531" y="6845"/>
                    <a:pt x="20510" y="6906"/>
                    <a:pt x="20538" y="6960"/>
                  </a:cubicBezTo>
                  <a:cubicBezTo>
                    <a:pt x="20663" y="7218"/>
                    <a:pt x="20773" y="7475"/>
                    <a:pt x="20855" y="7723"/>
                  </a:cubicBezTo>
                  <a:cubicBezTo>
                    <a:pt x="20872" y="7766"/>
                    <a:pt x="20910" y="7799"/>
                    <a:pt x="20953" y="7799"/>
                  </a:cubicBezTo>
                  <a:cubicBezTo>
                    <a:pt x="20965" y="7799"/>
                    <a:pt x="20976" y="7794"/>
                    <a:pt x="20986" y="7788"/>
                  </a:cubicBezTo>
                  <a:cubicBezTo>
                    <a:pt x="21047" y="7771"/>
                    <a:pt x="21074" y="7711"/>
                    <a:pt x="21052" y="7657"/>
                  </a:cubicBezTo>
                  <a:cubicBezTo>
                    <a:pt x="20970" y="7399"/>
                    <a:pt x="20855" y="7131"/>
                    <a:pt x="20723" y="6868"/>
                  </a:cubicBezTo>
                  <a:cubicBezTo>
                    <a:pt x="20703" y="6828"/>
                    <a:pt x="20668" y="6806"/>
                    <a:pt x="20629" y="6806"/>
                  </a:cubicBezTo>
                  <a:close/>
                  <a:moveTo>
                    <a:pt x="21151" y="8401"/>
                  </a:moveTo>
                  <a:cubicBezTo>
                    <a:pt x="21147" y="8401"/>
                    <a:pt x="21144" y="8401"/>
                    <a:pt x="21140" y="8401"/>
                  </a:cubicBezTo>
                  <a:cubicBezTo>
                    <a:pt x="21085" y="8413"/>
                    <a:pt x="21047" y="8467"/>
                    <a:pt x="21052" y="8522"/>
                  </a:cubicBezTo>
                  <a:cubicBezTo>
                    <a:pt x="21090" y="8742"/>
                    <a:pt x="21107" y="8960"/>
                    <a:pt x="21107" y="9175"/>
                  </a:cubicBezTo>
                  <a:cubicBezTo>
                    <a:pt x="21107" y="9229"/>
                    <a:pt x="21107" y="9289"/>
                    <a:pt x="21102" y="9345"/>
                  </a:cubicBezTo>
                  <a:cubicBezTo>
                    <a:pt x="21102" y="9405"/>
                    <a:pt x="21145" y="9454"/>
                    <a:pt x="21206" y="9454"/>
                  </a:cubicBezTo>
                  <a:lnTo>
                    <a:pt x="21211" y="9454"/>
                  </a:lnTo>
                  <a:cubicBezTo>
                    <a:pt x="21266" y="9454"/>
                    <a:pt x="21310" y="9410"/>
                    <a:pt x="21315" y="9355"/>
                  </a:cubicBezTo>
                  <a:lnTo>
                    <a:pt x="21315" y="9175"/>
                  </a:lnTo>
                  <a:cubicBezTo>
                    <a:pt x="21320" y="8950"/>
                    <a:pt x="21299" y="8720"/>
                    <a:pt x="21266" y="8490"/>
                  </a:cubicBezTo>
                  <a:cubicBezTo>
                    <a:pt x="21255" y="8438"/>
                    <a:pt x="21207" y="8401"/>
                    <a:pt x="21151" y="8401"/>
                  </a:cubicBezTo>
                  <a:close/>
                  <a:moveTo>
                    <a:pt x="21086" y="10077"/>
                  </a:moveTo>
                  <a:cubicBezTo>
                    <a:pt x="21037" y="10077"/>
                    <a:pt x="20989" y="10108"/>
                    <a:pt x="20976" y="10156"/>
                  </a:cubicBezTo>
                  <a:cubicBezTo>
                    <a:pt x="20943" y="10276"/>
                    <a:pt x="20905" y="10402"/>
                    <a:pt x="20860" y="10523"/>
                  </a:cubicBezTo>
                  <a:cubicBezTo>
                    <a:pt x="20806" y="10665"/>
                    <a:pt x="20751" y="10802"/>
                    <a:pt x="20690" y="10934"/>
                  </a:cubicBezTo>
                  <a:cubicBezTo>
                    <a:pt x="20669" y="10984"/>
                    <a:pt x="20690" y="11049"/>
                    <a:pt x="20745" y="11070"/>
                  </a:cubicBezTo>
                  <a:cubicBezTo>
                    <a:pt x="20756" y="11077"/>
                    <a:pt x="20773" y="11082"/>
                    <a:pt x="20789" y="11082"/>
                  </a:cubicBezTo>
                  <a:cubicBezTo>
                    <a:pt x="20827" y="11082"/>
                    <a:pt x="20866" y="11055"/>
                    <a:pt x="20882" y="11016"/>
                  </a:cubicBezTo>
                  <a:cubicBezTo>
                    <a:pt x="20943" y="10885"/>
                    <a:pt x="21003" y="10742"/>
                    <a:pt x="21057" y="10594"/>
                  </a:cubicBezTo>
                  <a:cubicBezTo>
                    <a:pt x="21107" y="10468"/>
                    <a:pt x="21145" y="10342"/>
                    <a:pt x="21183" y="10210"/>
                  </a:cubicBezTo>
                  <a:cubicBezTo>
                    <a:pt x="21195" y="10156"/>
                    <a:pt x="21162" y="10096"/>
                    <a:pt x="21107" y="10079"/>
                  </a:cubicBezTo>
                  <a:cubicBezTo>
                    <a:pt x="21100" y="10077"/>
                    <a:pt x="21093" y="10077"/>
                    <a:pt x="21086" y="10077"/>
                  </a:cubicBezTo>
                  <a:close/>
                  <a:moveTo>
                    <a:pt x="20403" y="11623"/>
                  </a:moveTo>
                  <a:cubicBezTo>
                    <a:pt x="20367" y="11623"/>
                    <a:pt x="20331" y="11641"/>
                    <a:pt x="20313" y="11674"/>
                  </a:cubicBezTo>
                  <a:cubicBezTo>
                    <a:pt x="20164" y="11915"/>
                    <a:pt x="20005" y="12145"/>
                    <a:pt x="19840" y="12353"/>
                  </a:cubicBezTo>
                  <a:cubicBezTo>
                    <a:pt x="19802" y="12403"/>
                    <a:pt x="19814" y="12469"/>
                    <a:pt x="19858" y="12507"/>
                  </a:cubicBezTo>
                  <a:cubicBezTo>
                    <a:pt x="19873" y="12517"/>
                    <a:pt x="19901" y="12529"/>
                    <a:pt x="19923" y="12529"/>
                  </a:cubicBezTo>
                  <a:cubicBezTo>
                    <a:pt x="19956" y="12529"/>
                    <a:pt x="19984" y="12512"/>
                    <a:pt x="20005" y="12491"/>
                  </a:cubicBezTo>
                  <a:cubicBezTo>
                    <a:pt x="20181" y="12271"/>
                    <a:pt x="20340" y="12036"/>
                    <a:pt x="20493" y="11778"/>
                  </a:cubicBezTo>
                  <a:cubicBezTo>
                    <a:pt x="20520" y="11728"/>
                    <a:pt x="20505" y="11662"/>
                    <a:pt x="20455" y="11636"/>
                  </a:cubicBezTo>
                  <a:cubicBezTo>
                    <a:pt x="20439" y="11627"/>
                    <a:pt x="20421" y="11623"/>
                    <a:pt x="20403" y="11623"/>
                  </a:cubicBezTo>
                  <a:close/>
                  <a:moveTo>
                    <a:pt x="17177" y="12248"/>
                  </a:moveTo>
                  <a:cubicBezTo>
                    <a:pt x="17121" y="12248"/>
                    <a:pt x="17072" y="12285"/>
                    <a:pt x="17068" y="12337"/>
                  </a:cubicBezTo>
                  <a:cubicBezTo>
                    <a:pt x="17057" y="12398"/>
                    <a:pt x="17095" y="12452"/>
                    <a:pt x="17156" y="12458"/>
                  </a:cubicBezTo>
                  <a:cubicBezTo>
                    <a:pt x="17407" y="12502"/>
                    <a:pt x="17682" y="12567"/>
                    <a:pt x="17955" y="12661"/>
                  </a:cubicBezTo>
                  <a:cubicBezTo>
                    <a:pt x="17966" y="12661"/>
                    <a:pt x="17978" y="12666"/>
                    <a:pt x="17988" y="12666"/>
                  </a:cubicBezTo>
                  <a:cubicBezTo>
                    <a:pt x="18038" y="12666"/>
                    <a:pt x="18076" y="12633"/>
                    <a:pt x="18092" y="12590"/>
                  </a:cubicBezTo>
                  <a:cubicBezTo>
                    <a:pt x="18109" y="12534"/>
                    <a:pt x="18082" y="12474"/>
                    <a:pt x="18021" y="12458"/>
                  </a:cubicBezTo>
                  <a:cubicBezTo>
                    <a:pt x="17736" y="12365"/>
                    <a:pt x="17452" y="12294"/>
                    <a:pt x="17189" y="12249"/>
                  </a:cubicBezTo>
                  <a:cubicBezTo>
                    <a:pt x="17185" y="12249"/>
                    <a:pt x="17181" y="12248"/>
                    <a:pt x="17177" y="12248"/>
                  </a:cubicBezTo>
                  <a:close/>
                  <a:moveTo>
                    <a:pt x="16326" y="12216"/>
                  </a:moveTo>
                  <a:cubicBezTo>
                    <a:pt x="16323" y="12216"/>
                    <a:pt x="16319" y="12216"/>
                    <a:pt x="16316" y="12216"/>
                  </a:cubicBezTo>
                  <a:cubicBezTo>
                    <a:pt x="16032" y="12254"/>
                    <a:pt x="15823" y="12342"/>
                    <a:pt x="15681" y="12479"/>
                  </a:cubicBezTo>
                  <a:cubicBezTo>
                    <a:pt x="15626" y="12540"/>
                    <a:pt x="15572" y="12600"/>
                    <a:pt x="15527" y="12661"/>
                  </a:cubicBezTo>
                  <a:cubicBezTo>
                    <a:pt x="15494" y="12704"/>
                    <a:pt x="15506" y="12770"/>
                    <a:pt x="15550" y="12808"/>
                  </a:cubicBezTo>
                  <a:cubicBezTo>
                    <a:pt x="15572" y="12820"/>
                    <a:pt x="15593" y="12825"/>
                    <a:pt x="15615" y="12825"/>
                  </a:cubicBezTo>
                  <a:cubicBezTo>
                    <a:pt x="15648" y="12825"/>
                    <a:pt x="15681" y="12813"/>
                    <a:pt x="15697" y="12780"/>
                  </a:cubicBezTo>
                  <a:cubicBezTo>
                    <a:pt x="15736" y="12732"/>
                    <a:pt x="15780" y="12682"/>
                    <a:pt x="15828" y="12633"/>
                  </a:cubicBezTo>
                  <a:cubicBezTo>
                    <a:pt x="15934" y="12529"/>
                    <a:pt x="16114" y="12458"/>
                    <a:pt x="16344" y="12431"/>
                  </a:cubicBezTo>
                  <a:cubicBezTo>
                    <a:pt x="16399" y="12419"/>
                    <a:pt x="16443" y="12370"/>
                    <a:pt x="16432" y="12309"/>
                  </a:cubicBezTo>
                  <a:cubicBezTo>
                    <a:pt x="16427" y="12257"/>
                    <a:pt x="16378" y="12216"/>
                    <a:pt x="16326" y="12216"/>
                  </a:cubicBezTo>
                  <a:close/>
                  <a:moveTo>
                    <a:pt x="18773" y="12763"/>
                  </a:moveTo>
                  <a:cubicBezTo>
                    <a:pt x="18735" y="12763"/>
                    <a:pt x="18698" y="12786"/>
                    <a:pt x="18679" y="12825"/>
                  </a:cubicBezTo>
                  <a:cubicBezTo>
                    <a:pt x="18657" y="12879"/>
                    <a:pt x="18679" y="12940"/>
                    <a:pt x="18734" y="12967"/>
                  </a:cubicBezTo>
                  <a:cubicBezTo>
                    <a:pt x="18843" y="13017"/>
                    <a:pt x="18953" y="13076"/>
                    <a:pt x="19063" y="13132"/>
                  </a:cubicBezTo>
                  <a:cubicBezTo>
                    <a:pt x="18920" y="13247"/>
                    <a:pt x="18767" y="13357"/>
                    <a:pt x="18613" y="13445"/>
                  </a:cubicBezTo>
                  <a:cubicBezTo>
                    <a:pt x="18564" y="13478"/>
                    <a:pt x="18547" y="13543"/>
                    <a:pt x="18575" y="13592"/>
                  </a:cubicBezTo>
                  <a:cubicBezTo>
                    <a:pt x="18597" y="13625"/>
                    <a:pt x="18630" y="13642"/>
                    <a:pt x="18668" y="13642"/>
                  </a:cubicBezTo>
                  <a:cubicBezTo>
                    <a:pt x="18684" y="13642"/>
                    <a:pt x="18701" y="13635"/>
                    <a:pt x="18717" y="13630"/>
                  </a:cubicBezTo>
                  <a:cubicBezTo>
                    <a:pt x="18909" y="13516"/>
                    <a:pt x="19091" y="13389"/>
                    <a:pt x="19266" y="13247"/>
                  </a:cubicBezTo>
                  <a:cubicBezTo>
                    <a:pt x="19331" y="13286"/>
                    <a:pt x="19397" y="13324"/>
                    <a:pt x="19463" y="13362"/>
                  </a:cubicBezTo>
                  <a:cubicBezTo>
                    <a:pt x="19480" y="13374"/>
                    <a:pt x="19500" y="13379"/>
                    <a:pt x="19519" y="13379"/>
                  </a:cubicBezTo>
                  <a:cubicBezTo>
                    <a:pt x="19554" y="13379"/>
                    <a:pt x="19589" y="13361"/>
                    <a:pt x="19610" y="13329"/>
                  </a:cubicBezTo>
                  <a:cubicBezTo>
                    <a:pt x="19638" y="13280"/>
                    <a:pt x="19627" y="13214"/>
                    <a:pt x="19577" y="13187"/>
                  </a:cubicBezTo>
                  <a:cubicBezTo>
                    <a:pt x="19529" y="13154"/>
                    <a:pt x="19479" y="13126"/>
                    <a:pt x="19430" y="13099"/>
                  </a:cubicBezTo>
                  <a:cubicBezTo>
                    <a:pt x="19458" y="13055"/>
                    <a:pt x="19458" y="13005"/>
                    <a:pt x="19425" y="12967"/>
                  </a:cubicBezTo>
                  <a:cubicBezTo>
                    <a:pt x="19404" y="12943"/>
                    <a:pt x="19373" y="12931"/>
                    <a:pt x="19342" y="12931"/>
                  </a:cubicBezTo>
                  <a:cubicBezTo>
                    <a:pt x="19318" y="12931"/>
                    <a:pt x="19293" y="12939"/>
                    <a:pt x="19276" y="12957"/>
                  </a:cubicBezTo>
                  <a:cubicBezTo>
                    <a:pt x="19260" y="12967"/>
                    <a:pt x="19248" y="12978"/>
                    <a:pt x="19238" y="12990"/>
                  </a:cubicBezTo>
                  <a:cubicBezTo>
                    <a:pt x="19101" y="12912"/>
                    <a:pt x="18964" y="12841"/>
                    <a:pt x="18821" y="12775"/>
                  </a:cubicBezTo>
                  <a:cubicBezTo>
                    <a:pt x="18805" y="12767"/>
                    <a:pt x="18789" y="12763"/>
                    <a:pt x="18773" y="12763"/>
                  </a:cubicBezTo>
                  <a:close/>
                  <a:moveTo>
                    <a:pt x="15547" y="13402"/>
                  </a:moveTo>
                  <a:cubicBezTo>
                    <a:pt x="15527" y="13402"/>
                    <a:pt x="15507" y="13407"/>
                    <a:pt x="15489" y="13417"/>
                  </a:cubicBezTo>
                  <a:cubicBezTo>
                    <a:pt x="15440" y="13450"/>
                    <a:pt x="15423" y="13516"/>
                    <a:pt x="15456" y="13564"/>
                  </a:cubicBezTo>
                  <a:cubicBezTo>
                    <a:pt x="15593" y="13789"/>
                    <a:pt x="15861" y="13964"/>
                    <a:pt x="16207" y="14063"/>
                  </a:cubicBezTo>
                  <a:cubicBezTo>
                    <a:pt x="16213" y="14069"/>
                    <a:pt x="16223" y="14069"/>
                    <a:pt x="16235" y="14069"/>
                  </a:cubicBezTo>
                  <a:cubicBezTo>
                    <a:pt x="16278" y="14069"/>
                    <a:pt x="16322" y="14042"/>
                    <a:pt x="16334" y="13992"/>
                  </a:cubicBezTo>
                  <a:cubicBezTo>
                    <a:pt x="16349" y="13938"/>
                    <a:pt x="16322" y="13877"/>
                    <a:pt x="16262" y="13860"/>
                  </a:cubicBezTo>
                  <a:cubicBezTo>
                    <a:pt x="15972" y="13779"/>
                    <a:pt x="15747" y="13630"/>
                    <a:pt x="15631" y="13450"/>
                  </a:cubicBezTo>
                  <a:cubicBezTo>
                    <a:pt x="15614" y="13418"/>
                    <a:pt x="15581" y="13402"/>
                    <a:pt x="15547" y="13402"/>
                  </a:cubicBezTo>
                  <a:close/>
                  <a:moveTo>
                    <a:pt x="17903" y="13782"/>
                  </a:moveTo>
                  <a:cubicBezTo>
                    <a:pt x="17891" y="13782"/>
                    <a:pt x="17879" y="13784"/>
                    <a:pt x="17867" y="13789"/>
                  </a:cubicBezTo>
                  <a:cubicBezTo>
                    <a:pt x="17599" y="13877"/>
                    <a:pt x="17331" y="13926"/>
                    <a:pt x="17068" y="13943"/>
                  </a:cubicBezTo>
                  <a:cubicBezTo>
                    <a:pt x="17007" y="13948"/>
                    <a:pt x="16964" y="13997"/>
                    <a:pt x="16964" y="14052"/>
                  </a:cubicBezTo>
                  <a:cubicBezTo>
                    <a:pt x="16969" y="14113"/>
                    <a:pt x="17019" y="14156"/>
                    <a:pt x="17073" y="14156"/>
                  </a:cubicBezTo>
                  <a:lnTo>
                    <a:pt x="17078" y="14151"/>
                  </a:lnTo>
                  <a:cubicBezTo>
                    <a:pt x="17358" y="14135"/>
                    <a:pt x="17649" y="14080"/>
                    <a:pt x="17933" y="13987"/>
                  </a:cubicBezTo>
                  <a:cubicBezTo>
                    <a:pt x="17988" y="13971"/>
                    <a:pt x="18016" y="13910"/>
                    <a:pt x="17999" y="13855"/>
                  </a:cubicBezTo>
                  <a:cubicBezTo>
                    <a:pt x="17986" y="13812"/>
                    <a:pt x="17947" y="13782"/>
                    <a:pt x="17903" y="13782"/>
                  </a:cubicBezTo>
                  <a:close/>
                  <a:moveTo>
                    <a:pt x="20211" y="13657"/>
                  </a:moveTo>
                  <a:cubicBezTo>
                    <a:pt x="20179" y="13657"/>
                    <a:pt x="20148" y="13671"/>
                    <a:pt x="20126" y="13696"/>
                  </a:cubicBezTo>
                  <a:cubicBezTo>
                    <a:pt x="20088" y="13741"/>
                    <a:pt x="20098" y="13806"/>
                    <a:pt x="20143" y="13845"/>
                  </a:cubicBezTo>
                  <a:cubicBezTo>
                    <a:pt x="20361" y="14020"/>
                    <a:pt x="20564" y="14212"/>
                    <a:pt x="20751" y="14409"/>
                  </a:cubicBezTo>
                  <a:cubicBezTo>
                    <a:pt x="20773" y="14431"/>
                    <a:pt x="20801" y="14442"/>
                    <a:pt x="20827" y="14442"/>
                  </a:cubicBezTo>
                  <a:cubicBezTo>
                    <a:pt x="20855" y="14442"/>
                    <a:pt x="20882" y="14431"/>
                    <a:pt x="20905" y="14414"/>
                  </a:cubicBezTo>
                  <a:cubicBezTo>
                    <a:pt x="20943" y="14371"/>
                    <a:pt x="20948" y="14305"/>
                    <a:pt x="20905" y="14267"/>
                  </a:cubicBezTo>
                  <a:cubicBezTo>
                    <a:pt x="20713" y="14058"/>
                    <a:pt x="20505" y="13860"/>
                    <a:pt x="20274" y="13680"/>
                  </a:cubicBezTo>
                  <a:cubicBezTo>
                    <a:pt x="20256" y="13664"/>
                    <a:pt x="20233" y="13657"/>
                    <a:pt x="20211" y="13657"/>
                  </a:cubicBezTo>
                  <a:close/>
                  <a:moveTo>
                    <a:pt x="21360" y="14889"/>
                  </a:moveTo>
                  <a:cubicBezTo>
                    <a:pt x="21339" y="14889"/>
                    <a:pt x="21318" y="14895"/>
                    <a:pt x="21299" y="14907"/>
                  </a:cubicBezTo>
                  <a:cubicBezTo>
                    <a:pt x="21249" y="14940"/>
                    <a:pt x="21239" y="15006"/>
                    <a:pt x="21272" y="15056"/>
                  </a:cubicBezTo>
                  <a:cubicBezTo>
                    <a:pt x="21425" y="15286"/>
                    <a:pt x="21562" y="15527"/>
                    <a:pt x="21671" y="15773"/>
                  </a:cubicBezTo>
                  <a:cubicBezTo>
                    <a:pt x="21689" y="15812"/>
                    <a:pt x="21727" y="15839"/>
                    <a:pt x="21770" y="15839"/>
                  </a:cubicBezTo>
                  <a:cubicBezTo>
                    <a:pt x="21781" y="15839"/>
                    <a:pt x="21798" y="15833"/>
                    <a:pt x="21808" y="15828"/>
                  </a:cubicBezTo>
                  <a:cubicBezTo>
                    <a:pt x="21864" y="15806"/>
                    <a:pt x="21886" y="15740"/>
                    <a:pt x="21864" y="15691"/>
                  </a:cubicBezTo>
                  <a:cubicBezTo>
                    <a:pt x="21748" y="15428"/>
                    <a:pt x="21611" y="15176"/>
                    <a:pt x="21447" y="14935"/>
                  </a:cubicBezTo>
                  <a:cubicBezTo>
                    <a:pt x="21426" y="14904"/>
                    <a:pt x="21394" y="14889"/>
                    <a:pt x="21360" y="14889"/>
                  </a:cubicBezTo>
                  <a:close/>
                  <a:moveTo>
                    <a:pt x="22033" y="16427"/>
                  </a:moveTo>
                  <a:cubicBezTo>
                    <a:pt x="22024" y="16427"/>
                    <a:pt x="22015" y="16428"/>
                    <a:pt x="22006" y="16431"/>
                  </a:cubicBezTo>
                  <a:cubicBezTo>
                    <a:pt x="21952" y="16442"/>
                    <a:pt x="21912" y="16496"/>
                    <a:pt x="21929" y="16557"/>
                  </a:cubicBezTo>
                  <a:cubicBezTo>
                    <a:pt x="21985" y="16820"/>
                    <a:pt x="22017" y="17095"/>
                    <a:pt x="22023" y="17374"/>
                  </a:cubicBezTo>
                  <a:cubicBezTo>
                    <a:pt x="22023" y="17429"/>
                    <a:pt x="22071" y="17472"/>
                    <a:pt x="22127" y="17472"/>
                  </a:cubicBezTo>
                  <a:lnTo>
                    <a:pt x="22132" y="17472"/>
                  </a:lnTo>
                  <a:cubicBezTo>
                    <a:pt x="22192" y="17472"/>
                    <a:pt x="22236" y="17424"/>
                    <a:pt x="22236" y="17369"/>
                  </a:cubicBezTo>
                  <a:cubicBezTo>
                    <a:pt x="22231" y="17078"/>
                    <a:pt x="22198" y="16787"/>
                    <a:pt x="22132" y="16508"/>
                  </a:cubicBezTo>
                  <a:cubicBezTo>
                    <a:pt x="22123" y="16462"/>
                    <a:pt x="22082" y="16427"/>
                    <a:pt x="22033" y="16427"/>
                  </a:cubicBezTo>
                  <a:close/>
                  <a:moveTo>
                    <a:pt x="22065" y="18106"/>
                  </a:moveTo>
                  <a:cubicBezTo>
                    <a:pt x="22016" y="18106"/>
                    <a:pt x="21972" y="18142"/>
                    <a:pt x="21962" y="18196"/>
                  </a:cubicBezTo>
                  <a:cubicBezTo>
                    <a:pt x="21919" y="18459"/>
                    <a:pt x="21853" y="18727"/>
                    <a:pt x="21765" y="18996"/>
                  </a:cubicBezTo>
                  <a:cubicBezTo>
                    <a:pt x="21742" y="19051"/>
                    <a:pt x="21775" y="19111"/>
                    <a:pt x="21831" y="19127"/>
                  </a:cubicBezTo>
                  <a:cubicBezTo>
                    <a:pt x="21841" y="19134"/>
                    <a:pt x="21853" y="19134"/>
                    <a:pt x="21864" y="19134"/>
                  </a:cubicBezTo>
                  <a:cubicBezTo>
                    <a:pt x="21907" y="19134"/>
                    <a:pt x="21952" y="19106"/>
                    <a:pt x="21962" y="19061"/>
                  </a:cubicBezTo>
                  <a:cubicBezTo>
                    <a:pt x="22056" y="18783"/>
                    <a:pt x="22127" y="18502"/>
                    <a:pt x="22170" y="18229"/>
                  </a:cubicBezTo>
                  <a:cubicBezTo>
                    <a:pt x="22182" y="18168"/>
                    <a:pt x="22142" y="18114"/>
                    <a:pt x="22083" y="18108"/>
                  </a:cubicBezTo>
                  <a:cubicBezTo>
                    <a:pt x="22077" y="18107"/>
                    <a:pt x="22071" y="18106"/>
                    <a:pt x="22065" y="18106"/>
                  </a:cubicBezTo>
                  <a:close/>
                  <a:moveTo>
                    <a:pt x="21552" y="19706"/>
                  </a:moveTo>
                  <a:cubicBezTo>
                    <a:pt x="21511" y="19706"/>
                    <a:pt x="21472" y="19727"/>
                    <a:pt x="21452" y="19764"/>
                  </a:cubicBezTo>
                  <a:cubicBezTo>
                    <a:pt x="21337" y="20005"/>
                    <a:pt x="21201" y="20252"/>
                    <a:pt x="21052" y="20498"/>
                  </a:cubicBezTo>
                  <a:cubicBezTo>
                    <a:pt x="21024" y="20548"/>
                    <a:pt x="21036" y="20614"/>
                    <a:pt x="21085" y="20640"/>
                  </a:cubicBezTo>
                  <a:cubicBezTo>
                    <a:pt x="21107" y="20652"/>
                    <a:pt x="21123" y="20657"/>
                    <a:pt x="21140" y="20657"/>
                  </a:cubicBezTo>
                  <a:cubicBezTo>
                    <a:pt x="21178" y="20657"/>
                    <a:pt x="21211" y="20640"/>
                    <a:pt x="21233" y="20607"/>
                  </a:cubicBezTo>
                  <a:cubicBezTo>
                    <a:pt x="21386" y="20356"/>
                    <a:pt x="21524" y="20103"/>
                    <a:pt x="21644" y="19857"/>
                  </a:cubicBezTo>
                  <a:cubicBezTo>
                    <a:pt x="21666" y="19802"/>
                    <a:pt x="21644" y="19742"/>
                    <a:pt x="21595" y="19714"/>
                  </a:cubicBezTo>
                  <a:cubicBezTo>
                    <a:pt x="21581" y="19708"/>
                    <a:pt x="21566" y="19706"/>
                    <a:pt x="21552" y="19706"/>
                  </a:cubicBezTo>
                  <a:close/>
                  <a:moveTo>
                    <a:pt x="20672" y="21147"/>
                  </a:moveTo>
                  <a:cubicBezTo>
                    <a:pt x="20639" y="21147"/>
                    <a:pt x="20606" y="21162"/>
                    <a:pt x="20586" y="21188"/>
                  </a:cubicBezTo>
                  <a:cubicBezTo>
                    <a:pt x="20427" y="21408"/>
                    <a:pt x="20252" y="21626"/>
                    <a:pt x="20065" y="21846"/>
                  </a:cubicBezTo>
                  <a:cubicBezTo>
                    <a:pt x="20027" y="21890"/>
                    <a:pt x="20032" y="21955"/>
                    <a:pt x="20077" y="21995"/>
                  </a:cubicBezTo>
                  <a:cubicBezTo>
                    <a:pt x="20098" y="22011"/>
                    <a:pt x="20121" y="22021"/>
                    <a:pt x="20148" y="22021"/>
                  </a:cubicBezTo>
                  <a:cubicBezTo>
                    <a:pt x="20176" y="22021"/>
                    <a:pt x="20209" y="22005"/>
                    <a:pt x="20225" y="21983"/>
                  </a:cubicBezTo>
                  <a:cubicBezTo>
                    <a:pt x="20417" y="21758"/>
                    <a:pt x="20592" y="21534"/>
                    <a:pt x="20756" y="21315"/>
                  </a:cubicBezTo>
                  <a:cubicBezTo>
                    <a:pt x="20789" y="21271"/>
                    <a:pt x="20778" y="21199"/>
                    <a:pt x="20735" y="21166"/>
                  </a:cubicBezTo>
                  <a:cubicBezTo>
                    <a:pt x="20715" y="21153"/>
                    <a:pt x="20693" y="21147"/>
                    <a:pt x="20672" y="21147"/>
                  </a:cubicBezTo>
                  <a:close/>
                  <a:moveTo>
                    <a:pt x="19581" y="22438"/>
                  </a:moveTo>
                  <a:cubicBezTo>
                    <a:pt x="19553" y="22438"/>
                    <a:pt x="19526" y="22449"/>
                    <a:pt x="19506" y="22471"/>
                  </a:cubicBezTo>
                  <a:cubicBezTo>
                    <a:pt x="19321" y="22668"/>
                    <a:pt x="19117" y="22866"/>
                    <a:pt x="18909" y="23063"/>
                  </a:cubicBezTo>
                  <a:cubicBezTo>
                    <a:pt x="18871" y="23106"/>
                    <a:pt x="18866" y="23172"/>
                    <a:pt x="18909" y="23217"/>
                  </a:cubicBezTo>
                  <a:cubicBezTo>
                    <a:pt x="18931" y="23233"/>
                    <a:pt x="18959" y="23244"/>
                    <a:pt x="18985" y="23244"/>
                  </a:cubicBezTo>
                  <a:cubicBezTo>
                    <a:pt x="19013" y="23244"/>
                    <a:pt x="19035" y="23238"/>
                    <a:pt x="19058" y="23217"/>
                  </a:cubicBezTo>
                  <a:cubicBezTo>
                    <a:pt x="19266" y="23019"/>
                    <a:pt x="19468" y="22817"/>
                    <a:pt x="19660" y="22613"/>
                  </a:cubicBezTo>
                  <a:cubicBezTo>
                    <a:pt x="19698" y="22575"/>
                    <a:pt x="19698" y="22509"/>
                    <a:pt x="19655" y="22466"/>
                  </a:cubicBezTo>
                  <a:cubicBezTo>
                    <a:pt x="19633" y="22447"/>
                    <a:pt x="19607" y="22438"/>
                    <a:pt x="19581" y="22438"/>
                  </a:cubicBezTo>
                  <a:close/>
                  <a:moveTo>
                    <a:pt x="18360" y="23607"/>
                  </a:moveTo>
                  <a:cubicBezTo>
                    <a:pt x="18335" y="23607"/>
                    <a:pt x="18310" y="23615"/>
                    <a:pt x="18290" y="23632"/>
                  </a:cubicBezTo>
                  <a:cubicBezTo>
                    <a:pt x="18087" y="23809"/>
                    <a:pt x="17874" y="23994"/>
                    <a:pt x="17649" y="24176"/>
                  </a:cubicBezTo>
                  <a:cubicBezTo>
                    <a:pt x="17604" y="24214"/>
                    <a:pt x="17599" y="24280"/>
                    <a:pt x="17637" y="24323"/>
                  </a:cubicBezTo>
                  <a:cubicBezTo>
                    <a:pt x="17654" y="24351"/>
                    <a:pt x="17687" y="24363"/>
                    <a:pt x="17720" y="24363"/>
                  </a:cubicBezTo>
                  <a:cubicBezTo>
                    <a:pt x="17742" y="24363"/>
                    <a:pt x="17763" y="24356"/>
                    <a:pt x="17786" y="24340"/>
                  </a:cubicBezTo>
                  <a:cubicBezTo>
                    <a:pt x="18011" y="24153"/>
                    <a:pt x="18224" y="23973"/>
                    <a:pt x="18433" y="23792"/>
                  </a:cubicBezTo>
                  <a:cubicBezTo>
                    <a:pt x="18476" y="23753"/>
                    <a:pt x="18482" y="23688"/>
                    <a:pt x="18443" y="23644"/>
                  </a:cubicBezTo>
                  <a:cubicBezTo>
                    <a:pt x="18422" y="23620"/>
                    <a:pt x="18391" y="23607"/>
                    <a:pt x="18360" y="23607"/>
                  </a:cubicBezTo>
                  <a:close/>
                  <a:moveTo>
                    <a:pt x="17052" y="24677"/>
                  </a:moveTo>
                  <a:cubicBezTo>
                    <a:pt x="17030" y="24677"/>
                    <a:pt x="17009" y="24684"/>
                    <a:pt x="16991" y="24697"/>
                  </a:cubicBezTo>
                  <a:cubicBezTo>
                    <a:pt x="16772" y="24866"/>
                    <a:pt x="16547" y="25031"/>
                    <a:pt x="16316" y="25200"/>
                  </a:cubicBezTo>
                  <a:cubicBezTo>
                    <a:pt x="16268" y="25239"/>
                    <a:pt x="16256" y="25304"/>
                    <a:pt x="16295" y="25349"/>
                  </a:cubicBezTo>
                  <a:cubicBezTo>
                    <a:pt x="16311" y="25375"/>
                    <a:pt x="16344" y="25392"/>
                    <a:pt x="16377" y="25392"/>
                  </a:cubicBezTo>
                  <a:cubicBezTo>
                    <a:pt x="16399" y="25392"/>
                    <a:pt x="16420" y="25387"/>
                    <a:pt x="16437" y="25375"/>
                  </a:cubicBezTo>
                  <a:cubicBezTo>
                    <a:pt x="16673" y="25200"/>
                    <a:pt x="16903" y="25036"/>
                    <a:pt x="17118" y="24866"/>
                  </a:cubicBezTo>
                  <a:cubicBezTo>
                    <a:pt x="17166" y="24833"/>
                    <a:pt x="17171" y="24762"/>
                    <a:pt x="17139" y="24718"/>
                  </a:cubicBezTo>
                  <a:cubicBezTo>
                    <a:pt x="17119" y="24692"/>
                    <a:pt x="17085" y="24677"/>
                    <a:pt x="17052" y="24677"/>
                  </a:cubicBezTo>
                  <a:close/>
                  <a:moveTo>
                    <a:pt x="15688" y="25670"/>
                  </a:moveTo>
                  <a:cubicBezTo>
                    <a:pt x="15667" y="25670"/>
                    <a:pt x="15645" y="25676"/>
                    <a:pt x="15626" y="25688"/>
                  </a:cubicBezTo>
                  <a:cubicBezTo>
                    <a:pt x="15401" y="25842"/>
                    <a:pt x="15171" y="26000"/>
                    <a:pt x="14930" y="26159"/>
                  </a:cubicBezTo>
                  <a:cubicBezTo>
                    <a:pt x="14881" y="26192"/>
                    <a:pt x="14864" y="26258"/>
                    <a:pt x="14897" y="26308"/>
                  </a:cubicBezTo>
                  <a:cubicBezTo>
                    <a:pt x="14919" y="26336"/>
                    <a:pt x="14952" y="26351"/>
                    <a:pt x="14985" y="26351"/>
                  </a:cubicBezTo>
                  <a:cubicBezTo>
                    <a:pt x="15006" y="26351"/>
                    <a:pt x="15029" y="26346"/>
                    <a:pt x="15046" y="26336"/>
                  </a:cubicBezTo>
                  <a:cubicBezTo>
                    <a:pt x="15286" y="26176"/>
                    <a:pt x="15522" y="26017"/>
                    <a:pt x="15747" y="25863"/>
                  </a:cubicBezTo>
                  <a:cubicBezTo>
                    <a:pt x="15796" y="25831"/>
                    <a:pt x="15807" y="25765"/>
                    <a:pt x="15774" y="25716"/>
                  </a:cubicBezTo>
                  <a:cubicBezTo>
                    <a:pt x="15754" y="25685"/>
                    <a:pt x="15722" y="25670"/>
                    <a:pt x="15688" y="25670"/>
                  </a:cubicBezTo>
                  <a:close/>
                  <a:moveTo>
                    <a:pt x="14274" y="26598"/>
                  </a:moveTo>
                  <a:cubicBezTo>
                    <a:pt x="14254" y="26598"/>
                    <a:pt x="14235" y="26603"/>
                    <a:pt x="14217" y="26614"/>
                  </a:cubicBezTo>
                  <a:cubicBezTo>
                    <a:pt x="13987" y="26763"/>
                    <a:pt x="13746" y="26910"/>
                    <a:pt x="13505" y="27059"/>
                  </a:cubicBezTo>
                  <a:cubicBezTo>
                    <a:pt x="13450" y="27085"/>
                    <a:pt x="13434" y="27151"/>
                    <a:pt x="13467" y="27201"/>
                  </a:cubicBezTo>
                  <a:cubicBezTo>
                    <a:pt x="13488" y="27234"/>
                    <a:pt x="13521" y="27256"/>
                    <a:pt x="13559" y="27256"/>
                  </a:cubicBezTo>
                  <a:cubicBezTo>
                    <a:pt x="13576" y="27256"/>
                    <a:pt x="13592" y="27250"/>
                    <a:pt x="13609" y="27239"/>
                  </a:cubicBezTo>
                  <a:cubicBezTo>
                    <a:pt x="13855" y="27092"/>
                    <a:pt x="14097" y="26943"/>
                    <a:pt x="14333" y="26796"/>
                  </a:cubicBezTo>
                  <a:cubicBezTo>
                    <a:pt x="14381" y="26763"/>
                    <a:pt x="14399" y="26697"/>
                    <a:pt x="14366" y="26647"/>
                  </a:cubicBezTo>
                  <a:cubicBezTo>
                    <a:pt x="14344" y="26616"/>
                    <a:pt x="14309" y="26598"/>
                    <a:pt x="14274" y="26598"/>
                  </a:cubicBezTo>
                  <a:close/>
                  <a:moveTo>
                    <a:pt x="12829" y="27478"/>
                  </a:moveTo>
                  <a:cubicBezTo>
                    <a:pt x="12811" y="27478"/>
                    <a:pt x="12793" y="27483"/>
                    <a:pt x="12777" y="27492"/>
                  </a:cubicBezTo>
                  <a:cubicBezTo>
                    <a:pt x="12535" y="27639"/>
                    <a:pt x="12294" y="27788"/>
                    <a:pt x="12058" y="27935"/>
                  </a:cubicBezTo>
                  <a:cubicBezTo>
                    <a:pt x="12008" y="27968"/>
                    <a:pt x="11993" y="28029"/>
                    <a:pt x="12020" y="28084"/>
                  </a:cubicBezTo>
                  <a:cubicBezTo>
                    <a:pt x="12041" y="28111"/>
                    <a:pt x="12074" y="28132"/>
                    <a:pt x="12112" y="28132"/>
                  </a:cubicBezTo>
                  <a:cubicBezTo>
                    <a:pt x="12129" y="28132"/>
                    <a:pt x="12152" y="28127"/>
                    <a:pt x="12168" y="28117"/>
                  </a:cubicBezTo>
                  <a:cubicBezTo>
                    <a:pt x="12403" y="27968"/>
                    <a:pt x="12645" y="27821"/>
                    <a:pt x="12886" y="27672"/>
                  </a:cubicBezTo>
                  <a:cubicBezTo>
                    <a:pt x="12935" y="27644"/>
                    <a:pt x="12952" y="27579"/>
                    <a:pt x="12924" y="27530"/>
                  </a:cubicBezTo>
                  <a:cubicBezTo>
                    <a:pt x="12902" y="27497"/>
                    <a:pt x="12865" y="27478"/>
                    <a:pt x="12829" y="27478"/>
                  </a:cubicBezTo>
                  <a:close/>
                  <a:moveTo>
                    <a:pt x="11397" y="28370"/>
                  </a:moveTo>
                  <a:cubicBezTo>
                    <a:pt x="11377" y="28370"/>
                    <a:pt x="11358" y="28375"/>
                    <a:pt x="11340" y="28385"/>
                  </a:cubicBezTo>
                  <a:cubicBezTo>
                    <a:pt x="11100" y="28544"/>
                    <a:pt x="10863" y="28697"/>
                    <a:pt x="10633" y="28851"/>
                  </a:cubicBezTo>
                  <a:cubicBezTo>
                    <a:pt x="10584" y="28878"/>
                    <a:pt x="10567" y="28944"/>
                    <a:pt x="10600" y="28993"/>
                  </a:cubicBezTo>
                  <a:cubicBezTo>
                    <a:pt x="10622" y="29026"/>
                    <a:pt x="10655" y="29043"/>
                    <a:pt x="10688" y="29043"/>
                  </a:cubicBezTo>
                  <a:cubicBezTo>
                    <a:pt x="10710" y="29043"/>
                    <a:pt x="10731" y="29037"/>
                    <a:pt x="10748" y="29026"/>
                  </a:cubicBezTo>
                  <a:cubicBezTo>
                    <a:pt x="10979" y="28873"/>
                    <a:pt x="11214" y="28719"/>
                    <a:pt x="11455" y="28565"/>
                  </a:cubicBezTo>
                  <a:cubicBezTo>
                    <a:pt x="11505" y="28532"/>
                    <a:pt x="11515" y="28467"/>
                    <a:pt x="11488" y="28418"/>
                  </a:cubicBezTo>
                  <a:cubicBezTo>
                    <a:pt x="11467" y="28386"/>
                    <a:pt x="11432" y="28370"/>
                    <a:pt x="11397" y="28370"/>
                  </a:cubicBezTo>
                  <a:close/>
                  <a:moveTo>
                    <a:pt x="9986" y="29303"/>
                  </a:moveTo>
                  <a:cubicBezTo>
                    <a:pt x="9966" y="29303"/>
                    <a:pt x="9945" y="29309"/>
                    <a:pt x="9926" y="29322"/>
                  </a:cubicBezTo>
                  <a:cubicBezTo>
                    <a:pt x="9691" y="29481"/>
                    <a:pt x="9461" y="29645"/>
                    <a:pt x="9230" y="29804"/>
                  </a:cubicBezTo>
                  <a:cubicBezTo>
                    <a:pt x="9186" y="29837"/>
                    <a:pt x="9175" y="29903"/>
                    <a:pt x="9208" y="29953"/>
                  </a:cubicBezTo>
                  <a:cubicBezTo>
                    <a:pt x="9230" y="29979"/>
                    <a:pt x="9263" y="29996"/>
                    <a:pt x="9296" y="29996"/>
                  </a:cubicBezTo>
                  <a:cubicBezTo>
                    <a:pt x="9312" y="29996"/>
                    <a:pt x="9334" y="29991"/>
                    <a:pt x="9357" y="29974"/>
                  </a:cubicBezTo>
                  <a:cubicBezTo>
                    <a:pt x="9580" y="29815"/>
                    <a:pt x="9810" y="29657"/>
                    <a:pt x="10047" y="29493"/>
                  </a:cubicBezTo>
                  <a:cubicBezTo>
                    <a:pt x="10096" y="29460"/>
                    <a:pt x="10106" y="29394"/>
                    <a:pt x="10074" y="29349"/>
                  </a:cubicBezTo>
                  <a:cubicBezTo>
                    <a:pt x="10053" y="29319"/>
                    <a:pt x="10020" y="29303"/>
                    <a:pt x="9986" y="29303"/>
                  </a:cubicBezTo>
                  <a:close/>
                  <a:moveTo>
                    <a:pt x="8611" y="30277"/>
                  </a:moveTo>
                  <a:cubicBezTo>
                    <a:pt x="8588" y="30277"/>
                    <a:pt x="8565" y="30284"/>
                    <a:pt x="8545" y="30298"/>
                  </a:cubicBezTo>
                  <a:cubicBezTo>
                    <a:pt x="8315" y="30467"/>
                    <a:pt x="8085" y="30637"/>
                    <a:pt x="7865" y="30801"/>
                  </a:cubicBezTo>
                  <a:cubicBezTo>
                    <a:pt x="7822" y="30841"/>
                    <a:pt x="7811" y="30907"/>
                    <a:pt x="7849" y="30950"/>
                  </a:cubicBezTo>
                  <a:cubicBezTo>
                    <a:pt x="7865" y="30978"/>
                    <a:pt x="7898" y="30993"/>
                    <a:pt x="7931" y="30993"/>
                  </a:cubicBezTo>
                  <a:cubicBezTo>
                    <a:pt x="7953" y="30993"/>
                    <a:pt x="7975" y="30988"/>
                    <a:pt x="7996" y="30972"/>
                  </a:cubicBezTo>
                  <a:cubicBezTo>
                    <a:pt x="8216" y="30808"/>
                    <a:pt x="8441" y="30637"/>
                    <a:pt x="8671" y="30467"/>
                  </a:cubicBezTo>
                  <a:cubicBezTo>
                    <a:pt x="8715" y="30434"/>
                    <a:pt x="8725" y="30369"/>
                    <a:pt x="8692" y="30320"/>
                  </a:cubicBezTo>
                  <a:cubicBezTo>
                    <a:pt x="8673" y="30291"/>
                    <a:pt x="8643" y="30277"/>
                    <a:pt x="8611" y="30277"/>
                  </a:cubicBezTo>
                  <a:close/>
                  <a:moveTo>
                    <a:pt x="7265" y="31301"/>
                  </a:moveTo>
                  <a:cubicBezTo>
                    <a:pt x="7241" y="31301"/>
                    <a:pt x="7218" y="31308"/>
                    <a:pt x="7197" y="31322"/>
                  </a:cubicBezTo>
                  <a:cubicBezTo>
                    <a:pt x="6972" y="31504"/>
                    <a:pt x="6752" y="31684"/>
                    <a:pt x="6539" y="31860"/>
                  </a:cubicBezTo>
                  <a:cubicBezTo>
                    <a:pt x="6496" y="31898"/>
                    <a:pt x="6489" y="31964"/>
                    <a:pt x="6528" y="32008"/>
                  </a:cubicBezTo>
                  <a:cubicBezTo>
                    <a:pt x="6550" y="32035"/>
                    <a:pt x="6577" y="32046"/>
                    <a:pt x="6610" y="32046"/>
                  </a:cubicBezTo>
                  <a:cubicBezTo>
                    <a:pt x="6632" y="32046"/>
                    <a:pt x="6653" y="32035"/>
                    <a:pt x="6676" y="32018"/>
                  </a:cubicBezTo>
                  <a:cubicBezTo>
                    <a:pt x="6890" y="31843"/>
                    <a:pt x="7103" y="31668"/>
                    <a:pt x="7328" y="31492"/>
                  </a:cubicBezTo>
                  <a:cubicBezTo>
                    <a:pt x="7377" y="31454"/>
                    <a:pt x="7383" y="31388"/>
                    <a:pt x="7344" y="31339"/>
                  </a:cubicBezTo>
                  <a:cubicBezTo>
                    <a:pt x="7325" y="31314"/>
                    <a:pt x="7296" y="31301"/>
                    <a:pt x="7265" y="31301"/>
                  </a:cubicBezTo>
                  <a:close/>
                  <a:moveTo>
                    <a:pt x="5966" y="32382"/>
                  </a:moveTo>
                  <a:cubicBezTo>
                    <a:pt x="5941" y="32382"/>
                    <a:pt x="5917" y="32390"/>
                    <a:pt x="5897" y="32408"/>
                  </a:cubicBezTo>
                  <a:cubicBezTo>
                    <a:pt x="5679" y="32600"/>
                    <a:pt x="5470" y="32786"/>
                    <a:pt x="5267" y="32972"/>
                  </a:cubicBezTo>
                  <a:cubicBezTo>
                    <a:pt x="5224" y="33011"/>
                    <a:pt x="5218" y="33082"/>
                    <a:pt x="5256" y="33126"/>
                  </a:cubicBezTo>
                  <a:cubicBezTo>
                    <a:pt x="5279" y="33148"/>
                    <a:pt x="5305" y="33159"/>
                    <a:pt x="5338" y="33159"/>
                  </a:cubicBezTo>
                  <a:cubicBezTo>
                    <a:pt x="5360" y="33159"/>
                    <a:pt x="5388" y="33148"/>
                    <a:pt x="5410" y="33131"/>
                  </a:cubicBezTo>
                  <a:cubicBezTo>
                    <a:pt x="5608" y="32946"/>
                    <a:pt x="5821" y="32759"/>
                    <a:pt x="6035" y="32567"/>
                  </a:cubicBezTo>
                  <a:cubicBezTo>
                    <a:pt x="6079" y="32529"/>
                    <a:pt x="6084" y="32463"/>
                    <a:pt x="6046" y="32419"/>
                  </a:cubicBezTo>
                  <a:cubicBezTo>
                    <a:pt x="6025" y="32395"/>
                    <a:pt x="5995" y="32382"/>
                    <a:pt x="5966" y="32382"/>
                  </a:cubicBezTo>
                  <a:close/>
                  <a:moveTo>
                    <a:pt x="4725" y="33526"/>
                  </a:moveTo>
                  <a:cubicBezTo>
                    <a:pt x="4697" y="33526"/>
                    <a:pt x="4670" y="33537"/>
                    <a:pt x="4647" y="33559"/>
                  </a:cubicBezTo>
                  <a:cubicBezTo>
                    <a:pt x="4440" y="33761"/>
                    <a:pt x="4242" y="33958"/>
                    <a:pt x="4050" y="34156"/>
                  </a:cubicBezTo>
                  <a:cubicBezTo>
                    <a:pt x="4012" y="34200"/>
                    <a:pt x="4012" y="34266"/>
                    <a:pt x="4056" y="34310"/>
                  </a:cubicBezTo>
                  <a:cubicBezTo>
                    <a:pt x="4078" y="34327"/>
                    <a:pt x="4100" y="34337"/>
                    <a:pt x="4128" y="34337"/>
                  </a:cubicBezTo>
                  <a:cubicBezTo>
                    <a:pt x="4154" y="34337"/>
                    <a:pt x="4182" y="34327"/>
                    <a:pt x="4204" y="34304"/>
                  </a:cubicBezTo>
                  <a:cubicBezTo>
                    <a:pt x="4396" y="34107"/>
                    <a:pt x="4594" y="33910"/>
                    <a:pt x="4796" y="33707"/>
                  </a:cubicBezTo>
                  <a:cubicBezTo>
                    <a:pt x="4839" y="33669"/>
                    <a:pt x="4839" y="33603"/>
                    <a:pt x="4801" y="33559"/>
                  </a:cubicBezTo>
                  <a:cubicBezTo>
                    <a:pt x="4780" y="33537"/>
                    <a:pt x="4752" y="33526"/>
                    <a:pt x="4725" y="33526"/>
                  </a:cubicBezTo>
                  <a:close/>
                  <a:moveTo>
                    <a:pt x="3555" y="34744"/>
                  </a:moveTo>
                  <a:cubicBezTo>
                    <a:pt x="3526" y="34744"/>
                    <a:pt x="3496" y="34757"/>
                    <a:pt x="3475" y="34781"/>
                  </a:cubicBezTo>
                  <a:cubicBezTo>
                    <a:pt x="3283" y="34995"/>
                    <a:pt x="3097" y="35208"/>
                    <a:pt x="2922" y="35422"/>
                  </a:cubicBezTo>
                  <a:cubicBezTo>
                    <a:pt x="2883" y="35471"/>
                    <a:pt x="2889" y="35537"/>
                    <a:pt x="2937" y="35576"/>
                  </a:cubicBezTo>
                  <a:cubicBezTo>
                    <a:pt x="2955" y="35587"/>
                    <a:pt x="2982" y="35597"/>
                    <a:pt x="3003" y="35597"/>
                  </a:cubicBezTo>
                  <a:cubicBezTo>
                    <a:pt x="3031" y="35597"/>
                    <a:pt x="3064" y="35587"/>
                    <a:pt x="3086" y="35559"/>
                  </a:cubicBezTo>
                  <a:cubicBezTo>
                    <a:pt x="3261" y="35346"/>
                    <a:pt x="3443" y="35132"/>
                    <a:pt x="3635" y="34924"/>
                  </a:cubicBezTo>
                  <a:cubicBezTo>
                    <a:pt x="3673" y="34879"/>
                    <a:pt x="3667" y="34813"/>
                    <a:pt x="3623" y="34770"/>
                  </a:cubicBezTo>
                  <a:cubicBezTo>
                    <a:pt x="3603" y="34753"/>
                    <a:pt x="3579" y="34744"/>
                    <a:pt x="3555" y="34744"/>
                  </a:cubicBezTo>
                  <a:close/>
                  <a:moveTo>
                    <a:pt x="2482" y="36050"/>
                  </a:moveTo>
                  <a:cubicBezTo>
                    <a:pt x="2449" y="36050"/>
                    <a:pt x="2415" y="36065"/>
                    <a:pt x="2395" y="36091"/>
                  </a:cubicBezTo>
                  <a:cubicBezTo>
                    <a:pt x="2226" y="36321"/>
                    <a:pt x="2056" y="36551"/>
                    <a:pt x="1902" y="36781"/>
                  </a:cubicBezTo>
                  <a:cubicBezTo>
                    <a:pt x="1869" y="36831"/>
                    <a:pt x="1880" y="36897"/>
                    <a:pt x="1930" y="36930"/>
                  </a:cubicBezTo>
                  <a:cubicBezTo>
                    <a:pt x="1946" y="36940"/>
                    <a:pt x="1968" y="36946"/>
                    <a:pt x="1990" y="36946"/>
                  </a:cubicBezTo>
                  <a:cubicBezTo>
                    <a:pt x="2023" y="36946"/>
                    <a:pt x="2056" y="36930"/>
                    <a:pt x="2077" y="36902"/>
                  </a:cubicBezTo>
                  <a:cubicBezTo>
                    <a:pt x="2231" y="36677"/>
                    <a:pt x="2395" y="36447"/>
                    <a:pt x="2565" y="36217"/>
                  </a:cubicBezTo>
                  <a:cubicBezTo>
                    <a:pt x="2598" y="36174"/>
                    <a:pt x="2593" y="36108"/>
                    <a:pt x="2543" y="36070"/>
                  </a:cubicBezTo>
                  <a:cubicBezTo>
                    <a:pt x="2526" y="36057"/>
                    <a:pt x="2504" y="36050"/>
                    <a:pt x="2482" y="36050"/>
                  </a:cubicBezTo>
                  <a:close/>
                  <a:moveTo>
                    <a:pt x="1534" y="37450"/>
                  </a:moveTo>
                  <a:cubicBezTo>
                    <a:pt x="1499" y="37450"/>
                    <a:pt x="1465" y="37468"/>
                    <a:pt x="1447" y="37499"/>
                  </a:cubicBezTo>
                  <a:cubicBezTo>
                    <a:pt x="1300" y="37747"/>
                    <a:pt x="1162" y="37998"/>
                    <a:pt x="1037" y="38245"/>
                  </a:cubicBezTo>
                  <a:cubicBezTo>
                    <a:pt x="1009" y="38299"/>
                    <a:pt x="1030" y="38360"/>
                    <a:pt x="1080" y="38387"/>
                  </a:cubicBezTo>
                  <a:cubicBezTo>
                    <a:pt x="1096" y="38398"/>
                    <a:pt x="1113" y="38398"/>
                    <a:pt x="1129" y="38398"/>
                  </a:cubicBezTo>
                  <a:cubicBezTo>
                    <a:pt x="1168" y="38398"/>
                    <a:pt x="1206" y="38377"/>
                    <a:pt x="1222" y="38344"/>
                  </a:cubicBezTo>
                  <a:cubicBezTo>
                    <a:pt x="1348" y="38097"/>
                    <a:pt x="1485" y="37851"/>
                    <a:pt x="1629" y="37609"/>
                  </a:cubicBezTo>
                  <a:cubicBezTo>
                    <a:pt x="1655" y="37560"/>
                    <a:pt x="1639" y="37494"/>
                    <a:pt x="1589" y="37467"/>
                  </a:cubicBezTo>
                  <a:cubicBezTo>
                    <a:pt x="1572" y="37455"/>
                    <a:pt x="1553" y="37450"/>
                    <a:pt x="1534" y="37450"/>
                  </a:cubicBezTo>
                  <a:close/>
                  <a:moveTo>
                    <a:pt x="774" y="38955"/>
                  </a:moveTo>
                  <a:cubicBezTo>
                    <a:pt x="733" y="38955"/>
                    <a:pt x="694" y="38978"/>
                    <a:pt x="675" y="39017"/>
                  </a:cubicBezTo>
                  <a:cubicBezTo>
                    <a:pt x="564" y="39286"/>
                    <a:pt x="466" y="39555"/>
                    <a:pt x="384" y="39819"/>
                  </a:cubicBezTo>
                  <a:cubicBezTo>
                    <a:pt x="362" y="39878"/>
                    <a:pt x="395" y="39933"/>
                    <a:pt x="450" y="39955"/>
                  </a:cubicBezTo>
                  <a:cubicBezTo>
                    <a:pt x="461" y="39955"/>
                    <a:pt x="471" y="39961"/>
                    <a:pt x="483" y="39961"/>
                  </a:cubicBezTo>
                  <a:cubicBezTo>
                    <a:pt x="526" y="39961"/>
                    <a:pt x="570" y="39928"/>
                    <a:pt x="582" y="39884"/>
                  </a:cubicBezTo>
                  <a:cubicBezTo>
                    <a:pt x="663" y="39626"/>
                    <a:pt x="762" y="39363"/>
                    <a:pt x="872" y="39100"/>
                  </a:cubicBezTo>
                  <a:cubicBezTo>
                    <a:pt x="893" y="39045"/>
                    <a:pt x="866" y="38985"/>
                    <a:pt x="817" y="38964"/>
                  </a:cubicBezTo>
                  <a:cubicBezTo>
                    <a:pt x="803" y="38958"/>
                    <a:pt x="788" y="38955"/>
                    <a:pt x="774" y="38955"/>
                  </a:cubicBezTo>
                  <a:close/>
                  <a:moveTo>
                    <a:pt x="267" y="40561"/>
                  </a:moveTo>
                  <a:cubicBezTo>
                    <a:pt x="218" y="40561"/>
                    <a:pt x="173" y="40597"/>
                    <a:pt x="159" y="40646"/>
                  </a:cubicBezTo>
                  <a:cubicBezTo>
                    <a:pt x="99" y="40930"/>
                    <a:pt x="55" y="41215"/>
                    <a:pt x="28" y="41489"/>
                  </a:cubicBezTo>
                  <a:cubicBezTo>
                    <a:pt x="22" y="41550"/>
                    <a:pt x="66" y="41600"/>
                    <a:pt x="126" y="41610"/>
                  </a:cubicBezTo>
                  <a:lnTo>
                    <a:pt x="137" y="41610"/>
                  </a:lnTo>
                  <a:cubicBezTo>
                    <a:pt x="187" y="41610"/>
                    <a:pt x="236" y="41567"/>
                    <a:pt x="241" y="41511"/>
                  </a:cubicBezTo>
                  <a:cubicBezTo>
                    <a:pt x="268" y="41243"/>
                    <a:pt x="307" y="40963"/>
                    <a:pt x="367" y="40689"/>
                  </a:cubicBezTo>
                  <a:cubicBezTo>
                    <a:pt x="379" y="40634"/>
                    <a:pt x="346" y="40575"/>
                    <a:pt x="286" y="40563"/>
                  </a:cubicBezTo>
                  <a:cubicBezTo>
                    <a:pt x="279" y="40562"/>
                    <a:pt x="273" y="40561"/>
                    <a:pt x="267" y="40561"/>
                  </a:cubicBezTo>
                  <a:close/>
                  <a:moveTo>
                    <a:pt x="104" y="42240"/>
                  </a:moveTo>
                  <a:cubicBezTo>
                    <a:pt x="44" y="42240"/>
                    <a:pt x="0" y="42290"/>
                    <a:pt x="0" y="42351"/>
                  </a:cubicBezTo>
                  <a:cubicBezTo>
                    <a:pt x="11" y="42640"/>
                    <a:pt x="38" y="42931"/>
                    <a:pt x="88" y="43206"/>
                  </a:cubicBezTo>
                  <a:cubicBezTo>
                    <a:pt x="99" y="43254"/>
                    <a:pt x="142" y="43292"/>
                    <a:pt x="192" y="43292"/>
                  </a:cubicBezTo>
                  <a:lnTo>
                    <a:pt x="208" y="43292"/>
                  </a:lnTo>
                  <a:cubicBezTo>
                    <a:pt x="268" y="43282"/>
                    <a:pt x="307" y="43227"/>
                    <a:pt x="296" y="43166"/>
                  </a:cubicBezTo>
                  <a:cubicBezTo>
                    <a:pt x="247" y="42903"/>
                    <a:pt x="220" y="42624"/>
                    <a:pt x="215" y="42344"/>
                  </a:cubicBezTo>
                  <a:cubicBezTo>
                    <a:pt x="208" y="42285"/>
                    <a:pt x="159" y="42240"/>
                    <a:pt x="104" y="42240"/>
                  </a:cubicBezTo>
                  <a:close/>
                  <a:moveTo>
                    <a:pt x="407" y="43899"/>
                  </a:moveTo>
                  <a:cubicBezTo>
                    <a:pt x="393" y="43899"/>
                    <a:pt x="380" y="43902"/>
                    <a:pt x="367" y="43907"/>
                  </a:cubicBezTo>
                  <a:cubicBezTo>
                    <a:pt x="313" y="43923"/>
                    <a:pt x="286" y="43983"/>
                    <a:pt x="301" y="44038"/>
                  </a:cubicBezTo>
                  <a:cubicBezTo>
                    <a:pt x="307" y="44049"/>
                    <a:pt x="597" y="44843"/>
                    <a:pt x="751" y="44843"/>
                  </a:cubicBezTo>
                  <a:cubicBezTo>
                    <a:pt x="812" y="44843"/>
                    <a:pt x="860" y="44800"/>
                    <a:pt x="860" y="44739"/>
                  </a:cubicBezTo>
                  <a:cubicBezTo>
                    <a:pt x="860" y="44718"/>
                    <a:pt x="850" y="44696"/>
                    <a:pt x="839" y="44679"/>
                  </a:cubicBezTo>
                  <a:cubicBezTo>
                    <a:pt x="828" y="44663"/>
                    <a:pt x="663" y="44416"/>
                    <a:pt x="504" y="43967"/>
                  </a:cubicBezTo>
                  <a:cubicBezTo>
                    <a:pt x="488" y="43925"/>
                    <a:pt x="449" y="43899"/>
                    <a:pt x="407" y="438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8" name="Google Shape;2598;p40"/>
          <p:cNvGrpSpPr/>
          <p:nvPr/>
        </p:nvGrpSpPr>
        <p:grpSpPr>
          <a:xfrm rot="536064" flipH="1">
            <a:off x="6686108" y="902440"/>
            <a:ext cx="1765351" cy="1991753"/>
            <a:chOff x="1917725" y="3910125"/>
            <a:chExt cx="1279950" cy="1444100"/>
          </a:xfrm>
        </p:grpSpPr>
        <p:sp>
          <p:nvSpPr>
            <p:cNvPr id="2599" name="Google Shape;2599;p40"/>
            <p:cNvSpPr/>
            <p:nvPr/>
          </p:nvSpPr>
          <p:spPr>
            <a:xfrm>
              <a:off x="2465000" y="4571425"/>
              <a:ext cx="170475" cy="105500"/>
            </a:xfrm>
            <a:custGeom>
              <a:avLst/>
              <a:gdLst/>
              <a:ahLst/>
              <a:cxnLst/>
              <a:rect l="l" t="t" r="r" b="b"/>
              <a:pathLst>
                <a:path w="6819" h="4220" extrusionOk="0">
                  <a:moveTo>
                    <a:pt x="4217" y="1"/>
                  </a:moveTo>
                  <a:cubicBezTo>
                    <a:pt x="2787" y="1"/>
                    <a:pt x="1088" y="846"/>
                    <a:pt x="0" y="4219"/>
                  </a:cubicBezTo>
                  <a:cubicBezTo>
                    <a:pt x="0" y="4219"/>
                    <a:pt x="6034" y="2641"/>
                    <a:pt x="6818" y="854"/>
                  </a:cubicBezTo>
                  <a:cubicBezTo>
                    <a:pt x="6818" y="854"/>
                    <a:pt x="5653" y="1"/>
                    <a:pt x="4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0"/>
            <p:cNvSpPr/>
            <p:nvPr/>
          </p:nvSpPr>
          <p:spPr>
            <a:xfrm>
              <a:off x="2815350" y="4351000"/>
              <a:ext cx="382325" cy="392250"/>
            </a:xfrm>
            <a:custGeom>
              <a:avLst/>
              <a:gdLst/>
              <a:ahLst/>
              <a:cxnLst/>
              <a:rect l="l" t="t" r="r" b="b"/>
              <a:pathLst>
                <a:path w="15293" h="15690" extrusionOk="0">
                  <a:moveTo>
                    <a:pt x="13299" y="0"/>
                  </a:moveTo>
                  <a:cubicBezTo>
                    <a:pt x="13002" y="0"/>
                    <a:pt x="12447" y="2525"/>
                    <a:pt x="12447" y="2525"/>
                  </a:cubicBezTo>
                  <a:cubicBezTo>
                    <a:pt x="12447" y="2525"/>
                    <a:pt x="12163" y="408"/>
                    <a:pt x="11724" y="387"/>
                  </a:cubicBezTo>
                  <a:cubicBezTo>
                    <a:pt x="11722" y="387"/>
                    <a:pt x="11720" y="387"/>
                    <a:pt x="11719" y="387"/>
                  </a:cubicBezTo>
                  <a:cubicBezTo>
                    <a:pt x="11292" y="387"/>
                    <a:pt x="11473" y="3314"/>
                    <a:pt x="11473" y="3314"/>
                  </a:cubicBezTo>
                  <a:cubicBezTo>
                    <a:pt x="11473" y="3314"/>
                    <a:pt x="10651" y="1910"/>
                    <a:pt x="10365" y="1910"/>
                  </a:cubicBezTo>
                  <a:cubicBezTo>
                    <a:pt x="10351" y="1910"/>
                    <a:pt x="10338" y="1914"/>
                    <a:pt x="10327" y="1921"/>
                  </a:cubicBezTo>
                  <a:cubicBezTo>
                    <a:pt x="10091" y="2080"/>
                    <a:pt x="10891" y="4091"/>
                    <a:pt x="10891" y="4091"/>
                  </a:cubicBezTo>
                  <a:cubicBezTo>
                    <a:pt x="9849" y="8827"/>
                    <a:pt x="1" y="10088"/>
                    <a:pt x="1" y="10088"/>
                  </a:cubicBezTo>
                  <a:lnTo>
                    <a:pt x="1623" y="15689"/>
                  </a:lnTo>
                  <a:cubicBezTo>
                    <a:pt x="13709" y="13908"/>
                    <a:pt x="13226" y="4794"/>
                    <a:pt x="13226" y="4794"/>
                  </a:cubicBezTo>
                  <a:cubicBezTo>
                    <a:pt x="13226" y="4794"/>
                    <a:pt x="15292" y="3314"/>
                    <a:pt x="14936" y="2902"/>
                  </a:cubicBezTo>
                  <a:cubicBezTo>
                    <a:pt x="14878" y="2833"/>
                    <a:pt x="14802" y="2804"/>
                    <a:pt x="14717" y="2804"/>
                  </a:cubicBezTo>
                  <a:cubicBezTo>
                    <a:pt x="14290" y="2804"/>
                    <a:pt x="13621" y="3527"/>
                    <a:pt x="13621" y="3527"/>
                  </a:cubicBezTo>
                  <a:cubicBezTo>
                    <a:pt x="13621" y="3527"/>
                    <a:pt x="15194" y="1445"/>
                    <a:pt x="14683" y="1050"/>
                  </a:cubicBezTo>
                  <a:cubicBezTo>
                    <a:pt x="14639" y="1016"/>
                    <a:pt x="14592" y="1001"/>
                    <a:pt x="14544" y="1001"/>
                  </a:cubicBezTo>
                  <a:cubicBezTo>
                    <a:pt x="14042" y="1001"/>
                    <a:pt x="13385" y="2689"/>
                    <a:pt x="13385" y="2689"/>
                  </a:cubicBezTo>
                  <a:cubicBezTo>
                    <a:pt x="13385" y="2689"/>
                    <a:pt x="13626" y="349"/>
                    <a:pt x="13347" y="26"/>
                  </a:cubicBezTo>
                  <a:cubicBezTo>
                    <a:pt x="13332" y="8"/>
                    <a:pt x="13316" y="0"/>
                    <a:pt x="13299" y="0"/>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0"/>
            <p:cNvSpPr/>
            <p:nvPr/>
          </p:nvSpPr>
          <p:spPr>
            <a:xfrm>
              <a:off x="3099125" y="4431150"/>
              <a:ext cx="23725" cy="26550"/>
            </a:xfrm>
            <a:custGeom>
              <a:avLst/>
              <a:gdLst/>
              <a:ahLst/>
              <a:cxnLst/>
              <a:rect l="l" t="t" r="r" b="b"/>
              <a:pathLst>
                <a:path w="949" h="1062" extrusionOk="0">
                  <a:moveTo>
                    <a:pt x="127" y="1"/>
                  </a:moveTo>
                  <a:cubicBezTo>
                    <a:pt x="87" y="1"/>
                    <a:pt x="49" y="23"/>
                    <a:pt x="28" y="63"/>
                  </a:cubicBezTo>
                  <a:cubicBezTo>
                    <a:pt x="0" y="113"/>
                    <a:pt x="28" y="179"/>
                    <a:pt x="77" y="201"/>
                  </a:cubicBezTo>
                  <a:cubicBezTo>
                    <a:pt x="708" y="503"/>
                    <a:pt x="653" y="918"/>
                    <a:pt x="653" y="941"/>
                  </a:cubicBezTo>
                  <a:cubicBezTo>
                    <a:pt x="642" y="996"/>
                    <a:pt x="681" y="1050"/>
                    <a:pt x="741" y="1062"/>
                  </a:cubicBezTo>
                  <a:lnTo>
                    <a:pt x="757" y="1062"/>
                  </a:lnTo>
                  <a:cubicBezTo>
                    <a:pt x="807" y="1062"/>
                    <a:pt x="850" y="1024"/>
                    <a:pt x="861" y="974"/>
                  </a:cubicBezTo>
                  <a:cubicBezTo>
                    <a:pt x="866" y="951"/>
                    <a:pt x="949" y="382"/>
                    <a:pt x="170" y="9"/>
                  </a:cubicBezTo>
                  <a:cubicBezTo>
                    <a:pt x="156" y="4"/>
                    <a:pt x="142"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0"/>
            <p:cNvSpPr/>
            <p:nvPr/>
          </p:nvSpPr>
          <p:spPr>
            <a:xfrm>
              <a:off x="1933575" y="4790075"/>
              <a:ext cx="452100" cy="290525"/>
            </a:xfrm>
            <a:custGeom>
              <a:avLst/>
              <a:gdLst/>
              <a:ahLst/>
              <a:cxnLst/>
              <a:rect l="l" t="t" r="r" b="b"/>
              <a:pathLst>
                <a:path w="18084" h="11621" extrusionOk="0">
                  <a:moveTo>
                    <a:pt x="4633" y="1"/>
                  </a:moveTo>
                  <a:cubicBezTo>
                    <a:pt x="4633" y="1"/>
                    <a:pt x="671" y="1097"/>
                    <a:pt x="95" y="1645"/>
                  </a:cubicBezTo>
                  <a:cubicBezTo>
                    <a:pt x="2" y="1735"/>
                    <a:pt x="1" y="1772"/>
                    <a:pt x="63" y="1772"/>
                  </a:cubicBezTo>
                  <a:cubicBezTo>
                    <a:pt x="388" y="1772"/>
                    <a:pt x="2442" y="762"/>
                    <a:pt x="2442" y="762"/>
                  </a:cubicBezTo>
                  <a:cubicBezTo>
                    <a:pt x="2442" y="762"/>
                    <a:pt x="3652" y="6259"/>
                    <a:pt x="7615" y="9729"/>
                  </a:cubicBezTo>
                  <a:cubicBezTo>
                    <a:pt x="9237" y="11150"/>
                    <a:pt x="10956" y="11620"/>
                    <a:pt x="12522" y="11620"/>
                  </a:cubicBezTo>
                  <a:cubicBezTo>
                    <a:pt x="15598" y="11620"/>
                    <a:pt x="18083" y="9806"/>
                    <a:pt x="18083" y="9806"/>
                  </a:cubicBezTo>
                  <a:lnTo>
                    <a:pt x="15063" y="4463"/>
                  </a:lnTo>
                  <a:cubicBezTo>
                    <a:pt x="14009" y="5007"/>
                    <a:pt x="13009" y="5233"/>
                    <a:pt x="12076" y="5233"/>
                  </a:cubicBezTo>
                  <a:cubicBezTo>
                    <a:pt x="7580" y="5233"/>
                    <a:pt x="4633" y="1"/>
                    <a:pt x="4633" y="1"/>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0"/>
            <p:cNvSpPr/>
            <p:nvPr/>
          </p:nvSpPr>
          <p:spPr>
            <a:xfrm>
              <a:off x="1917725" y="4765025"/>
              <a:ext cx="147875" cy="88000"/>
            </a:xfrm>
            <a:custGeom>
              <a:avLst/>
              <a:gdLst/>
              <a:ahLst/>
              <a:cxnLst/>
              <a:rect l="l" t="t" r="r" b="b"/>
              <a:pathLst>
                <a:path w="5915" h="3520" extrusionOk="0">
                  <a:moveTo>
                    <a:pt x="4610" y="0"/>
                  </a:moveTo>
                  <a:lnTo>
                    <a:pt x="0" y="2861"/>
                  </a:lnTo>
                  <a:cubicBezTo>
                    <a:pt x="283" y="3143"/>
                    <a:pt x="744" y="3233"/>
                    <a:pt x="1220" y="3233"/>
                  </a:cubicBezTo>
                  <a:cubicBezTo>
                    <a:pt x="2066" y="3233"/>
                    <a:pt x="2955" y="2948"/>
                    <a:pt x="2955" y="2948"/>
                  </a:cubicBezTo>
                  <a:lnTo>
                    <a:pt x="3278" y="3519"/>
                  </a:lnTo>
                  <a:lnTo>
                    <a:pt x="5915" y="1984"/>
                  </a:lnTo>
                  <a:lnTo>
                    <a:pt x="46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0"/>
            <p:cNvSpPr/>
            <p:nvPr/>
          </p:nvSpPr>
          <p:spPr>
            <a:xfrm>
              <a:off x="1991850" y="4825775"/>
              <a:ext cx="19625" cy="24600"/>
            </a:xfrm>
            <a:custGeom>
              <a:avLst/>
              <a:gdLst/>
              <a:ahLst/>
              <a:cxnLst/>
              <a:rect l="l" t="t" r="r" b="b"/>
              <a:pathLst>
                <a:path w="785" h="984" extrusionOk="0">
                  <a:moveTo>
                    <a:pt x="667" y="1"/>
                  </a:moveTo>
                  <a:cubicBezTo>
                    <a:pt x="634" y="1"/>
                    <a:pt x="600" y="17"/>
                    <a:pt x="577" y="47"/>
                  </a:cubicBezTo>
                  <a:lnTo>
                    <a:pt x="39" y="819"/>
                  </a:lnTo>
                  <a:cubicBezTo>
                    <a:pt x="0" y="869"/>
                    <a:pt x="17" y="935"/>
                    <a:pt x="61" y="968"/>
                  </a:cubicBezTo>
                  <a:cubicBezTo>
                    <a:pt x="83" y="979"/>
                    <a:pt x="99" y="984"/>
                    <a:pt x="121" y="984"/>
                  </a:cubicBezTo>
                  <a:cubicBezTo>
                    <a:pt x="154" y="984"/>
                    <a:pt x="187" y="968"/>
                    <a:pt x="210" y="941"/>
                  </a:cubicBezTo>
                  <a:lnTo>
                    <a:pt x="751" y="168"/>
                  </a:lnTo>
                  <a:cubicBezTo>
                    <a:pt x="784" y="118"/>
                    <a:pt x="774" y="53"/>
                    <a:pt x="724" y="20"/>
                  </a:cubicBezTo>
                  <a:cubicBezTo>
                    <a:pt x="707" y="7"/>
                    <a:pt x="687"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0"/>
            <p:cNvSpPr/>
            <p:nvPr/>
          </p:nvSpPr>
          <p:spPr>
            <a:xfrm>
              <a:off x="1983100" y="4817025"/>
              <a:ext cx="15075" cy="29425"/>
            </a:xfrm>
            <a:custGeom>
              <a:avLst/>
              <a:gdLst/>
              <a:ahLst/>
              <a:cxnLst/>
              <a:rect l="l" t="t" r="r" b="b"/>
              <a:pathLst>
                <a:path w="603" h="1177" extrusionOk="0">
                  <a:moveTo>
                    <a:pt x="481" y="0"/>
                  </a:moveTo>
                  <a:cubicBezTo>
                    <a:pt x="440" y="0"/>
                    <a:pt x="400" y="26"/>
                    <a:pt x="383" y="68"/>
                  </a:cubicBezTo>
                  <a:lnTo>
                    <a:pt x="22" y="1033"/>
                  </a:lnTo>
                  <a:cubicBezTo>
                    <a:pt x="0" y="1088"/>
                    <a:pt x="27" y="1148"/>
                    <a:pt x="82" y="1164"/>
                  </a:cubicBezTo>
                  <a:cubicBezTo>
                    <a:pt x="93" y="1169"/>
                    <a:pt x="104" y="1176"/>
                    <a:pt x="120" y="1176"/>
                  </a:cubicBezTo>
                  <a:cubicBezTo>
                    <a:pt x="158" y="1176"/>
                    <a:pt x="203" y="1148"/>
                    <a:pt x="219" y="1104"/>
                  </a:cubicBezTo>
                  <a:lnTo>
                    <a:pt x="581" y="145"/>
                  </a:lnTo>
                  <a:cubicBezTo>
                    <a:pt x="603" y="91"/>
                    <a:pt x="575" y="30"/>
                    <a:pt x="520" y="8"/>
                  </a:cubicBezTo>
                  <a:cubicBezTo>
                    <a:pt x="507" y="3"/>
                    <a:pt x="494"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0"/>
            <p:cNvSpPr/>
            <p:nvPr/>
          </p:nvSpPr>
          <p:spPr>
            <a:xfrm>
              <a:off x="2153125" y="5074400"/>
              <a:ext cx="432325" cy="265100"/>
            </a:xfrm>
            <a:custGeom>
              <a:avLst/>
              <a:gdLst/>
              <a:ahLst/>
              <a:cxnLst/>
              <a:rect l="l" t="t" r="r" b="b"/>
              <a:pathLst>
                <a:path w="17293" h="10604" extrusionOk="0">
                  <a:moveTo>
                    <a:pt x="11165" y="1"/>
                  </a:moveTo>
                  <a:cubicBezTo>
                    <a:pt x="10367" y="5287"/>
                    <a:pt x="4966" y="5882"/>
                    <a:pt x="2574" y="5882"/>
                  </a:cubicBezTo>
                  <a:cubicBezTo>
                    <a:pt x="1878" y="5882"/>
                    <a:pt x="1437" y="5832"/>
                    <a:pt x="1437" y="5832"/>
                  </a:cubicBezTo>
                  <a:cubicBezTo>
                    <a:pt x="1437" y="5832"/>
                    <a:pt x="0" y="9691"/>
                    <a:pt x="111" y="10481"/>
                  </a:cubicBezTo>
                  <a:cubicBezTo>
                    <a:pt x="123" y="10566"/>
                    <a:pt x="140" y="10604"/>
                    <a:pt x="161" y="10604"/>
                  </a:cubicBezTo>
                  <a:cubicBezTo>
                    <a:pt x="333" y="10604"/>
                    <a:pt x="768" y="8063"/>
                    <a:pt x="768" y="8063"/>
                  </a:cubicBezTo>
                  <a:cubicBezTo>
                    <a:pt x="768" y="8063"/>
                    <a:pt x="4002" y="9464"/>
                    <a:pt x="7897" y="9464"/>
                  </a:cubicBezTo>
                  <a:cubicBezTo>
                    <a:pt x="8923" y="9464"/>
                    <a:pt x="9996" y="9366"/>
                    <a:pt x="11067" y="9120"/>
                  </a:cubicBezTo>
                  <a:cubicBezTo>
                    <a:pt x="17293" y="7696"/>
                    <a:pt x="17265" y="686"/>
                    <a:pt x="17265" y="686"/>
                  </a:cubicBezTo>
                  <a:lnTo>
                    <a:pt x="11165" y="1"/>
                  </a:ln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0"/>
            <p:cNvSpPr/>
            <p:nvPr/>
          </p:nvSpPr>
          <p:spPr>
            <a:xfrm>
              <a:off x="2149425" y="5218975"/>
              <a:ext cx="68950" cy="135250"/>
            </a:xfrm>
            <a:custGeom>
              <a:avLst/>
              <a:gdLst/>
              <a:ahLst/>
              <a:cxnLst/>
              <a:rect l="l" t="t" r="r" b="b"/>
              <a:pathLst>
                <a:path w="2758" h="5410" extrusionOk="0">
                  <a:moveTo>
                    <a:pt x="385" y="0"/>
                  </a:moveTo>
                  <a:lnTo>
                    <a:pt x="1" y="5409"/>
                  </a:lnTo>
                  <a:cubicBezTo>
                    <a:pt x="1102" y="5234"/>
                    <a:pt x="1804" y="3064"/>
                    <a:pt x="1804" y="3064"/>
                  </a:cubicBezTo>
                  <a:lnTo>
                    <a:pt x="2457" y="3140"/>
                  </a:lnTo>
                  <a:lnTo>
                    <a:pt x="2758" y="104"/>
                  </a:lnTo>
                  <a:lnTo>
                    <a:pt x="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0"/>
            <p:cNvSpPr/>
            <p:nvPr/>
          </p:nvSpPr>
          <p:spPr>
            <a:xfrm>
              <a:off x="2193150" y="5273225"/>
              <a:ext cx="13725" cy="27675"/>
            </a:xfrm>
            <a:custGeom>
              <a:avLst/>
              <a:gdLst/>
              <a:ahLst/>
              <a:cxnLst/>
              <a:rect l="l" t="t" r="r" b="b"/>
              <a:pathLst>
                <a:path w="549" h="1107" extrusionOk="0">
                  <a:moveTo>
                    <a:pt x="115" y="1"/>
                  </a:moveTo>
                  <a:cubicBezTo>
                    <a:pt x="105" y="1"/>
                    <a:pt x="94" y="3"/>
                    <a:pt x="83" y="6"/>
                  </a:cubicBezTo>
                  <a:cubicBezTo>
                    <a:pt x="28" y="28"/>
                    <a:pt x="0" y="87"/>
                    <a:pt x="17" y="143"/>
                  </a:cubicBezTo>
                  <a:lnTo>
                    <a:pt x="329" y="1036"/>
                  </a:lnTo>
                  <a:cubicBezTo>
                    <a:pt x="346" y="1081"/>
                    <a:pt x="384" y="1107"/>
                    <a:pt x="428" y="1107"/>
                  </a:cubicBezTo>
                  <a:cubicBezTo>
                    <a:pt x="438" y="1107"/>
                    <a:pt x="450" y="1107"/>
                    <a:pt x="460" y="1102"/>
                  </a:cubicBezTo>
                  <a:cubicBezTo>
                    <a:pt x="516" y="1081"/>
                    <a:pt x="549" y="1020"/>
                    <a:pt x="526" y="965"/>
                  </a:cubicBezTo>
                  <a:lnTo>
                    <a:pt x="220" y="72"/>
                  </a:lnTo>
                  <a:cubicBezTo>
                    <a:pt x="202" y="27"/>
                    <a:pt x="159"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0"/>
            <p:cNvSpPr/>
            <p:nvPr/>
          </p:nvSpPr>
          <p:spPr>
            <a:xfrm>
              <a:off x="2178200" y="5278950"/>
              <a:ext cx="20150" cy="26750"/>
            </a:xfrm>
            <a:custGeom>
              <a:avLst/>
              <a:gdLst/>
              <a:ahLst/>
              <a:cxnLst/>
              <a:rect l="l" t="t" r="r" b="b"/>
              <a:pathLst>
                <a:path w="806" h="1070" extrusionOk="0">
                  <a:moveTo>
                    <a:pt x="118" y="0"/>
                  </a:moveTo>
                  <a:cubicBezTo>
                    <a:pt x="99" y="0"/>
                    <a:pt x="79" y="6"/>
                    <a:pt x="61" y="18"/>
                  </a:cubicBezTo>
                  <a:cubicBezTo>
                    <a:pt x="17" y="51"/>
                    <a:pt x="1" y="116"/>
                    <a:pt x="34" y="166"/>
                  </a:cubicBezTo>
                  <a:lnTo>
                    <a:pt x="598" y="1027"/>
                  </a:lnTo>
                  <a:cubicBezTo>
                    <a:pt x="620" y="1054"/>
                    <a:pt x="653" y="1070"/>
                    <a:pt x="686" y="1070"/>
                  </a:cubicBezTo>
                  <a:cubicBezTo>
                    <a:pt x="707" y="1070"/>
                    <a:pt x="724" y="1065"/>
                    <a:pt x="747" y="1054"/>
                  </a:cubicBezTo>
                  <a:cubicBezTo>
                    <a:pt x="795" y="1021"/>
                    <a:pt x="806" y="956"/>
                    <a:pt x="773" y="906"/>
                  </a:cubicBezTo>
                  <a:lnTo>
                    <a:pt x="209" y="45"/>
                  </a:lnTo>
                  <a:cubicBezTo>
                    <a:pt x="188" y="17"/>
                    <a:pt x="153"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0"/>
            <p:cNvSpPr/>
            <p:nvPr/>
          </p:nvSpPr>
          <p:spPr>
            <a:xfrm>
              <a:off x="2168900" y="5297100"/>
              <a:ext cx="21525" cy="18775"/>
            </a:xfrm>
            <a:custGeom>
              <a:avLst/>
              <a:gdLst/>
              <a:ahLst/>
              <a:cxnLst/>
              <a:rect l="l" t="t" r="r" b="b"/>
              <a:pathLst>
                <a:path w="861" h="751" extrusionOk="0">
                  <a:moveTo>
                    <a:pt x="116" y="1"/>
                  </a:moveTo>
                  <a:cubicBezTo>
                    <a:pt x="85" y="1"/>
                    <a:pt x="54" y="14"/>
                    <a:pt x="33" y="37"/>
                  </a:cubicBezTo>
                  <a:cubicBezTo>
                    <a:pt x="1" y="81"/>
                    <a:pt x="1" y="147"/>
                    <a:pt x="49" y="185"/>
                  </a:cubicBezTo>
                  <a:lnTo>
                    <a:pt x="674" y="723"/>
                  </a:lnTo>
                  <a:cubicBezTo>
                    <a:pt x="691" y="739"/>
                    <a:pt x="717" y="750"/>
                    <a:pt x="740" y="750"/>
                  </a:cubicBezTo>
                  <a:cubicBezTo>
                    <a:pt x="773" y="750"/>
                    <a:pt x="800" y="733"/>
                    <a:pt x="823" y="711"/>
                  </a:cubicBezTo>
                  <a:cubicBezTo>
                    <a:pt x="861" y="668"/>
                    <a:pt x="856" y="602"/>
                    <a:pt x="811" y="564"/>
                  </a:cubicBezTo>
                  <a:lnTo>
                    <a:pt x="186" y="27"/>
                  </a:lnTo>
                  <a:cubicBezTo>
                    <a:pt x="167" y="9"/>
                    <a:pt x="142"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0"/>
            <p:cNvSpPr/>
            <p:nvPr/>
          </p:nvSpPr>
          <p:spPr>
            <a:xfrm>
              <a:off x="2215475" y="4847750"/>
              <a:ext cx="444275" cy="439350"/>
            </a:xfrm>
            <a:custGeom>
              <a:avLst/>
              <a:gdLst/>
              <a:ahLst/>
              <a:cxnLst/>
              <a:rect l="l" t="t" r="r" b="b"/>
              <a:pathLst>
                <a:path w="17771" h="17574" extrusionOk="0">
                  <a:moveTo>
                    <a:pt x="5153" y="1"/>
                  </a:moveTo>
                  <a:cubicBezTo>
                    <a:pt x="3787" y="2156"/>
                    <a:pt x="111" y="2369"/>
                    <a:pt x="111" y="2369"/>
                  </a:cubicBezTo>
                  <a:cubicBezTo>
                    <a:pt x="0" y="3229"/>
                    <a:pt x="1174" y="10157"/>
                    <a:pt x="1174" y="10157"/>
                  </a:cubicBezTo>
                  <a:cubicBezTo>
                    <a:pt x="1617" y="10218"/>
                    <a:pt x="2097" y="10243"/>
                    <a:pt x="2582" y="10243"/>
                  </a:cubicBezTo>
                  <a:cubicBezTo>
                    <a:pt x="4640" y="10243"/>
                    <a:pt x="6807" y="9801"/>
                    <a:pt x="6807" y="9801"/>
                  </a:cubicBezTo>
                  <a:lnTo>
                    <a:pt x="6807" y="9801"/>
                  </a:lnTo>
                  <a:cubicBezTo>
                    <a:pt x="6807" y="11369"/>
                    <a:pt x="5186" y="13221"/>
                    <a:pt x="5186" y="13221"/>
                  </a:cubicBezTo>
                  <a:cubicBezTo>
                    <a:pt x="5925" y="14701"/>
                    <a:pt x="10321" y="17573"/>
                    <a:pt x="10321" y="17573"/>
                  </a:cubicBezTo>
                  <a:cubicBezTo>
                    <a:pt x="15144" y="14739"/>
                    <a:pt x="17770" y="9313"/>
                    <a:pt x="17770" y="9313"/>
                  </a:cubicBezTo>
                  <a:lnTo>
                    <a:pt x="5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0"/>
            <p:cNvSpPr/>
            <p:nvPr/>
          </p:nvSpPr>
          <p:spPr>
            <a:xfrm>
              <a:off x="2303575" y="4587175"/>
              <a:ext cx="660350" cy="594950"/>
            </a:xfrm>
            <a:custGeom>
              <a:avLst/>
              <a:gdLst/>
              <a:ahLst/>
              <a:cxnLst/>
              <a:rect l="l" t="t" r="r" b="b"/>
              <a:pathLst>
                <a:path w="26414" h="23798" extrusionOk="0">
                  <a:moveTo>
                    <a:pt x="20916" y="0"/>
                  </a:moveTo>
                  <a:cubicBezTo>
                    <a:pt x="16975" y="0"/>
                    <a:pt x="8211" y="460"/>
                    <a:pt x="8211" y="460"/>
                  </a:cubicBezTo>
                  <a:cubicBezTo>
                    <a:pt x="5904" y="3305"/>
                    <a:pt x="0" y="11646"/>
                    <a:pt x="0" y="11646"/>
                  </a:cubicBezTo>
                  <a:cubicBezTo>
                    <a:pt x="4111" y="17330"/>
                    <a:pt x="12010" y="23798"/>
                    <a:pt x="12010" y="23798"/>
                  </a:cubicBezTo>
                  <a:cubicBezTo>
                    <a:pt x="26414" y="13171"/>
                    <a:pt x="22286" y="32"/>
                    <a:pt x="22286" y="32"/>
                  </a:cubicBezTo>
                  <a:cubicBezTo>
                    <a:pt x="21959" y="10"/>
                    <a:pt x="21488" y="0"/>
                    <a:pt x="20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0"/>
            <p:cNvSpPr/>
            <p:nvPr/>
          </p:nvSpPr>
          <p:spPr>
            <a:xfrm>
              <a:off x="2602975" y="4736250"/>
              <a:ext cx="457975" cy="315500"/>
            </a:xfrm>
            <a:custGeom>
              <a:avLst/>
              <a:gdLst/>
              <a:ahLst/>
              <a:cxnLst/>
              <a:rect l="l" t="t" r="r" b="b"/>
              <a:pathLst>
                <a:path w="18319" h="12620" extrusionOk="0">
                  <a:moveTo>
                    <a:pt x="4982" y="0"/>
                  </a:moveTo>
                  <a:lnTo>
                    <a:pt x="1" y="3036"/>
                  </a:lnTo>
                  <a:cubicBezTo>
                    <a:pt x="3237" y="10457"/>
                    <a:pt x="8137" y="11708"/>
                    <a:pt x="11074" y="11708"/>
                  </a:cubicBezTo>
                  <a:cubicBezTo>
                    <a:pt x="12568" y="11708"/>
                    <a:pt x="13555" y="11384"/>
                    <a:pt x="13555" y="11384"/>
                  </a:cubicBezTo>
                  <a:cubicBezTo>
                    <a:pt x="13555" y="11384"/>
                    <a:pt x="15069" y="12620"/>
                    <a:pt x="15648" y="12620"/>
                  </a:cubicBezTo>
                  <a:cubicBezTo>
                    <a:pt x="15729" y="12620"/>
                    <a:pt x="15792" y="12595"/>
                    <a:pt x="15829" y="12540"/>
                  </a:cubicBezTo>
                  <a:cubicBezTo>
                    <a:pt x="16136" y="12090"/>
                    <a:pt x="14881" y="11433"/>
                    <a:pt x="14881" y="11433"/>
                  </a:cubicBezTo>
                  <a:lnTo>
                    <a:pt x="14881" y="11433"/>
                  </a:lnTo>
                  <a:cubicBezTo>
                    <a:pt x="14881" y="11433"/>
                    <a:pt x="16304" y="12003"/>
                    <a:pt x="17080" y="12003"/>
                  </a:cubicBezTo>
                  <a:cubicBezTo>
                    <a:pt x="17316" y="12003"/>
                    <a:pt x="17492" y="11950"/>
                    <a:pt x="17550" y="11811"/>
                  </a:cubicBezTo>
                  <a:cubicBezTo>
                    <a:pt x="17792" y="11214"/>
                    <a:pt x="15627" y="10984"/>
                    <a:pt x="15627" y="10984"/>
                  </a:cubicBezTo>
                  <a:cubicBezTo>
                    <a:pt x="15627" y="10984"/>
                    <a:pt x="17950" y="10605"/>
                    <a:pt x="18186" y="10249"/>
                  </a:cubicBezTo>
                  <a:cubicBezTo>
                    <a:pt x="18319" y="10052"/>
                    <a:pt x="17469" y="10009"/>
                    <a:pt x="16697" y="10009"/>
                  </a:cubicBezTo>
                  <a:cubicBezTo>
                    <a:pt x="16094" y="10009"/>
                    <a:pt x="15539" y="10036"/>
                    <a:pt x="15539" y="10036"/>
                  </a:cubicBezTo>
                  <a:cubicBezTo>
                    <a:pt x="15539" y="10036"/>
                    <a:pt x="17506" y="9208"/>
                    <a:pt x="17413" y="8781"/>
                  </a:cubicBezTo>
                  <a:cubicBezTo>
                    <a:pt x="17397" y="8703"/>
                    <a:pt x="17290" y="8671"/>
                    <a:pt x="17126" y="8671"/>
                  </a:cubicBezTo>
                  <a:cubicBezTo>
                    <a:pt x="16393" y="8671"/>
                    <a:pt x="14524" y="9307"/>
                    <a:pt x="14524" y="9307"/>
                  </a:cubicBezTo>
                  <a:cubicBezTo>
                    <a:pt x="14524" y="9307"/>
                    <a:pt x="15779" y="8024"/>
                    <a:pt x="15566" y="7832"/>
                  </a:cubicBezTo>
                  <a:cubicBezTo>
                    <a:pt x="15552" y="7820"/>
                    <a:pt x="15531" y="7814"/>
                    <a:pt x="15504" y="7814"/>
                  </a:cubicBezTo>
                  <a:cubicBezTo>
                    <a:pt x="15127" y="7814"/>
                    <a:pt x="13621" y="8945"/>
                    <a:pt x="13621" y="8945"/>
                  </a:cubicBezTo>
                  <a:cubicBezTo>
                    <a:pt x="13559" y="8948"/>
                    <a:pt x="13498" y="8950"/>
                    <a:pt x="13437" y="8950"/>
                  </a:cubicBezTo>
                  <a:cubicBezTo>
                    <a:pt x="8686" y="8950"/>
                    <a:pt x="4982" y="0"/>
                    <a:pt x="4982" y="0"/>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0"/>
            <p:cNvSpPr/>
            <p:nvPr/>
          </p:nvSpPr>
          <p:spPr>
            <a:xfrm>
              <a:off x="2602975" y="4458500"/>
              <a:ext cx="182200" cy="179600"/>
            </a:xfrm>
            <a:custGeom>
              <a:avLst/>
              <a:gdLst/>
              <a:ahLst/>
              <a:cxnLst/>
              <a:rect l="l" t="t" r="r" b="b"/>
              <a:pathLst>
                <a:path w="7288" h="7184" extrusionOk="0">
                  <a:moveTo>
                    <a:pt x="1645" y="1"/>
                  </a:moveTo>
                  <a:lnTo>
                    <a:pt x="1130" y="4873"/>
                  </a:lnTo>
                  <a:lnTo>
                    <a:pt x="1" y="4724"/>
                  </a:lnTo>
                  <a:lnTo>
                    <a:pt x="1" y="4724"/>
                  </a:lnTo>
                  <a:cubicBezTo>
                    <a:pt x="1" y="4724"/>
                    <a:pt x="1415" y="6895"/>
                    <a:pt x="4467" y="7164"/>
                  </a:cubicBezTo>
                  <a:cubicBezTo>
                    <a:pt x="4620" y="7178"/>
                    <a:pt x="4763" y="7184"/>
                    <a:pt x="4897" y="7184"/>
                  </a:cubicBezTo>
                  <a:cubicBezTo>
                    <a:pt x="7288" y="7184"/>
                    <a:pt x="6791" y="5179"/>
                    <a:pt x="6791" y="5179"/>
                  </a:cubicBezTo>
                  <a:lnTo>
                    <a:pt x="5519" y="5043"/>
                  </a:lnTo>
                  <a:lnTo>
                    <a:pt x="4736" y="762"/>
                  </a:lnTo>
                  <a:lnTo>
                    <a:pt x="1645" y="1"/>
                  </a:ln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0"/>
            <p:cNvSpPr/>
            <p:nvPr/>
          </p:nvSpPr>
          <p:spPr>
            <a:xfrm>
              <a:off x="2458125" y="4067700"/>
              <a:ext cx="561550" cy="472775"/>
            </a:xfrm>
            <a:custGeom>
              <a:avLst/>
              <a:gdLst/>
              <a:ahLst/>
              <a:cxnLst/>
              <a:rect l="l" t="t" r="r" b="b"/>
              <a:pathLst>
                <a:path w="22462" h="18911" extrusionOk="0">
                  <a:moveTo>
                    <a:pt x="10263" y="1"/>
                  </a:moveTo>
                  <a:cubicBezTo>
                    <a:pt x="2867" y="1"/>
                    <a:pt x="977" y="7609"/>
                    <a:pt x="977" y="7609"/>
                  </a:cubicBezTo>
                  <a:cubicBezTo>
                    <a:pt x="0" y="13297"/>
                    <a:pt x="5591" y="18910"/>
                    <a:pt x="11328" y="18910"/>
                  </a:cubicBezTo>
                  <a:cubicBezTo>
                    <a:pt x="13319" y="18910"/>
                    <a:pt x="15327" y="18235"/>
                    <a:pt x="17085" y="16652"/>
                  </a:cubicBezTo>
                  <a:cubicBezTo>
                    <a:pt x="22461" y="11806"/>
                    <a:pt x="18274" y="1224"/>
                    <a:pt x="12372" y="192"/>
                  </a:cubicBezTo>
                  <a:cubicBezTo>
                    <a:pt x="11624" y="61"/>
                    <a:pt x="10922" y="1"/>
                    <a:pt x="10263" y="1"/>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0"/>
            <p:cNvSpPr/>
            <p:nvPr/>
          </p:nvSpPr>
          <p:spPr>
            <a:xfrm>
              <a:off x="2634050" y="4515750"/>
              <a:ext cx="105150" cy="58825"/>
            </a:xfrm>
            <a:custGeom>
              <a:avLst/>
              <a:gdLst/>
              <a:ahLst/>
              <a:cxnLst/>
              <a:rect l="l" t="t" r="r" b="b"/>
              <a:pathLst>
                <a:path w="4206" h="2353" extrusionOk="0">
                  <a:moveTo>
                    <a:pt x="160" y="1"/>
                  </a:moveTo>
                  <a:lnTo>
                    <a:pt x="1" y="1761"/>
                  </a:lnTo>
                  <a:lnTo>
                    <a:pt x="4205" y="2353"/>
                  </a:lnTo>
                  <a:lnTo>
                    <a:pt x="3954" y="987"/>
                  </a:lnTo>
                  <a:cubicBezTo>
                    <a:pt x="3954" y="987"/>
                    <a:pt x="3835" y="998"/>
                    <a:pt x="3630" y="998"/>
                  </a:cubicBezTo>
                  <a:cubicBezTo>
                    <a:pt x="2988" y="998"/>
                    <a:pt x="1495" y="891"/>
                    <a:pt x="160" y="1"/>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0"/>
            <p:cNvSpPr/>
            <p:nvPr/>
          </p:nvSpPr>
          <p:spPr>
            <a:xfrm>
              <a:off x="2519525" y="4645750"/>
              <a:ext cx="395325" cy="390500"/>
            </a:xfrm>
            <a:custGeom>
              <a:avLst/>
              <a:gdLst/>
              <a:ahLst/>
              <a:cxnLst/>
              <a:rect l="l" t="t" r="r" b="b"/>
              <a:pathLst>
                <a:path w="15813" h="15620" extrusionOk="0">
                  <a:moveTo>
                    <a:pt x="4580" y="1"/>
                  </a:moveTo>
                  <a:cubicBezTo>
                    <a:pt x="2543" y="1"/>
                    <a:pt x="0" y="732"/>
                    <a:pt x="0" y="732"/>
                  </a:cubicBezTo>
                  <a:cubicBezTo>
                    <a:pt x="0" y="732"/>
                    <a:pt x="532" y="6535"/>
                    <a:pt x="3826" y="10153"/>
                  </a:cubicBezTo>
                  <a:cubicBezTo>
                    <a:pt x="7281" y="13957"/>
                    <a:pt x="11687" y="15620"/>
                    <a:pt x="13300" y="15620"/>
                  </a:cubicBezTo>
                  <a:cubicBezTo>
                    <a:pt x="13437" y="15620"/>
                    <a:pt x="13553" y="15608"/>
                    <a:pt x="13648" y="15584"/>
                  </a:cubicBezTo>
                  <a:cubicBezTo>
                    <a:pt x="14854" y="15283"/>
                    <a:pt x="15813" y="12000"/>
                    <a:pt x="15599" y="11579"/>
                  </a:cubicBezTo>
                  <a:cubicBezTo>
                    <a:pt x="15385" y="11156"/>
                    <a:pt x="7290" y="3828"/>
                    <a:pt x="7076" y="1296"/>
                  </a:cubicBezTo>
                  <a:cubicBezTo>
                    <a:pt x="6993" y="303"/>
                    <a:pt x="5891" y="1"/>
                    <a:pt x="4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0"/>
            <p:cNvSpPr/>
            <p:nvPr/>
          </p:nvSpPr>
          <p:spPr>
            <a:xfrm>
              <a:off x="2492650" y="4703650"/>
              <a:ext cx="272325" cy="302125"/>
            </a:xfrm>
            <a:custGeom>
              <a:avLst/>
              <a:gdLst/>
              <a:ahLst/>
              <a:cxnLst/>
              <a:rect l="l" t="t" r="r" b="b"/>
              <a:pathLst>
                <a:path w="10893" h="12085" extrusionOk="0">
                  <a:moveTo>
                    <a:pt x="121" y="0"/>
                  </a:moveTo>
                  <a:cubicBezTo>
                    <a:pt x="110" y="0"/>
                    <a:pt x="100" y="2"/>
                    <a:pt x="89" y="5"/>
                  </a:cubicBezTo>
                  <a:cubicBezTo>
                    <a:pt x="34" y="22"/>
                    <a:pt x="1" y="81"/>
                    <a:pt x="23" y="136"/>
                  </a:cubicBezTo>
                  <a:cubicBezTo>
                    <a:pt x="51" y="230"/>
                    <a:pt x="3185" y="9317"/>
                    <a:pt x="10738" y="12079"/>
                  </a:cubicBezTo>
                  <a:cubicBezTo>
                    <a:pt x="10749" y="12084"/>
                    <a:pt x="10761" y="12084"/>
                    <a:pt x="10777" y="12084"/>
                  </a:cubicBezTo>
                  <a:cubicBezTo>
                    <a:pt x="10815" y="12084"/>
                    <a:pt x="10859" y="12058"/>
                    <a:pt x="10875" y="12013"/>
                  </a:cubicBezTo>
                  <a:cubicBezTo>
                    <a:pt x="10892" y="11959"/>
                    <a:pt x="10865" y="11899"/>
                    <a:pt x="10809" y="11882"/>
                  </a:cubicBezTo>
                  <a:cubicBezTo>
                    <a:pt x="3355" y="9152"/>
                    <a:pt x="253" y="164"/>
                    <a:pt x="220" y="71"/>
                  </a:cubicBezTo>
                  <a:cubicBezTo>
                    <a:pt x="208" y="26"/>
                    <a:pt x="166"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0"/>
            <p:cNvSpPr/>
            <p:nvPr/>
          </p:nvSpPr>
          <p:spPr>
            <a:xfrm>
              <a:off x="2684900" y="4675475"/>
              <a:ext cx="156375" cy="185475"/>
            </a:xfrm>
            <a:custGeom>
              <a:avLst/>
              <a:gdLst/>
              <a:ahLst/>
              <a:cxnLst/>
              <a:rect l="l" t="t" r="r" b="b"/>
              <a:pathLst>
                <a:path w="6255" h="7419" extrusionOk="0">
                  <a:moveTo>
                    <a:pt x="122" y="0"/>
                  </a:moveTo>
                  <a:cubicBezTo>
                    <a:pt x="101" y="0"/>
                    <a:pt x="80" y="7"/>
                    <a:pt x="61" y="19"/>
                  </a:cubicBezTo>
                  <a:cubicBezTo>
                    <a:pt x="12" y="47"/>
                    <a:pt x="1" y="112"/>
                    <a:pt x="28" y="162"/>
                  </a:cubicBezTo>
                  <a:cubicBezTo>
                    <a:pt x="193" y="408"/>
                    <a:pt x="4078" y="6234"/>
                    <a:pt x="6079" y="7408"/>
                  </a:cubicBezTo>
                  <a:cubicBezTo>
                    <a:pt x="6096" y="7413"/>
                    <a:pt x="6117" y="7418"/>
                    <a:pt x="6134" y="7418"/>
                  </a:cubicBezTo>
                  <a:cubicBezTo>
                    <a:pt x="6173" y="7418"/>
                    <a:pt x="6205" y="7402"/>
                    <a:pt x="6228" y="7369"/>
                  </a:cubicBezTo>
                  <a:cubicBezTo>
                    <a:pt x="6254" y="7320"/>
                    <a:pt x="6238" y="7254"/>
                    <a:pt x="6188" y="7221"/>
                  </a:cubicBezTo>
                  <a:cubicBezTo>
                    <a:pt x="4227" y="6075"/>
                    <a:pt x="248" y="107"/>
                    <a:pt x="210" y="47"/>
                  </a:cubicBezTo>
                  <a:cubicBezTo>
                    <a:pt x="189" y="16"/>
                    <a:pt x="156"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0"/>
            <p:cNvSpPr/>
            <p:nvPr/>
          </p:nvSpPr>
          <p:spPr>
            <a:xfrm>
              <a:off x="2833575" y="4511650"/>
              <a:ext cx="292150" cy="247775"/>
            </a:xfrm>
            <a:custGeom>
              <a:avLst/>
              <a:gdLst/>
              <a:ahLst/>
              <a:cxnLst/>
              <a:rect l="l" t="t" r="r" b="b"/>
              <a:pathLst>
                <a:path w="11686" h="9911" extrusionOk="0">
                  <a:moveTo>
                    <a:pt x="8533" y="1"/>
                  </a:moveTo>
                  <a:cubicBezTo>
                    <a:pt x="8327" y="1"/>
                    <a:pt x="8125" y="51"/>
                    <a:pt x="7931" y="165"/>
                  </a:cubicBezTo>
                  <a:cubicBezTo>
                    <a:pt x="3919" y="2517"/>
                    <a:pt x="1" y="3020"/>
                    <a:pt x="1" y="3020"/>
                  </a:cubicBezTo>
                  <a:lnTo>
                    <a:pt x="1086" y="9911"/>
                  </a:lnTo>
                  <a:cubicBezTo>
                    <a:pt x="9411" y="8984"/>
                    <a:pt x="11685" y="4090"/>
                    <a:pt x="11384" y="2856"/>
                  </a:cubicBezTo>
                  <a:cubicBezTo>
                    <a:pt x="11122" y="1805"/>
                    <a:pt x="9765" y="1"/>
                    <a:pt x="8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0"/>
            <p:cNvSpPr/>
            <p:nvPr/>
          </p:nvSpPr>
          <p:spPr>
            <a:xfrm>
              <a:off x="2825350" y="4596025"/>
              <a:ext cx="53600" cy="142975"/>
            </a:xfrm>
            <a:custGeom>
              <a:avLst/>
              <a:gdLst/>
              <a:ahLst/>
              <a:cxnLst/>
              <a:rect l="l" t="t" r="r" b="b"/>
              <a:pathLst>
                <a:path w="2144" h="5719" extrusionOk="0">
                  <a:moveTo>
                    <a:pt x="118" y="1"/>
                  </a:moveTo>
                  <a:cubicBezTo>
                    <a:pt x="87" y="1"/>
                    <a:pt x="56" y="15"/>
                    <a:pt x="34" y="40"/>
                  </a:cubicBezTo>
                  <a:cubicBezTo>
                    <a:pt x="1" y="85"/>
                    <a:pt x="6" y="151"/>
                    <a:pt x="51" y="189"/>
                  </a:cubicBezTo>
                  <a:cubicBezTo>
                    <a:pt x="1913" y="1674"/>
                    <a:pt x="1316" y="5554"/>
                    <a:pt x="1311" y="5592"/>
                  </a:cubicBezTo>
                  <a:cubicBezTo>
                    <a:pt x="1300" y="5653"/>
                    <a:pt x="1338" y="5708"/>
                    <a:pt x="1399" y="5713"/>
                  </a:cubicBezTo>
                  <a:cubicBezTo>
                    <a:pt x="1404" y="5719"/>
                    <a:pt x="1410" y="5719"/>
                    <a:pt x="1415" y="5719"/>
                  </a:cubicBezTo>
                  <a:cubicBezTo>
                    <a:pt x="1465" y="5719"/>
                    <a:pt x="1508" y="5680"/>
                    <a:pt x="1519" y="5625"/>
                  </a:cubicBezTo>
                  <a:cubicBezTo>
                    <a:pt x="1546" y="5461"/>
                    <a:pt x="2144" y="1586"/>
                    <a:pt x="182" y="24"/>
                  </a:cubicBezTo>
                  <a:cubicBezTo>
                    <a:pt x="163" y="8"/>
                    <a:pt x="141"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0"/>
            <p:cNvSpPr/>
            <p:nvPr/>
          </p:nvSpPr>
          <p:spPr>
            <a:xfrm>
              <a:off x="2600100" y="4596000"/>
              <a:ext cx="196375" cy="75150"/>
            </a:xfrm>
            <a:custGeom>
              <a:avLst/>
              <a:gdLst/>
              <a:ahLst/>
              <a:cxnLst/>
              <a:rect l="l" t="t" r="r" b="b"/>
              <a:pathLst>
                <a:path w="7855" h="3006" extrusionOk="0">
                  <a:moveTo>
                    <a:pt x="7491" y="1"/>
                  </a:moveTo>
                  <a:cubicBezTo>
                    <a:pt x="7484" y="1"/>
                    <a:pt x="7477" y="2"/>
                    <a:pt x="7470" y="3"/>
                  </a:cubicBezTo>
                  <a:cubicBezTo>
                    <a:pt x="7416" y="20"/>
                    <a:pt x="7377" y="74"/>
                    <a:pt x="7394" y="129"/>
                  </a:cubicBezTo>
                  <a:cubicBezTo>
                    <a:pt x="7394" y="140"/>
                    <a:pt x="7624" y="1159"/>
                    <a:pt x="7126" y="1933"/>
                  </a:cubicBezTo>
                  <a:cubicBezTo>
                    <a:pt x="6846" y="2360"/>
                    <a:pt x="6385" y="2639"/>
                    <a:pt x="5760" y="2755"/>
                  </a:cubicBezTo>
                  <a:cubicBezTo>
                    <a:pt x="5624" y="2780"/>
                    <a:pt x="5484" y="2792"/>
                    <a:pt x="5340" y="2792"/>
                  </a:cubicBezTo>
                  <a:cubicBezTo>
                    <a:pt x="3166" y="2792"/>
                    <a:pt x="218" y="61"/>
                    <a:pt x="187" y="31"/>
                  </a:cubicBezTo>
                  <a:cubicBezTo>
                    <a:pt x="165" y="12"/>
                    <a:pt x="139" y="3"/>
                    <a:pt x="113" y="3"/>
                  </a:cubicBezTo>
                  <a:cubicBezTo>
                    <a:pt x="85" y="3"/>
                    <a:pt x="58" y="13"/>
                    <a:pt x="38" y="36"/>
                  </a:cubicBezTo>
                  <a:cubicBezTo>
                    <a:pt x="0" y="79"/>
                    <a:pt x="0" y="145"/>
                    <a:pt x="44" y="184"/>
                  </a:cubicBezTo>
                  <a:cubicBezTo>
                    <a:pt x="175" y="304"/>
                    <a:pt x="3086" y="3006"/>
                    <a:pt x="5338" y="3006"/>
                  </a:cubicBezTo>
                  <a:cubicBezTo>
                    <a:pt x="5497" y="3006"/>
                    <a:pt x="5651" y="2990"/>
                    <a:pt x="5798" y="2963"/>
                  </a:cubicBezTo>
                  <a:cubicBezTo>
                    <a:pt x="6484" y="2836"/>
                    <a:pt x="6989" y="2525"/>
                    <a:pt x="7301" y="2042"/>
                  </a:cubicBezTo>
                  <a:cubicBezTo>
                    <a:pt x="7854" y="1197"/>
                    <a:pt x="7607" y="129"/>
                    <a:pt x="7597" y="86"/>
                  </a:cubicBezTo>
                  <a:cubicBezTo>
                    <a:pt x="7587" y="33"/>
                    <a:pt x="7540" y="1"/>
                    <a:pt x="7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0"/>
            <p:cNvSpPr/>
            <p:nvPr/>
          </p:nvSpPr>
          <p:spPr>
            <a:xfrm>
              <a:off x="2390875" y="5033625"/>
              <a:ext cx="51000" cy="54100"/>
            </a:xfrm>
            <a:custGeom>
              <a:avLst/>
              <a:gdLst/>
              <a:ahLst/>
              <a:cxnLst/>
              <a:rect l="l" t="t" r="r" b="b"/>
              <a:pathLst>
                <a:path w="2040" h="2164" extrusionOk="0">
                  <a:moveTo>
                    <a:pt x="1658" y="0"/>
                  </a:moveTo>
                  <a:cubicBezTo>
                    <a:pt x="1629" y="0"/>
                    <a:pt x="1600" y="12"/>
                    <a:pt x="1579" y="36"/>
                  </a:cubicBezTo>
                  <a:lnTo>
                    <a:pt x="27" y="1812"/>
                  </a:lnTo>
                  <a:cubicBezTo>
                    <a:pt x="11" y="1834"/>
                    <a:pt x="1" y="1862"/>
                    <a:pt x="1" y="1890"/>
                  </a:cubicBezTo>
                  <a:cubicBezTo>
                    <a:pt x="6" y="1917"/>
                    <a:pt x="16" y="1944"/>
                    <a:pt x="39" y="1961"/>
                  </a:cubicBezTo>
                  <a:cubicBezTo>
                    <a:pt x="54" y="1971"/>
                    <a:pt x="297" y="2163"/>
                    <a:pt x="664" y="2163"/>
                  </a:cubicBezTo>
                  <a:cubicBezTo>
                    <a:pt x="717" y="2163"/>
                    <a:pt x="778" y="2158"/>
                    <a:pt x="844" y="2147"/>
                  </a:cubicBezTo>
                  <a:cubicBezTo>
                    <a:pt x="1266" y="2075"/>
                    <a:pt x="1661" y="1746"/>
                    <a:pt x="2007" y="1171"/>
                  </a:cubicBezTo>
                  <a:cubicBezTo>
                    <a:pt x="2039" y="1121"/>
                    <a:pt x="2022" y="1056"/>
                    <a:pt x="1974" y="1023"/>
                  </a:cubicBezTo>
                  <a:cubicBezTo>
                    <a:pt x="1958" y="1014"/>
                    <a:pt x="1940" y="1010"/>
                    <a:pt x="1922" y="1010"/>
                  </a:cubicBezTo>
                  <a:cubicBezTo>
                    <a:pt x="1885" y="1010"/>
                    <a:pt x="1847" y="1028"/>
                    <a:pt x="1825" y="1062"/>
                  </a:cubicBezTo>
                  <a:cubicBezTo>
                    <a:pt x="1513" y="1577"/>
                    <a:pt x="1173" y="1872"/>
                    <a:pt x="811" y="1938"/>
                  </a:cubicBezTo>
                  <a:cubicBezTo>
                    <a:pt x="758" y="1948"/>
                    <a:pt x="708" y="1952"/>
                    <a:pt x="660" y="1952"/>
                  </a:cubicBezTo>
                  <a:cubicBezTo>
                    <a:pt x="490" y="1952"/>
                    <a:pt x="354" y="1899"/>
                    <a:pt x="269" y="1857"/>
                  </a:cubicBezTo>
                  <a:lnTo>
                    <a:pt x="1737" y="174"/>
                  </a:lnTo>
                  <a:cubicBezTo>
                    <a:pt x="1776" y="130"/>
                    <a:pt x="1770" y="64"/>
                    <a:pt x="1726" y="26"/>
                  </a:cubicBezTo>
                  <a:cubicBezTo>
                    <a:pt x="1707" y="8"/>
                    <a:pt x="1683" y="0"/>
                    <a:pt x="1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0"/>
            <p:cNvSpPr/>
            <p:nvPr/>
          </p:nvSpPr>
          <p:spPr>
            <a:xfrm>
              <a:off x="2458675" y="4743225"/>
              <a:ext cx="280525" cy="301375"/>
            </a:xfrm>
            <a:custGeom>
              <a:avLst/>
              <a:gdLst/>
              <a:ahLst/>
              <a:cxnLst/>
              <a:rect l="l" t="t" r="r" b="b"/>
              <a:pathLst>
                <a:path w="11221" h="12055" extrusionOk="0">
                  <a:moveTo>
                    <a:pt x="1689" y="0"/>
                  </a:moveTo>
                  <a:cubicBezTo>
                    <a:pt x="1689" y="0"/>
                    <a:pt x="1" y="2254"/>
                    <a:pt x="281" y="4457"/>
                  </a:cubicBezTo>
                  <a:cubicBezTo>
                    <a:pt x="559" y="6617"/>
                    <a:pt x="5768" y="12055"/>
                    <a:pt x="7904" y="12055"/>
                  </a:cubicBezTo>
                  <a:cubicBezTo>
                    <a:pt x="7951" y="12055"/>
                    <a:pt x="7998" y="12052"/>
                    <a:pt x="8042" y="12047"/>
                  </a:cubicBezTo>
                  <a:cubicBezTo>
                    <a:pt x="10074" y="11790"/>
                    <a:pt x="11220" y="10639"/>
                    <a:pt x="11220" y="10639"/>
                  </a:cubicBezTo>
                  <a:cubicBezTo>
                    <a:pt x="5389" y="8808"/>
                    <a:pt x="1689" y="0"/>
                    <a:pt x="1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0"/>
            <p:cNvSpPr/>
            <p:nvPr/>
          </p:nvSpPr>
          <p:spPr>
            <a:xfrm>
              <a:off x="2258900" y="3910125"/>
              <a:ext cx="663225" cy="517725"/>
            </a:xfrm>
            <a:custGeom>
              <a:avLst/>
              <a:gdLst/>
              <a:ahLst/>
              <a:cxnLst/>
              <a:rect l="l" t="t" r="r" b="b"/>
              <a:pathLst>
                <a:path w="26529" h="20709" extrusionOk="0">
                  <a:moveTo>
                    <a:pt x="16662" y="1"/>
                  </a:moveTo>
                  <a:cubicBezTo>
                    <a:pt x="15985" y="1"/>
                    <a:pt x="15188" y="119"/>
                    <a:pt x="14251" y="396"/>
                  </a:cubicBezTo>
                  <a:cubicBezTo>
                    <a:pt x="10831" y="1403"/>
                    <a:pt x="12651" y="4391"/>
                    <a:pt x="9987" y="4863"/>
                  </a:cubicBezTo>
                  <a:cubicBezTo>
                    <a:pt x="1" y="6644"/>
                    <a:pt x="5383" y="15708"/>
                    <a:pt x="5383" y="15708"/>
                  </a:cubicBezTo>
                  <a:cubicBezTo>
                    <a:pt x="4629" y="19881"/>
                    <a:pt x="6563" y="20708"/>
                    <a:pt x="8469" y="20708"/>
                  </a:cubicBezTo>
                  <a:cubicBezTo>
                    <a:pt x="9720" y="20708"/>
                    <a:pt x="10959" y="20352"/>
                    <a:pt x="11417" y="20352"/>
                  </a:cubicBezTo>
                  <a:cubicBezTo>
                    <a:pt x="12580" y="20352"/>
                    <a:pt x="11002" y="16750"/>
                    <a:pt x="11002" y="16750"/>
                  </a:cubicBezTo>
                  <a:cubicBezTo>
                    <a:pt x="14799" y="16328"/>
                    <a:pt x="12163" y="12371"/>
                    <a:pt x="14799" y="9379"/>
                  </a:cubicBezTo>
                  <a:cubicBezTo>
                    <a:pt x="16589" y="7345"/>
                    <a:pt x="18217" y="6663"/>
                    <a:pt x="19597" y="6663"/>
                  </a:cubicBezTo>
                  <a:cubicBezTo>
                    <a:pt x="22399" y="6663"/>
                    <a:pt x="24171" y="9477"/>
                    <a:pt x="24171" y="9477"/>
                  </a:cubicBezTo>
                  <a:cubicBezTo>
                    <a:pt x="24171" y="9477"/>
                    <a:pt x="24969" y="10501"/>
                    <a:pt x="25590" y="10501"/>
                  </a:cubicBezTo>
                  <a:cubicBezTo>
                    <a:pt x="25765" y="10501"/>
                    <a:pt x="25926" y="10420"/>
                    <a:pt x="26051" y="10211"/>
                  </a:cubicBezTo>
                  <a:cubicBezTo>
                    <a:pt x="26529" y="9422"/>
                    <a:pt x="25745" y="4725"/>
                    <a:pt x="23405" y="3355"/>
                  </a:cubicBezTo>
                  <a:cubicBezTo>
                    <a:pt x="22758" y="2975"/>
                    <a:pt x="22246" y="2837"/>
                    <a:pt x="21842" y="2837"/>
                  </a:cubicBezTo>
                  <a:cubicBezTo>
                    <a:pt x="20787" y="2837"/>
                    <a:pt x="20478" y="3778"/>
                    <a:pt x="20478" y="3778"/>
                  </a:cubicBezTo>
                  <a:cubicBezTo>
                    <a:pt x="20478" y="3778"/>
                    <a:pt x="20493" y="1"/>
                    <a:pt x="16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0"/>
            <p:cNvSpPr/>
            <p:nvPr/>
          </p:nvSpPr>
          <p:spPr>
            <a:xfrm>
              <a:off x="2440550" y="4354700"/>
              <a:ext cx="155325" cy="120950"/>
            </a:xfrm>
            <a:custGeom>
              <a:avLst/>
              <a:gdLst/>
              <a:ahLst/>
              <a:cxnLst/>
              <a:rect l="l" t="t" r="r" b="b"/>
              <a:pathLst>
                <a:path w="6213" h="4838" extrusionOk="0">
                  <a:moveTo>
                    <a:pt x="2490" y="0"/>
                  </a:moveTo>
                  <a:cubicBezTo>
                    <a:pt x="2051" y="0"/>
                    <a:pt x="1624" y="275"/>
                    <a:pt x="1280" y="1034"/>
                  </a:cubicBezTo>
                  <a:cubicBezTo>
                    <a:pt x="1" y="3846"/>
                    <a:pt x="2167" y="4838"/>
                    <a:pt x="3798" y="4838"/>
                  </a:cubicBezTo>
                  <a:cubicBezTo>
                    <a:pt x="4145" y="4838"/>
                    <a:pt x="4467" y="4793"/>
                    <a:pt x="4727" y="4712"/>
                  </a:cubicBezTo>
                  <a:cubicBezTo>
                    <a:pt x="6212" y="4239"/>
                    <a:pt x="4864" y="1883"/>
                    <a:pt x="4864" y="1883"/>
                  </a:cubicBezTo>
                  <a:cubicBezTo>
                    <a:pt x="4864" y="1883"/>
                    <a:pt x="3639" y="0"/>
                    <a:pt x="2490" y="0"/>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0"/>
            <p:cNvSpPr/>
            <p:nvPr/>
          </p:nvSpPr>
          <p:spPr>
            <a:xfrm>
              <a:off x="2492650" y="4398075"/>
              <a:ext cx="57575" cy="49075"/>
            </a:xfrm>
            <a:custGeom>
              <a:avLst/>
              <a:gdLst/>
              <a:ahLst/>
              <a:cxnLst/>
              <a:rect l="l" t="t" r="r" b="b"/>
              <a:pathLst>
                <a:path w="2303" h="1963" extrusionOk="0">
                  <a:moveTo>
                    <a:pt x="620" y="1"/>
                  </a:moveTo>
                  <a:cubicBezTo>
                    <a:pt x="287" y="1"/>
                    <a:pt x="65" y="172"/>
                    <a:pt x="56" y="181"/>
                  </a:cubicBezTo>
                  <a:cubicBezTo>
                    <a:pt x="13" y="220"/>
                    <a:pt x="1" y="285"/>
                    <a:pt x="40" y="334"/>
                  </a:cubicBezTo>
                  <a:cubicBezTo>
                    <a:pt x="61" y="359"/>
                    <a:pt x="91" y="371"/>
                    <a:pt x="120" y="371"/>
                  </a:cubicBezTo>
                  <a:cubicBezTo>
                    <a:pt x="144" y="371"/>
                    <a:pt x="168" y="363"/>
                    <a:pt x="188" y="346"/>
                  </a:cubicBezTo>
                  <a:cubicBezTo>
                    <a:pt x="188" y="346"/>
                    <a:pt x="358" y="215"/>
                    <a:pt x="612" y="215"/>
                  </a:cubicBezTo>
                  <a:cubicBezTo>
                    <a:pt x="674" y="215"/>
                    <a:pt x="742" y="223"/>
                    <a:pt x="812" y="242"/>
                  </a:cubicBezTo>
                  <a:cubicBezTo>
                    <a:pt x="1141" y="329"/>
                    <a:pt x="1624" y="685"/>
                    <a:pt x="2084" y="1891"/>
                  </a:cubicBezTo>
                  <a:cubicBezTo>
                    <a:pt x="2100" y="1935"/>
                    <a:pt x="2145" y="1962"/>
                    <a:pt x="2183" y="1962"/>
                  </a:cubicBezTo>
                  <a:cubicBezTo>
                    <a:pt x="2199" y="1962"/>
                    <a:pt x="2211" y="1957"/>
                    <a:pt x="2221" y="1952"/>
                  </a:cubicBezTo>
                  <a:cubicBezTo>
                    <a:pt x="2276" y="1935"/>
                    <a:pt x="2303" y="1869"/>
                    <a:pt x="2282" y="1814"/>
                  </a:cubicBezTo>
                  <a:cubicBezTo>
                    <a:pt x="1887" y="784"/>
                    <a:pt x="1410" y="181"/>
                    <a:pt x="868" y="33"/>
                  </a:cubicBezTo>
                  <a:cubicBezTo>
                    <a:pt x="780" y="10"/>
                    <a:pt x="697"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0"/>
            <p:cNvSpPr/>
            <p:nvPr/>
          </p:nvSpPr>
          <p:spPr>
            <a:xfrm>
              <a:off x="2749450" y="4347900"/>
              <a:ext cx="92800" cy="67450"/>
            </a:xfrm>
            <a:custGeom>
              <a:avLst/>
              <a:gdLst/>
              <a:ahLst/>
              <a:cxnLst/>
              <a:rect l="l" t="t" r="r" b="b"/>
              <a:pathLst>
                <a:path w="3712" h="2698" extrusionOk="0">
                  <a:moveTo>
                    <a:pt x="3371" y="0"/>
                  </a:moveTo>
                  <a:cubicBezTo>
                    <a:pt x="3367" y="0"/>
                    <a:pt x="3364" y="1"/>
                    <a:pt x="3360" y="1"/>
                  </a:cubicBezTo>
                  <a:cubicBezTo>
                    <a:pt x="3300" y="13"/>
                    <a:pt x="3262" y="61"/>
                    <a:pt x="3267" y="122"/>
                  </a:cubicBezTo>
                  <a:cubicBezTo>
                    <a:pt x="3272" y="138"/>
                    <a:pt x="3481" y="1657"/>
                    <a:pt x="2429" y="2341"/>
                  </a:cubicBezTo>
                  <a:cubicBezTo>
                    <a:pt x="2279" y="2435"/>
                    <a:pt x="2126" y="2485"/>
                    <a:pt x="1963" y="2485"/>
                  </a:cubicBezTo>
                  <a:cubicBezTo>
                    <a:pt x="1899" y="2485"/>
                    <a:pt x="1833" y="2478"/>
                    <a:pt x="1765" y="2462"/>
                  </a:cubicBezTo>
                  <a:cubicBezTo>
                    <a:pt x="954" y="2275"/>
                    <a:pt x="219" y="1091"/>
                    <a:pt x="209" y="1081"/>
                  </a:cubicBezTo>
                  <a:cubicBezTo>
                    <a:pt x="191" y="1049"/>
                    <a:pt x="157" y="1031"/>
                    <a:pt x="122" y="1031"/>
                  </a:cubicBezTo>
                  <a:cubicBezTo>
                    <a:pt x="103" y="1031"/>
                    <a:pt x="84" y="1036"/>
                    <a:pt x="67" y="1048"/>
                  </a:cubicBezTo>
                  <a:cubicBezTo>
                    <a:pt x="17" y="1076"/>
                    <a:pt x="1" y="1141"/>
                    <a:pt x="28" y="1190"/>
                  </a:cubicBezTo>
                  <a:cubicBezTo>
                    <a:pt x="61" y="1245"/>
                    <a:pt x="818" y="2462"/>
                    <a:pt x="1716" y="2665"/>
                  </a:cubicBezTo>
                  <a:cubicBezTo>
                    <a:pt x="1804" y="2687"/>
                    <a:pt x="1886" y="2697"/>
                    <a:pt x="1969" y="2697"/>
                  </a:cubicBezTo>
                  <a:cubicBezTo>
                    <a:pt x="2171" y="2697"/>
                    <a:pt x="2363" y="2637"/>
                    <a:pt x="2543" y="2517"/>
                  </a:cubicBezTo>
                  <a:cubicBezTo>
                    <a:pt x="3712" y="1761"/>
                    <a:pt x="3487" y="160"/>
                    <a:pt x="3481" y="89"/>
                  </a:cubicBezTo>
                  <a:cubicBezTo>
                    <a:pt x="3470" y="37"/>
                    <a:pt x="3422" y="0"/>
                    <a:pt x="3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0"/>
            <p:cNvSpPr/>
            <p:nvPr/>
          </p:nvSpPr>
          <p:spPr>
            <a:xfrm>
              <a:off x="2612025" y="4366025"/>
              <a:ext cx="105525" cy="93950"/>
            </a:xfrm>
            <a:custGeom>
              <a:avLst/>
              <a:gdLst/>
              <a:ahLst/>
              <a:cxnLst/>
              <a:rect l="l" t="t" r="r" b="b"/>
              <a:pathLst>
                <a:path w="4221" h="3758" extrusionOk="0">
                  <a:moveTo>
                    <a:pt x="2110" y="0"/>
                  </a:moveTo>
                  <a:cubicBezTo>
                    <a:pt x="1690" y="0"/>
                    <a:pt x="1267" y="140"/>
                    <a:pt x="915" y="427"/>
                  </a:cubicBezTo>
                  <a:cubicBezTo>
                    <a:pt x="115" y="1085"/>
                    <a:pt x="1" y="2268"/>
                    <a:pt x="658" y="3069"/>
                  </a:cubicBezTo>
                  <a:cubicBezTo>
                    <a:pt x="1030" y="3522"/>
                    <a:pt x="1571" y="3757"/>
                    <a:pt x="2115" y="3757"/>
                  </a:cubicBezTo>
                  <a:cubicBezTo>
                    <a:pt x="2532" y="3757"/>
                    <a:pt x="2952" y="3618"/>
                    <a:pt x="3300" y="3333"/>
                  </a:cubicBezTo>
                  <a:cubicBezTo>
                    <a:pt x="4099" y="2675"/>
                    <a:pt x="4220" y="1491"/>
                    <a:pt x="3563" y="685"/>
                  </a:cubicBezTo>
                  <a:cubicBezTo>
                    <a:pt x="3192" y="234"/>
                    <a:pt x="2654" y="0"/>
                    <a:pt x="2110" y="0"/>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0"/>
            <p:cNvSpPr/>
            <p:nvPr/>
          </p:nvSpPr>
          <p:spPr>
            <a:xfrm>
              <a:off x="2835225" y="4274650"/>
              <a:ext cx="105375" cy="93950"/>
            </a:xfrm>
            <a:custGeom>
              <a:avLst/>
              <a:gdLst/>
              <a:ahLst/>
              <a:cxnLst/>
              <a:rect l="l" t="t" r="r" b="b"/>
              <a:pathLst>
                <a:path w="4215" h="3758" extrusionOk="0">
                  <a:moveTo>
                    <a:pt x="2104" y="0"/>
                  </a:moveTo>
                  <a:cubicBezTo>
                    <a:pt x="1685" y="0"/>
                    <a:pt x="1264" y="140"/>
                    <a:pt x="916" y="426"/>
                  </a:cubicBezTo>
                  <a:cubicBezTo>
                    <a:pt x="116" y="1084"/>
                    <a:pt x="0" y="2268"/>
                    <a:pt x="658" y="3068"/>
                  </a:cubicBezTo>
                  <a:cubicBezTo>
                    <a:pt x="1029" y="3523"/>
                    <a:pt x="1568" y="3757"/>
                    <a:pt x="2110" y="3757"/>
                  </a:cubicBezTo>
                  <a:cubicBezTo>
                    <a:pt x="2529" y="3757"/>
                    <a:pt x="2951" y="3617"/>
                    <a:pt x="3299" y="3331"/>
                  </a:cubicBezTo>
                  <a:cubicBezTo>
                    <a:pt x="4100" y="2673"/>
                    <a:pt x="4215" y="1489"/>
                    <a:pt x="3557" y="689"/>
                  </a:cubicBezTo>
                  <a:cubicBezTo>
                    <a:pt x="3186" y="235"/>
                    <a:pt x="2647" y="0"/>
                    <a:pt x="2104" y="0"/>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0"/>
            <p:cNvSpPr/>
            <p:nvPr/>
          </p:nvSpPr>
          <p:spPr>
            <a:xfrm>
              <a:off x="2656950" y="4301525"/>
              <a:ext cx="53475" cy="47575"/>
            </a:xfrm>
            <a:custGeom>
              <a:avLst/>
              <a:gdLst/>
              <a:ahLst/>
              <a:cxnLst/>
              <a:rect l="l" t="t" r="r" b="b"/>
              <a:pathLst>
                <a:path w="2139" h="1903" extrusionOk="0">
                  <a:moveTo>
                    <a:pt x="1070" y="1"/>
                  </a:moveTo>
                  <a:cubicBezTo>
                    <a:pt x="857" y="1"/>
                    <a:pt x="643" y="71"/>
                    <a:pt x="466" y="217"/>
                  </a:cubicBezTo>
                  <a:cubicBezTo>
                    <a:pt x="61" y="552"/>
                    <a:pt x="1" y="1149"/>
                    <a:pt x="335" y="1555"/>
                  </a:cubicBezTo>
                  <a:cubicBezTo>
                    <a:pt x="524" y="1783"/>
                    <a:pt x="797" y="1902"/>
                    <a:pt x="1072" y="1902"/>
                  </a:cubicBezTo>
                  <a:cubicBezTo>
                    <a:pt x="1283" y="1902"/>
                    <a:pt x="1496" y="1832"/>
                    <a:pt x="1672" y="1686"/>
                  </a:cubicBezTo>
                  <a:cubicBezTo>
                    <a:pt x="2078" y="1352"/>
                    <a:pt x="2138" y="755"/>
                    <a:pt x="1804" y="348"/>
                  </a:cubicBezTo>
                  <a:cubicBezTo>
                    <a:pt x="1618" y="120"/>
                    <a:pt x="1345" y="1"/>
                    <a:pt x="1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0"/>
            <p:cNvSpPr/>
            <p:nvPr/>
          </p:nvSpPr>
          <p:spPr>
            <a:xfrm>
              <a:off x="2809350" y="4234550"/>
              <a:ext cx="53450" cy="47625"/>
            </a:xfrm>
            <a:custGeom>
              <a:avLst/>
              <a:gdLst/>
              <a:ahLst/>
              <a:cxnLst/>
              <a:rect l="l" t="t" r="r" b="b"/>
              <a:pathLst>
                <a:path w="2138" h="1905" extrusionOk="0">
                  <a:moveTo>
                    <a:pt x="1067" y="0"/>
                  </a:moveTo>
                  <a:cubicBezTo>
                    <a:pt x="855" y="0"/>
                    <a:pt x="642" y="71"/>
                    <a:pt x="466" y="216"/>
                  </a:cubicBezTo>
                  <a:cubicBezTo>
                    <a:pt x="59" y="551"/>
                    <a:pt x="0" y="1148"/>
                    <a:pt x="334" y="1554"/>
                  </a:cubicBezTo>
                  <a:cubicBezTo>
                    <a:pt x="520" y="1786"/>
                    <a:pt x="793" y="1904"/>
                    <a:pt x="1068" y="1904"/>
                  </a:cubicBezTo>
                  <a:cubicBezTo>
                    <a:pt x="1281" y="1904"/>
                    <a:pt x="1494" y="1834"/>
                    <a:pt x="1671" y="1691"/>
                  </a:cubicBezTo>
                  <a:cubicBezTo>
                    <a:pt x="2077" y="1357"/>
                    <a:pt x="2138" y="753"/>
                    <a:pt x="1802" y="348"/>
                  </a:cubicBezTo>
                  <a:cubicBezTo>
                    <a:pt x="1614" y="119"/>
                    <a:pt x="1341"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0"/>
            <p:cNvSpPr/>
            <p:nvPr/>
          </p:nvSpPr>
          <p:spPr>
            <a:xfrm>
              <a:off x="2759200" y="4292250"/>
              <a:ext cx="61500" cy="71175"/>
            </a:xfrm>
            <a:custGeom>
              <a:avLst/>
              <a:gdLst/>
              <a:ahLst/>
              <a:cxnLst/>
              <a:rect l="l" t="t" r="r" b="b"/>
              <a:pathLst>
                <a:path w="2460" h="2847" extrusionOk="0">
                  <a:moveTo>
                    <a:pt x="121" y="0"/>
                  </a:moveTo>
                  <a:cubicBezTo>
                    <a:pt x="104" y="0"/>
                    <a:pt x="87" y="4"/>
                    <a:pt x="71" y="13"/>
                  </a:cubicBezTo>
                  <a:cubicBezTo>
                    <a:pt x="21" y="41"/>
                    <a:pt x="0" y="106"/>
                    <a:pt x="26" y="155"/>
                  </a:cubicBezTo>
                  <a:lnTo>
                    <a:pt x="904" y="1756"/>
                  </a:lnTo>
                  <a:cubicBezTo>
                    <a:pt x="914" y="1784"/>
                    <a:pt x="942" y="1799"/>
                    <a:pt x="970" y="1805"/>
                  </a:cubicBezTo>
                  <a:cubicBezTo>
                    <a:pt x="980" y="1809"/>
                    <a:pt x="991" y="1811"/>
                    <a:pt x="1001" y="1811"/>
                  </a:cubicBezTo>
                  <a:cubicBezTo>
                    <a:pt x="1020" y="1811"/>
                    <a:pt x="1038" y="1805"/>
                    <a:pt x="1052" y="1794"/>
                  </a:cubicBezTo>
                  <a:lnTo>
                    <a:pt x="2138" y="1088"/>
                  </a:lnTo>
                  <a:lnTo>
                    <a:pt x="1551" y="2704"/>
                  </a:lnTo>
                  <a:cubicBezTo>
                    <a:pt x="1529" y="2758"/>
                    <a:pt x="1556" y="2819"/>
                    <a:pt x="1611" y="2841"/>
                  </a:cubicBezTo>
                  <a:cubicBezTo>
                    <a:pt x="1627" y="2841"/>
                    <a:pt x="1638" y="2846"/>
                    <a:pt x="1650" y="2846"/>
                  </a:cubicBezTo>
                  <a:cubicBezTo>
                    <a:pt x="1693" y="2846"/>
                    <a:pt x="1731" y="2819"/>
                    <a:pt x="1748" y="2775"/>
                  </a:cubicBezTo>
                  <a:lnTo>
                    <a:pt x="2444" y="863"/>
                  </a:lnTo>
                  <a:cubicBezTo>
                    <a:pt x="2460" y="818"/>
                    <a:pt x="2449" y="769"/>
                    <a:pt x="2411" y="742"/>
                  </a:cubicBezTo>
                  <a:cubicBezTo>
                    <a:pt x="2393" y="727"/>
                    <a:pt x="2370" y="718"/>
                    <a:pt x="2347" y="718"/>
                  </a:cubicBezTo>
                  <a:cubicBezTo>
                    <a:pt x="2327" y="718"/>
                    <a:pt x="2308" y="724"/>
                    <a:pt x="2290" y="737"/>
                  </a:cubicBezTo>
                  <a:lnTo>
                    <a:pt x="1035" y="1553"/>
                  </a:lnTo>
                  <a:lnTo>
                    <a:pt x="213" y="56"/>
                  </a:lnTo>
                  <a:cubicBezTo>
                    <a:pt x="194" y="20"/>
                    <a:pt x="15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0"/>
            <p:cNvSpPr/>
            <p:nvPr/>
          </p:nvSpPr>
          <p:spPr>
            <a:xfrm>
              <a:off x="2243275" y="4905400"/>
              <a:ext cx="28675" cy="182325"/>
            </a:xfrm>
            <a:custGeom>
              <a:avLst/>
              <a:gdLst/>
              <a:ahLst/>
              <a:cxnLst/>
              <a:rect l="l" t="t" r="r" b="b"/>
              <a:pathLst>
                <a:path w="1147" h="7293" extrusionOk="0">
                  <a:moveTo>
                    <a:pt x="116" y="1"/>
                  </a:moveTo>
                  <a:cubicBezTo>
                    <a:pt x="111" y="1"/>
                    <a:pt x="105" y="1"/>
                    <a:pt x="100" y="2"/>
                  </a:cubicBezTo>
                  <a:cubicBezTo>
                    <a:pt x="44" y="2"/>
                    <a:pt x="1" y="57"/>
                    <a:pt x="6" y="113"/>
                  </a:cubicBezTo>
                  <a:cubicBezTo>
                    <a:pt x="23" y="338"/>
                    <a:pt x="439" y="5632"/>
                    <a:pt x="927" y="7221"/>
                  </a:cubicBezTo>
                  <a:cubicBezTo>
                    <a:pt x="944" y="7265"/>
                    <a:pt x="982" y="7292"/>
                    <a:pt x="1026" y="7292"/>
                  </a:cubicBezTo>
                  <a:cubicBezTo>
                    <a:pt x="1038" y="7292"/>
                    <a:pt x="1048" y="7292"/>
                    <a:pt x="1059" y="7287"/>
                  </a:cubicBezTo>
                  <a:cubicBezTo>
                    <a:pt x="1114" y="7270"/>
                    <a:pt x="1147" y="7216"/>
                    <a:pt x="1130" y="7155"/>
                  </a:cubicBezTo>
                  <a:cubicBezTo>
                    <a:pt x="648" y="5587"/>
                    <a:pt x="221" y="151"/>
                    <a:pt x="215" y="96"/>
                  </a:cubicBezTo>
                  <a:cubicBezTo>
                    <a:pt x="209" y="47"/>
                    <a:pt x="169"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0"/>
            <p:cNvSpPr/>
            <p:nvPr/>
          </p:nvSpPr>
          <p:spPr>
            <a:xfrm>
              <a:off x="2217675" y="4905400"/>
              <a:ext cx="111575" cy="37350"/>
            </a:xfrm>
            <a:custGeom>
              <a:avLst/>
              <a:gdLst/>
              <a:ahLst/>
              <a:cxnLst/>
              <a:rect l="l" t="t" r="r" b="b"/>
              <a:pathLst>
                <a:path w="4463" h="1494" extrusionOk="0">
                  <a:moveTo>
                    <a:pt x="4339" y="1"/>
                  </a:moveTo>
                  <a:cubicBezTo>
                    <a:pt x="4321" y="1"/>
                    <a:pt x="4302" y="5"/>
                    <a:pt x="4286" y="14"/>
                  </a:cubicBezTo>
                  <a:cubicBezTo>
                    <a:pt x="2325" y="1170"/>
                    <a:pt x="127" y="1279"/>
                    <a:pt x="104" y="1279"/>
                  </a:cubicBezTo>
                  <a:cubicBezTo>
                    <a:pt x="49" y="1285"/>
                    <a:pt x="0" y="1335"/>
                    <a:pt x="6" y="1390"/>
                  </a:cubicBezTo>
                  <a:cubicBezTo>
                    <a:pt x="6" y="1449"/>
                    <a:pt x="56" y="1494"/>
                    <a:pt x="109" y="1494"/>
                  </a:cubicBezTo>
                  <a:lnTo>
                    <a:pt x="115" y="1494"/>
                  </a:lnTo>
                  <a:cubicBezTo>
                    <a:pt x="137" y="1494"/>
                    <a:pt x="2384" y="1378"/>
                    <a:pt x="4396" y="194"/>
                  </a:cubicBezTo>
                  <a:cubicBezTo>
                    <a:pt x="4445" y="167"/>
                    <a:pt x="4462" y="101"/>
                    <a:pt x="4435" y="52"/>
                  </a:cubicBezTo>
                  <a:cubicBezTo>
                    <a:pt x="4412" y="19"/>
                    <a:pt x="4376" y="1"/>
                    <a:pt x="4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0"/>
            <p:cNvSpPr/>
            <p:nvPr/>
          </p:nvSpPr>
          <p:spPr>
            <a:xfrm>
              <a:off x="2371675" y="5169900"/>
              <a:ext cx="118700" cy="100075"/>
            </a:xfrm>
            <a:custGeom>
              <a:avLst/>
              <a:gdLst/>
              <a:ahLst/>
              <a:cxnLst/>
              <a:rect l="l" t="t" r="r" b="b"/>
              <a:pathLst>
                <a:path w="4748" h="4003" extrusionOk="0">
                  <a:moveTo>
                    <a:pt x="117" y="0"/>
                  </a:moveTo>
                  <a:cubicBezTo>
                    <a:pt x="88" y="0"/>
                    <a:pt x="59" y="11"/>
                    <a:pt x="38" y="34"/>
                  </a:cubicBezTo>
                  <a:cubicBezTo>
                    <a:pt x="0" y="77"/>
                    <a:pt x="6" y="143"/>
                    <a:pt x="50" y="187"/>
                  </a:cubicBezTo>
                  <a:cubicBezTo>
                    <a:pt x="187" y="314"/>
                    <a:pt x="3519" y="3339"/>
                    <a:pt x="4571" y="3985"/>
                  </a:cubicBezTo>
                  <a:cubicBezTo>
                    <a:pt x="4588" y="3997"/>
                    <a:pt x="4610" y="4002"/>
                    <a:pt x="4627" y="4002"/>
                  </a:cubicBezTo>
                  <a:cubicBezTo>
                    <a:pt x="4665" y="4002"/>
                    <a:pt x="4698" y="3985"/>
                    <a:pt x="4715" y="3952"/>
                  </a:cubicBezTo>
                  <a:cubicBezTo>
                    <a:pt x="4748" y="3903"/>
                    <a:pt x="4731" y="3838"/>
                    <a:pt x="4682" y="3805"/>
                  </a:cubicBezTo>
                  <a:cubicBezTo>
                    <a:pt x="3645" y="3168"/>
                    <a:pt x="225" y="61"/>
                    <a:pt x="192" y="28"/>
                  </a:cubicBezTo>
                  <a:cubicBezTo>
                    <a:pt x="171" y="10"/>
                    <a:pt x="144"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7" name="Google Shape;2637;p40"/>
          <p:cNvSpPr/>
          <p:nvPr/>
        </p:nvSpPr>
        <p:spPr>
          <a:xfrm flipH="1">
            <a:off x="6944874" y="4153100"/>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0"/>
          <p:cNvSpPr/>
          <p:nvPr/>
        </p:nvSpPr>
        <p:spPr>
          <a:xfrm flipH="1">
            <a:off x="4489261" y="677100"/>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9" name="Google Shape;2639;p40"/>
          <p:cNvGrpSpPr/>
          <p:nvPr/>
        </p:nvGrpSpPr>
        <p:grpSpPr>
          <a:xfrm>
            <a:off x="1140337" y="588160"/>
            <a:ext cx="7010543" cy="3564252"/>
            <a:chOff x="1140337" y="588160"/>
            <a:chExt cx="7010543" cy="3564252"/>
          </a:xfrm>
        </p:grpSpPr>
        <p:sp>
          <p:nvSpPr>
            <p:cNvPr id="2640" name="Google Shape;2640;p40"/>
            <p:cNvSpPr/>
            <p:nvPr/>
          </p:nvSpPr>
          <p:spPr>
            <a:xfrm>
              <a:off x="1334137" y="38401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1" name="Google Shape;2641;p40"/>
            <p:cNvGrpSpPr/>
            <p:nvPr/>
          </p:nvGrpSpPr>
          <p:grpSpPr>
            <a:xfrm>
              <a:off x="1140337" y="588160"/>
              <a:ext cx="7010543" cy="3120252"/>
              <a:chOff x="1140337" y="588160"/>
              <a:chExt cx="7010543" cy="3120252"/>
            </a:xfrm>
          </p:grpSpPr>
          <p:sp>
            <p:nvSpPr>
              <p:cNvPr id="2642" name="Google Shape;2642;p40"/>
              <p:cNvSpPr/>
              <p:nvPr/>
            </p:nvSpPr>
            <p:spPr>
              <a:xfrm>
                <a:off x="6046837" y="5881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5939437" y="18001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0"/>
              <p:cNvSpPr/>
              <p:nvPr/>
            </p:nvSpPr>
            <p:spPr>
              <a:xfrm>
                <a:off x="7221637" y="33961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0"/>
              <p:cNvSpPr/>
              <p:nvPr/>
            </p:nvSpPr>
            <p:spPr>
              <a:xfrm>
                <a:off x="1140337" y="10967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6" name="Google Shape;2646;p40"/>
          <p:cNvSpPr/>
          <p:nvPr/>
        </p:nvSpPr>
        <p:spPr>
          <a:xfrm flipH="1">
            <a:off x="2309824" y="3680575"/>
            <a:ext cx="193500" cy="1839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2"/>
        <p:cNvGrpSpPr/>
        <p:nvPr/>
      </p:nvGrpSpPr>
      <p:grpSpPr>
        <a:xfrm>
          <a:off x="0" y="0"/>
          <a:ext cx="0" cy="0"/>
          <a:chOff x="0" y="0"/>
          <a:chExt cx="0" cy="0"/>
        </a:xfrm>
      </p:grpSpPr>
      <p:sp>
        <p:nvSpPr>
          <p:cNvPr id="293" name="Google Shape;293;p5"/>
          <p:cNvSpPr/>
          <p:nvPr/>
        </p:nvSpPr>
        <p:spPr>
          <a:xfrm>
            <a:off x="726275" y="540000"/>
            <a:ext cx="76914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5"/>
          <p:cNvGrpSpPr/>
          <p:nvPr/>
        </p:nvGrpSpPr>
        <p:grpSpPr>
          <a:xfrm flipH="1">
            <a:off x="122308" y="68542"/>
            <a:ext cx="8966083" cy="5041129"/>
            <a:chOff x="122308" y="68542"/>
            <a:chExt cx="8966083" cy="5041129"/>
          </a:xfrm>
        </p:grpSpPr>
        <p:sp>
          <p:nvSpPr>
            <p:cNvPr id="295" name="Google Shape;295;p5"/>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296" name="Google Shape;296;p5"/>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297" name="Google Shape;297;p5"/>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298" name="Google Shape;298;p5"/>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299" name="Google Shape;299;p5"/>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300" name="Google Shape;300;p5"/>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01" name="Google Shape;301;p5"/>
            <p:cNvSpPr/>
            <p:nvPr/>
          </p:nvSpPr>
          <p:spPr>
            <a:xfrm>
              <a:off x="7851650" y="218950"/>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303" name="Google Shape;303;p5"/>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304" name="Google Shape;304;p5"/>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305" name="Google Shape;305;p5"/>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306" name="Google Shape;306;p5"/>
            <p:cNvSpPr/>
            <p:nvPr/>
          </p:nvSpPr>
          <p:spPr>
            <a:xfrm rot="8100000" flipH="1">
              <a:off x="4509194" y="23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07" name="Google Shape;307;p5"/>
            <p:cNvSpPr/>
            <p:nvPr/>
          </p:nvSpPr>
          <p:spPr>
            <a:xfrm>
              <a:off x="362900" y="3181900"/>
              <a:ext cx="193500" cy="183900"/>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309" name="Google Shape;309;p5"/>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310" name="Google Shape;310;p5"/>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311" name="Google Shape;311;p5"/>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312" name="Google Shape;312;p5"/>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313" name="Google Shape;313;p5"/>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314" name="Google Shape;314;p5"/>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15" name="Google Shape;315;p5"/>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316" name="Google Shape;316;p5"/>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317" name="Google Shape;317;p5"/>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318" name="Google Shape;318;p5"/>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19" name="Google Shape;319;p5"/>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20" name="Google Shape;320;p5"/>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321" name="Google Shape;321;p5"/>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322" name="Google Shape;322;p5"/>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323" name="Google Shape;323;p5"/>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24" name="Google Shape;324;p5"/>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325" name="Google Shape;325;p5"/>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26" name="Google Shape;326;p5"/>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327" name="Google Shape;327;p5"/>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28" name="Google Shape;328;p5"/>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29" name="Google Shape;329;p5"/>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330" name="Google Shape;330;p5"/>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31" name="Google Shape;331;p5"/>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332" name="Google Shape;332;p5"/>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333" name="Google Shape;333;p5"/>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334" name="Google Shape;334;p5"/>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335" name="Google Shape;335;p5"/>
            <p:cNvSpPr/>
            <p:nvPr/>
          </p:nvSpPr>
          <p:spPr>
            <a:xfrm rot="5400000" flipH="1">
              <a:off x="2628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336" name="Google Shape;336;p5"/>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337" name="Google Shape;337;p5"/>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38" name="Google Shape;338;p5"/>
            <p:cNvSpPr/>
            <p:nvPr/>
          </p:nvSpPr>
          <p:spPr>
            <a:xfrm>
              <a:off x="4942764" y="5006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339" name="Google Shape;339;p5"/>
            <p:cNvSpPr/>
            <p:nvPr/>
          </p:nvSpPr>
          <p:spPr>
            <a:xfrm rot="8999773">
              <a:off x="6712897" y="48162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340" name="Google Shape;340;p5"/>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341" name="Google Shape;341;p5"/>
            <p:cNvSpPr/>
            <p:nvPr/>
          </p:nvSpPr>
          <p:spPr>
            <a:xfrm rot="2700000">
              <a:off x="7392164" y="47230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342" name="Google Shape;342;p5"/>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343" name="Google Shape;343;p5"/>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344" name="Google Shape;344;p5"/>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45" name="Google Shape;345;p5"/>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346" name="Google Shape;346;p5"/>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347" name="Google Shape;347;p5"/>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348" name="Google Shape;348;p5"/>
          <p:cNvSpPr/>
          <p:nvPr/>
        </p:nvSpPr>
        <p:spPr>
          <a:xfrm>
            <a:off x="713800" y="540000"/>
            <a:ext cx="7704000" cy="668400"/>
          </a:xfrm>
          <a:prstGeom prst="roundRect">
            <a:avLst>
              <a:gd name="adj" fmla="val 2759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txBox="1">
            <a:spLocks noGrp="1"/>
          </p:cNvSpPr>
          <p:nvPr>
            <p:ph type="subTitle" idx="1"/>
          </p:nvPr>
        </p:nvSpPr>
        <p:spPr>
          <a:xfrm>
            <a:off x="1266975" y="2502013"/>
            <a:ext cx="3091500" cy="61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700" b="1">
                <a:solidFill>
                  <a:schemeClr val="dk1"/>
                </a:solidFill>
                <a:latin typeface="Amatic SC"/>
                <a:ea typeface="Amatic SC"/>
                <a:cs typeface="Amatic SC"/>
                <a:sym typeface="Amatic SC"/>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0" name="Google Shape;350;p5"/>
          <p:cNvSpPr txBox="1">
            <a:spLocks noGrp="1"/>
          </p:cNvSpPr>
          <p:nvPr>
            <p:ph type="subTitle" idx="2"/>
          </p:nvPr>
        </p:nvSpPr>
        <p:spPr>
          <a:xfrm>
            <a:off x="4785511" y="2502013"/>
            <a:ext cx="3091500" cy="61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700" b="1">
                <a:solidFill>
                  <a:schemeClr val="dk1"/>
                </a:solidFill>
                <a:latin typeface="Amatic SC"/>
                <a:ea typeface="Amatic SC"/>
                <a:cs typeface="Amatic SC"/>
                <a:sym typeface="Amatic SC"/>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1" name="Google Shape;351;p5"/>
          <p:cNvSpPr txBox="1">
            <a:spLocks noGrp="1"/>
          </p:cNvSpPr>
          <p:nvPr>
            <p:ph type="subTitle" idx="3"/>
          </p:nvPr>
        </p:nvSpPr>
        <p:spPr>
          <a:xfrm>
            <a:off x="1266975" y="3116038"/>
            <a:ext cx="30915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2" name="Google Shape;352;p5"/>
          <p:cNvSpPr txBox="1">
            <a:spLocks noGrp="1"/>
          </p:cNvSpPr>
          <p:nvPr>
            <p:ph type="subTitle" idx="4"/>
          </p:nvPr>
        </p:nvSpPr>
        <p:spPr>
          <a:xfrm>
            <a:off x="4785511" y="3116038"/>
            <a:ext cx="30915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3" name="Google Shape;353;p5"/>
          <p:cNvSpPr txBox="1">
            <a:spLocks noGrp="1"/>
          </p:cNvSpPr>
          <p:nvPr>
            <p:ph type="title"/>
          </p:nvPr>
        </p:nvSpPr>
        <p:spPr>
          <a:xfrm>
            <a:off x="720000" y="540000"/>
            <a:ext cx="7704000" cy="612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4"/>
        <p:cNvGrpSpPr/>
        <p:nvPr/>
      </p:nvGrpSpPr>
      <p:grpSpPr>
        <a:xfrm>
          <a:off x="0" y="0"/>
          <a:ext cx="0" cy="0"/>
          <a:chOff x="0" y="0"/>
          <a:chExt cx="0" cy="0"/>
        </a:xfrm>
      </p:grpSpPr>
      <p:sp>
        <p:nvSpPr>
          <p:cNvPr id="355" name="Google Shape;355;p6"/>
          <p:cNvSpPr/>
          <p:nvPr/>
        </p:nvSpPr>
        <p:spPr>
          <a:xfrm>
            <a:off x="726275" y="540000"/>
            <a:ext cx="76914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6"/>
          <p:cNvGrpSpPr/>
          <p:nvPr/>
        </p:nvGrpSpPr>
        <p:grpSpPr>
          <a:xfrm>
            <a:off x="122308" y="68542"/>
            <a:ext cx="8966083" cy="5041129"/>
            <a:chOff x="122308" y="68542"/>
            <a:chExt cx="8966083" cy="5041129"/>
          </a:xfrm>
        </p:grpSpPr>
        <p:sp>
          <p:nvSpPr>
            <p:cNvPr id="357" name="Google Shape;357;p6"/>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58" name="Google Shape;358;p6"/>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359" name="Google Shape;359;p6"/>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360" name="Google Shape;360;p6"/>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61" name="Google Shape;361;p6"/>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362" name="Google Shape;362;p6"/>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63" name="Google Shape;363;p6"/>
            <p:cNvSpPr/>
            <p:nvPr/>
          </p:nvSpPr>
          <p:spPr>
            <a:xfrm>
              <a:off x="7851650" y="218950"/>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365" name="Google Shape;365;p6"/>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366" name="Google Shape;366;p6"/>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367" name="Google Shape;367;p6"/>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368" name="Google Shape;368;p6"/>
            <p:cNvSpPr/>
            <p:nvPr/>
          </p:nvSpPr>
          <p:spPr>
            <a:xfrm rot="8100000" flipH="1">
              <a:off x="4509194" y="23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69" name="Google Shape;369;p6"/>
            <p:cNvSpPr/>
            <p:nvPr/>
          </p:nvSpPr>
          <p:spPr>
            <a:xfrm>
              <a:off x="8650925" y="1961975"/>
              <a:ext cx="193500" cy="183900"/>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371" name="Google Shape;371;p6"/>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372" name="Google Shape;372;p6"/>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373" name="Google Shape;373;p6"/>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374" name="Google Shape;374;p6"/>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375" name="Google Shape;375;p6"/>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376" name="Google Shape;376;p6"/>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77" name="Google Shape;377;p6"/>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378" name="Google Shape;378;p6"/>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379" name="Google Shape;379;p6"/>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380" name="Google Shape;380;p6"/>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81" name="Google Shape;381;p6"/>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82" name="Google Shape;382;p6"/>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383" name="Google Shape;383;p6"/>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384" name="Google Shape;384;p6"/>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385" name="Google Shape;385;p6"/>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86" name="Google Shape;386;p6"/>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387" name="Google Shape;387;p6"/>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88" name="Google Shape;388;p6"/>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389" name="Google Shape;389;p6"/>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90" name="Google Shape;390;p6"/>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391" name="Google Shape;391;p6"/>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392" name="Google Shape;392;p6"/>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393" name="Google Shape;393;p6"/>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394" name="Google Shape;394;p6"/>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395" name="Google Shape;395;p6"/>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396" name="Google Shape;396;p6"/>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397" name="Google Shape;397;p6"/>
            <p:cNvSpPr/>
            <p:nvPr/>
          </p:nvSpPr>
          <p:spPr>
            <a:xfrm rot="5400000" flipH="1">
              <a:off x="2628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398" name="Google Shape;398;p6"/>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399" name="Google Shape;399;p6"/>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400" name="Google Shape;400;p6"/>
            <p:cNvSpPr/>
            <p:nvPr/>
          </p:nvSpPr>
          <p:spPr>
            <a:xfrm>
              <a:off x="4942764" y="5006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401" name="Google Shape;401;p6"/>
            <p:cNvSpPr/>
            <p:nvPr/>
          </p:nvSpPr>
          <p:spPr>
            <a:xfrm rot="8999773">
              <a:off x="5188897" y="47400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402" name="Google Shape;402;p6"/>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403" name="Google Shape;403;p6"/>
            <p:cNvSpPr/>
            <p:nvPr/>
          </p:nvSpPr>
          <p:spPr>
            <a:xfrm rot="2700000">
              <a:off x="7392164" y="47230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404" name="Google Shape;404;p6"/>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405" name="Google Shape;405;p6"/>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406" name="Google Shape;406;p6"/>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07" name="Google Shape;407;p6"/>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408" name="Google Shape;408;p6"/>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409" name="Google Shape;409;p6"/>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410" name="Google Shape;410;p6"/>
          <p:cNvSpPr txBox="1">
            <a:spLocks noGrp="1"/>
          </p:cNvSpPr>
          <p:nvPr>
            <p:ph type="title"/>
          </p:nvPr>
        </p:nvSpPr>
        <p:spPr>
          <a:xfrm>
            <a:off x="2654575" y="540000"/>
            <a:ext cx="38349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1"/>
        <p:cNvGrpSpPr/>
        <p:nvPr/>
      </p:nvGrpSpPr>
      <p:grpSpPr>
        <a:xfrm>
          <a:off x="0" y="0"/>
          <a:ext cx="0" cy="0"/>
          <a:chOff x="0" y="0"/>
          <a:chExt cx="0" cy="0"/>
        </a:xfrm>
      </p:grpSpPr>
      <p:grpSp>
        <p:nvGrpSpPr>
          <p:cNvPr id="412" name="Google Shape;412;p7"/>
          <p:cNvGrpSpPr/>
          <p:nvPr/>
        </p:nvGrpSpPr>
        <p:grpSpPr>
          <a:xfrm>
            <a:off x="122308" y="110399"/>
            <a:ext cx="8966083" cy="4999273"/>
            <a:chOff x="122308" y="110399"/>
            <a:chExt cx="8966083" cy="4999273"/>
          </a:xfrm>
        </p:grpSpPr>
        <p:grpSp>
          <p:nvGrpSpPr>
            <p:cNvPr id="413" name="Google Shape;413;p7"/>
            <p:cNvGrpSpPr/>
            <p:nvPr/>
          </p:nvGrpSpPr>
          <p:grpSpPr>
            <a:xfrm>
              <a:off x="122308" y="110399"/>
              <a:ext cx="8966083" cy="4999273"/>
              <a:chOff x="122308" y="110399"/>
              <a:chExt cx="8966083" cy="4999273"/>
            </a:xfrm>
          </p:grpSpPr>
          <p:grpSp>
            <p:nvGrpSpPr>
              <p:cNvPr id="414" name="Google Shape;414;p7"/>
              <p:cNvGrpSpPr/>
              <p:nvPr/>
            </p:nvGrpSpPr>
            <p:grpSpPr>
              <a:xfrm rot="10800000">
                <a:off x="6573247" y="988275"/>
                <a:ext cx="1752359" cy="2359987"/>
                <a:chOff x="8524342" y="1674075"/>
                <a:chExt cx="1752359" cy="2359987"/>
              </a:xfrm>
            </p:grpSpPr>
            <p:sp>
              <p:nvSpPr>
                <p:cNvPr id="415" name="Google Shape;415;p7"/>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416" name="Google Shape;416;p7"/>
                <p:cNvSpPr/>
                <p:nvPr/>
              </p:nvSpPr>
              <p:spPr>
                <a:xfrm>
                  <a:off x="10165514" y="36832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417" name="Google Shape;417;p7"/>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418" name="Google Shape;418;p7"/>
                <p:cNvSpPr/>
                <p:nvPr/>
              </p:nvSpPr>
              <p:spPr>
                <a:xfrm rot="-5400000">
                  <a:off x="9564028" y="20324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419" name="Google Shape;419;p7"/>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grpSp>
          <p:grpSp>
            <p:nvGrpSpPr>
              <p:cNvPr id="420" name="Google Shape;420;p7"/>
              <p:cNvGrpSpPr/>
              <p:nvPr/>
            </p:nvGrpSpPr>
            <p:grpSpPr>
              <a:xfrm>
                <a:off x="122308" y="110399"/>
                <a:ext cx="8966083" cy="4999273"/>
                <a:chOff x="122308" y="110399"/>
                <a:chExt cx="8966083" cy="4999273"/>
              </a:xfrm>
            </p:grpSpPr>
            <p:grpSp>
              <p:nvGrpSpPr>
                <p:cNvPr id="421" name="Google Shape;421;p7"/>
                <p:cNvGrpSpPr/>
                <p:nvPr/>
              </p:nvGrpSpPr>
              <p:grpSpPr>
                <a:xfrm>
                  <a:off x="122308" y="110399"/>
                  <a:ext cx="8966083" cy="4999273"/>
                  <a:chOff x="122308" y="110399"/>
                  <a:chExt cx="8966083" cy="4999273"/>
                </a:xfrm>
              </p:grpSpPr>
              <p:sp>
                <p:nvSpPr>
                  <p:cNvPr id="422" name="Google Shape;422;p7"/>
                  <p:cNvSpPr/>
                  <p:nvPr/>
                </p:nvSpPr>
                <p:spPr>
                  <a:xfrm rot="2700000">
                    <a:off x="365766" y="29748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23" name="Google Shape;423;p7"/>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424" name="Google Shape;424;p7"/>
                  <p:cNvSpPr/>
                  <p:nvPr/>
                </p:nvSpPr>
                <p:spPr>
                  <a:xfrm rot="6300406">
                    <a:off x="6543825" y="479970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425" name="Google Shape;425;p7"/>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426" name="Google Shape;426;p7"/>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427" name="Google Shape;427;p7"/>
                  <p:cNvSpPr/>
                  <p:nvPr/>
                </p:nvSpPr>
                <p:spPr>
                  <a:xfrm rot="-2700000">
                    <a:off x="8419665" y="3775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28" name="Google Shape;428;p7"/>
                  <p:cNvSpPr/>
                  <p:nvPr/>
                </p:nvSpPr>
                <p:spPr>
                  <a:xfrm>
                    <a:off x="5710514" y="88862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429" name="Google Shape;429;p7"/>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430" name="Google Shape;430;p7"/>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431" name="Google Shape;431;p7"/>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432" name="Google Shape;432;p7"/>
                  <p:cNvSpPr/>
                  <p:nvPr/>
                </p:nvSpPr>
                <p:spPr>
                  <a:xfrm rot="8100000" flipH="1">
                    <a:off x="8023319" y="407907"/>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433" name="Google Shape;433;p7"/>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434" name="Google Shape;434;p7"/>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435" name="Google Shape;435;p7"/>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436" name="Google Shape;436;p7"/>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437" name="Google Shape;437;p7"/>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438" name="Google Shape;438;p7"/>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439" name="Google Shape;439;p7"/>
                  <p:cNvSpPr/>
                  <p:nvPr/>
                </p:nvSpPr>
                <p:spPr>
                  <a:xfrm rot="8999773">
                    <a:off x="258672" y="12636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440" name="Google Shape;440;p7"/>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441" name="Google Shape;441;p7"/>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442" name="Google Shape;442;p7"/>
                  <p:cNvSpPr/>
                  <p:nvPr/>
                </p:nvSpPr>
                <p:spPr>
                  <a:xfrm rot="8999773">
                    <a:off x="5622622" y="17702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443" name="Google Shape;443;p7"/>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444" name="Google Shape;444;p7"/>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45" name="Google Shape;445;p7"/>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446" name="Google Shape;446;p7"/>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447" name="Google Shape;447;p7"/>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448" name="Google Shape;448;p7"/>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449" name="Google Shape;449;p7"/>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450" name="Google Shape;450;p7"/>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51" name="Google Shape;451;p7"/>
                  <p:cNvSpPr/>
                  <p:nvPr/>
                </p:nvSpPr>
                <p:spPr>
                  <a:xfrm rot="6300406">
                    <a:off x="665657" y="4775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452" name="Google Shape;452;p7"/>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53" name="Google Shape;453;p7"/>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454" name="Google Shape;454;p7"/>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455" name="Google Shape;455;p7"/>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56" name="Google Shape;456;p7"/>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457" name="Google Shape;457;p7"/>
                  <p:cNvSpPr/>
                  <p:nvPr/>
                </p:nvSpPr>
                <p:spPr>
                  <a:xfrm rot="-5400000">
                    <a:off x="6897028" y="16514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458" name="Google Shape;458;p7"/>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459" name="Google Shape;459;p7"/>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460" name="Google Shape;460;p7"/>
                  <p:cNvSpPr/>
                  <p:nvPr/>
                </p:nvSpPr>
                <p:spPr>
                  <a:xfrm rot="5400000" flipH="1">
                    <a:off x="6545060" y="71905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461" name="Google Shape;461;p7"/>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462" name="Google Shape;462;p7"/>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463" name="Google Shape;463;p7"/>
                  <p:cNvSpPr/>
                  <p:nvPr/>
                </p:nvSpPr>
                <p:spPr>
                  <a:xfrm>
                    <a:off x="4942764" y="5006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464" name="Google Shape;464;p7"/>
                  <p:cNvSpPr/>
                  <p:nvPr/>
                </p:nvSpPr>
                <p:spPr>
                  <a:xfrm rot="8999773">
                    <a:off x="5188897" y="47400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465" name="Google Shape;465;p7"/>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466" name="Google Shape;466;p7"/>
                  <p:cNvSpPr/>
                  <p:nvPr/>
                </p:nvSpPr>
                <p:spPr>
                  <a:xfrm rot="2700000">
                    <a:off x="7392164" y="48754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467" name="Google Shape;467;p7"/>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468" name="Google Shape;468;p7"/>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469" name="Google Shape;469;p7"/>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70" name="Google Shape;470;p7"/>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471" name="Google Shape;471;p7"/>
                  <p:cNvSpPr/>
                  <p:nvPr/>
                </p:nvSpPr>
                <p:spPr>
                  <a:xfrm rot="-5400000">
                    <a:off x="7044653" y="38809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472" name="Google Shape;472;p7"/>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nvGrpSpPr>
                <p:cNvPr id="473" name="Google Shape;473;p7"/>
                <p:cNvGrpSpPr/>
                <p:nvPr/>
              </p:nvGrpSpPr>
              <p:grpSpPr>
                <a:xfrm rot="10800000">
                  <a:off x="828058" y="1376836"/>
                  <a:ext cx="5359928" cy="2151381"/>
                  <a:chOff x="-4757605" y="2608221"/>
                  <a:chExt cx="5359928" cy="2151381"/>
                </a:xfrm>
              </p:grpSpPr>
              <p:sp>
                <p:nvSpPr>
                  <p:cNvPr id="474" name="Google Shape;474;p7"/>
                  <p:cNvSpPr/>
                  <p:nvPr/>
                </p:nvSpPr>
                <p:spPr>
                  <a:xfrm rot="2700000">
                    <a:off x="395991" y="26420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75" name="Google Shape;475;p7"/>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476" name="Google Shape;476;p7"/>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477" name="Google Shape;477;p7"/>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478" name="Google Shape;478;p7"/>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479" name="Google Shape;479;p7"/>
                  <p:cNvSpPr/>
                  <p:nvPr/>
                </p:nvSpPr>
                <p:spPr>
                  <a:xfrm rot="8999773">
                    <a:off x="-4755228" y="39712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grpSp>
          </p:grpSp>
        </p:grpSp>
        <p:sp>
          <p:nvSpPr>
            <p:cNvPr id="480" name="Google Shape;480;p7"/>
            <p:cNvSpPr/>
            <p:nvPr/>
          </p:nvSpPr>
          <p:spPr>
            <a:xfrm>
              <a:off x="7818600" y="4071675"/>
              <a:ext cx="193500" cy="183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7"/>
          <p:cNvSpPr/>
          <p:nvPr/>
        </p:nvSpPr>
        <p:spPr>
          <a:xfrm>
            <a:off x="726275" y="540000"/>
            <a:ext cx="47595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7"/>
          <p:cNvGrpSpPr/>
          <p:nvPr/>
        </p:nvGrpSpPr>
        <p:grpSpPr>
          <a:xfrm>
            <a:off x="6622278" y="720692"/>
            <a:ext cx="1386230" cy="2576599"/>
            <a:chOff x="6622012" y="795963"/>
            <a:chExt cx="1304687" cy="2425262"/>
          </a:xfrm>
        </p:grpSpPr>
        <p:sp>
          <p:nvSpPr>
            <p:cNvPr id="483" name="Google Shape;483;p7"/>
            <p:cNvSpPr/>
            <p:nvPr/>
          </p:nvSpPr>
          <p:spPr>
            <a:xfrm rot="676147">
              <a:off x="7263594" y="835063"/>
              <a:ext cx="436082" cy="363936"/>
            </a:xfrm>
            <a:custGeom>
              <a:avLst/>
              <a:gdLst/>
              <a:ahLst/>
              <a:cxnLst/>
              <a:rect l="l" t="t" r="r" b="b"/>
              <a:pathLst>
                <a:path w="10218" h="8528" extrusionOk="0">
                  <a:moveTo>
                    <a:pt x="0" y="0"/>
                  </a:moveTo>
                  <a:lnTo>
                    <a:pt x="4834" y="8528"/>
                  </a:lnTo>
                  <a:lnTo>
                    <a:pt x="5864" y="6560"/>
                  </a:lnTo>
                  <a:lnTo>
                    <a:pt x="7521" y="7931"/>
                  </a:lnTo>
                  <a:lnTo>
                    <a:pt x="7542" y="4253"/>
                  </a:lnTo>
                  <a:lnTo>
                    <a:pt x="10217" y="328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
            <p:cNvSpPr/>
            <p:nvPr/>
          </p:nvSpPr>
          <p:spPr>
            <a:xfrm rot="676147">
              <a:off x="7284315" y="828697"/>
              <a:ext cx="324479" cy="183888"/>
            </a:xfrm>
            <a:custGeom>
              <a:avLst/>
              <a:gdLst/>
              <a:ahLst/>
              <a:cxnLst/>
              <a:rect l="l" t="t" r="r" b="b"/>
              <a:pathLst>
                <a:path w="7603" h="4309" extrusionOk="0">
                  <a:moveTo>
                    <a:pt x="120" y="1"/>
                  </a:moveTo>
                  <a:cubicBezTo>
                    <a:pt x="83" y="1"/>
                    <a:pt x="47" y="21"/>
                    <a:pt x="29" y="54"/>
                  </a:cubicBezTo>
                  <a:cubicBezTo>
                    <a:pt x="1" y="104"/>
                    <a:pt x="17" y="170"/>
                    <a:pt x="67" y="198"/>
                  </a:cubicBezTo>
                  <a:lnTo>
                    <a:pt x="7433" y="4291"/>
                  </a:lnTo>
                  <a:cubicBezTo>
                    <a:pt x="7449" y="4302"/>
                    <a:pt x="7466" y="4308"/>
                    <a:pt x="7482" y="4308"/>
                  </a:cubicBezTo>
                  <a:cubicBezTo>
                    <a:pt x="7521" y="4308"/>
                    <a:pt x="7559" y="4286"/>
                    <a:pt x="7575" y="4253"/>
                  </a:cubicBezTo>
                  <a:cubicBezTo>
                    <a:pt x="7603" y="4198"/>
                    <a:pt x="7587" y="4137"/>
                    <a:pt x="7537" y="4104"/>
                  </a:cubicBezTo>
                  <a:lnTo>
                    <a:pt x="171" y="16"/>
                  </a:lnTo>
                  <a:cubicBezTo>
                    <a:pt x="155" y="5"/>
                    <a:pt x="137"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rot="676147">
              <a:off x="7504274" y="1069992"/>
              <a:ext cx="64315" cy="120857"/>
            </a:xfrm>
            <a:custGeom>
              <a:avLst/>
              <a:gdLst/>
              <a:ahLst/>
              <a:cxnLst/>
              <a:rect l="l" t="t" r="r" b="b"/>
              <a:pathLst>
                <a:path w="1507" h="2832" extrusionOk="0">
                  <a:moveTo>
                    <a:pt x="117" y="1"/>
                  </a:moveTo>
                  <a:cubicBezTo>
                    <a:pt x="103" y="1"/>
                    <a:pt x="89" y="3"/>
                    <a:pt x="76" y="9"/>
                  </a:cubicBezTo>
                  <a:cubicBezTo>
                    <a:pt x="21" y="36"/>
                    <a:pt x="0" y="97"/>
                    <a:pt x="26" y="152"/>
                  </a:cubicBezTo>
                  <a:lnTo>
                    <a:pt x="1293" y="2771"/>
                  </a:lnTo>
                  <a:cubicBezTo>
                    <a:pt x="1309" y="2811"/>
                    <a:pt x="1348" y="2832"/>
                    <a:pt x="1387" y="2832"/>
                  </a:cubicBezTo>
                  <a:cubicBezTo>
                    <a:pt x="1402" y="2832"/>
                    <a:pt x="1419" y="2826"/>
                    <a:pt x="1435" y="2821"/>
                  </a:cubicBezTo>
                  <a:cubicBezTo>
                    <a:pt x="1485" y="2793"/>
                    <a:pt x="1506" y="2733"/>
                    <a:pt x="1480" y="2679"/>
                  </a:cubicBezTo>
                  <a:lnTo>
                    <a:pt x="213" y="59"/>
                  </a:lnTo>
                  <a:cubicBezTo>
                    <a:pt x="197" y="22"/>
                    <a:pt x="156"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rot="676147">
              <a:off x="7280454" y="822935"/>
              <a:ext cx="269510" cy="228740"/>
            </a:xfrm>
            <a:custGeom>
              <a:avLst/>
              <a:gdLst/>
              <a:ahLst/>
              <a:cxnLst/>
              <a:rect l="l" t="t" r="r" b="b"/>
              <a:pathLst>
                <a:path w="6315" h="5360" extrusionOk="0">
                  <a:moveTo>
                    <a:pt x="119" y="0"/>
                  </a:moveTo>
                  <a:cubicBezTo>
                    <a:pt x="89" y="0"/>
                    <a:pt x="60" y="13"/>
                    <a:pt x="39" y="37"/>
                  </a:cubicBezTo>
                  <a:cubicBezTo>
                    <a:pt x="1" y="81"/>
                    <a:pt x="6" y="147"/>
                    <a:pt x="50" y="185"/>
                  </a:cubicBezTo>
                  <a:lnTo>
                    <a:pt x="6128" y="5332"/>
                  </a:lnTo>
                  <a:cubicBezTo>
                    <a:pt x="6145" y="5348"/>
                    <a:pt x="6173" y="5360"/>
                    <a:pt x="6194" y="5360"/>
                  </a:cubicBezTo>
                  <a:cubicBezTo>
                    <a:pt x="6221" y="5360"/>
                    <a:pt x="6254" y="5342"/>
                    <a:pt x="6277" y="5320"/>
                  </a:cubicBezTo>
                  <a:cubicBezTo>
                    <a:pt x="6315" y="5277"/>
                    <a:pt x="6310" y="5211"/>
                    <a:pt x="6260" y="5173"/>
                  </a:cubicBezTo>
                  <a:lnTo>
                    <a:pt x="188" y="26"/>
                  </a:lnTo>
                  <a:cubicBezTo>
                    <a:pt x="168" y="9"/>
                    <a:pt x="143"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rot="676147">
              <a:off x="7494024" y="1063608"/>
              <a:ext cx="26930" cy="62477"/>
            </a:xfrm>
            <a:custGeom>
              <a:avLst/>
              <a:gdLst/>
              <a:ahLst/>
              <a:cxnLst/>
              <a:rect l="l" t="t" r="r" b="b"/>
              <a:pathLst>
                <a:path w="631" h="1464" extrusionOk="0">
                  <a:moveTo>
                    <a:pt x="515" y="0"/>
                  </a:moveTo>
                  <a:cubicBezTo>
                    <a:pt x="469" y="0"/>
                    <a:pt x="425" y="31"/>
                    <a:pt x="411" y="75"/>
                  </a:cubicBezTo>
                  <a:lnTo>
                    <a:pt x="17" y="1325"/>
                  </a:lnTo>
                  <a:cubicBezTo>
                    <a:pt x="1" y="1380"/>
                    <a:pt x="34" y="1441"/>
                    <a:pt x="88" y="1457"/>
                  </a:cubicBezTo>
                  <a:cubicBezTo>
                    <a:pt x="99" y="1463"/>
                    <a:pt x="110" y="1463"/>
                    <a:pt x="120" y="1463"/>
                  </a:cubicBezTo>
                  <a:cubicBezTo>
                    <a:pt x="165" y="1463"/>
                    <a:pt x="209" y="1436"/>
                    <a:pt x="219" y="1391"/>
                  </a:cubicBezTo>
                  <a:lnTo>
                    <a:pt x="608" y="136"/>
                  </a:lnTo>
                  <a:cubicBezTo>
                    <a:pt x="631" y="82"/>
                    <a:pt x="598" y="22"/>
                    <a:pt x="543" y="4"/>
                  </a:cubicBezTo>
                  <a:cubicBezTo>
                    <a:pt x="534" y="2"/>
                    <a:pt x="524" y="0"/>
                    <a:pt x="515" y="0"/>
                  </a:cubicBezTo>
                  <a:close/>
                </a:path>
              </a:pathLst>
            </a:custGeom>
            <a:solidFill>
              <a:srgbClr val="2E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rot="676147">
              <a:off x="6799863" y="1233217"/>
              <a:ext cx="948984" cy="1913734"/>
            </a:xfrm>
            <a:custGeom>
              <a:avLst/>
              <a:gdLst/>
              <a:ahLst/>
              <a:cxnLst/>
              <a:rect l="l" t="t" r="r" b="b"/>
              <a:pathLst>
                <a:path w="22236" h="44844" extrusionOk="0">
                  <a:moveTo>
                    <a:pt x="13245" y="0"/>
                  </a:moveTo>
                  <a:cubicBezTo>
                    <a:pt x="13209" y="0"/>
                    <a:pt x="13173" y="21"/>
                    <a:pt x="13154" y="54"/>
                  </a:cubicBezTo>
                  <a:cubicBezTo>
                    <a:pt x="13127" y="104"/>
                    <a:pt x="13144" y="170"/>
                    <a:pt x="13192" y="197"/>
                  </a:cubicBezTo>
                  <a:cubicBezTo>
                    <a:pt x="13198" y="197"/>
                    <a:pt x="13478" y="356"/>
                    <a:pt x="13921" y="635"/>
                  </a:cubicBezTo>
                  <a:cubicBezTo>
                    <a:pt x="13938" y="646"/>
                    <a:pt x="13954" y="646"/>
                    <a:pt x="13976" y="646"/>
                  </a:cubicBezTo>
                  <a:cubicBezTo>
                    <a:pt x="14009" y="646"/>
                    <a:pt x="14042" y="630"/>
                    <a:pt x="14064" y="597"/>
                  </a:cubicBezTo>
                  <a:cubicBezTo>
                    <a:pt x="14097" y="547"/>
                    <a:pt x="14080" y="481"/>
                    <a:pt x="14032" y="455"/>
                  </a:cubicBezTo>
                  <a:cubicBezTo>
                    <a:pt x="13582" y="175"/>
                    <a:pt x="13296" y="16"/>
                    <a:pt x="13296" y="16"/>
                  </a:cubicBezTo>
                  <a:cubicBezTo>
                    <a:pt x="13280" y="5"/>
                    <a:pt x="13263" y="0"/>
                    <a:pt x="13245" y="0"/>
                  </a:cubicBezTo>
                  <a:close/>
                  <a:moveTo>
                    <a:pt x="14684" y="896"/>
                  </a:moveTo>
                  <a:cubicBezTo>
                    <a:pt x="14652" y="896"/>
                    <a:pt x="14621" y="912"/>
                    <a:pt x="14601" y="942"/>
                  </a:cubicBezTo>
                  <a:cubicBezTo>
                    <a:pt x="14568" y="992"/>
                    <a:pt x="14579" y="1058"/>
                    <a:pt x="14629" y="1090"/>
                  </a:cubicBezTo>
                  <a:cubicBezTo>
                    <a:pt x="14842" y="1232"/>
                    <a:pt x="15079" y="1397"/>
                    <a:pt x="15325" y="1567"/>
                  </a:cubicBezTo>
                  <a:cubicBezTo>
                    <a:pt x="15342" y="1584"/>
                    <a:pt x="15363" y="1589"/>
                    <a:pt x="15385" y="1589"/>
                  </a:cubicBezTo>
                  <a:cubicBezTo>
                    <a:pt x="15418" y="1589"/>
                    <a:pt x="15451" y="1573"/>
                    <a:pt x="15473" y="1546"/>
                  </a:cubicBezTo>
                  <a:cubicBezTo>
                    <a:pt x="15506" y="1496"/>
                    <a:pt x="15494" y="1430"/>
                    <a:pt x="15446" y="1397"/>
                  </a:cubicBezTo>
                  <a:cubicBezTo>
                    <a:pt x="15198" y="1222"/>
                    <a:pt x="14963" y="1063"/>
                    <a:pt x="14743" y="915"/>
                  </a:cubicBezTo>
                  <a:cubicBezTo>
                    <a:pt x="14724" y="903"/>
                    <a:pt x="14704" y="896"/>
                    <a:pt x="14684" y="896"/>
                  </a:cubicBezTo>
                  <a:close/>
                  <a:moveTo>
                    <a:pt x="16073" y="1877"/>
                  </a:moveTo>
                  <a:cubicBezTo>
                    <a:pt x="16040" y="1877"/>
                    <a:pt x="16008" y="1891"/>
                    <a:pt x="15988" y="1918"/>
                  </a:cubicBezTo>
                  <a:cubicBezTo>
                    <a:pt x="15949" y="1968"/>
                    <a:pt x="15960" y="2034"/>
                    <a:pt x="16005" y="2066"/>
                  </a:cubicBezTo>
                  <a:cubicBezTo>
                    <a:pt x="16223" y="2231"/>
                    <a:pt x="16448" y="2406"/>
                    <a:pt x="16673" y="2586"/>
                  </a:cubicBezTo>
                  <a:cubicBezTo>
                    <a:pt x="16690" y="2598"/>
                    <a:pt x="16716" y="2608"/>
                    <a:pt x="16739" y="2608"/>
                  </a:cubicBezTo>
                  <a:cubicBezTo>
                    <a:pt x="16772" y="2608"/>
                    <a:pt x="16799" y="2593"/>
                    <a:pt x="16822" y="2570"/>
                  </a:cubicBezTo>
                  <a:cubicBezTo>
                    <a:pt x="16860" y="2520"/>
                    <a:pt x="16848" y="2454"/>
                    <a:pt x="16804" y="2416"/>
                  </a:cubicBezTo>
                  <a:cubicBezTo>
                    <a:pt x="16580" y="2236"/>
                    <a:pt x="16355" y="2060"/>
                    <a:pt x="16136" y="1895"/>
                  </a:cubicBezTo>
                  <a:cubicBezTo>
                    <a:pt x="16117" y="1883"/>
                    <a:pt x="16095" y="1877"/>
                    <a:pt x="16073" y="1877"/>
                  </a:cubicBezTo>
                  <a:close/>
                  <a:moveTo>
                    <a:pt x="17389" y="2939"/>
                  </a:moveTo>
                  <a:cubicBezTo>
                    <a:pt x="17359" y="2939"/>
                    <a:pt x="17330" y="2952"/>
                    <a:pt x="17308" y="2975"/>
                  </a:cubicBezTo>
                  <a:cubicBezTo>
                    <a:pt x="17270" y="3020"/>
                    <a:pt x="17275" y="3086"/>
                    <a:pt x="17320" y="3124"/>
                  </a:cubicBezTo>
                  <a:cubicBezTo>
                    <a:pt x="17538" y="3309"/>
                    <a:pt x="17748" y="3502"/>
                    <a:pt x="17945" y="3688"/>
                  </a:cubicBezTo>
                  <a:cubicBezTo>
                    <a:pt x="17966" y="3704"/>
                    <a:pt x="17994" y="3716"/>
                    <a:pt x="18021" y="3716"/>
                  </a:cubicBezTo>
                  <a:cubicBezTo>
                    <a:pt x="18049" y="3716"/>
                    <a:pt x="18076" y="3704"/>
                    <a:pt x="18097" y="3683"/>
                  </a:cubicBezTo>
                  <a:cubicBezTo>
                    <a:pt x="18137" y="3638"/>
                    <a:pt x="18130" y="3573"/>
                    <a:pt x="18092" y="3534"/>
                  </a:cubicBezTo>
                  <a:cubicBezTo>
                    <a:pt x="17890" y="3342"/>
                    <a:pt x="17677" y="3152"/>
                    <a:pt x="17457" y="2965"/>
                  </a:cubicBezTo>
                  <a:cubicBezTo>
                    <a:pt x="17437" y="2948"/>
                    <a:pt x="17413" y="2939"/>
                    <a:pt x="17389" y="2939"/>
                  </a:cubicBezTo>
                  <a:close/>
                  <a:moveTo>
                    <a:pt x="18624" y="4098"/>
                  </a:moveTo>
                  <a:cubicBezTo>
                    <a:pt x="18596" y="4098"/>
                    <a:pt x="18569" y="4107"/>
                    <a:pt x="18547" y="4126"/>
                  </a:cubicBezTo>
                  <a:cubicBezTo>
                    <a:pt x="18509" y="4165"/>
                    <a:pt x="18509" y="4237"/>
                    <a:pt x="18547" y="4275"/>
                  </a:cubicBezTo>
                  <a:cubicBezTo>
                    <a:pt x="18750" y="4483"/>
                    <a:pt x="18937" y="4691"/>
                    <a:pt x="19117" y="4895"/>
                  </a:cubicBezTo>
                  <a:cubicBezTo>
                    <a:pt x="19139" y="4916"/>
                    <a:pt x="19167" y="4933"/>
                    <a:pt x="19195" y="4933"/>
                  </a:cubicBezTo>
                  <a:cubicBezTo>
                    <a:pt x="19222" y="4933"/>
                    <a:pt x="19243" y="4921"/>
                    <a:pt x="19266" y="4905"/>
                  </a:cubicBezTo>
                  <a:cubicBezTo>
                    <a:pt x="19309" y="4867"/>
                    <a:pt x="19314" y="4801"/>
                    <a:pt x="19276" y="4756"/>
                  </a:cubicBezTo>
                  <a:cubicBezTo>
                    <a:pt x="19096" y="4549"/>
                    <a:pt x="18904" y="4336"/>
                    <a:pt x="18701" y="4126"/>
                  </a:cubicBezTo>
                  <a:cubicBezTo>
                    <a:pt x="18679" y="4107"/>
                    <a:pt x="18651" y="4098"/>
                    <a:pt x="18624" y="4098"/>
                  </a:cubicBezTo>
                  <a:close/>
                  <a:moveTo>
                    <a:pt x="19731" y="5375"/>
                  </a:moveTo>
                  <a:cubicBezTo>
                    <a:pt x="19709" y="5375"/>
                    <a:pt x="19686" y="5383"/>
                    <a:pt x="19665" y="5398"/>
                  </a:cubicBezTo>
                  <a:cubicBezTo>
                    <a:pt x="19622" y="5431"/>
                    <a:pt x="19610" y="5497"/>
                    <a:pt x="19650" y="5546"/>
                  </a:cubicBezTo>
                  <a:cubicBezTo>
                    <a:pt x="19819" y="5776"/>
                    <a:pt x="19984" y="6006"/>
                    <a:pt x="20126" y="6231"/>
                  </a:cubicBezTo>
                  <a:cubicBezTo>
                    <a:pt x="20143" y="6264"/>
                    <a:pt x="20181" y="6281"/>
                    <a:pt x="20214" y="6281"/>
                  </a:cubicBezTo>
                  <a:cubicBezTo>
                    <a:pt x="20235" y="6281"/>
                    <a:pt x="20252" y="6276"/>
                    <a:pt x="20268" y="6264"/>
                  </a:cubicBezTo>
                  <a:cubicBezTo>
                    <a:pt x="20318" y="6231"/>
                    <a:pt x="20334" y="6165"/>
                    <a:pt x="20301" y="6117"/>
                  </a:cubicBezTo>
                  <a:cubicBezTo>
                    <a:pt x="20159" y="5886"/>
                    <a:pt x="19994" y="5651"/>
                    <a:pt x="19814" y="5421"/>
                  </a:cubicBezTo>
                  <a:cubicBezTo>
                    <a:pt x="19795" y="5391"/>
                    <a:pt x="19764" y="5375"/>
                    <a:pt x="19731" y="5375"/>
                  </a:cubicBezTo>
                  <a:close/>
                  <a:moveTo>
                    <a:pt x="20629" y="6806"/>
                  </a:moveTo>
                  <a:cubicBezTo>
                    <a:pt x="20613" y="6806"/>
                    <a:pt x="20597" y="6810"/>
                    <a:pt x="20581" y="6818"/>
                  </a:cubicBezTo>
                  <a:cubicBezTo>
                    <a:pt x="20531" y="6845"/>
                    <a:pt x="20510" y="6906"/>
                    <a:pt x="20538" y="6960"/>
                  </a:cubicBezTo>
                  <a:cubicBezTo>
                    <a:pt x="20663" y="7218"/>
                    <a:pt x="20773" y="7475"/>
                    <a:pt x="20855" y="7723"/>
                  </a:cubicBezTo>
                  <a:cubicBezTo>
                    <a:pt x="20872" y="7766"/>
                    <a:pt x="20910" y="7799"/>
                    <a:pt x="20953" y="7799"/>
                  </a:cubicBezTo>
                  <a:cubicBezTo>
                    <a:pt x="20965" y="7799"/>
                    <a:pt x="20976" y="7794"/>
                    <a:pt x="20986" y="7788"/>
                  </a:cubicBezTo>
                  <a:cubicBezTo>
                    <a:pt x="21047" y="7771"/>
                    <a:pt x="21074" y="7711"/>
                    <a:pt x="21052" y="7657"/>
                  </a:cubicBezTo>
                  <a:cubicBezTo>
                    <a:pt x="20970" y="7399"/>
                    <a:pt x="20855" y="7131"/>
                    <a:pt x="20723" y="6868"/>
                  </a:cubicBezTo>
                  <a:cubicBezTo>
                    <a:pt x="20703" y="6828"/>
                    <a:pt x="20668" y="6806"/>
                    <a:pt x="20629" y="6806"/>
                  </a:cubicBezTo>
                  <a:close/>
                  <a:moveTo>
                    <a:pt x="21151" y="8401"/>
                  </a:moveTo>
                  <a:cubicBezTo>
                    <a:pt x="21147" y="8401"/>
                    <a:pt x="21144" y="8401"/>
                    <a:pt x="21140" y="8401"/>
                  </a:cubicBezTo>
                  <a:cubicBezTo>
                    <a:pt x="21085" y="8413"/>
                    <a:pt x="21047" y="8467"/>
                    <a:pt x="21052" y="8522"/>
                  </a:cubicBezTo>
                  <a:cubicBezTo>
                    <a:pt x="21090" y="8742"/>
                    <a:pt x="21107" y="8960"/>
                    <a:pt x="21107" y="9175"/>
                  </a:cubicBezTo>
                  <a:cubicBezTo>
                    <a:pt x="21107" y="9229"/>
                    <a:pt x="21107" y="9289"/>
                    <a:pt x="21102" y="9345"/>
                  </a:cubicBezTo>
                  <a:cubicBezTo>
                    <a:pt x="21102" y="9405"/>
                    <a:pt x="21145" y="9454"/>
                    <a:pt x="21206" y="9454"/>
                  </a:cubicBezTo>
                  <a:lnTo>
                    <a:pt x="21211" y="9454"/>
                  </a:lnTo>
                  <a:cubicBezTo>
                    <a:pt x="21266" y="9454"/>
                    <a:pt x="21310" y="9410"/>
                    <a:pt x="21315" y="9355"/>
                  </a:cubicBezTo>
                  <a:lnTo>
                    <a:pt x="21315" y="9175"/>
                  </a:lnTo>
                  <a:cubicBezTo>
                    <a:pt x="21320" y="8950"/>
                    <a:pt x="21299" y="8720"/>
                    <a:pt x="21266" y="8490"/>
                  </a:cubicBezTo>
                  <a:cubicBezTo>
                    <a:pt x="21255" y="8438"/>
                    <a:pt x="21207" y="8401"/>
                    <a:pt x="21151" y="8401"/>
                  </a:cubicBezTo>
                  <a:close/>
                  <a:moveTo>
                    <a:pt x="21086" y="10077"/>
                  </a:moveTo>
                  <a:cubicBezTo>
                    <a:pt x="21037" y="10077"/>
                    <a:pt x="20989" y="10108"/>
                    <a:pt x="20976" y="10156"/>
                  </a:cubicBezTo>
                  <a:cubicBezTo>
                    <a:pt x="20943" y="10276"/>
                    <a:pt x="20905" y="10402"/>
                    <a:pt x="20860" y="10523"/>
                  </a:cubicBezTo>
                  <a:cubicBezTo>
                    <a:pt x="20806" y="10665"/>
                    <a:pt x="20751" y="10802"/>
                    <a:pt x="20690" y="10934"/>
                  </a:cubicBezTo>
                  <a:cubicBezTo>
                    <a:pt x="20669" y="10984"/>
                    <a:pt x="20690" y="11049"/>
                    <a:pt x="20745" y="11070"/>
                  </a:cubicBezTo>
                  <a:cubicBezTo>
                    <a:pt x="20756" y="11077"/>
                    <a:pt x="20773" y="11082"/>
                    <a:pt x="20789" y="11082"/>
                  </a:cubicBezTo>
                  <a:cubicBezTo>
                    <a:pt x="20827" y="11082"/>
                    <a:pt x="20866" y="11055"/>
                    <a:pt x="20882" y="11016"/>
                  </a:cubicBezTo>
                  <a:cubicBezTo>
                    <a:pt x="20943" y="10885"/>
                    <a:pt x="21003" y="10742"/>
                    <a:pt x="21057" y="10594"/>
                  </a:cubicBezTo>
                  <a:cubicBezTo>
                    <a:pt x="21107" y="10468"/>
                    <a:pt x="21145" y="10342"/>
                    <a:pt x="21183" y="10210"/>
                  </a:cubicBezTo>
                  <a:cubicBezTo>
                    <a:pt x="21195" y="10156"/>
                    <a:pt x="21162" y="10096"/>
                    <a:pt x="21107" y="10079"/>
                  </a:cubicBezTo>
                  <a:cubicBezTo>
                    <a:pt x="21100" y="10077"/>
                    <a:pt x="21093" y="10077"/>
                    <a:pt x="21086" y="10077"/>
                  </a:cubicBezTo>
                  <a:close/>
                  <a:moveTo>
                    <a:pt x="20403" y="11623"/>
                  </a:moveTo>
                  <a:cubicBezTo>
                    <a:pt x="20367" y="11623"/>
                    <a:pt x="20331" y="11641"/>
                    <a:pt x="20313" y="11674"/>
                  </a:cubicBezTo>
                  <a:cubicBezTo>
                    <a:pt x="20164" y="11915"/>
                    <a:pt x="20005" y="12145"/>
                    <a:pt x="19840" y="12353"/>
                  </a:cubicBezTo>
                  <a:cubicBezTo>
                    <a:pt x="19802" y="12403"/>
                    <a:pt x="19814" y="12469"/>
                    <a:pt x="19858" y="12507"/>
                  </a:cubicBezTo>
                  <a:cubicBezTo>
                    <a:pt x="19873" y="12517"/>
                    <a:pt x="19901" y="12529"/>
                    <a:pt x="19923" y="12529"/>
                  </a:cubicBezTo>
                  <a:cubicBezTo>
                    <a:pt x="19956" y="12529"/>
                    <a:pt x="19984" y="12512"/>
                    <a:pt x="20005" y="12491"/>
                  </a:cubicBezTo>
                  <a:cubicBezTo>
                    <a:pt x="20181" y="12271"/>
                    <a:pt x="20340" y="12036"/>
                    <a:pt x="20493" y="11778"/>
                  </a:cubicBezTo>
                  <a:cubicBezTo>
                    <a:pt x="20520" y="11728"/>
                    <a:pt x="20505" y="11662"/>
                    <a:pt x="20455" y="11636"/>
                  </a:cubicBezTo>
                  <a:cubicBezTo>
                    <a:pt x="20439" y="11627"/>
                    <a:pt x="20421" y="11623"/>
                    <a:pt x="20403" y="11623"/>
                  </a:cubicBezTo>
                  <a:close/>
                  <a:moveTo>
                    <a:pt x="17177" y="12248"/>
                  </a:moveTo>
                  <a:cubicBezTo>
                    <a:pt x="17121" y="12248"/>
                    <a:pt x="17072" y="12285"/>
                    <a:pt x="17068" y="12337"/>
                  </a:cubicBezTo>
                  <a:cubicBezTo>
                    <a:pt x="17057" y="12398"/>
                    <a:pt x="17095" y="12452"/>
                    <a:pt x="17156" y="12458"/>
                  </a:cubicBezTo>
                  <a:cubicBezTo>
                    <a:pt x="17407" y="12502"/>
                    <a:pt x="17682" y="12567"/>
                    <a:pt x="17955" y="12661"/>
                  </a:cubicBezTo>
                  <a:cubicBezTo>
                    <a:pt x="17966" y="12661"/>
                    <a:pt x="17978" y="12666"/>
                    <a:pt x="17988" y="12666"/>
                  </a:cubicBezTo>
                  <a:cubicBezTo>
                    <a:pt x="18038" y="12666"/>
                    <a:pt x="18076" y="12633"/>
                    <a:pt x="18092" y="12590"/>
                  </a:cubicBezTo>
                  <a:cubicBezTo>
                    <a:pt x="18109" y="12534"/>
                    <a:pt x="18082" y="12474"/>
                    <a:pt x="18021" y="12458"/>
                  </a:cubicBezTo>
                  <a:cubicBezTo>
                    <a:pt x="17736" y="12365"/>
                    <a:pt x="17452" y="12294"/>
                    <a:pt x="17189" y="12249"/>
                  </a:cubicBezTo>
                  <a:cubicBezTo>
                    <a:pt x="17185" y="12249"/>
                    <a:pt x="17181" y="12248"/>
                    <a:pt x="17177" y="12248"/>
                  </a:cubicBezTo>
                  <a:close/>
                  <a:moveTo>
                    <a:pt x="16326" y="12216"/>
                  </a:moveTo>
                  <a:cubicBezTo>
                    <a:pt x="16323" y="12216"/>
                    <a:pt x="16319" y="12216"/>
                    <a:pt x="16316" y="12216"/>
                  </a:cubicBezTo>
                  <a:cubicBezTo>
                    <a:pt x="16032" y="12254"/>
                    <a:pt x="15823" y="12342"/>
                    <a:pt x="15681" y="12479"/>
                  </a:cubicBezTo>
                  <a:cubicBezTo>
                    <a:pt x="15626" y="12540"/>
                    <a:pt x="15572" y="12600"/>
                    <a:pt x="15527" y="12661"/>
                  </a:cubicBezTo>
                  <a:cubicBezTo>
                    <a:pt x="15494" y="12704"/>
                    <a:pt x="15506" y="12770"/>
                    <a:pt x="15550" y="12808"/>
                  </a:cubicBezTo>
                  <a:cubicBezTo>
                    <a:pt x="15572" y="12820"/>
                    <a:pt x="15593" y="12825"/>
                    <a:pt x="15615" y="12825"/>
                  </a:cubicBezTo>
                  <a:cubicBezTo>
                    <a:pt x="15648" y="12825"/>
                    <a:pt x="15681" y="12813"/>
                    <a:pt x="15697" y="12780"/>
                  </a:cubicBezTo>
                  <a:cubicBezTo>
                    <a:pt x="15736" y="12732"/>
                    <a:pt x="15780" y="12682"/>
                    <a:pt x="15828" y="12633"/>
                  </a:cubicBezTo>
                  <a:cubicBezTo>
                    <a:pt x="15934" y="12529"/>
                    <a:pt x="16114" y="12458"/>
                    <a:pt x="16344" y="12431"/>
                  </a:cubicBezTo>
                  <a:cubicBezTo>
                    <a:pt x="16399" y="12419"/>
                    <a:pt x="16443" y="12370"/>
                    <a:pt x="16432" y="12309"/>
                  </a:cubicBezTo>
                  <a:cubicBezTo>
                    <a:pt x="16427" y="12257"/>
                    <a:pt x="16378" y="12216"/>
                    <a:pt x="16326" y="12216"/>
                  </a:cubicBezTo>
                  <a:close/>
                  <a:moveTo>
                    <a:pt x="18773" y="12763"/>
                  </a:moveTo>
                  <a:cubicBezTo>
                    <a:pt x="18735" y="12763"/>
                    <a:pt x="18698" y="12786"/>
                    <a:pt x="18679" y="12825"/>
                  </a:cubicBezTo>
                  <a:cubicBezTo>
                    <a:pt x="18657" y="12879"/>
                    <a:pt x="18679" y="12940"/>
                    <a:pt x="18734" y="12967"/>
                  </a:cubicBezTo>
                  <a:cubicBezTo>
                    <a:pt x="18843" y="13017"/>
                    <a:pt x="18953" y="13076"/>
                    <a:pt x="19063" y="13132"/>
                  </a:cubicBezTo>
                  <a:cubicBezTo>
                    <a:pt x="18920" y="13247"/>
                    <a:pt x="18767" y="13357"/>
                    <a:pt x="18613" y="13445"/>
                  </a:cubicBezTo>
                  <a:cubicBezTo>
                    <a:pt x="18564" y="13478"/>
                    <a:pt x="18547" y="13543"/>
                    <a:pt x="18575" y="13592"/>
                  </a:cubicBezTo>
                  <a:cubicBezTo>
                    <a:pt x="18597" y="13625"/>
                    <a:pt x="18630" y="13642"/>
                    <a:pt x="18668" y="13642"/>
                  </a:cubicBezTo>
                  <a:cubicBezTo>
                    <a:pt x="18684" y="13642"/>
                    <a:pt x="18701" y="13635"/>
                    <a:pt x="18717" y="13630"/>
                  </a:cubicBezTo>
                  <a:cubicBezTo>
                    <a:pt x="18909" y="13516"/>
                    <a:pt x="19091" y="13389"/>
                    <a:pt x="19266" y="13247"/>
                  </a:cubicBezTo>
                  <a:cubicBezTo>
                    <a:pt x="19331" y="13286"/>
                    <a:pt x="19397" y="13324"/>
                    <a:pt x="19463" y="13362"/>
                  </a:cubicBezTo>
                  <a:cubicBezTo>
                    <a:pt x="19480" y="13374"/>
                    <a:pt x="19500" y="13379"/>
                    <a:pt x="19519" y="13379"/>
                  </a:cubicBezTo>
                  <a:cubicBezTo>
                    <a:pt x="19554" y="13379"/>
                    <a:pt x="19589" y="13361"/>
                    <a:pt x="19610" y="13329"/>
                  </a:cubicBezTo>
                  <a:cubicBezTo>
                    <a:pt x="19638" y="13280"/>
                    <a:pt x="19627" y="13214"/>
                    <a:pt x="19577" y="13187"/>
                  </a:cubicBezTo>
                  <a:cubicBezTo>
                    <a:pt x="19529" y="13154"/>
                    <a:pt x="19479" y="13126"/>
                    <a:pt x="19430" y="13099"/>
                  </a:cubicBezTo>
                  <a:cubicBezTo>
                    <a:pt x="19458" y="13055"/>
                    <a:pt x="19458" y="13005"/>
                    <a:pt x="19425" y="12967"/>
                  </a:cubicBezTo>
                  <a:cubicBezTo>
                    <a:pt x="19404" y="12943"/>
                    <a:pt x="19373" y="12931"/>
                    <a:pt x="19342" y="12931"/>
                  </a:cubicBezTo>
                  <a:cubicBezTo>
                    <a:pt x="19318" y="12931"/>
                    <a:pt x="19293" y="12939"/>
                    <a:pt x="19276" y="12957"/>
                  </a:cubicBezTo>
                  <a:cubicBezTo>
                    <a:pt x="19260" y="12967"/>
                    <a:pt x="19248" y="12978"/>
                    <a:pt x="19238" y="12990"/>
                  </a:cubicBezTo>
                  <a:cubicBezTo>
                    <a:pt x="19101" y="12912"/>
                    <a:pt x="18964" y="12841"/>
                    <a:pt x="18821" y="12775"/>
                  </a:cubicBezTo>
                  <a:cubicBezTo>
                    <a:pt x="18805" y="12767"/>
                    <a:pt x="18789" y="12763"/>
                    <a:pt x="18773" y="12763"/>
                  </a:cubicBezTo>
                  <a:close/>
                  <a:moveTo>
                    <a:pt x="15547" y="13402"/>
                  </a:moveTo>
                  <a:cubicBezTo>
                    <a:pt x="15527" y="13402"/>
                    <a:pt x="15507" y="13407"/>
                    <a:pt x="15489" y="13417"/>
                  </a:cubicBezTo>
                  <a:cubicBezTo>
                    <a:pt x="15440" y="13450"/>
                    <a:pt x="15423" y="13516"/>
                    <a:pt x="15456" y="13564"/>
                  </a:cubicBezTo>
                  <a:cubicBezTo>
                    <a:pt x="15593" y="13789"/>
                    <a:pt x="15861" y="13964"/>
                    <a:pt x="16207" y="14063"/>
                  </a:cubicBezTo>
                  <a:cubicBezTo>
                    <a:pt x="16213" y="14069"/>
                    <a:pt x="16223" y="14069"/>
                    <a:pt x="16235" y="14069"/>
                  </a:cubicBezTo>
                  <a:cubicBezTo>
                    <a:pt x="16278" y="14069"/>
                    <a:pt x="16322" y="14042"/>
                    <a:pt x="16334" y="13992"/>
                  </a:cubicBezTo>
                  <a:cubicBezTo>
                    <a:pt x="16349" y="13938"/>
                    <a:pt x="16322" y="13877"/>
                    <a:pt x="16262" y="13860"/>
                  </a:cubicBezTo>
                  <a:cubicBezTo>
                    <a:pt x="15972" y="13779"/>
                    <a:pt x="15747" y="13630"/>
                    <a:pt x="15631" y="13450"/>
                  </a:cubicBezTo>
                  <a:cubicBezTo>
                    <a:pt x="15614" y="13418"/>
                    <a:pt x="15581" y="13402"/>
                    <a:pt x="15547" y="13402"/>
                  </a:cubicBezTo>
                  <a:close/>
                  <a:moveTo>
                    <a:pt x="17903" y="13782"/>
                  </a:moveTo>
                  <a:cubicBezTo>
                    <a:pt x="17891" y="13782"/>
                    <a:pt x="17879" y="13784"/>
                    <a:pt x="17867" y="13789"/>
                  </a:cubicBezTo>
                  <a:cubicBezTo>
                    <a:pt x="17599" y="13877"/>
                    <a:pt x="17331" y="13926"/>
                    <a:pt x="17068" y="13943"/>
                  </a:cubicBezTo>
                  <a:cubicBezTo>
                    <a:pt x="17007" y="13948"/>
                    <a:pt x="16964" y="13997"/>
                    <a:pt x="16964" y="14052"/>
                  </a:cubicBezTo>
                  <a:cubicBezTo>
                    <a:pt x="16969" y="14113"/>
                    <a:pt x="17019" y="14156"/>
                    <a:pt x="17073" y="14156"/>
                  </a:cubicBezTo>
                  <a:lnTo>
                    <a:pt x="17078" y="14151"/>
                  </a:lnTo>
                  <a:cubicBezTo>
                    <a:pt x="17358" y="14135"/>
                    <a:pt x="17649" y="14080"/>
                    <a:pt x="17933" y="13987"/>
                  </a:cubicBezTo>
                  <a:cubicBezTo>
                    <a:pt x="17988" y="13971"/>
                    <a:pt x="18016" y="13910"/>
                    <a:pt x="17999" y="13855"/>
                  </a:cubicBezTo>
                  <a:cubicBezTo>
                    <a:pt x="17986" y="13812"/>
                    <a:pt x="17947" y="13782"/>
                    <a:pt x="17903" y="13782"/>
                  </a:cubicBezTo>
                  <a:close/>
                  <a:moveTo>
                    <a:pt x="20211" y="13657"/>
                  </a:moveTo>
                  <a:cubicBezTo>
                    <a:pt x="20179" y="13657"/>
                    <a:pt x="20148" y="13671"/>
                    <a:pt x="20126" y="13696"/>
                  </a:cubicBezTo>
                  <a:cubicBezTo>
                    <a:pt x="20088" y="13741"/>
                    <a:pt x="20098" y="13806"/>
                    <a:pt x="20143" y="13845"/>
                  </a:cubicBezTo>
                  <a:cubicBezTo>
                    <a:pt x="20361" y="14020"/>
                    <a:pt x="20564" y="14212"/>
                    <a:pt x="20751" y="14409"/>
                  </a:cubicBezTo>
                  <a:cubicBezTo>
                    <a:pt x="20773" y="14431"/>
                    <a:pt x="20801" y="14442"/>
                    <a:pt x="20827" y="14442"/>
                  </a:cubicBezTo>
                  <a:cubicBezTo>
                    <a:pt x="20855" y="14442"/>
                    <a:pt x="20882" y="14431"/>
                    <a:pt x="20905" y="14414"/>
                  </a:cubicBezTo>
                  <a:cubicBezTo>
                    <a:pt x="20943" y="14371"/>
                    <a:pt x="20948" y="14305"/>
                    <a:pt x="20905" y="14267"/>
                  </a:cubicBezTo>
                  <a:cubicBezTo>
                    <a:pt x="20713" y="14058"/>
                    <a:pt x="20505" y="13860"/>
                    <a:pt x="20274" y="13680"/>
                  </a:cubicBezTo>
                  <a:cubicBezTo>
                    <a:pt x="20256" y="13664"/>
                    <a:pt x="20233" y="13657"/>
                    <a:pt x="20211" y="13657"/>
                  </a:cubicBezTo>
                  <a:close/>
                  <a:moveTo>
                    <a:pt x="21360" y="14889"/>
                  </a:moveTo>
                  <a:cubicBezTo>
                    <a:pt x="21339" y="14889"/>
                    <a:pt x="21318" y="14895"/>
                    <a:pt x="21299" y="14907"/>
                  </a:cubicBezTo>
                  <a:cubicBezTo>
                    <a:pt x="21249" y="14940"/>
                    <a:pt x="21239" y="15006"/>
                    <a:pt x="21272" y="15056"/>
                  </a:cubicBezTo>
                  <a:cubicBezTo>
                    <a:pt x="21425" y="15286"/>
                    <a:pt x="21562" y="15527"/>
                    <a:pt x="21671" y="15773"/>
                  </a:cubicBezTo>
                  <a:cubicBezTo>
                    <a:pt x="21689" y="15812"/>
                    <a:pt x="21727" y="15839"/>
                    <a:pt x="21770" y="15839"/>
                  </a:cubicBezTo>
                  <a:cubicBezTo>
                    <a:pt x="21781" y="15839"/>
                    <a:pt x="21798" y="15833"/>
                    <a:pt x="21808" y="15828"/>
                  </a:cubicBezTo>
                  <a:cubicBezTo>
                    <a:pt x="21864" y="15806"/>
                    <a:pt x="21886" y="15740"/>
                    <a:pt x="21864" y="15691"/>
                  </a:cubicBezTo>
                  <a:cubicBezTo>
                    <a:pt x="21748" y="15428"/>
                    <a:pt x="21611" y="15176"/>
                    <a:pt x="21447" y="14935"/>
                  </a:cubicBezTo>
                  <a:cubicBezTo>
                    <a:pt x="21426" y="14904"/>
                    <a:pt x="21394" y="14889"/>
                    <a:pt x="21360" y="14889"/>
                  </a:cubicBezTo>
                  <a:close/>
                  <a:moveTo>
                    <a:pt x="22033" y="16427"/>
                  </a:moveTo>
                  <a:cubicBezTo>
                    <a:pt x="22024" y="16427"/>
                    <a:pt x="22015" y="16428"/>
                    <a:pt x="22006" y="16431"/>
                  </a:cubicBezTo>
                  <a:cubicBezTo>
                    <a:pt x="21952" y="16442"/>
                    <a:pt x="21912" y="16496"/>
                    <a:pt x="21929" y="16557"/>
                  </a:cubicBezTo>
                  <a:cubicBezTo>
                    <a:pt x="21985" y="16820"/>
                    <a:pt x="22017" y="17095"/>
                    <a:pt x="22023" y="17374"/>
                  </a:cubicBezTo>
                  <a:cubicBezTo>
                    <a:pt x="22023" y="17429"/>
                    <a:pt x="22071" y="17472"/>
                    <a:pt x="22127" y="17472"/>
                  </a:cubicBezTo>
                  <a:lnTo>
                    <a:pt x="22132" y="17472"/>
                  </a:lnTo>
                  <a:cubicBezTo>
                    <a:pt x="22192" y="17472"/>
                    <a:pt x="22236" y="17424"/>
                    <a:pt x="22236" y="17369"/>
                  </a:cubicBezTo>
                  <a:cubicBezTo>
                    <a:pt x="22231" y="17078"/>
                    <a:pt x="22198" y="16787"/>
                    <a:pt x="22132" y="16508"/>
                  </a:cubicBezTo>
                  <a:cubicBezTo>
                    <a:pt x="22123" y="16462"/>
                    <a:pt x="22082" y="16427"/>
                    <a:pt x="22033" y="16427"/>
                  </a:cubicBezTo>
                  <a:close/>
                  <a:moveTo>
                    <a:pt x="22065" y="18106"/>
                  </a:moveTo>
                  <a:cubicBezTo>
                    <a:pt x="22016" y="18106"/>
                    <a:pt x="21972" y="18142"/>
                    <a:pt x="21962" y="18196"/>
                  </a:cubicBezTo>
                  <a:cubicBezTo>
                    <a:pt x="21919" y="18459"/>
                    <a:pt x="21853" y="18727"/>
                    <a:pt x="21765" y="18996"/>
                  </a:cubicBezTo>
                  <a:cubicBezTo>
                    <a:pt x="21742" y="19051"/>
                    <a:pt x="21775" y="19111"/>
                    <a:pt x="21831" y="19127"/>
                  </a:cubicBezTo>
                  <a:cubicBezTo>
                    <a:pt x="21841" y="19134"/>
                    <a:pt x="21853" y="19134"/>
                    <a:pt x="21864" y="19134"/>
                  </a:cubicBezTo>
                  <a:cubicBezTo>
                    <a:pt x="21907" y="19134"/>
                    <a:pt x="21952" y="19106"/>
                    <a:pt x="21962" y="19061"/>
                  </a:cubicBezTo>
                  <a:cubicBezTo>
                    <a:pt x="22056" y="18783"/>
                    <a:pt x="22127" y="18502"/>
                    <a:pt x="22170" y="18229"/>
                  </a:cubicBezTo>
                  <a:cubicBezTo>
                    <a:pt x="22182" y="18168"/>
                    <a:pt x="22142" y="18114"/>
                    <a:pt x="22083" y="18108"/>
                  </a:cubicBezTo>
                  <a:cubicBezTo>
                    <a:pt x="22077" y="18107"/>
                    <a:pt x="22071" y="18106"/>
                    <a:pt x="22065" y="18106"/>
                  </a:cubicBezTo>
                  <a:close/>
                  <a:moveTo>
                    <a:pt x="21552" y="19706"/>
                  </a:moveTo>
                  <a:cubicBezTo>
                    <a:pt x="21511" y="19706"/>
                    <a:pt x="21472" y="19727"/>
                    <a:pt x="21452" y="19764"/>
                  </a:cubicBezTo>
                  <a:cubicBezTo>
                    <a:pt x="21337" y="20005"/>
                    <a:pt x="21201" y="20252"/>
                    <a:pt x="21052" y="20498"/>
                  </a:cubicBezTo>
                  <a:cubicBezTo>
                    <a:pt x="21024" y="20548"/>
                    <a:pt x="21036" y="20614"/>
                    <a:pt x="21085" y="20640"/>
                  </a:cubicBezTo>
                  <a:cubicBezTo>
                    <a:pt x="21107" y="20652"/>
                    <a:pt x="21123" y="20657"/>
                    <a:pt x="21140" y="20657"/>
                  </a:cubicBezTo>
                  <a:cubicBezTo>
                    <a:pt x="21178" y="20657"/>
                    <a:pt x="21211" y="20640"/>
                    <a:pt x="21233" y="20607"/>
                  </a:cubicBezTo>
                  <a:cubicBezTo>
                    <a:pt x="21386" y="20356"/>
                    <a:pt x="21524" y="20103"/>
                    <a:pt x="21644" y="19857"/>
                  </a:cubicBezTo>
                  <a:cubicBezTo>
                    <a:pt x="21666" y="19802"/>
                    <a:pt x="21644" y="19742"/>
                    <a:pt x="21595" y="19714"/>
                  </a:cubicBezTo>
                  <a:cubicBezTo>
                    <a:pt x="21581" y="19708"/>
                    <a:pt x="21566" y="19706"/>
                    <a:pt x="21552" y="19706"/>
                  </a:cubicBezTo>
                  <a:close/>
                  <a:moveTo>
                    <a:pt x="20672" y="21147"/>
                  </a:moveTo>
                  <a:cubicBezTo>
                    <a:pt x="20639" y="21147"/>
                    <a:pt x="20606" y="21162"/>
                    <a:pt x="20586" y="21188"/>
                  </a:cubicBezTo>
                  <a:cubicBezTo>
                    <a:pt x="20427" y="21408"/>
                    <a:pt x="20252" y="21626"/>
                    <a:pt x="20065" y="21846"/>
                  </a:cubicBezTo>
                  <a:cubicBezTo>
                    <a:pt x="20027" y="21890"/>
                    <a:pt x="20032" y="21955"/>
                    <a:pt x="20077" y="21995"/>
                  </a:cubicBezTo>
                  <a:cubicBezTo>
                    <a:pt x="20098" y="22011"/>
                    <a:pt x="20121" y="22021"/>
                    <a:pt x="20148" y="22021"/>
                  </a:cubicBezTo>
                  <a:cubicBezTo>
                    <a:pt x="20176" y="22021"/>
                    <a:pt x="20209" y="22005"/>
                    <a:pt x="20225" y="21983"/>
                  </a:cubicBezTo>
                  <a:cubicBezTo>
                    <a:pt x="20417" y="21758"/>
                    <a:pt x="20592" y="21534"/>
                    <a:pt x="20756" y="21315"/>
                  </a:cubicBezTo>
                  <a:cubicBezTo>
                    <a:pt x="20789" y="21271"/>
                    <a:pt x="20778" y="21199"/>
                    <a:pt x="20735" y="21166"/>
                  </a:cubicBezTo>
                  <a:cubicBezTo>
                    <a:pt x="20715" y="21153"/>
                    <a:pt x="20693" y="21147"/>
                    <a:pt x="20672" y="21147"/>
                  </a:cubicBezTo>
                  <a:close/>
                  <a:moveTo>
                    <a:pt x="19581" y="22438"/>
                  </a:moveTo>
                  <a:cubicBezTo>
                    <a:pt x="19553" y="22438"/>
                    <a:pt x="19526" y="22449"/>
                    <a:pt x="19506" y="22471"/>
                  </a:cubicBezTo>
                  <a:cubicBezTo>
                    <a:pt x="19321" y="22668"/>
                    <a:pt x="19117" y="22866"/>
                    <a:pt x="18909" y="23063"/>
                  </a:cubicBezTo>
                  <a:cubicBezTo>
                    <a:pt x="18871" y="23106"/>
                    <a:pt x="18866" y="23172"/>
                    <a:pt x="18909" y="23217"/>
                  </a:cubicBezTo>
                  <a:cubicBezTo>
                    <a:pt x="18931" y="23233"/>
                    <a:pt x="18959" y="23244"/>
                    <a:pt x="18985" y="23244"/>
                  </a:cubicBezTo>
                  <a:cubicBezTo>
                    <a:pt x="19013" y="23244"/>
                    <a:pt x="19035" y="23238"/>
                    <a:pt x="19058" y="23217"/>
                  </a:cubicBezTo>
                  <a:cubicBezTo>
                    <a:pt x="19266" y="23019"/>
                    <a:pt x="19468" y="22817"/>
                    <a:pt x="19660" y="22613"/>
                  </a:cubicBezTo>
                  <a:cubicBezTo>
                    <a:pt x="19698" y="22575"/>
                    <a:pt x="19698" y="22509"/>
                    <a:pt x="19655" y="22466"/>
                  </a:cubicBezTo>
                  <a:cubicBezTo>
                    <a:pt x="19633" y="22447"/>
                    <a:pt x="19607" y="22438"/>
                    <a:pt x="19581" y="22438"/>
                  </a:cubicBezTo>
                  <a:close/>
                  <a:moveTo>
                    <a:pt x="18360" y="23607"/>
                  </a:moveTo>
                  <a:cubicBezTo>
                    <a:pt x="18335" y="23607"/>
                    <a:pt x="18310" y="23615"/>
                    <a:pt x="18290" y="23632"/>
                  </a:cubicBezTo>
                  <a:cubicBezTo>
                    <a:pt x="18087" y="23809"/>
                    <a:pt x="17874" y="23994"/>
                    <a:pt x="17649" y="24176"/>
                  </a:cubicBezTo>
                  <a:cubicBezTo>
                    <a:pt x="17604" y="24214"/>
                    <a:pt x="17599" y="24280"/>
                    <a:pt x="17637" y="24323"/>
                  </a:cubicBezTo>
                  <a:cubicBezTo>
                    <a:pt x="17654" y="24351"/>
                    <a:pt x="17687" y="24363"/>
                    <a:pt x="17720" y="24363"/>
                  </a:cubicBezTo>
                  <a:cubicBezTo>
                    <a:pt x="17742" y="24363"/>
                    <a:pt x="17763" y="24356"/>
                    <a:pt x="17786" y="24340"/>
                  </a:cubicBezTo>
                  <a:cubicBezTo>
                    <a:pt x="18011" y="24153"/>
                    <a:pt x="18224" y="23973"/>
                    <a:pt x="18433" y="23792"/>
                  </a:cubicBezTo>
                  <a:cubicBezTo>
                    <a:pt x="18476" y="23753"/>
                    <a:pt x="18482" y="23688"/>
                    <a:pt x="18443" y="23644"/>
                  </a:cubicBezTo>
                  <a:cubicBezTo>
                    <a:pt x="18422" y="23620"/>
                    <a:pt x="18391" y="23607"/>
                    <a:pt x="18360" y="23607"/>
                  </a:cubicBezTo>
                  <a:close/>
                  <a:moveTo>
                    <a:pt x="17052" y="24677"/>
                  </a:moveTo>
                  <a:cubicBezTo>
                    <a:pt x="17030" y="24677"/>
                    <a:pt x="17009" y="24684"/>
                    <a:pt x="16991" y="24697"/>
                  </a:cubicBezTo>
                  <a:cubicBezTo>
                    <a:pt x="16772" y="24866"/>
                    <a:pt x="16547" y="25031"/>
                    <a:pt x="16316" y="25200"/>
                  </a:cubicBezTo>
                  <a:cubicBezTo>
                    <a:pt x="16268" y="25239"/>
                    <a:pt x="16256" y="25304"/>
                    <a:pt x="16295" y="25349"/>
                  </a:cubicBezTo>
                  <a:cubicBezTo>
                    <a:pt x="16311" y="25375"/>
                    <a:pt x="16344" y="25392"/>
                    <a:pt x="16377" y="25392"/>
                  </a:cubicBezTo>
                  <a:cubicBezTo>
                    <a:pt x="16399" y="25392"/>
                    <a:pt x="16420" y="25387"/>
                    <a:pt x="16437" y="25375"/>
                  </a:cubicBezTo>
                  <a:cubicBezTo>
                    <a:pt x="16673" y="25200"/>
                    <a:pt x="16903" y="25036"/>
                    <a:pt x="17118" y="24866"/>
                  </a:cubicBezTo>
                  <a:cubicBezTo>
                    <a:pt x="17166" y="24833"/>
                    <a:pt x="17171" y="24762"/>
                    <a:pt x="17139" y="24718"/>
                  </a:cubicBezTo>
                  <a:cubicBezTo>
                    <a:pt x="17119" y="24692"/>
                    <a:pt x="17085" y="24677"/>
                    <a:pt x="17052" y="24677"/>
                  </a:cubicBezTo>
                  <a:close/>
                  <a:moveTo>
                    <a:pt x="15688" y="25670"/>
                  </a:moveTo>
                  <a:cubicBezTo>
                    <a:pt x="15667" y="25670"/>
                    <a:pt x="15645" y="25676"/>
                    <a:pt x="15626" y="25688"/>
                  </a:cubicBezTo>
                  <a:cubicBezTo>
                    <a:pt x="15401" y="25842"/>
                    <a:pt x="15171" y="26000"/>
                    <a:pt x="14930" y="26159"/>
                  </a:cubicBezTo>
                  <a:cubicBezTo>
                    <a:pt x="14881" y="26192"/>
                    <a:pt x="14864" y="26258"/>
                    <a:pt x="14897" y="26308"/>
                  </a:cubicBezTo>
                  <a:cubicBezTo>
                    <a:pt x="14919" y="26336"/>
                    <a:pt x="14952" y="26351"/>
                    <a:pt x="14985" y="26351"/>
                  </a:cubicBezTo>
                  <a:cubicBezTo>
                    <a:pt x="15006" y="26351"/>
                    <a:pt x="15029" y="26346"/>
                    <a:pt x="15046" y="26336"/>
                  </a:cubicBezTo>
                  <a:cubicBezTo>
                    <a:pt x="15286" y="26176"/>
                    <a:pt x="15522" y="26017"/>
                    <a:pt x="15747" y="25863"/>
                  </a:cubicBezTo>
                  <a:cubicBezTo>
                    <a:pt x="15796" y="25831"/>
                    <a:pt x="15807" y="25765"/>
                    <a:pt x="15774" y="25716"/>
                  </a:cubicBezTo>
                  <a:cubicBezTo>
                    <a:pt x="15754" y="25685"/>
                    <a:pt x="15722" y="25670"/>
                    <a:pt x="15688" y="25670"/>
                  </a:cubicBezTo>
                  <a:close/>
                  <a:moveTo>
                    <a:pt x="14274" y="26598"/>
                  </a:moveTo>
                  <a:cubicBezTo>
                    <a:pt x="14254" y="26598"/>
                    <a:pt x="14235" y="26603"/>
                    <a:pt x="14217" y="26614"/>
                  </a:cubicBezTo>
                  <a:cubicBezTo>
                    <a:pt x="13987" y="26763"/>
                    <a:pt x="13746" y="26910"/>
                    <a:pt x="13505" y="27059"/>
                  </a:cubicBezTo>
                  <a:cubicBezTo>
                    <a:pt x="13450" y="27085"/>
                    <a:pt x="13434" y="27151"/>
                    <a:pt x="13467" y="27201"/>
                  </a:cubicBezTo>
                  <a:cubicBezTo>
                    <a:pt x="13488" y="27234"/>
                    <a:pt x="13521" y="27256"/>
                    <a:pt x="13559" y="27256"/>
                  </a:cubicBezTo>
                  <a:cubicBezTo>
                    <a:pt x="13576" y="27256"/>
                    <a:pt x="13592" y="27250"/>
                    <a:pt x="13609" y="27239"/>
                  </a:cubicBezTo>
                  <a:cubicBezTo>
                    <a:pt x="13855" y="27092"/>
                    <a:pt x="14097" y="26943"/>
                    <a:pt x="14333" y="26796"/>
                  </a:cubicBezTo>
                  <a:cubicBezTo>
                    <a:pt x="14381" y="26763"/>
                    <a:pt x="14399" y="26697"/>
                    <a:pt x="14366" y="26647"/>
                  </a:cubicBezTo>
                  <a:cubicBezTo>
                    <a:pt x="14344" y="26616"/>
                    <a:pt x="14309" y="26598"/>
                    <a:pt x="14274" y="26598"/>
                  </a:cubicBezTo>
                  <a:close/>
                  <a:moveTo>
                    <a:pt x="12829" y="27478"/>
                  </a:moveTo>
                  <a:cubicBezTo>
                    <a:pt x="12811" y="27478"/>
                    <a:pt x="12793" y="27483"/>
                    <a:pt x="12777" y="27492"/>
                  </a:cubicBezTo>
                  <a:cubicBezTo>
                    <a:pt x="12535" y="27639"/>
                    <a:pt x="12294" y="27788"/>
                    <a:pt x="12058" y="27935"/>
                  </a:cubicBezTo>
                  <a:cubicBezTo>
                    <a:pt x="12008" y="27968"/>
                    <a:pt x="11993" y="28029"/>
                    <a:pt x="12020" y="28084"/>
                  </a:cubicBezTo>
                  <a:cubicBezTo>
                    <a:pt x="12041" y="28111"/>
                    <a:pt x="12074" y="28132"/>
                    <a:pt x="12112" y="28132"/>
                  </a:cubicBezTo>
                  <a:cubicBezTo>
                    <a:pt x="12129" y="28132"/>
                    <a:pt x="12152" y="28127"/>
                    <a:pt x="12168" y="28117"/>
                  </a:cubicBezTo>
                  <a:cubicBezTo>
                    <a:pt x="12403" y="27968"/>
                    <a:pt x="12645" y="27821"/>
                    <a:pt x="12886" y="27672"/>
                  </a:cubicBezTo>
                  <a:cubicBezTo>
                    <a:pt x="12935" y="27644"/>
                    <a:pt x="12952" y="27579"/>
                    <a:pt x="12924" y="27530"/>
                  </a:cubicBezTo>
                  <a:cubicBezTo>
                    <a:pt x="12902" y="27497"/>
                    <a:pt x="12865" y="27478"/>
                    <a:pt x="12829" y="27478"/>
                  </a:cubicBezTo>
                  <a:close/>
                  <a:moveTo>
                    <a:pt x="11397" y="28370"/>
                  </a:moveTo>
                  <a:cubicBezTo>
                    <a:pt x="11377" y="28370"/>
                    <a:pt x="11358" y="28375"/>
                    <a:pt x="11340" y="28385"/>
                  </a:cubicBezTo>
                  <a:cubicBezTo>
                    <a:pt x="11100" y="28544"/>
                    <a:pt x="10863" y="28697"/>
                    <a:pt x="10633" y="28851"/>
                  </a:cubicBezTo>
                  <a:cubicBezTo>
                    <a:pt x="10584" y="28878"/>
                    <a:pt x="10567" y="28944"/>
                    <a:pt x="10600" y="28993"/>
                  </a:cubicBezTo>
                  <a:cubicBezTo>
                    <a:pt x="10622" y="29026"/>
                    <a:pt x="10655" y="29043"/>
                    <a:pt x="10688" y="29043"/>
                  </a:cubicBezTo>
                  <a:cubicBezTo>
                    <a:pt x="10710" y="29043"/>
                    <a:pt x="10731" y="29037"/>
                    <a:pt x="10748" y="29026"/>
                  </a:cubicBezTo>
                  <a:cubicBezTo>
                    <a:pt x="10979" y="28873"/>
                    <a:pt x="11214" y="28719"/>
                    <a:pt x="11455" y="28565"/>
                  </a:cubicBezTo>
                  <a:cubicBezTo>
                    <a:pt x="11505" y="28532"/>
                    <a:pt x="11515" y="28467"/>
                    <a:pt x="11488" y="28418"/>
                  </a:cubicBezTo>
                  <a:cubicBezTo>
                    <a:pt x="11467" y="28386"/>
                    <a:pt x="11432" y="28370"/>
                    <a:pt x="11397" y="28370"/>
                  </a:cubicBezTo>
                  <a:close/>
                  <a:moveTo>
                    <a:pt x="9986" y="29303"/>
                  </a:moveTo>
                  <a:cubicBezTo>
                    <a:pt x="9966" y="29303"/>
                    <a:pt x="9945" y="29309"/>
                    <a:pt x="9926" y="29322"/>
                  </a:cubicBezTo>
                  <a:cubicBezTo>
                    <a:pt x="9691" y="29481"/>
                    <a:pt x="9461" y="29645"/>
                    <a:pt x="9230" y="29804"/>
                  </a:cubicBezTo>
                  <a:cubicBezTo>
                    <a:pt x="9186" y="29837"/>
                    <a:pt x="9175" y="29903"/>
                    <a:pt x="9208" y="29953"/>
                  </a:cubicBezTo>
                  <a:cubicBezTo>
                    <a:pt x="9230" y="29979"/>
                    <a:pt x="9263" y="29996"/>
                    <a:pt x="9296" y="29996"/>
                  </a:cubicBezTo>
                  <a:cubicBezTo>
                    <a:pt x="9312" y="29996"/>
                    <a:pt x="9334" y="29991"/>
                    <a:pt x="9357" y="29974"/>
                  </a:cubicBezTo>
                  <a:cubicBezTo>
                    <a:pt x="9580" y="29815"/>
                    <a:pt x="9810" y="29657"/>
                    <a:pt x="10047" y="29493"/>
                  </a:cubicBezTo>
                  <a:cubicBezTo>
                    <a:pt x="10096" y="29460"/>
                    <a:pt x="10106" y="29394"/>
                    <a:pt x="10074" y="29349"/>
                  </a:cubicBezTo>
                  <a:cubicBezTo>
                    <a:pt x="10053" y="29319"/>
                    <a:pt x="10020" y="29303"/>
                    <a:pt x="9986" y="29303"/>
                  </a:cubicBezTo>
                  <a:close/>
                  <a:moveTo>
                    <a:pt x="8611" y="30277"/>
                  </a:moveTo>
                  <a:cubicBezTo>
                    <a:pt x="8588" y="30277"/>
                    <a:pt x="8565" y="30284"/>
                    <a:pt x="8545" y="30298"/>
                  </a:cubicBezTo>
                  <a:cubicBezTo>
                    <a:pt x="8315" y="30467"/>
                    <a:pt x="8085" y="30637"/>
                    <a:pt x="7865" y="30801"/>
                  </a:cubicBezTo>
                  <a:cubicBezTo>
                    <a:pt x="7822" y="30841"/>
                    <a:pt x="7811" y="30907"/>
                    <a:pt x="7849" y="30950"/>
                  </a:cubicBezTo>
                  <a:cubicBezTo>
                    <a:pt x="7865" y="30978"/>
                    <a:pt x="7898" y="30993"/>
                    <a:pt x="7931" y="30993"/>
                  </a:cubicBezTo>
                  <a:cubicBezTo>
                    <a:pt x="7953" y="30993"/>
                    <a:pt x="7975" y="30988"/>
                    <a:pt x="7996" y="30972"/>
                  </a:cubicBezTo>
                  <a:cubicBezTo>
                    <a:pt x="8216" y="30808"/>
                    <a:pt x="8441" y="30637"/>
                    <a:pt x="8671" y="30467"/>
                  </a:cubicBezTo>
                  <a:cubicBezTo>
                    <a:pt x="8715" y="30434"/>
                    <a:pt x="8725" y="30369"/>
                    <a:pt x="8692" y="30320"/>
                  </a:cubicBezTo>
                  <a:cubicBezTo>
                    <a:pt x="8673" y="30291"/>
                    <a:pt x="8643" y="30277"/>
                    <a:pt x="8611" y="30277"/>
                  </a:cubicBezTo>
                  <a:close/>
                  <a:moveTo>
                    <a:pt x="7265" y="31301"/>
                  </a:moveTo>
                  <a:cubicBezTo>
                    <a:pt x="7241" y="31301"/>
                    <a:pt x="7218" y="31308"/>
                    <a:pt x="7197" y="31322"/>
                  </a:cubicBezTo>
                  <a:cubicBezTo>
                    <a:pt x="6972" y="31504"/>
                    <a:pt x="6752" y="31684"/>
                    <a:pt x="6539" y="31860"/>
                  </a:cubicBezTo>
                  <a:cubicBezTo>
                    <a:pt x="6496" y="31898"/>
                    <a:pt x="6489" y="31964"/>
                    <a:pt x="6528" y="32008"/>
                  </a:cubicBezTo>
                  <a:cubicBezTo>
                    <a:pt x="6550" y="32035"/>
                    <a:pt x="6577" y="32046"/>
                    <a:pt x="6610" y="32046"/>
                  </a:cubicBezTo>
                  <a:cubicBezTo>
                    <a:pt x="6632" y="32046"/>
                    <a:pt x="6653" y="32035"/>
                    <a:pt x="6676" y="32018"/>
                  </a:cubicBezTo>
                  <a:cubicBezTo>
                    <a:pt x="6890" y="31843"/>
                    <a:pt x="7103" y="31668"/>
                    <a:pt x="7328" y="31492"/>
                  </a:cubicBezTo>
                  <a:cubicBezTo>
                    <a:pt x="7377" y="31454"/>
                    <a:pt x="7383" y="31388"/>
                    <a:pt x="7344" y="31339"/>
                  </a:cubicBezTo>
                  <a:cubicBezTo>
                    <a:pt x="7325" y="31314"/>
                    <a:pt x="7296" y="31301"/>
                    <a:pt x="7265" y="31301"/>
                  </a:cubicBezTo>
                  <a:close/>
                  <a:moveTo>
                    <a:pt x="5966" y="32382"/>
                  </a:moveTo>
                  <a:cubicBezTo>
                    <a:pt x="5941" y="32382"/>
                    <a:pt x="5917" y="32390"/>
                    <a:pt x="5897" y="32408"/>
                  </a:cubicBezTo>
                  <a:cubicBezTo>
                    <a:pt x="5679" y="32600"/>
                    <a:pt x="5470" y="32786"/>
                    <a:pt x="5267" y="32972"/>
                  </a:cubicBezTo>
                  <a:cubicBezTo>
                    <a:pt x="5224" y="33011"/>
                    <a:pt x="5218" y="33082"/>
                    <a:pt x="5256" y="33126"/>
                  </a:cubicBezTo>
                  <a:cubicBezTo>
                    <a:pt x="5279" y="33148"/>
                    <a:pt x="5305" y="33159"/>
                    <a:pt x="5338" y="33159"/>
                  </a:cubicBezTo>
                  <a:cubicBezTo>
                    <a:pt x="5360" y="33159"/>
                    <a:pt x="5388" y="33148"/>
                    <a:pt x="5410" y="33131"/>
                  </a:cubicBezTo>
                  <a:cubicBezTo>
                    <a:pt x="5608" y="32946"/>
                    <a:pt x="5821" y="32759"/>
                    <a:pt x="6035" y="32567"/>
                  </a:cubicBezTo>
                  <a:cubicBezTo>
                    <a:pt x="6079" y="32529"/>
                    <a:pt x="6084" y="32463"/>
                    <a:pt x="6046" y="32419"/>
                  </a:cubicBezTo>
                  <a:cubicBezTo>
                    <a:pt x="6025" y="32395"/>
                    <a:pt x="5995" y="32382"/>
                    <a:pt x="5966" y="32382"/>
                  </a:cubicBezTo>
                  <a:close/>
                  <a:moveTo>
                    <a:pt x="4725" y="33526"/>
                  </a:moveTo>
                  <a:cubicBezTo>
                    <a:pt x="4697" y="33526"/>
                    <a:pt x="4670" y="33537"/>
                    <a:pt x="4647" y="33559"/>
                  </a:cubicBezTo>
                  <a:cubicBezTo>
                    <a:pt x="4440" y="33761"/>
                    <a:pt x="4242" y="33958"/>
                    <a:pt x="4050" y="34156"/>
                  </a:cubicBezTo>
                  <a:cubicBezTo>
                    <a:pt x="4012" y="34200"/>
                    <a:pt x="4012" y="34266"/>
                    <a:pt x="4056" y="34310"/>
                  </a:cubicBezTo>
                  <a:cubicBezTo>
                    <a:pt x="4078" y="34327"/>
                    <a:pt x="4100" y="34337"/>
                    <a:pt x="4128" y="34337"/>
                  </a:cubicBezTo>
                  <a:cubicBezTo>
                    <a:pt x="4154" y="34337"/>
                    <a:pt x="4182" y="34327"/>
                    <a:pt x="4204" y="34304"/>
                  </a:cubicBezTo>
                  <a:cubicBezTo>
                    <a:pt x="4396" y="34107"/>
                    <a:pt x="4594" y="33910"/>
                    <a:pt x="4796" y="33707"/>
                  </a:cubicBezTo>
                  <a:cubicBezTo>
                    <a:pt x="4839" y="33669"/>
                    <a:pt x="4839" y="33603"/>
                    <a:pt x="4801" y="33559"/>
                  </a:cubicBezTo>
                  <a:cubicBezTo>
                    <a:pt x="4780" y="33537"/>
                    <a:pt x="4752" y="33526"/>
                    <a:pt x="4725" y="33526"/>
                  </a:cubicBezTo>
                  <a:close/>
                  <a:moveTo>
                    <a:pt x="3555" y="34744"/>
                  </a:moveTo>
                  <a:cubicBezTo>
                    <a:pt x="3526" y="34744"/>
                    <a:pt x="3496" y="34757"/>
                    <a:pt x="3475" y="34781"/>
                  </a:cubicBezTo>
                  <a:cubicBezTo>
                    <a:pt x="3283" y="34995"/>
                    <a:pt x="3097" y="35208"/>
                    <a:pt x="2922" y="35422"/>
                  </a:cubicBezTo>
                  <a:cubicBezTo>
                    <a:pt x="2883" y="35471"/>
                    <a:pt x="2889" y="35537"/>
                    <a:pt x="2937" y="35576"/>
                  </a:cubicBezTo>
                  <a:cubicBezTo>
                    <a:pt x="2955" y="35587"/>
                    <a:pt x="2982" y="35597"/>
                    <a:pt x="3003" y="35597"/>
                  </a:cubicBezTo>
                  <a:cubicBezTo>
                    <a:pt x="3031" y="35597"/>
                    <a:pt x="3064" y="35587"/>
                    <a:pt x="3086" y="35559"/>
                  </a:cubicBezTo>
                  <a:cubicBezTo>
                    <a:pt x="3261" y="35346"/>
                    <a:pt x="3443" y="35132"/>
                    <a:pt x="3635" y="34924"/>
                  </a:cubicBezTo>
                  <a:cubicBezTo>
                    <a:pt x="3673" y="34879"/>
                    <a:pt x="3667" y="34813"/>
                    <a:pt x="3623" y="34770"/>
                  </a:cubicBezTo>
                  <a:cubicBezTo>
                    <a:pt x="3603" y="34753"/>
                    <a:pt x="3579" y="34744"/>
                    <a:pt x="3555" y="34744"/>
                  </a:cubicBezTo>
                  <a:close/>
                  <a:moveTo>
                    <a:pt x="2482" y="36050"/>
                  </a:moveTo>
                  <a:cubicBezTo>
                    <a:pt x="2449" y="36050"/>
                    <a:pt x="2415" y="36065"/>
                    <a:pt x="2395" y="36091"/>
                  </a:cubicBezTo>
                  <a:cubicBezTo>
                    <a:pt x="2226" y="36321"/>
                    <a:pt x="2056" y="36551"/>
                    <a:pt x="1902" y="36781"/>
                  </a:cubicBezTo>
                  <a:cubicBezTo>
                    <a:pt x="1869" y="36831"/>
                    <a:pt x="1880" y="36897"/>
                    <a:pt x="1930" y="36930"/>
                  </a:cubicBezTo>
                  <a:cubicBezTo>
                    <a:pt x="1946" y="36940"/>
                    <a:pt x="1968" y="36946"/>
                    <a:pt x="1990" y="36946"/>
                  </a:cubicBezTo>
                  <a:cubicBezTo>
                    <a:pt x="2023" y="36946"/>
                    <a:pt x="2056" y="36930"/>
                    <a:pt x="2077" y="36902"/>
                  </a:cubicBezTo>
                  <a:cubicBezTo>
                    <a:pt x="2231" y="36677"/>
                    <a:pt x="2395" y="36447"/>
                    <a:pt x="2565" y="36217"/>
                  </a:cubicBezTo>
                  <a:cubicBezTo>
                    <a:pt x="2598" y="36174"/>
                    <a:pt x="2593" y="36108"/>
                    <a:pt x="2543" y="36070"/>
                  </a:cubicBezTo>
                  <a:cubicBezTo>
                    <a:pt x="2526" y="36057"/>
                    <a:pt x="2504" y="36050"/>
                    <a:pt x="2482" y="36050"/>
                  </a:cubicBezTo>
                  <a:close/>
                  <a:moveTo>
                    <a:pt x="1534" y="37450"/>
                  </a:moveTo>
                  <a:cubicBezTo>
                    <a:pt x="1499" y="37450"/>
                    <a:pt x="1465" y="37468"/>
                    <a:pt x="1447" y="37499"/>
                  </a:cubicBezTo>
                  <a:cubicBezTo>
                    <a:pt x="1300" y="37747"/>
                    <a:pt x="1162" y="37998"/>
                    <a:pt x="1037" y="38245"/>
                  </a:cubicBezTo>
                  <a:cubicBezTo>
                    <a:pt x="1009" y="38299"/>
                    <a:pt x="1030" y="38360"/>
                    <a:pt x="1080" y="38387"/>
                  </a:cubicBezTo>
                  <a:cubicBezTo>
                    <a:pt x="1096" y="38398"/>
                    <a:pt x="1113" y="38398"/>
                    <a:pt x="1129" y="38398"/>
                  </a:cubicBezTo>
                  <a:cubicBezTo>
                    <a:pt x="1168" y="38398"/>
                    <a:pt x="1206" y="38377"/>
                    <a:pt x="1222" y="38344"/>
                  </a:cubicBezTo>
                  <a:cubicBezTo>
                    <a:pt x="1348" y="38097"/>
                    <a:pt x="1485" y="37851"/>
                    <a:pt x="1629" y="37609"/>
                  </a:cubicBezTo>
                  <a:cubicBezTo>
                    <a:pt x="1655" y="37560"/>
                    <a:pt x="1639" y="37494"/>
                    <a:pt x="1589" y="37467"/>
                  </a:cubicBezTo>
                  <a:cubicBezTo>
                    <a:pt x="1572" y="37455"/>
                    <a:pt x="1553" y="37450"/>
                    <a:pt x="1534" y="37450"/>
                  </a:cubicBezTo>
                  <a:close/>
                  <a:moveTo>
                    <a:pt x="774" y="38955"/>
                  </a:moveTo>
                  <a:cubicBezTo>
                    <a:pt x="733" y="38955"/>
                    <a:pt x="694" y="38978"/>
                    <a:pt x="675" y="39017"/>
                  </a:cubicBezTo>
                  <a:cubicBezTo>
                    <a:pt x="564" y="39286"/>
                    <a:pt x="466" y="39555"/>
                    <a:pt x="384" y="39819"/>
                  </a:cubicBezTo>
                  <a:cubicBezTo>
                    <a:pt x="362" y="39878"/>
                    <a:pt x="395" y="39933"/>
                    <a:pt x="450" y="39955"/>
                  </a:cubicBezTo>
                  <a:cubicBezTo>
                    <a:pt x="461" y="39955"/>
                    <a:pt x="471" y="39961"/>
                    <a:pt x="483" y="39961"/>
                  </a:cubicBezTo>
                  <a:cubicBezTo>
                    <a:pt x="526" y="39961"/>
                    <a:pt x="570" y="39928"/>
                    <a:pt x="582" y="39884"/>
                  </a:cubicBezTo>
                  <a:cubicBezTo>
                    <a:pt x="663" y="39626"/>
                    <a:pt x="762" y="39363"/>
                    <a:pt x="872" y="39100"/>
                  </a:cubicBezTo>
                  <a:cubicBezTo>
                    <a:pt x="893" y="39045"/>
                    <a:pt x="866" y="38985"/>
                    <a:pt x="817" y="38964"/>
                  </a:cubicBezTo>
                  <a:cubicBezTo>
                    <a:pt x="803" y="38958"/>
                    <a:pt x="788" y="38955"/>
                    <a:pt x="774" y="38955"/>
                  </a:cubicBezTo>
                  <a:close/>
                  <a:moveTo>
                    <a:pt x="267" y="40561"/>
                  </a:moveTo>
                  <a:cubicBezTo>
                    <a:pt x="218" y="40561"/>
                    <a:pt x="173" y="40597"/>
                    <a:pt x="159" y="40646"/>
                  </a:cubicBezTo>
                  <a:cubicBezTo>
                    <a:pt x="99" y="40930"/>
                    <a:pt x="55" y="41215"/>
                    <a:pt x="28" y="41489"/>
                  </a:cubicBezTo>
                  <a:cubicBezTo>
                    <a:pt x="22" y="41550"/>
                    <a:pt x="66" y="41600"/>
                    <a:pt x="126" y="41610"/>
                  </a:cubicBezTo>
                  <a:lnTo>
                    <a:pt x="137" y="41610"/>
                  </a:lnTo>
                  <a:cubicBezTo>
                    <a:pt x="187" y="41610"/>
                    <a:pt x="236" y="41567"/>
                    <a:pt x="241" y="41511"/>
                  </a:cubicBezTo>
                  <a:cubicBezTo>
                    <a:pt x="268" y="41243"/>
                    <a:pt x="307" y="40963"/>
                    <a:pt x="367" y="40689"/>
                  </a:cubicBezTo>
                  <a:cubicBezTo>
                    <a:pt x="379" y="40634"/>
                    <a:pt x="346" y="40575"/>
                    <a:pt x="286" y="40563"/>
                  </a:cubicBezTo>
                  <a:cubicBezTo>
                    <a:pt x="279" y="40562"/>
                    <a:pt x="273" y="40561"/>
                    <a:pt x="267" y="40561"/>
                  </a:cubicBezTo>
                  <a:close/>
                  <a:moveTo>
                    <a:pt x="104" y="42240"/>
                  </a:moveTo>
                  <a:cubicBezTo>
                    <a:pt x="44" y="42240"/>
                    <a:pt x="0" y="42290"/>
                    <a:pt x="0" y="42351"/>
                  </a:cubicBezTo>
                  <a:cubicBezTo>
                    <a:pt x="11" y="42640"/>
                    <a:pt x="38" y="42931"/>
                    <a:pt x="88" y="43206"/>
                  </a:cubicBezTo>
                  <a:cubicBezTo>
                    <a:pt x="99" y="43254"/>
                    <a:pt x="142" y="43292"/>
                    <a:pt x="192" y="43292"/>
                  </a:cubicBezTo>
                  <a:lnTo>
                    <a:pt x="208" y="43292"/>
                  </a:lnTo>
                  <a:cubicBezTo>
                    <a:pt x="268" y="43282"/>
                    <a:pt x="307" y="43227"/>
                    <a:pt x="296" y="43166"/>
                  </a:cubicBezTo>
                  <a:cubicBezTo>
                    <a:pt x="247" y="42903"/>
                    <a:pt x="220" y="42624"/>
                    <a:pt x="215" y="42344"/>
                  </a:cubicBezTo>
                  <a:cubicBezTo>
                    <a:pt x="208" y="42285"/>
                    <a:pt x="159" y="42240"/>
                    <a:pt x="104" y="42240"/>
                  </a:cubicBezTo>
                  <a:close/>
                  <a:moveTo>
                    <a:pt x="407" y="43899"/>
                  </a:moveTo>
                  <a:cubicBezTo>
                    <a:pt x="393" y="43899"/>
                    <a:pt x="380" y="43902"/>
                    <a:pt x="367" y="43907"/>
                  </a:cubicBezTo>
                  <a:cubicBezTo>
                    <a:pt x="313" y="43923"/>
                    <a:pt x="286" y="43983"/>
                    <a:pt x="301" y="44038"/>
                  </a:cubicBezTo>
                  <a:cubicBezTo>
                    <a:pt x="307" y="44049"/>
                    <a:pt x="597" y="44843"/>
                    <a:pt x="751" y="44843"/>
                  </a:cubicBezTo>
                  <a:cubicBezTo>
                    <a:pt x="812" y="44843"/>
                    <a:pt x="860" y="44800"/>
                    <a:pt x="860" y="44739"/>
                  </a:cubicBezTo>
                  <a:cubicBezTo>
                    <a:pt x="860" y="44718"/>
                    <a:pt x="850" y="44696"/>
                    <a:pt x="839" y="44679"/>
                  </a:cubicBezTo>
                  <a:cubicBezTo>
                    <a:pt x="828" y="44663"/>
                    <a:pt x="663" y="44416"/>
                    <a:pt x="504" y="43967"/>
                  </a:cubicBezTo>
                  <a:cubicBezTo>
                    <a:pt x="488" y="43925"/>
                    <a:pt x="449" y="43899"/>
                    <a:pt x="407" y="438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7"/>
          <p:cNvGrpSpPr/>
          <p:nvPr/>
        </p:nvGrpSpPr>
        <p:grpSpPr>
          <a:xfrm>
            <a:off x="4991670" y="2611790"/>
            <a:ext cx="1765307" cy="1991703"/>
            <a:chOff x="1917725" y="3910125"/>
            <a:chExt cx="1279950" cy="1444100"/>
          </a:xfrm>
        </p:grpSpPr>
        <p:sp>
          <p:nvSpPr>
            <p:cNvPr id="490" name="Google Shape;490;p7"/>
            <p:cNvSpPr/>
            <p:nvPr/>
          </p:nvSpPr>
          <p:spPr>
            <a:xfrm>
              <a:off x="2465000" y="4571425"/>
              <a:ext cx="170475" cy="105500"/>
            </a:xfrm>
            <a:custGeom>
              <a:avLst/>
              <a:gdLst/>
              <a:ahLst/>
              <a:cxnLst/>
              <a:rect l="l" t="t" r="r" b="b"/>
              <a:pathLst>
                <a:path w="6819" h="4220" extrusionOk="0">
                  <a:moveTo>
                    <a:pt x="4217" y="1"/>
                  </a:moveTo>
                  <a:cubicBezTo>
                    <a:pt x="2787" y="1"/>
                    <a:pt x="1088" y="846"/>
                    <a:pt x="0" y="4219"/>
                  </a:cubicBezTo>
                  <a:cubicBezTo>
                    <a:pt x="0" y="4219"/>
                    <a:pt x="6034" y="2641"/>
                    <a:pt x="6818" y="854"/>
                  </a:cubicBezTo>
                  <a:cubicBezTo>
                    <a:pt x="6818" y="854"/>
                    <a:pt x="5653" y="1"/>
                    <a:pt x="4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2815350" y="4351000"/>
              <a:ext cx="382325" cy="392250"/>
            </a:xfrm>
            <a:custGeom>
              <a:avLst/>
              <a:gdLst/>
              <a:ahLst/>
              <a:cxnLst/>
              <a:rect l="l" t="t" r="r" b="b"/>
              <a:pathLst>
                <a:path w="15293" h="15690" extrusionOk="0">
                  <a:moveTo>
                    <a:pt x="13299" y="0"/>
                  </a:moveTo>
                  <a:cubicBezTo>
                    <a:pt x="13002" y="0"/>
                    <a:pt x="12447" y="2525"/>
                    <a:pt x="12447" y="2525"/>
                  </a:cubicBezTo>
                  <a:cubicBezTo>
                    <a:pt x="12447" y="2525"/>
                    <a:pt x="12163" y="408"/>
                    <a:pt x="11724" y="387"/>
                  </a:cubicBezTo>
                  <a:cubicBezTo>
                    <a:pt x="11722" y="387"/>
                    <a:pt x="11720" y="387"/>
                    <a:pt x="11719" y="387"/>
                  </a:cubicBezTo>
                  <a:cubicBezTo>
                    <a:pt x="11292" y="387"/>
                    <a:pt x="11473" y="3314"/>
                    <a:pt x="11473" y="3314"/>
                  </a:cubicBezTo>
                  <a:cubicBezTo>
                    <a:pt x="11473" y="3314"/>
                    <a:pt x="10651" y="1910"/>
                    <a:pt x="10365" y="1910"/>
                  </a:cubicBezTo>
                  <a:cubicBezTo>
                    <a:pt x="10351" y="1910"/>
                    <a:pt x="10338" y="1914"/>
                    <a:pt x="10327" y="1921"/>
                  </a:cubicBezTo>
                  <a:cubicBezTo>
                    <a:pt x="10091" y="2080"/>
                    <a:pt x="10891" y="4091"/>
                    <a:pt x="10891" y="4091"/>
                  </a:cubicBezTo>
                  <a:cubicBezTo>
                    <a:pt x="9849" y="8827"/>
                    <a:pt x="1" y="10088"/>
                    <a:pt x="1" y="10088"/>
                  </a:cubicBezTo>
                  <a:lnTo>
                    <a:pt x="1623" y="15689"/>
                  </a:lnTo>
                  <a:cubicBezTo>
                    <a:pt x="13709" y="13908"/>
                    <a:pt x="13226" y="4794"/>
                    <a:pt x="13226" y="4794"/>
                  </a:cubicBezTo>
                  <a:cubicBezTo>
                    <a:pt x="13226" y="4794"/>
                    <a:pt x="15292" y="3314"/>
                    <a:pt x="14936" y="2902"/>
                  </a:cubicBezTo>
                  <a:cubicBezTo>
                    <a:pt x="14878" y="2833"/>
                    <a:pt x="14802" y="2804"/>
                    <a:pt x="14717" y="2804"/>
                  </a:cubicBezTo>
                  <a:cubicBezTo>
                    <a:pt x="14290" y="2804"/>
                    <a:pt x="13621" y="3527"/>
                    <a:pt x="13621" y="3527"/>
                  </a:cubicBezTo>
                  <a:cubicBezTo>
                    <a:pt x="13621" y="3527"/>
                    <a:pt x="15194" y="1445"/>
                    <a:pt x="14683" y="1050"/>
                  </a:cubicBezTo>
                  <a:cubicBezTo>
                    <a:pt x="14639" y="1016"/>
                    <a:pt x="14592" y="1001"/>
                    <a:pt x="14544" y="1001"/>
                  </a:cubicBezTo>
                  <a:cubicBezTo>
                    <a:pt x="14042" y="1001"/>
                    <a:pt x="13385" y="2689"/>
                    <a:pt x="13385" y="2689"/>
                  </a:cubicBezTo>
                  <a:cubicBezTo>
                    <a:pt x="13385" y="2689"/>
                    <a:pt x="13626" y="349"/>
                    <a:pt x="13347" y="26"/>
                  </a:cubicBezTo>
                  <a:cubicBezTo>
                    <a:pt x="13332" y="8"/>
                    <a:pt x="13316" y="0"/>
                    <a:pt x="13299" y="0"/>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3099125" y="4431150"/>
              <a:ext cx="23725" cy="26550"/>
            </a:xfrm>
            <a:custGeom>
              <a:avLst/>
              <a:gdLst/>
              <a:ahLst/>
              <a:cxnLst/>
              <a:rect l="l" t="t" r="r" b="b"/>
              <a:pathLst>
                <a:path w="949" h="1062" extrusionOk="0">
                  <a:moveTo>
                    <a:pt x="127" y="1"/>
                  </a:moveTo>
                  <a:cubicBezTo>
                    <a:pt x="87" y="1"/>
                    <a:pt x="49" y="23"/>
                    <a:pt x="28" y="63"/>
                  </a:cubicBezTo>
                  <a:cubicBezTo>
                    <a:pt x="0" y="113"/>
                    <a:pt x="28" y="179"/>
                    <a:pt x="77" y="201"/>
                  </a:cubicBezTo>
                  <a:cubicBezTo>
                    <a:pt x="708" y="503"/>
                    <a:pt x="653" y="918"/>
                    <a:pt x="653" y="941"/>
                  </a:cubicBezTo>
                  <a:cubicBezTo>
                    <a:pt x="642" y="996"/>
                    <a:pt x="681" y="1050"/>
                    <a:pt x="741" y="1062"/>
                  </a:cubicBezTo>
                  <a:lnTo>
                    <a:pt x="757" y="1062"/>
                  </a:lnTo>
                  <a:cubicBezTo>
                    <a:pt x="807" y="1062"/>
                    <a:pt x="850" y="1024"/>
                    <a:pt x="861" y="974"/>
                  </a:cubicBezTo>
                  <a:cubicBezTo>
                    <a:pt x="866" y="951"/>
                    <a:pt x="949" y="382"/>
                    <a:pt x="170" y="9"/>
                  </a:cubicBezTo>
                  <a:cubicBezTo>
                    <a:pt x="156" y="4"/>
                    <a:pt x="142"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1933575" y="4790075"/>
              <a:ext cx="452100" cy="290525"/>
            </a:xfrm>
            <a:custGeom>
              <a:avLst/>
              <a:gdLst/>
              <a:ahLst/>
              <a:cxnLst/>
              <a:rect l="l" t="t" r="r" b="b"/>
              <a:pathLst>
                <a:path w="18084" h="11621" extrusionOk="0">
                  <a:moveTo>
                    <a:pt x="4633" y="1"/>
                  </a:moveTo>
                  <a:cubicBezTo>
                    <a:pt x="4633" y="1"/>
                    <a:pt x="671" y="1097"/>
                    <a:pt x="95" y="1645"/>
                  </a:cubicBezTo>
                  <a:cubicBezTo>
                    <a:pt x="2" y="1735"/>
                    <a:pt x="1" y="1772"/>
                    <a:pt x="63" y="1772"/>
                  </a:cubicBezTo>
                  <a:cubicBezTo>
                    <a:pt x="388" y="1772"/>
                    <a:pt x="2442" y="762"/>
                    <a:pt x="2442" y="762"/>
                  </a:cubicBezTo>
                  <a:cubicBezTo>
                    <a:pt x="2442" y="762"/>
                    <a:pt x="3652" y="6259"/>
                    <a:pt x="7615" y="9729"/>
                  </a:cubicBezTo>
                  <a:cubicBezTo>
                    <a:pt x="9237" y="11150"/>
                    <a:pt x="10956" y="11620"/>
                    <a:pt x="12522" y="11620"/>
                  </a:cubicBezTo>
                  <a:cubicBezTo>
                    <a:pt x="15598" y="11620"/>
                    <a:pt x="18083" y="9806"/>
                    <a:pt x="18083" y="9806"/>
                  </a:cubicBezTo>
                  <a:lnTo>
                    <a:pt x="15063" y="4463"/>
                  </a:lnTo>
                  <a:cubicBezTo>
                    <a:pt x="14009" y="5007"/>
                    <a:pt x="13009" y="5233"/>
                    <a:pt x="12076" y="5233"/>
                  </a:cubicBezTo>
                  <a:cubicBezTo>
                    <a:pt x="7580" y="5233"/>
                    <a:pt x="4633" y="1"/>
                    <a:pt x="4633" y="1"/>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917725" y="4765025"/>
              <a:ext cx="147875" cy="88000"/>
            </a:xfrm>
            <a:custGeom>
              <a:avLst/>
              <a:gdLst/>
              <a:ahLst/>
              <a:cxnLst/>
              <a:rect l="l" t="t" r="r" b="b"/>
              <a:pathLst>
                <a:path w="5915" h="3520" extrusionOk="0">
                  <a:moveTo>
                    <a:pt x="4610" y="0"/>
                  </a:moveTo>
                  <a:lnTo>
                    <a:pt x="0" y="2861"/>
                  </a:lnTo>
                  <a:cubicBezTo>
                    <a:pt x="283" y="3143"/>
                    <a:pt x="744" y="3233"/>
                    <a:pt x="1220" y="3233"/>
                  </a:cubicBezTo>
                  <a:cubicBezTo>
                    <a:pt x="2066" y="3233"/>
                    <a:pt x="2955" y="2948"/>
                    <a:pt x="2955" y="2948"/>
                  </a:cubicBezTo>
                  <a:lnTo>
                    <a:pt x="3278" y="3519"/>
                  </a:lnTo>
                  <a:lnTo>
                    <a:pt x="5915" y="1984"/>
                  </a:lnTo>
                  <a:lnTo>
                    <a:pt x="46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1991850" y="4825775"/>
              <a:ext cx="19625" cy="24600"/>
            </a:xfrm>
            <a:custGeom>
              <a:avLst/>
              <a:gdLst/>
              <a:ahLst/>
              <a:cxnLst/>
              <a:rect l="l" t="t" r="r" b="b"/>
              <a:pathLst>
                <a:path w="785" h="984" extrusionOk="0">
                  <a:moveTo>
                    <a:pt x="667" y="1"/>
                  </a:moveTo>
                  <a:cubicBezTo>
                    <a:pt x="634" y="1"/>
                    <a:pt x="600" y="17"/>
                    <a:pt x="577" y="47"/>
                  </a:cubicBezTo>
                  <a:lnTo>
                    <a:pt x="39" y="819"/>
                  </a:lnTo>
                  <a:cubicBezTo>
                    <a:pt x="0" y="869"/>
                    <a:pt x="17" y="935"/>
                    <a:pt x="61" y="968"/>
                  </a:cubicBezTo>
                  <a:cubicBezTo>
                    <a:pt x="83" y="979"/>
                    <a:pt x="99" y="984"/>
                    <a:pt x="121" y="984"/>
                  </a:cubicBezTo>
                  <a:cubicBezTo>
                    <a:pt x="154" y="984"/>
                    <a:pt x="187" y="968"/>
                    <a:pt x="210" y="941"/>
                  </a:cubicBezTo>
                  <a:lnTo>
                    <a:pt x="751" y="168"/>
                  </a:lnTo>
                  <a:cubicBezTo>
                    <a:pt x="784" y="118"/>
                    <a:pt x="774" y="53"/>
                    <a:pt x="724" y="20"/>
                  </a:cubicBezTo>
                  <a:cubicBezTo>
                    <a:pt x="707" y="7"/>
                    <a:pt x="687"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1983100" y="4817025"/>
              <a:ext cx="15075" cy="29425"/>
            </a:xfrm>
            <a:custGeom>
              <a:avLst/>
              <a:gdLst/>
              <a:ahLst/>
              <a:cxnLst/>
              <a:rect l="l" t="t" r="r" b="b"/>
              <a:pathLst>
                <a:path w="603" h="1177" extrusionOk="0">
                  <a:moveTo>
                    <a:pt x="481" y="0"/>
                  </a:moveTo>
                  <a:cubicBezTo>
                    <a:pt x="440" y="0"/>
                    <a:pt x="400" y="26"/>
                    <a:pt x="383" y="68"/>
                  </a:cubicBezTo>
                  <a:lnTo>
                    <a:pt x="22" y="1033"/>
                  </a:lnTo>
                  <a:cubicBezTo>
                    <a:pt x="0" y="1088"/>
                    <a:pt x="27" y="1148"/>
                    <a:pt x="82" y="1164"/>
                  </a:cubicBezTo>
                  <a:cubicBezTo>
                    <a:pt x="93" y="1169"/>
                    <a:pt x="104" y="1176"/>
                    <a:pt x="120" y="1176"/>
                  </a:cubicBezTo>
                  <a:cubicBezTo>
                    <a:pt x="158" y="1176"/>
                    <a:pt x="203" y="1148"/>
                    <a:pt x="219" y="1104"/>
                  </a:cubicBezTo>
                  <a:lnTo>
                    <a:pt x="581" y="145"/>
                  </a:lnTo>
                  <a:cubicBezTo>
                    <a:pt x="603" y="91"/>
                    <a:pt x="575" y="30"/>
                    <a:pt x="520" y="8"/>
                  </a:cubicBezTo>
                  <a:cubicBezTo>
                    <a:pt x="507" y="3"/>
                    <a:pt x="494"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2153125" y="5074400"/>
              <a:ext cx="432325" cy="265100"/>
            </a:xfrm>
            <a:custGeom>
              <a:avLst/>
              <a:gdLst/>
              <a:ahLst/>
              <a:cxnLst/>
              <a:rect l="l" t="t" r="r" b="b"/>
              <a:pathLst>
                <a:path w="17293" h="10604" extrusionOk="0">
                  <a:moveTo>
                    <a:pt x="11165" y="1"/>
                  </a:moveTo>
                  <a:cubicBezTo>
                    <a:pt x="10367" y="5287"/>
                    <a:pt x="4966" y="5882"/>
                    <a:pt x="2574" y="5882"/>
                  </a:cubicBezTo>
                  <a:cubicBezTo>
                    <a:pt x="1878" y="5882"/>
                    <a:pt x="1437" y="5832"/>
                    <a:pt x="1437" y="5832"/>
                  </a:cubicBezTo>
                  <a:cubicBezTo>
                    <a:pt x="1437" y="5832"/>
                    <a:pt x="0" y="9691"/>
                    <a:pt x="111" y="10481"/>
                  </a:cubicBezTo>
                  <a:cubicBezTo>
                    <a:pt x="123" y="10566"/>
                    <a:pt x="140" y="10604"/>
                    <a:pt x="161" y="10604"/>
                  </a:cubicBezTo>
                  <a:cubicBezTo>
                    <a:pt x="333" y="10604"/>
                    <a:pt x="768" y="8063"/>
                    <a:pt x="768" y="8063"/>
                  </a:cubicBezTo>
                  <a:cubicBezTo>
                    <a:pt x="768" y="8063"/>
                    <a:pt x="4002" y="9464"/>
                    <a:pt x="7897" y="9464"/>
                  </a:cubicBezTo>
                  <a:cubicBezTo>
                    <a:pt x="8923" y="9464"/>
                    <a:pt x="9996" y="9366"/>
                    <a:pt x="11067" y="9120"/>
                  </a:cubicBezTo>
                  <a:cubicBezTo>
                    <a:pt x="17293" y="7696"/>
                    <a:pt x="17265" y="686"/>
                    <a:pt x="17265" y="686"/>
                  </a:cubicBezTo>
                  <a:lnTo>
                    <a:pt x="11165" y="1"/>
                  </a:ln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2149425" y="5218975"/>
              <a:ext cx="68950" cy="135250"/>
            </a:xfrm>
            <a:custGeom>
              <a:avLst/>
              <a:gdLst/>
              <a:ahLst/>
              <a:cxnLst/>
              <a:rect l="l" t="t" r="r" b="b"/>
              <a:pathLst>
                <a:path w="2758" h="5410" extrusionOk="0">
                  <a:moveTo>
                    <a:pt x="385" y="0"/>
                  </a:moveTo>
                  <a:lnTo>
                    <a:pt x="1" y="5409"/>
                  </a:lnTo>
                  <a:cubicBezTo>
                    <a:pt x="1102" y="5234"/>
                    <a:pt x="1804" y="3064"/>
                    <a:pt x="1804" y="3064"/>
                  </a:cubicBezTo>
                  <a:lnTo>
                    <a:pt x="2457" y="3140"/>
                  </a:lnTo>
                  <a:lnTo>
                    <a:pt x="2758" y="104"/>
                  </a:lnTo>
                  <a:lnTo>
                    <a:pt x="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2193150" y="5273225"/>
              <a:ext cx="13725" cy="27675"/>
            </a:xfrm>
            <a:custGeom>
              <a:avLst/>
              <a:gdLst/>
              <a:ahLst/>
              <a:cxnLst/>
              <a:rect l="l" t="t" r="r" b="b"/>
              <a:pathLst>
                <a:path w="549" h="1107" extrusionOk="0">
                  <a:moveTo>
                    <a:pt x="115" y="1"/>
                  </a:moveTo>
                  <a:cubicBezTo>
                    <a:pt x="105" y="1"/>
                    <a:pt x="94" y="3"/>
                    <a:pt x="83" y="6"/>
                  </a:cubicBezTo>
                  <a:cubicBezTo>
                    <a:pt x="28" y="28"/>
                    <a:pt x="0" y="87"/>
                    <a:pt x="17" y="143"/>
                  </a:cubicBezTo>
                  <a:lnTo>
                    <a:pt x="329" y="1036"/>
                  </a:lnTo>
                  <a:cubicBezTo>
                    <a:pt x="346" y="1081"/>
                    <a:pt x="384" y="1107"/>
                    <a:pt x="428" y="1107"/>
                  </a:cubicBezTo>
                  <a:cubicBezTo>
                    <a:pt x="438" y="1107"/>
                    <a:pt x="450" y="1107"/>
                    <a:pt x="460" y="1102"/>
                  </a:cubicBezTo>
                  <a:cubicBezTo>
                    <a:pt x="516" y="1081"/>
                    <a:pt x="549" y="1020"/>
                    <a:pt x="526" y="965"/>
                  </a:cubicBezTo>
                  <a:lnTo>
                    <a:pt x="220" y="72"/>
                  </a:lnTo>
                  <a:cubicBezTo>
                    <a:pt x="202" y="27"/>
                    <a:pt x="159"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2178200" y="5278950"/>
              <a:ext cx="20150" cy="26750"/>
            </a:xfrm>
            <a:custGeom>
              <a:avLst/>
              <a:gdLst/>
              <a:ahLst/>
              <a:cxnLst/>
              <a:rect l="l" t="t" r="r" b="b"/>
              <a:pathLst>
                <a:path w="806" h="1070" extrusionOk="0">
                  <a:moveTo>
                    <a:pt x="118" y="0"/>
                  </a:moveTo>
                  <a:cubicBezTo>
                    <a:pt x="99" y="0"/>
                    <a:pt x="79" y="6"/>
                    <a:pt x="61" y="18"/>
                  </a:cubicBezTo>
                  <a:cubicBezTo>
                    <a:pt x="17" y="51"/>
                    <a:pt x="1" y="116"/>
                    <a:pt x="34" y="166"/>
                  </a:cubicBezTo>
                  <a:lnTo>
                    <a:pt x="598" y="1027"/>
                  </a:lnTo>
                  <a:cubicBezTo>
                    <a:pt x="620" y="1054"/>
                    <a:pt x="653" y="1070"/>
                    <a:pt x="686" y="1070"/>
                  </a:cubicBezTo>
                  <a:cubicBezTo>
                    <a:pt x="707" y="1070"/>
                    <a:pt x="724" y="1065"/>
                    <a:pt x="747" y="1054"/>
                  </a:cubicBezTo>
                  <a:cubicBezTo>
                    <a:pt x="795" y="1021"/>
                    <a:pt x="806" y="956"/>
                    <a:pt x="773" y="906"/>
                  </a:cubicBezTo>
                  <a:lnTo>
                    <a:pt x="209" y="45"/>
                  </a:lnTo>
                  <a:cubicBezTo>
                    <a:pt x="188" y="17"/>
                    <a:pt x="153"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2168900" y="5297100"/>
              <a:ext cx="21525" cy="18775"/>
            </a:xfrm>
            <a:custGeom>
              <a:avLst/>
              <a:gdLst/>
              <a:ahLst/>
              <a:cxnLst/>
              <a:rect l="l" t="t" r="r" b="b"/>
              <a:pathLst>
                <a:path w="861" h="751" extrusionOk="0">
                  <a:moveTo>
                    <a:pt x="116" y="1"/>
                  </a:moveTo>
                  <a:cubicBezTo>
                    <a:pt x="85" y="1"/>
                    <a:pt x="54" y="14"/>
                    <a:pt x="33" y="37"/>
                  </a:cubicBezTo>
                  <a:cubicBezTo>
                    <a:pt x="1" y="81"/>
                    <a:pt x="1" y="147"/>
                    <a:pt x="49" y="185"/>
                  </a:cubicBezTo>
                  <a:lnTo>
                    <a:pt x="674" y="723"/>
                  </a:lnTo>
                  <a:cubicBezTo>
                    <a:pt x="691" y="739"/>
                    <a:pt x="717" y="750"/>
                    <a:pt x="740" y="750"/>
                  </a:cubicBezTo>
                  <a:cubicBezTo>
                    <a:pt x="773" y="750"/>
                    <a:pt x="800" y="733"/>
                    <a:pt x="823" y="711"/>
                  </a:cubicBezTo>
                  <a:cubicBezTo>
                    <a:pt x="861" y="668"/>
                    <a:pt x="856" y="602"/>
                    <a:pt x="811" y="564"/>
                  </a:cubicBezTo>
                  <a:lnTo>
                    <a:pt x="186" y="27"/>
                  </a:lnTo>
                  <a:cubicBezTo>
                    <a:pt x="167" y="9"/>
                    <a:pt x="142"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2215475" y="4847750"/>
              <a:ext cx="444275" cy="439350"/>
            </a:xfrm>
            <a:custGeom>
              <a:avLst/>
              <a:gdLst/>
              <a:ahLst/>
              <a:cxnLst/>
              <a:rect l="l" t="t" r="r" b="b"/>
              <a:pathLst>
                <a:path w="17771" h="17574" extrusionOk="0">
                  <a:moveTo>
                    <a:pt x="5153" y="1"/>
                  </a:moveTo>
                  <a:cubicBezTo>
                    <a:pt x="3787" y="2156"/>
                    <a:pt x="111" y="2369"/>
                    <a:pt x="111" y="2369"/>
                  </a:cubicBezTo>
                  <a:cubicBezTo>
                    <a:pt x="0" y="3229"/>
                    <a:pt x="1174" y="10157"/>
                    <a:pt x="1174" y="10157"/>
                  </a:cubicBezTo>
                  <a:cubicBezTo>
                    <a:pt x="1617" y="10218"/>
                    <a:pt x="2097" y="10243"/>
                    <a:pt x="2582" y="10243"/>
                  </a:cubicBezTo>
                  <a:cubicBezTo>
                    <a:pt x="4640" y="10243"/>
                    <a:pt x="6807" y="9801"/>
                    <a:pt x="6807" y="9801"/>
                  </a:cubicBezTo>
                  <a:lnTo>
                    <a:pt x="6807" y="9801"/>
                  </a:lnTo>
                  <a:cubicBezTo>
                    <a:pt x="6807" y="11369"/>
                    <a:pt x="5186" y="13221"/>
                    <a:pt x="5186" y="13221"/>
                  </a:cubicBezTo>
                  <a:cubicBezTo>
                    <a:pt x="5925" y="14701"/>
                    <a:pt x="10321" y="17573"/>
                    <a:pt x="10321" y="17573"/>
                  </a:cubicBezTo>
                  <a:cubicBezTo>
                    <a:pt x="15144" y="14739"/>
                    <a:pt x="17770" y="9313"/>
                    <a:pt x="17770" y="9313"/>
                  </a:cubicBezTo>
                  <a:lnTo>
                    <a:pt x="5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2303575" y="4587175"/>
              <a:ext cx="660350" cy="594950"/>
            </a:xfrm>
            <a:custGeom>
              <a:avLst/>
              <a:gdLst/>
              <a:ahLst/>
              <a:cxnLst/>
              <a:rect l="l" t="t" r="r" b="b"/>
              <a:pathLst>
                <a:path w="26414" h="23798" extrusionOk="0">
                  <a:moveTo>
                    <a:pt x="20916" y="0"/>
                  </a:moveTo>
                  <a:cubicBezTo>
                    <a:pt x="16975" y="0"/>
                    <a:pt x="8211" y="460"/>
                    <a:pt x="8211" y="460"/>
                  </a:cubicBezTo>
                  <a:cubicBezTo>
                    <a:pt x="5904" y="3305"/>
                    <a:pt x="0" y="11646"/>
                    <a:pt x="0" y="11646"/>
                  </a:cubicBezTo>
                  <a:cubicBezTo>
                    <a:pt x="4111" y="17330"/>
                    <a:pt x="12010" y="23798"/>
                    <a:pt x="12010" y="23798"/>
                  </a:cubicBezTo>
                  <a:cubicBezTo>
                    <a:pt x="26414" y="13171"/>
                    <a:pt x="22286" y="32"/>
                    <a:pt x="22286" y="32"/>
                  </a:cubicBezTo>
                  <a:cubicBezTo>
                    <a:pt x="21959" y="10"/>
                    <a:pt x="21488" y="0"/>
                    <a:pt x="20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2602975" y="4736250"/>
              <a:ext cx="457975" cy="315500"/>
            </a:xfrm>
            <a:custGeom>
              <a:avLst/>
              <a:gdLst/>
              <a:ahLst/>
              <a:cxnLst/>
              <a:rect l="l" t="t" r="r" b="b"/>
              <a:pathLst>
                <a:path w="18319" h="12620" extrusionOk="0">
                  <a:moveTo>
                    <a:pt x="4982" y="0"/>
                  </a:moveTo>
                  <a:lnTo>
                    <a:pt x="1" y="3036"/>
                  </a:lnTo>
                  <a:cubicBezTo>
                    <a:pt x="3237" y="10457"/>
                    <a:pt x="8137" y="11708"/>
                    <a:pt x="11074" y="11708"/>
                  </a:cubicBezTo>
                  <a:cubicBezTo>
                    <a:pt x="12568" y="11708"/>
                    <a:pt x="13555" y="11384"/>
                    <a:pt x="13555" y="11384"/>
                  </a:cubicBezTo>
                  <a:cubicBezTo>
                    <a:pt x="13555" y="11384"/>
                    <a:pt x="15069" y="12620"/>
                    <a:pt x="15648" y="12620"/>
                  </a:cubicBezTo>
                  <a:cubicBezTo>
                    <a:pt x="15729" y="12620"/>
                    <a:pt x="15792" y="12595"/>
                    <a:pt x="15829" y="12540"/>
                  </a:cubicBezTo>
                  <a:cubicBezTo>
                    <a:pt x="16136" y="12090"/>
                    <a:pt x="14881" y="11433"/>
                    <a:pt x="14881" y="11433"/>
                  </a:cubicBezTo>
                  <a:lnTo>
                    <a:pt x="14881" y="11433"/>
                  </a:lnTo>
                  <a:cubicBezTo>
                    <a:pt x="14881" y="11433"/>
                    <a:pt x="16304" y="12003"/>
                    <a:pt x="17080" y="12003"/>
                  </a:cubicBezTo>
                  <a:cubicBezTo>
                    <a:pt x="17316" y="12003"/>
                    <a:pt x="17492" y="11950"/>
                    <a:pt x="17550" y="11811"/>
                  </a:cubicBezTo>
                  <a:cubicBezTo>
                    <a:pt x="17792" y="11214"/>
                    <a:pt x="15627" y="10984"/>
                    <a:pt x="15627" y="10984"/>
                  </a:cubicBezTo>
                  <a:cubicBezTo>
                    <a:pt x="15627" y="10984"/>
                    <a:pt x="17950" y="10605"/>
                    <a:pt x="18186" y="10249"/>
                  </a:cubicBezTo>
                  <a:cubicBezTo>
                    <a:pt x="18319" y="10052"/>
                    <a:pt x="17469" y="10009"/>
                    <a:pt x="16697" y="10009"/>
                  </a:cubicBezTo>
                  <a:cubicBezTo>
                    <a:pt x="16094" y="10009"/>
                    <a:pt x="15539" y="10036"/>
                    <a:pt x="15539" y="10036"/>
                  </a:cubicBezTo>
                  <a:cubicBezTo>
                    <a:pt x="15539" y="10036"/>
                    <a:pt x="17506" y="9208"/>
                    <a:pt x="17413" y="8781"/>
                  </a:cubicBezTo>
                  <a:cubicBezTo>
                    <a:pt x="17397" y="8703"/>
                    <a:pt x="17290" y="8671"/>
                    <a:pt x="17126" y="8671"/>
                  </a:cubicBezTo>
                  <a:cubicBezTo>
                    <a:pt x="16393" y="8671"/>
                    <a:pt x="14524" y="9307"/>
                    <a:pt x="14524" y="9307"/>
                  </a:cubicBezTo>
                  <a:cubicBezTo>
                    <a:pt x="14524" y="9307"/>
                    <a:pt x="15779" y="8024"/>
                    <a:pt x="15566" y="7832"/>
                  </a:cubicBezTo>
                  <a:cubicBezTo>
                    <a:pt x="15552" y="7820"/>
                    <a:pt x="15531" y="7814"/>
                    <a:pt x="15504" y="7814"/>
                  </a:cubicBezTo>
                  <a:cubicBezTo>
                    <a:pt x="15127" y="7814"/>
                    <a:pt x="13621" y="8945"/>
                    <a:pt x="13621" y="8945"/>
                  </a:cubicBezTo>
                  <a:cubicBezTo>
                    <a:pt x="13559" y="8948"/>
                    <a:pt x="13498" y="8950"/>
                    <a:pt x="13437" y="8950"/>
                  </a:cubicBezTo>
                  <a:cubicBezTo>
                    <a:pt x="8686" y="8950"/>
                    <a:pt x="4982" y="0"/>
                    <a:pt x="4982" y="0"/>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2602975" y="4458500"/>
              <a:ext cx="182200" cy="179600"/>
            </a:xfrm>
            <a:custGeom>
              <a:avLst/>
              <a:gdLst/>
              <a:ahLst/>
              <a:cxnLst/>
              <a:rect l="l" t="t" r="r" b="b"/>
              <a:pathLst>
                <a:path w="7288" h="7184" extrusionOk="0">
                  <a:moveTo>
                    <a:pt x="1645" y="1"/>
                  </a:moveTo>
                  <a:lnTo>
                    <a:pt x="1130" y="4873"/>
                  </a:lnTo>
                  <a:lnTo>
                    <a:pt x="1" y="4724"/>
                  </a:lnTo>
                  <a:lnTo>
                    <a:pt x="1" y="4724"/>
                  </a:lnTo>
                  <a:cubicBezTo>
                    <a:pt x="1" y="4724"/>
                    <a:pt x="1415" y="6895"/>
                    <a:pt x="4467" y="7164"/>
                  </a:cubicBezTo>
                  <a:cubicBezTo>
                    <a:pt x="4620" y="7178"/>
                    <a:pt x="4763" y="7184"/>
                    <a:pt x="4897" y="7184"/>
                  </a:cubicBezTo>
                  <a:cubicBezTo>
                    <a:pt x="7288" y="7184"/>
                    <a:pt x="6791" y="5179"/>
                    <a:pt x="6791" y="5179"/>
                  </a:cubicBezTo>
                  <a:lnTo>
                    <a:pt x="5519" y="5043"/>
                  </a:lnTo>
                  <a:lnTo>
                    <a:pt x="4736" y="762"/>
                  </a:lnTo>
                  <a:lnTo>
                    <a:pt x="1645" y="1"/>
                  </a:ln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2458125" y="4067700"/>
              <a:ext cx="561550" cy="472775"/>
            </a:xfrm>
            <a:custGeom>
              <a:avLst/>
              <a:gdLst/>
              <a:ahLst/>
              <a:cxnLst/>
              <a:rect l="l" t="t" r="r" b="b"/>
              <a:pathLst>
                <a:path w="22462" h="18911" extrusionOk="0">
                  <a:moveTo>
                    <a:pt x="10263" y="1"/>
                  </a:moveTo>
                  <a:cubicBezTo>
                    <a:pt x="2867" y="1"/>
                    <a:pt x="977" y="7609"/>
                    <a:pt x="977" y="7609"/>
                  </a:cubicBezTo>
                  <a:cubicBezTo>
                    <a:pt x="0" y="13297"/>
                    <a:pt x="5591" y="18910"/>
                    <a:pt x="11328" y="18910"/>
                  </a:cubicBezTo>
                  <a:cubicBezTo>
                    <a:pt x="13319" y="18910"/>
                    <a:pt x="15327" y="18235"/>
                    <a:pt x="17085" y="16652"/>
                  </a:cubicBezTo>
                  <a:cubicBezTo>
                    <a:pt x="22461" y="11806"/>
                    <a:pt x="18274" y="1224"/>
                    <a:pt x="12372" y="192"/>
                  </a:cubicBezTo>
                  <a:cubicBezTo>
                    <a:pt x="11624" y="61"/>
                    <a:pt x="10922" y="1"/>
                    <a:pt x="10263" y="1"/>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2634050" y="4515750"/>
              <a:ext cx="105150" cy="58825"/>
            </a:xfrm>
            <a:custGeom>
              <a:avLst/>
              <a:gdLst/>
              <a:ahLst/>
              <a:cxnLst/>
              <a:rect l="l" t="t" r="r" b="b"/>
              <a:pathLst>
                <a:path w="4206" h="2353" extrusionOk="0">
                  <a:moveTo>
                    <a:pt x="160" y="1"/>
                  </a:moveTo>
                  <a:lnTo>
                    <a:pt x="1" y="1761"/>
                  </a:lnTo>
                  <a:lnTo>
                    <a:pt x="4205" y="2353"/>
                  </a:lnTo>
                  <a:lnTo>
                    <a:pt x="3954" y="987"/>
                  </a:lnTo>
                  <a:cubicBezTo>
                    <a:pt x="3954" y="987"/>
                    <a:pt x="3835" y="998"/>
                    <a:pt x="3630" y="998"/>
                  </a:cubicBezTo>
                  <a:cubicBezTo>
                    <a:pt x="2988" y="998"/>
                    <a:pt x="1495" y="891"/>
                    <a:pt x="160" y="1"/>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2519525" y="4645750"/>
              <a:ext cx="395325" cy="390500"/>
            </a:xfrm>
            <a:custGeom>
              <a:avLst/>
              <a:gdLst/>
              <a:ahLst/>
              <a:cxnLst/>
              <a:rect l="l" t="t" r="r" b="b"/>
              <a:pathLst>
                <a:path w="15813" h="15620" extrusionOk="0">
                  <a:moveTo>
                    <a:pt x="4580" y="1"/>
                  </a:moveTo>
                  <a:cubicBezTo>
                    <a:pt x="2543" y="1"/>
                    <a:pt x="0" y="732"/>
                    <a:pt x="0" y="732"/>
                  </a:cubicBezTo>
                  <a:cubicBezTo>
                    <a:pt x="0" y="732"/>
                    <a:pt x="532" y="6535"/>
                    <a:pt x="3826" y="10153"/>
                  </a:cubicBezTo>
                  <a:cubicBezTo>
                    <a:pt x="7281" y="13957"/>
                    <a:pt x="11687" y="15620"/>
                    <a:pt x="13300" y="15620"/>
                  </a:cubicBezTo>
                  <a:cubicBezTo>
                    <a:pt x="13437" y="15620"/>
                    <a:pt x="13553" y="15608"/>
                    <a:pt x="13648" y="15584"/>
                  </a:cubicBezTo>
                  <a:cubicBezTo>
                    <a:pt x="14854" y="15283"/>
                    <a:pt x="15813" y="12000"/>
                    <a:pt x="15599" y="11579"/>
                  </a:cubicBezTo>
                  <a:cubicBezTo>
                    <a:pt x="15385" y="11156"/>
                    <a:pt x="7290" y="3828"/>
                    <a:pt x="7076" y="1296"/>
                  </a:cubicBezTo>
                  <a:cubicBezTo>
                    <a:pt x="6993" y="303"/>
                    <a:pt x="5891" y="1"/>
                    <a:pt x="4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2492650" y="4703650"/>
              <a:ext cx="272325" cy="302125"/>
            </a:xfrm>
            <a:custGeom>
              <a:avLst/>
              <a:gdLst/>
              <a:ahLst/>
              <a:cxnLst/>
              <a:rect l="l" t="t" r="r" b="b"/>
              <a:pathLst>
                <a:path w="10893" h="12085" extrusionOk="0">
                  <a:moveTo>
                    <a:pt x="121" y="0"/>
                  </a:moveTo>
                  <a:cubicBezTo>
                    <a:pt x="110" y="0"/>
                    <a:pt x="100" y="2"/>
                    <a:pt x="89" y="5"/>
                  </a:cubicBezTo>
                  <a:cubicBezTo>
                    <a:pt x="34" y="22"/>
                    <a:pt x="1" y="81"/>
                    <a:pt x="23" y="136"/>
                  </a:cubicBezTo>
                  <a:cubicBezTo>
                    <a:pt x="51" y="230"/>
                    <a:pt x="3185" y="9317"/>
                    <a:pt x="10738" y="12079"/>
                  </a:cubicBezTo>
                  <a:cubicBezTo>
                    <a:pt x="10749" y="12084"/>
                    <a:pt x="10761" y="12084"/>
                    <a:pt x="10777" y="12084"/>
                  </a:cubicBezTo>
                  <a:cubicBezTo>
                    <a:pt x="10815" y="12084"/>
                    <a:pt x="10859" y="12058"/>
                    <a:pt x="10875" y="12013"/>
                  </a:cubicBezTo>
                  <a:cubicBezTo>
                    <a:pt x="10892" y="11959"/>
                    <a:pt x="10865" y="11899"/>
                    <a:pt x="10809" y="11882"/>
                  </a:cubicBezTo>
                  <a:cubicBezTo>
                    <a:pt x="3355" y="9152"/>
                    <a:pt x="253" y="164"/>
                    <a:pt x="220" y="71"/>
                  </a:cubicBezTo>
                  <a:cubicBezTo>
                    <a:pt x="208" y="26"/>
                    <a:pt x="166"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2684900" y="4675475"/>
              <a:ext cx="156375" cy="185475"/>
            </a:xfrm>
            <a:custGeom>
              <a:avLst/>
              <a:gdLst/>
              <a:ahLst/>
              <a:cxnLst/>
              <a:rect l="l" t="t" r="r" b="b"/>
              <a:pathLst>
                <a:path w="6255" h="7419" extrusionOk="0">
                  <a:moveTo>
                    <a:pt x="122" y="0"/>
                  </a:moveTo>
                  <a:cubicBezTo>
                    <a:pt x="101" y="0"/>
                    <a:pt x="80" y="7"/>
                    <a:pt x="61" y="19"/>
                  </a:cubicBezTo>
                  <a:cubicBezTo>
                    <a:pt x="12" y="47"/>
                    <a:pt x="1" y="112"/>
                    <a:pt x="28" y="162"/>
                  </a:cubicBezTo>
                  <a:cubicBezTo>
                    <a:pt x="193" y="408"/>
                    <a:pt x="4078" y="6234"/>
                    <a:pt x="6079" y="7408"/>
                  </a:cubicBezTo>
                  <a:cubicBezTo>
                    <a:pt x="6096" y="7413"/>
                    <a:pt x="6117" y="7418"/>
                    <a:pt x="6134" y="7418"/>
                  </a:cubicBezTo>
                  <a:cubicBezTo>
                    <a:pt x="6173" y="7418"/>
                    <a:pt x="6205" y="7402"/>
                    <a:pt x="6228" y="7369"/>
                  </a:cubicBezTo>
                  <a:cubicBezTo>
                    <a:pt x="6254" y="7320"/>
                    <a:pt x="6238" y="7254"/>
                    <a:pt x="6188" y="7221"/>
                  </a:cubicBezTo>
                  <a:cubicBezTo>
                    <a:pt x="4227" y="6075"/>
                    <a:pt x="248" y="107"/>
                    <a:pt x="210" y="47"/>
                  </a:cubicBezTo>
                  <a:cubicBezTo>
                    <a:pt x="189" y="16"/>
                    <a:pt x="156"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2833575" y="4511650"/>
              <a:ext cx="292150" cy="247775"/>
            </a:xfrm>
            <a:custGeom>
              <a:avLst/>
              <a:gdLst/>
              <a:ahLst/>
              <a:cxnLst/>
              <a:rect l="l" t="t" r="r" b="b"/>
              <a:pathLst>
                <a:path w="11686" h="9911" extrusionOk="0">
                  <a:moveTo>
                    <a:pt x="8533" y="1"/>
                  </a:moveTo>
                  <a:cubicBezTo>
                    <a:pt x="8327" y="1"/>
                    <a:pt x="8125" y="51"/>
                    <a:pt x="7931" y="165"/>
                  </a:cubicBezTo>
                  <a:cubicBezTo>
                    <a:pt x="3919" y="2517"/>
                    <a:pt x="1" y="3020"/>
                    <a:pt x="1" y="3020"/>
                  </a:cubicBezTo>
                  <a:lnTo>
                    <a:pt x="1086" y="9911"/>
                  </a:lnTo>
                  <a:cubicBezTo>
                    <a:pt x="9411" y="8984"/>
                    <a:pt x="11685" y="4090"/>
                    <a:pt x="11384" y="2856"/>
                  </a:cubicBezTo>
                  <a:cubicBezTo>
                    <a:pt x="11122" y="1805"/>
                    <a:pt x="9765" y="1"/>
                    <a:pt x="8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2825350" y="4596025"/>
              <a:ext cx="53600" cy="142975"/>
            </a:xfrm>
            <a:custGeom>
              <a:avLst/>
              <a:gdLst/>
              <a:ahLst/>
              <a:cxnLst/>
              <a:rect l="l" t="t" r="r" b="b"/>
              <a:pathLst>
                <a:path w="2144" h="5719" extrusionOk="0">
                  <a:moveTo>
                    <a:pt x="118" y="1"/>
                  </a:moveTo>
                  <a:cubicBezTo>
                    <a:pt x="87" y="1"/>
                    <a:pt x="56" y="15"/>
                    <a:pt x="34" y="40"/>
                  </a:cubicBezTo>
                  <a:cubicBezTo>
                    <a:pt x="1" y="85"/>
                    <a:pt x="6" y="151"/>
                    <a:pt x="51" y="189"/>
                  </a:cubicBezTo>
                  <a:cubicBezTo>
                    <a:pt x="1913" y="1674"/>
                    <a:pt x="1316" y="5554"/>
                    <a:pt x="1311" y="5592"/>
                  </a:cubicBezTo>
                  <a:cubicBezTo>
                    <a:pt x="1300" y="5653"/>
                    <a:pt x="1338" y="5708"/>
                    <a:pt x="1399" y="5713"/>
                  </a:cubicBezTo>
                  <a:cubicBezTo>
                    <a:pt x="1404" y="5719"/>
                    <a:pt x="1410" y="5719"/>
                    <a:pt x="1415" y="5719"/>
                  </a:cubicBezTo>
                  <a:cubicBezTo>
                    <a:pt x="1465" y="5719"/>
                    <a:pt x="1508" y="5680"/>
                    <a:pt x="1519" y="5625"/>
                  </a:cubicBezTo>
                  <a:cubicBezTo>
                    <a:pt x="1546" y="5461"/>
                    <a:pt x="2144" y="1586"/>
                    <a:pt x="182" y="24"/>
                  </a:cubicBezTo>
                  <a:cubicBezTo>
                    <a:pt x="163" y="8"/>
                    <a:pt x="141"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2600100" y="4596000"/>
              <a:ext cx="196375" cy="75150"/>
            </a:xfrm>
            <a:custGeom>
              <a:avLst/>
              <a:gdLst/>
              <a:ahLst/>
              <a:cxnLst/>
              <a:rect l="l" t="t" r="r" b="b"/>
              <a:pathLst>
                <a:path w="7855" h="3006" extrusionOk="0">
                  <a:moveTo>
                    <a:pt x="7491" y="1"/>
                  </a:moveTo>
                  <a:cubicBezTo>
                    <a:pt x="7484" y="1"/>
                    <a:pt x="7477" y="2"/>
                    <a:pt x="7470" y="3"/>
                  </a:cubicBezTo>
                  <a:cubicBezTo>
                    <a:pt x="7416" y="20"/>
                    <a:pt x="7377" y="74"/>
                    <a:pt x="7394" y="129"/>
                  </a:cubicBezTo>
                  <a:cubicBezTo>
                    <a:pt x="7394" y="140"/>
                    <a:pt x="7624" y="1159"/>
                    <a:pt x="7126" y="1933"/>
                  </a:cubicBezTo>
                  <a:cubicBezTo>
                    <a:pt x="6846" y="2360"/>
                    <a:pt x="6385" y="2639"/>
                    <a:pt x="5760" y="2755"/>
                  </a:cubicBezTo>
                  <a:cubicBezTo>
                    <a:pt x="5624" y="2780"/>
                    <a:pt x="5484" y="2792"/>
                    <a:pt x="5340" y="2792"/>
                  </a:cubicBezTo>
                  <a:cubicBezTo>
                    <a:pt x="3166" y="2792"/>
                    <a:pt x="218" y="61"/>
                    <a:pt x="187" y="31"/>
                  </a:cubicBezTo>
                  <a:cubicBezTo>
                    <a:pt x="165" y="12"/>
                    <a:pt x="139" y="3"/>
                    <a:pt x="113" y="3"/>
                  </a:cubicBezTo>
                  <a:cubicBezTo>
                    <a:pt x="85" y="3"/>
                    <a:pt x="58" y="13"/>
                    <a:pt x="38" y="36"/>
                  </a:cubicBezTo>
                  <a:cubicBezTo>
                    <a:pt x="0" y="79"/>
                    <a:pt x="0" y="145"/>
                    <a:pt x="44" y="184"/>
                  </a:cubicBezTo>
                  <a:cubicBezTo>
                    <a:pt x="175" y="304"/>
                    <a:pt x="3086" y="3006"/>
                    <a:pt x="5338" y="3006"/>
                  </a:cubicBezTo>
                  <a:cubicBezTo>
                    <a:pt x="5497" y="3006"/>
                    <a:pt x="5651" y="2990"/>
                    <a:pt x="5798" y="2963"/>
                  </a:cubicBezTo>
                  <a:cubicBezTo>
                    <a:pt x="6484" y="2836"/>
                    <a:pt x="6989" y="2525"/>
                    <a:pt x="7301" y="2042"/>
                  </a:cubicBezTo>
                  <a:cubicBezTo>
                    <a:pt x="7854" y="1197"/>
                    <a:pt x="7607" y="129"/>
                    <a:pt x="7597" y="86"/>
                  </a:cubicBezTo>
                  <a:cubicBezTo>
                    <a:pt x="7587" y="33"/>
                    <a:pt x="7540" y="1"/>
                    <a:pt x="7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2390875" y="5033625"/>
              <a:ext cx="51000" cy="54100"/>
            </a:xfrm>
            <a:custGeom>
              <a:avLst/>
              <a:gdLst/>
              <a:ahLst/>
              <a:cxnLst/>
              <a:rect l="l" t="t" r="r" b="b"/>
              <a:pathLst>
                <a:path w="2040" h="2164" extrusionOk="0">
                  <a:moveTo>
                    <a:pt x="1658" y="0"/>
                  </a:moveTo>
                  <a:cubicBezTo>
                    <a:pt x="1629" y="0"/>
                    <a:pt x="1600" y="12"/>
                    <a:pt x="1579" y="36"/>
                  </a:cubicBezTo>
                  <a:lnTo>
                    <a:pt x="27" y="1812"/>
                  </a:lnTo>
                  <a:cubicBezTo>
                    <a:pt x="11" y="1834"/>
                    <a:pt x="1" y="1862"/>
                    <a:pt x="1" y="1890"/>
                  </a:cubicBezTo>
                  <a:cubicBezTo>
                    <a:pt x="6" y="1917"/>
                    <a:pt x="16" y="1944"/>
                    <a:pt x="39" y="1961"/>
                  </a:cubicBezTo>
                  <a:cubicBezTo>
                    <a:pt x="54" y="1971"/>
                    <a:pt x="297" y="2163"/>
                    <a:pt x="664" y="2163"/>
                  </a:cubicBezTo>
                  <a:cubicBezTo>
                    <a:pt x="717" y="2163"/>
                    <a:pt x="778" y="2158"/>
                    <a:pt x="844" y="2147"/>
                  </a:cubicBezTo>
                  <a:cubicBezTo>
                    <a:pt x="1266" y="2075"/>
                    <a:pt x="1661" y="1746"/>
                    <a:pt x="2007" y="1171"/>
                  </a:cubicBezTo>
                  <a:cubicBezTo>
                    <a:pt x="2039" y="1121"/>
                    <a:pt x="2022" y="1056"/>
                    <a:pt x="1974" y="1023"/>
                  </a:cubicBezTo>
                  <a:cubicBezTo>
                    <a:pt x="1958" y="1014"/>
                    <a:pt x="1940" y="1010"/>
                    <a:pt x="1922" y="1010"/>
                  </a:cubicBezTo>
                  <a:cubicBezTo>
                    <a:pt x="1885" y="1010"/>
                    <a:pt x="1847" y="1028"/>
                    <a:pt x="1825" y="1062"/>
                  </a:cubicBezTo>
                  <a:cubicBezTo>
                    <a:pt x="1513" y="1577"/>
                    <a:pt x="1173" y="1872"/>
                    <a:pt x="811" y="1938"/>
                  </a:cubicBezTo>
                  <a:cubicBezTo>
                    <a:pt x="758" y="1948"/>
                    <a:pt x="708" y="1952"/>
                    <a:pt x="660" y="1952"/>
                  </a:cubicBezTo>
                  <a:cubicBezTo>
                    <a:pt x="490" y="1952"/>
                    <a:pt x="354" y="1899"/>
                    <a:pt x="269" y="1857"/>
                  </a:cubicBezTo>
                  <a:lnTo>
                    <a:pt x="1737" y="174"/>
                  </a:lnTo>
                  <a:cubicBezTo>
                    <a:pt x="1776" y="130"/>
                    <a:pt x="1770" y="64"/>
                    <a:pt x="1726" y="26"/>
                  </a:cubicBezTo>
                  <a:cubicBezTo>
                    <a:pt x="1707" y="8"/>
                    <a:pt x="1683" y="0"/>
                    <a:pt x="1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2458675" y="4743225"/>
              <a:ext cx="280525" cy="301375"/>
            </a:xfrm>
            <a:custGeom>
              <a:avLst/>
              <a:gdLst/>
              <a:ahLst/>
              <a:cxnLst/>
              <a:rect l="l" t="t" r="r" b="b"/>
              <a:pathLst>
                <a:path w="11221" h="12055" extrusionOk="0">
                  <a:moveTo>
                    <a:pt x="1689" y="0"/>
                  </a:moveTo>
                  <a:cubicBezTo>
                    <a:pt x="1689" y="0"/>
                    <a:pt x="1" y="2254"/>
                    <a:pt x="281" y="4457"/>
                  </a:cubicBezTo>
                  <a:cubicBezTo>
                    <a:pt x="559" y="6617"/>
                    <a:pt x="5768" y="12055"/>
                    <a:pt x="7904" y="12055"/>
                  </a:cubicBezTo>
                  <a:cubicBezTo>
                    <a:pt x="7951" y="12055"/>
                    <a:pt x="7998" y="12052"/>
                    <a:pt x="8042" y="12047"/>
                  </a:cubicBezTo>
                  <a:cubicBezTo>
                    <a:pt x="10074" y="11790"/>
                    <a:pt x="11220" y="10639"/>
                    <a:pt x="11220" y="10639"/>
                  </a:cubicBezTo>
                  <a:cubicBezTo>
                    <a:pt x="5389" y="8808"/>
                    <a:pt x="1689" y="0"/>
                    <a:pt x="1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2258900" y="3910125"/>
              <a:ext cx="663225" cy="517725"/>
            </a:xfrm>
            <a:custGeom>
              <a:avLst/>
              <a:gdLst/>
              <a:ahLst/>
              <a:cxnLst/>
              <a:rect l="l" t="t" r="r" b="b"/>
              <a:pathLst>
                <a:path w="26529" h="20709" extrusionOk="0">
                  <a:moveTo>
                    <a:pt x="16662" y="1"/>
                  </a:moveTo>
                  <a:cubicBezTo>
                    <a:pt x="15985" y="1"/>
                    <a:pt x="15188" y="119"/>
                    <a:pt x="14251" y="396"/>
                  </a:cubicBezTo>
                  <a:cubicBezTo>
                    <a:pt x="10831" y="1403"/>
                    <a:pt x="12651" y="4391"/>
                    <a:pt x="9987" y="4863"/>
                  </a:cubicBezTo>
                  <a:cubicBezTo>
                    <a:pt x="1" y="6644"/>
                    <a:pt x="5383" y="15708"/>
                    <a:pt x="5383" y="15708"/>
                  </a:cubicBezTo>
                  <a:cubicBezTo>
                    <a:pt x="4629" y="19881"/>
                    <a:pt x="6563" y="20708"/>
                    <a:pt x="8469" y="20708"/>
                  </a:cubicBezTo>
                  <a:cubicBezTo>
                    <a:pt x="9720" y="20708"/>
                    <a:pt x="10959" y="20352"/>
                    <a:pt x="11417" y="20352"/>
                  </a:cubicBezTo>
                  <a:cubicBezTo>
                    <a:pt x="12580" y="20352"/>
                    <a:pt x="11002" y="16750"/>
                    <a:pt x="11002" y="16750"/>
                  </a:cubicBezTo>
                  <a:cubicBezTo>
                    <a:pt x="14799" y="16328"/>
                    <a:pt x="12163" y="12371"/>
                    <a:pt x="14799" y="9379"/>
                  </a:cubicBezTo>
                  <a:cubicBezTo>
                    <a:pt x="16589" y="7345"/>
                    <a:pt x="18217" y="6663"/>
                    <a:pt x="19597" y="6663"/>
                  </a:cubicBezTo>
                  <a:cubicBezTo>
                    <a:pt x="22399" y="6663"/>
                    <a:pt x="24171" y="9477"/>
                    <a:pt x="24171" y="9477"/>
                  </a:cubicBezTo>
                  <a:cubicBezTo>
                    <a:pt x="24171" y="9477"/>
                    <a:pt x="24969" y="10501"/>
                    <a:pt x="25590" y="10501"/>
                  </a:cubicBezTo>
                  <a:cubicBezTo>
                    <a:pt x="25765" y="10501"/>
                    <a:pt x="25926" y="10420"/>
                    <a:pt x="26051" y="10211"/>
                  </a:cubicBezTo>
                  <a:cubicBezTo>
                    <a:pt x="26529" y="9422"/>
                    <a:pt x="25745" y="4725"/>
                    <a:pt x="23405" y="3355"/>
                  </a:cubicBezTo>
                  <a:cubicBezTo>
                    <a:pt x="22758" y="2975"/>
                    <a:pt x="22246" y="2837"/>
                    <a:pt x="21842" y="2837"/>
                  </a:cubicBezTo>
                  <a:cubicBezTo>
                    <a:pt x="20787" y="2837"/>
                    <a:pt x="20478" y="3778"/>
                    <a:pt x="20478" y="3778"/>
                  </a:cubicBezTo>
                  <a:cubicBezTo>
                    <a:pt x="20478" y="3778"/>
                    <a:pt x="20493" y="1"/>
                    <a:pt x="16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2440550" y="4354700"/>
              <a:ext cx="155325" cy="120950"/>
            </a:xfrm>
            <a:custGeom>
              <a:avLst/>
              <a:gdLst/>
              <a:ahLst/>
              <a:cxnLst/>
              <a:rect l="l" t="t" r="r" b="b"/>
              <a:pathLst>
                <a:path w="6213" h="4838" extrusionOk="0">
                  <a:moveTo>
                    <a:pt x="2490" y="0"/>
                  </a:moveTo>
                  <a:cubicBezTo>
                    <a:pt x="2051" y="0"/>
                    <a:pt x="1624" y="275"/>
                    <a:pt x="1280" y="1034"/>
                  </a:cubicBezTo>
                  <a:cubicBezTo>
                    <a:pt x="1" y="3846"/>
                    <a:pt x="2167" y="4838"/>
                    <a:pt x="3798" y="4838"/>
                  </a:cubicBezTo>
                  <a:cubicBezTo>
                    <a:pt x="4145" y="4838"/>
                    <a:pt x="4467" y="4793"/>
                    <a:pt x="4727" y="4712"/>
                  </a:cubicBezTo>
                  <a:cubicBezTo>
                    <a:pt x="6212" y="4239"/>
                    <a:pt x="4864" y="1883"/>
                    <a:pt x="4864" y="1883"/>
                  </a:cubicBezTo>
                  <a:cubicBezTo>
                    <a:pt x="4864" y="1883"/>
                    <a:pt x="3639" y="0"/>
                    <a:pt x="2490" y="0"/>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2492650" y="4398075"/>
              <a:ext cx="57575" cy="49075"/>
            </a:xfrm>
            <a:custGeom>
              <a:avLst/>
              <a:gdLst/>
              <a:ahLst/>
              <a:cxnLst/>
              <a:rect l="l" t="t" r="r" b="b"/>
              <a:pathLst>
                <a:path w="2303" h="1963" extrusionOk="0">
                  <a:moveTo>
                    <a:pt x="620" y="1"/>
                  </a:moveTo>
                  <a:cubicBezTo>
                    <a:pt x="287" y="1"/>
                    <a:pt x="65" y="172"/>
                    <a:pt x="56" y="181"/>
                  </a:cubicBezTo>
                  <a:cubicBezTo>
                    <a:pt x="13" y="220"/>
                    <a:pt x="1" y="285"/>
                    <a:pt x="40" y="334"/>
                  </a:cubicBezTo>
                  <a:cubicBezTo>
                    <a:pt x="61" y="359"/>
                    <a:pt x="91" y="371"/>
                    <a:pt x="120" y="371"/>
                  </a:cubicBezTo>
                  <a:cubicBezTo>
                    <a:pt x="144" y="371"/>
                    <a:pt x="168" y="363"/>
                    <a:pt x="188" y="346"/>
                  </a:cubicBezTo>
                  <a:cubicBezTo>
                    <a:pt x="188" y="346"/>
                    <a:pt x="358" y="215"/>
                    <a:pt x="612" y="215"/>
                  </a:cubicBezTo>
                  <a:cubicBezTo>
                    <a:pt x="674" y="215"/>
                    <a:pt x="742" y="223"/>
                    <a:pt x="812" y="242"/>
                  </a:cubicBezTo>
                  <a:cubicBezTo>
                    <a:pt x="1141" y="329"/>
                    <a:pt x="1624" y="685"/>
                    <a:pt x="2084" y="1891"/>
                  </a:cubicBezTo>
                  <a:cubicBezTo>
                    <a:pt x="2100" y="1935"/>
                    <a:pt x="2145" y="1962"/>
                    <a:pt x="2183" y="1962"/>
                  </a:cubicBezTo>
                  <a:cubicBezTo>
                    <a:pt x="2199" y="1962"/>
                    <a:pt x="2211" y="1957"/>
                    <a:pt x="2221" y="1952"/>
                  </a:cubicBezTo>
                  <a:cubicBezTo>
                    <a:pt x="2276" y="1935"/>
                    <a:pt x="2303" y="1869"/>
                    <a:pt x="2282" y="1814"/>
                  </a:cubicBezTo>
                  <a:cubicBezTo>
                    <a:pt x="1887" y="784"/>
                    <a:pt x="1410" y="181"/>
                    <a:pt x="868" y="33"/>
                  </a:cubicBezTo>
                  <a:cubicBezTo>
                    <a:pt x="780" y="10"/>
                    <a:pt x="697"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2749450" y="4347900"/>
              <a:ext cx="92800" cy="67450"/>
            </a:xfrm>
            <a:custGeom>
              <a:avLst/>
              <a:gdLst/>
              <a:ahLst/>
              <a:cxnLst/>
              <a:rect l="l" t="t" r="r" b="b"/>
              <a:pathLst>
                <a:path w="3712" h="2698" extrusionOk="0">
                  <a:moveTo>
                    <a:pt x="3371" y="0"/>
                  </a:moveTo>
                  <a:cubicBezTo>
                    <a:pt x="3367" y="0"/>
                    <a:pt x="3364" y="1"/>
                    <a:pt x="3360" y="1"/>
                  </a:cubicBezTo>
                  <a:cubicBezTo>
                    <a:pt x="3300" y="13"/>
                    <a:pt x="3262" y="61"/>
                    <a:pt x="3267" y="122"/>
                  </a:cubicBezTo>
                  <a:cubicBezTo>
                    <a:pt x="3272" y="138"/>
                    <a:pt x="3481" y="1657"/>
                    <a:pt x="2429" y="2341"/>
                  </a:cubicBezTo>
                  <a:cubicBezTo>
                    <a:pt x="2279" y="2435"/>
                    <a:pt x="2126" y="2485"/>
                    <a:pt x="1963" y="2485"/>
                  </a:cubicBezTo>
                  <a:cubicBezTo>
                    <a:pt x="1899" y="2485"/>
                    <a:pt x="1833" y="2478"/>
                    <a:pt x="1765" y="2462"/>
                  </a:cubicBezTo>
                  <a:cubicBezTo>
                    <a:pt x="954" y="2275"/>
                    <a:pt x="219" y="1091"/>
                    <a:pt x="209" y="1081"/>
                  </a:cubicBezTo>
                  <a:cubicBezTo>
                    <a:pt x="191" y="1049"/>
                    <a:pt x="157" y="1031"/>
                    <a:pt x="122" y="1031"/>
                  </a:cubicBezTo>
                  <a:cubicBezTo>
                    <a:pt x="103" y="1031"/>
                    <a:pt x="84" y="1036"/>
                    <a:pt x="67" y="1048"/>
                  </a:cubicBezTo>
                  <a:cubicBezTo>
                    <a:pt x="17" y="1076"/>
                    <a:pt x="1" y="1141"/>
                    <a:pt x="28" y="1190"/>
                  </a:cubicBezTo>
                  <a:cubicBezTo>
                    <a:pt x="61" y="1245"/>
                    <a:pt x="818" y="2462"/>
                    <a:pt x="1716" y="2665"/>
                  </a:cubicBezTo>
                  <a:cubicBezTo>
                    <a:pt x="1804" y="2687"/>
                    <a:pt x="1886" y="2697"/>
                    <a:pt x="1969" y="2697"/>
                  </a:cubicBezTo>
                  <a:cubicBezTo>
                    <a:pt x="2171" y="2697"/>
                    <a:pt x="2363" y="2637"/>
                    <a:pt x="2543" y="2517"/>
                  </a:cubicBezTo>
                  <a:cubicBezTo>
                    <a:pt x="3712" y="1761"/>
                    <a:pt x="3487" y="160"/>
                    <a:pt x="3481" y="89"/>
                  </a:cubicBezTo>
                  <a:cubicBezTo>
                    <a:pt x="3470" y="37"/>
                    <a:pt x="3422" y="0"/>
                    <a:pt x="3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2612025" y="4366025"/>
              <a:ext cx="105525" cy="93950"/>
            </a:xfrm>
            <a:custGeom>
              <a:avLst/>
              <a:gdLst/>
              <a:ahLst/>
              <a:cxnLst/>
              <a:rect l="l" t="t" r="r" b="b"/>
              <a:pathLst>
                <a:path w="4221" h="3758" extrusionOk="0">
                  <a:moveTo>
                    <a:pt x="2110" y="0"/>
                  </a:moveTo>
                  <a:cubicBezTo>
                    <a:pt x="1690" y="0"/>
                    <a:pt x="1267" y="140"/>
                    <a:pt x="915" y="427"/>
                  </a:cubicBezTo>
                  <a:cubicBezTo>
                    <a:pt x="115" y="1085"/>
                    <a:pt x="1" y="2268"/>
                    <a:pt x="658" y="3069"/>
                  </a:cubicBezTo>
                  <a:cubicBezTo>
                    <a:pt x="1030" y="3522"/>
                    <a:pt x="1571" y="3757"/>
                    <a:pt x="2115" y="3757"/>
                  </a:cubicBezTo>
                  <a:cubicBezTo>
                    <a:pt x="2532" y="3757"/>
                    <a:pt x="2952" y="3618"/>
                    <a:pt x="3300" y="3333"/>
                  </a:cubicBezTo>
                  <a:cubicBezTo>
                    <a:pt x="4099" y="2675"/>
                    <a:pt x="4220" y="1491"/>
                    <a:pt x="3563" y="685"/>
                  </a:cubicBezTo>
                  <a:cubicBezTo>
                    <a:pt x="3192" y="234"/>
                    <a:pt x="2654" y="0"/>
                    <a:pt x="2110" y="0"/>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2835225" y="4274650"/>
              <a:ext cx="105375" cy="93950"/>
            </a:xfrm>
            <a:custGeom>
              <a:avLst/>
              <a:gdLst/>
              <a:ahLst/>
              <a:cxnLst/>
              <a:rect l="l" t="t" r="r" b="b"/>
              <a:pathLst>
                <a:path w="4215" h="3758" extrusionOk="0">
                  <a:moveTo>
                    <a:pt x="2104" y="0"/>
                  </a:moveTo>
                  <a:cubicBezTo>
                    <a:pt x="1685" y="0"/>
                    <a:pt x="1264" y="140"/>
                    <a:pt x="916" y="426"/>
                  </a:cubicBezTo>
                  <a:cubicBezTo>
                    <a:pt x="116" y="1084"/>
                    <a:pt x="0" y="2268"/>
                    <a:pt x="658" y="3068"/>
                  </a:cubicBezTo>
                  <a:cubicBezTo>
                    <a:pt x="1029" y="3523"/>
                    <a:pt x="1568" y="3757"/>
                    <a:pt x="2110" y="3757"/>
                  </a:cubicBezTo>
                  <a:cubicBezTo>
                    <a:pt x="2529" y="3757"/>
                    <a:pt x="2951" y="3617"/>
                    <a:pt x="3299" y="3331"/>
                  </a:cubicBezTo>
                  <a:cubicBezTo>
                    <a:pt x="4100" y="2673"/>
                    <a:pt x="4215" y="1489"/>
                    <a:pt x="3557" y="689"/>
                  </a:cubicBezTo>
                  <a:cubicBezTo>
                    <a:pt x="3186" y="235"/>
                    <a:pt x="2647" y="0"/>
                    <a:pt x="2104" y="0"/>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2656950" y="4301525"/>
              <a:ext cx="53475" cy="47575"/>
            </a:xfrm>
            <a:custGeom>
              <a:avLst/>
              <a:gdLst/>
              <a:ahLst/>
              <a:cxnLst/>
              <a:rect l="l" t="t" r="r" b="b"/>
              <a:pathLst>
                <a:path w="2139" h="1903" extrusionOk="0">
                  <a:moveTo>
                    <a:pt x="1070" y="1"/>
                  </a:moveTo>
                  <a:cubicBezTo>
                    <a:pt x="857" y="1"/>
                    <a:pt x="643" y="71"/>
                    <a:pt x="466" y="217"/>
                  </a:cubicBezTo>
                  <a:cubicBezTo>
                    <a:pt x="61" y="552"/>
                    <a:pt x="1" y="1149"/>
                    <a:pt x="335" y="1555"/>
                  </a:cubicBezTo>
                  <a:cubicBezTo>
                    <a:pt x="524" y="1783"/>
                    <a:pt x="797" y="1902"/>
                    <a:pt x="1072" y="1902"/>
                  </a:cubicBezTo>
                  <a:cubicBezTo>
                    <a:pt x="1283" y="1902"/>
                    <a:pt x="1496" y="1832"/>
                    <a:pt x="1672" y="1686"/>
                  </a:cubicBezTo>
                  <a:cubicBezTo>
                    <a:pt x="2078" y="1352"/>
                    <a:pt x="2138" y="755"/>
                    <a:pt x="1804" y="348"/>
                  </a:cubicBezTo>
                  <a:cubicBezTo>
                    <a:pt x="1618" y="120"/>
                    <a:pt x="1345" y="1"/>
                    <a:pt x="1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2809350" y="4234550"/>
              <a:ext cx="53450" cy="47625"/>
            </a:xfrm>
            <a:custGeom>
              <a:avLst/>
              <a:gdLst/>
              <a:ahLst/>
              <a:cxnLst/>
              <a:rect l="l" t="t" r="r" b="b"/>
              <a:pathLst>
                <a:path w="2138" h="1905" extrusionOk="0">
                  <a:moveTo>
                    <a:pt x="1067" y="0"/>
                  </a:moveTo>
                  <a:cubicBezTo>
                    <a:pt x="855" y="0"/>
                    <a:pt x="642" y="71"/>
                    <a:pt x="466" y="216"/>
                  </a:cubicBezTo>
                  <a:cubicBezTo>
                    <a:pt x="59" y="551"/>
                    <a:pt x="0" y="1148"/>
                    <a:pt x="334" y="1554"/>
                  </a:cubicBezTo>
                  <a:cubicBezTo>
                    <a:pt x="520" y="1786"/>
                    <a:pt x="793" y="1904"/>
                    <a:pt x="1068" y="1904"/>
                  </a:cubicBezTo>
                  <a:cubicBezTo>
                    <a:pt x="1281" y="1904"/>
                    <a:pt x="1494" y="1834"/>
                    <a:pt x="1671" y="1691"/>
                  </a:cubicBezTo>
                  <a:cubicBezTo>
                    <a:pt x="2077" y="1357"/>
                    <a:pt x="2138" y="753"/>
                    <a:pt x="1802" y="348"/>
                  </a:cubicBezTo>
                  <a:cubicBezTo>
                    <a:pt x="1614" y="119"/>
                    <a:pt x="1341"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2759200" y="4292250"/>
              <a:ext cx="61500" cy="71175"/>
            </a:xfrm>
            <a:custGeom>
              <a:avLst/>
              <a:gdLst/>
              <a:ahLst/>
              <a:cxnLst/>
              <a:rect l="l" t="t" r="r" b="b"/>
              <a:pathLst>
                <a:path w="2460" h="2847" extrusionOk="0">
                  <a:moveTo>
                    <a:pt x="121" y="0"/>
                  </a:moveTo>
                  <a:cubicBezTo>
                    <a:pt x="104" y="0"/>
                    <a:pt x="87" y="4"/>
                    <a:pt x="71" y="13"/>
                  </a:cubicBezTo>
                  <a:cubicBezTo>
                    <a:pt x="21" y="41"/>
                    <a:pt x="0" y="106"/>
                    <a:pt x="26" y="155"/>
                  </a:cubicBezTo>
                  <a:lnTo>
                    <a:pt x="904" y="1756"/>
                  </a:lnTo>
                  <a:cubicBezTo>
                    <a:pt x="914" y="1784"/>
                    <a:pt x="942" y="1799"/>
                    <a:pt x="970" y="1805"/>
                  </a:cubicBezTo>
                  <a:cubicBezTo>
                    <a:pt x="980" y="1809"/>
                    <a:pt x="991" y="1811"/>
                    <a:pt x="1001" y="1811"/>
                  </a:cubicBezTo>
                  <a:cubicBezTo>
                    <a:pt x="1020" y="1811"/>
                    <a:pt x="1038" y="1805"/>
                    <a:pt x="1052" y="1794"/>
                  </a:cubicBezTo>
                  <a:lnTo>
                    <a:pt x="2138" y="1088"/>
                  </a:lnTo>
                  <a:lnTo>
                    <a:pt x="1551" y="2704"/>
                  </a:lnTo>
                  <a:cubicBezTo>
                    <a:pt x="1529" y="2758"/>
                    <a:pt x="1556" y="2819"/>
                    <a:pt x="1611" y="2841"/>
                  </a:cubicBezTo>
                  <a:cubicBezTo>
                    <a:pt x="1627" y="2841"/>
                    <a:pt x="1638" y="2846"/>
                    <a:pt x="1650" y="2846"/>
                  </a:cubicBezTo>
                  <a:cubicBezTo>
                    <a:pt x="1693" y="2846"/>
                    <a:pt x="1731" y="2819"/>
                    <a:pt x="1748" y="2775"/>
                  </a:cubicBezTo>
                  <a:lnTo>
                    <a:pt x="2444" y="863"/>
                  </a:lnTo>
                  <a:cubicBezTo>
                    <a:pt x="2460" y="818"/>
                    <a:pt x="2449" y="769"/>
                    <a:pt x="2411" y="742"/>
                  </a:cubicBezTo>
                  <a:cubicBezTo>
                    <a:pt x="2393" y="727"/>
                    <a:pt x="2370" y="718"/>
                    <a:pt x="2347" y="718"/>
                  </a:cubicBezTo>
                  <a:cubicBezTo>
                    <a:pt x="2327" y="718"/>
                    <a:pt x="2308" y="724"/>
                    <a:pt x="2290" y="737"/>
                  </a:cubicBezTo>
                  <a:lnTo>
                    <a:pt x="1035" y="1553"/>
                  </a:lnTo>
                  <a:lnTo>
                    <a:pt x="213" y="56"/>
                  </a:lnTo>
                  <a:cubicBezTo>
                    <a:pt x="194" y="20"/>
                    <a:pt x="15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2243275" y="4905400"/>
              <a:ext cx="28675" cy="182325"/>
            </a:xfrm>
            <a:custGeom>
              <a:avLst/>
              <a:gdLst/>
              <a:ahLst/>
              <a:cxnLst/>
              <a:rect l="l" t="t" r="r" b="b"/>
              <a:pathLst>
                <a:path w="1147" h="7293" extrusionOk="0">
                  <a:moveTo>
                    <a:pt x="116" y="1"/>
                  </a:moveTo>
                  <a:cubicBezTo>
                    <a:pt x="111" y="1"/>
                    <a:pt x="105" y="1"/>
                    <a:pt x="100" y="2"/>
                  </a:cubicBezTo>
                  <a:cubicBezTo>
                    <a:pt x="44" y="2"/>
                    <a:pt x="1" y="57"/>
                    <a:pt x="6" y="113"/>
                  </a:cubicBezTo>
                  <a:cubicBezTo>
                    <a:pt x="23" y="338"/>
                    <a:pt x="439" y="5632"/>
                    <a:pt x="927" y="7221"/>
                  </a:cubicBezTo>
                  <a:cubicBezTo>
                    <a:pt x="944" y="7265"/>
                    <a:pt x="982" y="7292"/>
                    <a:pt x="1026" y="7292"/>
                  </a:cubicBezTo>
                  <a:cubicBezTo>
                    <a:pt x="1038" y="7292"/>
                    <a:pt x="1048" y="7292"/>
                    <a:pt x="1059" y="7287"/>
                  </a:cubicBezTo>
                  <a:cubicBezTo>
                    <a:pt x="1114" y="7270"/>
                    <a:pt x="1147" y="7216"/>
                    <a:pt x="1130" y="7155"/>
                  </a:cubicBezTo>
                  <a:cubicBezTo>
                    <a:pt x="648" y="5587"/>
                    <a:pt x="221" y="151"/>
                    <a:pt x="215" y="96"/>
                  </a:cubicBezTo>
                  <a:cubicBezTo>
                    <a:pt x="209" y="47"/>
                    <a:pt x="169"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2217675" y="4905400"/>
              <a:ext cx="111575" cy="37350"/>
            </a:xfrm>
            <a:custGeom>
              <a:avLst/>
              <a:gdLst/>
              <a:ahLst/>
              <a:cxnLst/>
              <a:rect l="l" t="t" r="r" b="b"/>
              <a:pathLst>
                <a:path w="4463" h="1494" extrusionOk="0">
                  <a:moveTo>
                    <a:pt x="4339" y="1"/>
                  </a:moveTo>
                  <a:cubicBezTo>
                    <a:pt x="4321" y="1"/>
                    <a:pt x="4302" y="5"/>
                    <a:pt x="4286" y="14"/>
                  </a:cubicBezTo>
                  <a:cubicBezTo>
                    <a:pt x="2325" y="1170"/>
                    <a:pt x="127" y="1279"/>
                    <a:pt x="104" y="1279"/>
                  </a:cubicBezTo>
                  <a:cubicBezTo>
                    <a:pt x="49" y="1285"/>
                    <a:pt x="0" y="1335"/>
                    <a:pt x="6" y="1390"/>
                  </a:cubicBezTo>
                  <a:cubicBezTo>
                    <a:pt x="6" y="1449"/>
                    <a:pt x="56" y="1494"/>
                    <a:pt x="109" y="1494"/>
                  </a:cubicBezTo>
                  <a:lnTo>
                    <a:pt x="115" y="1494"/>
                  </a:lnTo>
                  <a:cubicBezTo>
                    <a:pt x="137" y="1494"/>
                    <a:pt x="2384" y="1378"/>
                    <a:pt x="4396" y="194"/>
                  </a:cubicBezTo>
                  <a:cubicBezTo>
                    <a:pt x="4445" y="167"/>
                    <a:pt x="4462" y="101"/>
                    <a:pt x="4435" y="52"/>
                  </a:cubicBezTo>
                  <a:cubicBezTo>
                    <a:pt x="4412" y="19"/>
                    <a:pt x="4376" y="1"/>
                    <a:pt x="4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2371675" y="5169900"/>
              <a:ext cx="118700" cy="100075"/>
            </a:xfrm>
            <a:custGeom>
              <a:avLst/>
              <a:gdLst/>
              <a:ahLst/>
              <a:cxnLst/>
              <a:rect l="l" t="t" r="r" b="b"/>
              <a:pathLst>
                <a:path w="4748" h="4003" extrusionOk="0">
                  <a:moveTo>
                    <a:pt x="117" y="0"/>
                  </a:moveTo>
                  <a:cubicBezTo>
                    <a:pt x="88" y="0"/>
                    <a:pt x="59" y="11"/>
                    <a:pt x="38" y="34"/>
                  </a:cubicBezTo>
                  <a:cubicBezTo>
                    <a:pt x="0" y="77"/>
                    <a:pt x="6" y="143"/>
                    <a:pt x="50" y="187"/>
                  </a:cubicBezTo>
                  <a:cubicBezTo>
                    <a:pt x="187" y="314"/>
                    <a:pt x="3519" y="3339"/>
                    <a:pt x="4571" y="3985"/>
                  </a:cubicBezTo>
                  <a:cubicBezTo>
                    <a:pt x="4588" y="3997"/>
                    <a:pt x="4610" y="4002"/>
                    <a:pt x="4627" y="4002"/>
                  </a:cubicBezTo>
                  <a:cubicBezTo>
                    <a:pt x="4665" y="4002"/>
                    <a:pt x="4698" y="3985"/>
                    <a:pt x="4715" y="3952"/>
                  </a:cubicBezTo>
                  <a:cubicBezTo>
                    <a:pt x="4748" y="3903"/>
                    <a:pt x="4731" y="3838"/>
                    <a:pt x="4682" y="3805"/>
                  </a:cubicBezTo>
                  <a:cubicBezTo>
                    <a:pt x="3645" y="3168"/>
                    <a:pt x="225" y="61"/>
                    <a:pt x="192" y="28"/>
                  </a:cubicBezTo>
                  <a:cubicBezTo>
                    <a:pt x="171" y="10"/>
                    <a:pt x="144"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7"/>
          <p:cNvSpPr/>
          <p:nvPr/>
        </p:nvSpPr>
        <p:spPr>
          <a:xfrm>
            <a:off x="8424000" y="1589694"/>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6572825" y="4291249"/>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txBox="1">
            <a:spLocks noGrp="1"/>
          </p:cNvSpPr>
          <p:nvPr>
            <p:ph type="title"/>
          </p:nvPr>
        </p:nvSpPr>
        <p:spPr>
          <a:xfrm>
            <a:off x="1220375" y="977088"/>
            <a:ext cx="3771300" cy="612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1" name="Google Shape;531;p7"/>
          <p:cNvSpPr txBox="1">
            <a:spLocks noGrp="1"/>
          </p:cNvSpPr>
          <p:nvPr>
            <p:ph type="body" idx="1"/>
          </p:nvPr>
        </p:nvSpPr>
        <p:spPr>
          <a:xfrm>
            <a:off x="1220375" y="1589688"/>
            <a:ext cx="3771300" cy="2576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2"/>
        <p:cNvGrpSpPr/>
        <p:nvPr/>
      </p:nvGrpSpPr>
      <p:grpSpPr>
        <a:xfrm>
          <a:off x="0" y="0"/>
          <a:ext cx="0" cy="0"/>
          <a:chOff x="0" y="0"/>
          <a:chExt cx="0" cy="0"/>
        </a:xfrm>
      </p:grpSpPr>
      <p:grpSp>
        <p:nvGrpSpPr>
          <p:cNvPr id="533" name="Google Shape;533;p8"/>
          <p:cNvGrpSpPr/>
          <p:nvPr/>
        </p:nvGrpSpPr>
        <p:grpSpPr>
          <a:xfrm>
            <a:off x="122308" y="68542"/>
            <a:ext cx="8909048" cy="4975150"/>
            <a:chOff x="122308" y="68542"/>
            <a:chExt cx="8909048" cy="4975150"/>
          </a:xfrm>
        </p:grpSpPr>
        <p:grpSp>
          <p:nvGrpSpPr>
            <p:cNvPr id="534" name="Google Shape;534;p8"/>
            <p:cNvGrpSpPr/>
            <p:nvPr/>
          </p:nvGrpSpPr>
          <p:grpSpPr>
            <a:xfrm>
              <a:off x="122308" y="68542"/>
              <a:ext cx="8909048" cy="4975150"/>
              <a:chOff x="122308" y="68542"/>
              <a:chExt cx="8909048" cy="4975150"/>
            </a:xfrm>
          </p:grpSpPr>
          <p:grpSp>
            <p:nvGrpSpPr>
              <p:cNvPr id="535" name="Google Shape;535;p8"/>
              <p:cNvGrpSpPr/>
              <p:nvPr/>
            </p:nvGrpSpPr>
            <p:grpSpPr>
              <a:xfrm>
                <a:off x="122308" y="68542"/>
                <a:ext cx="8909048" cy="4975150"/>
                <a:chOff x="122308" y="68542"/>
                <a:chExt cx="8909048" cy="4975150"/>
              </a:xfrm>
            </p:grpSpPr>
            <p:grpSp>
              <p:nvGrpSpPr>
                <p:cNvPr id="536" name="Google Shape;536;p8"/>
                <p:cNvGrpSpPr/>
                <p:nvPr/>
              </p:nvGrpSpPr>
              <p:grpSpPr>
                <a:xfrm rot="10800000">
                  <a:off x="7868647" y="1236600"/>
                  <a:ext cx="456959" cy="2111662"/>
                  <a:chOff x="8524342" y="1674075"/>
                  <a:chExt cx="456959" cy="2111662"/>
                </a:xfrm>
              </p:grpSpPr>
              <p:sp>
                <p:nvSpPr>
                  <p:cNvPr id="537" name="Google Shape;537;p8"/>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538" name="Google Shape;538;p8"/>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539" name="Google Shape;539;p8"/>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540" name="Google Shape;540;p8"/>
                  <p:cNvSpPr/>
                  <p:nvPr/>
                </p:nvSpPr>
                <p:spPr>
                  <a:xfrm rot="-5400000">
                    <a:off x="8649628" y="3708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nvGrpSpPr>
                <p:cNvPr id="541" name="Google Shape;541;p8"/>
                <p:cNvGrpSpPr/>
                <p:nvPr/>
              </p:nvGrpSpPr>
              <p:grpSpPr>
                <a:xfrm>
                  <a:off x="122308" y="68542"/>
                  <a:ext cx="8909048" cy="4975150"/>
                  <a:chOff x="122308" y="68542"/>
                  <a:chExt cx="8909048" cy="4975150"/>
                </a:xfrm>
              </p:grpSpPr>
              <p:grpSp>
                <p:nvGrpSpPr>
                  <p:cNvPr id="542" name="Google Shape;542;p8"/>
                  <p:cNvGrpSpPr/>
                  <p:nvPr/>
                </p:nvGrpSpPr>
                <p:grpSpPr>
                  <a:xfrm>
                    <a:off x="122308" y="68542"/>
                    <a:ext cx="8909048" cy="4975150"/>
                    <a:chOff x="122308" y="68542"/>
                    <a:chExt cx="8909048" cy="4975150"/>
                  </a:xfrm>
                </p:grpSpPr>
                <p:sp>
                  <p:nvSpPr>
                    <p:cNvPr id="543" name="Google Shape;543;p8"/>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544" name="Google Shape;544;p8"/>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545" name="Google Shape;545;p8"/>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546" name="Google Shape;546;p8"/>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547" name="Google Shape;547;p8"/>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548" name="Google Shape;548;p8"/>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549" name="Google Shape;549;p8"/>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550" name="Google Shape;550;p8"/>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551" name="Google Shape;551;p8"/>
                    <p:cNvSpPr/>
                    <p:nvPr/>
                  </p:nvSpPr>
                  <p:spPr>
                    <a:xfrm rot="5400000" flipH="1">
                      <a:off x="1080535" y="9595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552" name="Google Shape;552;p8"/>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553" name="Google Shape;553;p8"/>
                    <p:cNvSpPr/>
                    <p:nvPr/>
                  </p:nvSpPr>
                  <p:spPr>
                    <a:xfrm rot="8100000" flipH="1">
                      <a:off x="1537394" y="11504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554" name="Google Shape;554;p8"/>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555" name="Google Shape;555;p8"/>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556" name="Google Shape;556;p8"/>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557" name="Google Shape;557;p8"/>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558" name="Google Shape;558;p8"/>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559" name="Google Shape;559;p8"/>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560" name="Google Shape;560;p8"/>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561" name="Google Shape;561;p8"/>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562" name="Google Shape;562;p8"/>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563" name="Google Shape;563;p8"/>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564" name="Google Shape;564;p8"/>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565" name="Google Shape;565;p8"/>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566" name="Google Shape;566;p8"/>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567" name="Google Shape;567;p8"/>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568" name="Google Shape;568;p8"/>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569" name="Google Shape;569;p8"/>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570" name="Google Shape;570;p8"/>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571" name="Google Shape;571;p8"/>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572" name="Google Shape;572;p8"/>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573" name="Google Shape;573;p8"/>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574" name="Google Shape;574;p8"/>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575" name="Google Shape;575;p8"/>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576" name="Google Shape;576;p8"/>
                    <p:cNvSpPr/>
                    <p:nvPr/>
                  </p:nvSpPr>
                  <p:spPr>
                    <a:xfrm rot="8100000" flipH="1">
                      <a:off x="8826469" y="355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577" name="Google Shape;577;p8"/>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578" name="Google Shape;578;p8"/>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579" name="Google Shape;579;p8"/>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580" name="Google Shape;580;p8"/>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581" name="Google Shape;581;p8"/>
                    <p:cNvSpPr/>
                    <p:nvPr/>
                  </p:nvSpPr>
                  <p:spPr>
                    <a:xfrm rot="5400000" flipH="1">
                      <a:off x="1027810" y="46912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582" name="Google Shape;582;p8"/>
                    <p:cNvSpPr/>
                    <p:nvPr/>
                  </p:nvSpPr>
                  <p:spPr>
                    <a:xfrm rot="-900406" flipH="1">
                      <a:off x="7311885" y="3527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583" name="Google Shape;583;p8"/>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584" name="Google Shape;584;p8"/>
                    <p:cNvSpPr/>
                    <p:nvPr/>
                  </p:nvSpPr>
                  <p:spPr>
                    <a:xfrm>
                      <a:off x="6923964" y="49305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585" name="Google Shape;585;p8"/>
                    <p:cNvSpPr/>
                    <p:nvPr/>
                  </p:nvSpPr>
                  <p:spPr>
                    <a:xfrm rot="8999773">
                      <a:off x="5188897" y="47400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586" name="Google Shape;586;p8"/>
                    <p:cNvSpPr/>
                    <p:nvPr/>
                  </p:nvSpPr>
                  <p:spPr>
                    <a:xfrm>
                      <a:off x="60153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587" name="Google Shape;587;p8"/>
                    <p:cNvSpPr/>
                    <p:nvPr/>
                  </p:nvSpPr>
                  <p:spPr>
                    <a:xfrm rot="2700000">
                      <a:off x="7468364" y="47230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588" name="Google Shape;588;p8"/>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589" name="Google Shape;589;p8"/>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590" name="Google Shape;590;p8"/>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591" name="Google Shape;591;p8"/>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592" name="Google Shape;592;p8"/>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grpSp>
              <p:grpSp>
                <p:nvGrpSpPr>
                  <p:cNvPr id="593" name="Google Shape;593;p8"/>
                  <p:cNvGrpSpPr/>
                  <p:nvPr/>
                </p:nvGrpSpPr>
                <p:grpSpPr>
                  <a:xfrm rot="10800000">
                    <a:off x="828058" y="1376836"/>
                    <a:ext cx="480016" cy="1076509"/>
                    <a:chOff x="122308" y="3683092"/>
                    <a:chExt cx="480016" cy="1076509"/>
                  </a:xfrm>
                </p:grpSpPr>
                <p:sp>
                  <p:nvSpPr>
                    <p:cNvPr id="594" name="Google Shape;594;p8"/>
                    <p:cNvSpPr/>
                    <p:nvPr/>
                  </p:nvSpPr>
                  <p:spPr>
                    <a:xfrm rot="8999773">
                      <a:off x="124684" y="37084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595" name="Google Shape;595;p8"/>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596" name="Google Shape;596;p8"/>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grpSp>
          <p:sp>
            <p:nvSpPr>
              <p:cNvPr id="597" name="Google Shape;597;p8"/>
              <p:cNvSpPr/>
              <p:nvPr/>
            </p:nvSpPr>
            <p:spPr>
              <a:xfrm>
                <a:off x="394650" y="4224075"/>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8047200" y="4224075"/>
                <a:ext cx="193500" cy="183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8"/>
            <p:cNvSpPr/>
            <p:nvPr/>
          </p:nvSpPr>
          <p:spPr>
            <a:xfrm rot="-2700000">
              <a:off x="1932765" y="34039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600" name="Google Shape;600;p8"/>
            <p:cNvSpPr/>
            <p:nvPr/>
          </p:nvSpPr>
          <p:spPr>
            <a:xfrm rot="6300406">
              <a:off x="1121095" y="443425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601" name="Google Shape;601;p8"/>
            <p:cNvSpPr/>
            <p:nvPr/>
          </p:nvSpPr>
          <p:spPr>
            <a:xfrm rot="6300406">
              <a:off x="7609637" y="152693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602" name="Google Shape;602;p8"/>
            <p:cNvSpPr/>
            <p:nvPr/>
          </p:nvSpPr>
          <p:spPr>
            <a:xfrm rot="-2700000">
              <a:off x="7522690" y="92311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603" name="Google Shape;603;p8"/>
            <p:cNvSpPr/>
            <p:nvPr/>
          </p:nvSpPr>
          <p:spPr>
            <a:xfrm rot="6300406">
              <a:off x="7996995" y="4195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604" name="Google Shape;604;p8"/>
            <p:cNvSpPr/>
            <p:nvPr/>
          </p:nvSpPr>
          <p:spPr>
            <a:xfrm rot="-4499594">
              <a:off x="1270787" y="29359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605" name="Google Shape;605;p8"/>
            <p:cNvSpPr/>
            <p:nvPr/>
          </p:nvSpPr>
          <p:spPr>
            <a:xfrm rot="-4499594">
              <a:off x="1580237" y="19870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606" name="Google Shape;606;p8"/>
            <p:cNvSpPr/>
            <p:nvPr/>
          </p:nvSpPr>
          <p:spPr>
            <a:xfrm rot="8100000">
              <a:off x="7448940" y="2924110"/>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607" name="Google Shape;607;p8"/>
            <p:cNvSpPr/>
            <p:nvPr/>
          </p:nvSpPr>
          <p:spPr>
            <a:xfrm rot="-4499594">
              <a:off x="7303937" y="20272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608" name="Google Shape;608;p8"/>
          <p:cNvSpPr/>
          <p:nvPr/>
        </p:nvSpPr>
        <p:spPr>
          <a:xfrm>
            <a:off x="721050" y="553925"/>
            <a:ext cx="7701600" cy="40356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8"/>
          <p:cNvGrpSpPr/>
          <p:nvPr/>
        </p:nvGrpSpPr>
        <p:grpSpPr>
          <a:xfrm rot="1799965" flipH="1">
            <a:off x="372879" y="2694432"/>
            <a:ext cx="1792663" cy="1738763"/>
            <a:chOff x="6997200" y="3219600"/>
            <a:chExt cx="1426800" cy="1383900"/>
          </a:xfrm>
        </p:grpSpPr>
        <p:sp>
          <p:nvSpPr>
            <p:cNvPr id="610" name="Google Shape;610;p8"/>
            <p:cNvSpPr/>
            <p:nvPr/>
          </p:nvSpPr>
          <p:spPr>
            <a:xfrm>
              <a:off x="7226125" y="4200625"/>
              <a:ext cx="413050" cy="393250"/>
            </a:xfrm>
            <a:custGeom>
              <a:avLst/>
              <a:gdLst/>
              <a:ahLst/>
              <a:cxnLst/>
              <a:rect l="l" t="t" r="r" b="b"/>
              <a:pathLst>
                <a:path w="16522" h="15730" extrusionOk="0">
                  <a:moveTo>
                    <a:pt x="16521" y="0"/>
                  </a:moveTo>
                  <a:lnTo>
                    <a:pt x="16521" y="0"/>
                  </a:lnTo>
                  <a:cubicBezTo>
                    <a:pt x="16521" y="0"/>
                    <a:pt x="12378" y="746"/>
                    <a:pt x="8432" y="4232"/>
                  </a:cubicBezTo>
                  <a:cubicBezTo>
                    <a:pt x="4480" y="7723"/>
                    <a:pt x="2310" y="14184"/>
                    <a:pt x="2310" y="14184"/>
                  </a:cubicBezTo>
                  <a:cubicBezTo>
                    <a:pt x="2310" y="14184"/>
                    <a:pt x="327" y="12910"/>
                    <a:pt x="49" y="12910"/>
                  </a:cubicBezTo>
                  <a:cubicBezTo>
                    <a:pt x="0" y="12910"/>
                    <a:pt x="4" y="12949"/>
                    <a:pt x="79" y="13040"/>
                  </a:cubicBezTo>
                  <a:cubicBezTo>
                    <a:pt x="588" y="13653"/>
                    <a:pt x="3269" y="15730"/>
                    <a:pt x="3269" y="15730"/>
                  </a:cubicBezTo>
                  <a:cubicBezTo>
                    <a:pt x="3269" y="15730"/>
                    <a:pt x="12044" y="7273"/>
                    <a:pt x="15775" y="6555"/>
                  </a:cubicBezTo>
                  <a:lnTo>
                    <a:pt x="16521" y="0"/>
                  </a:ln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7210525" y="4512200"/>
              <a:ext cx="144450" cy="91300"/>
            </a:xfrm>
            <a:custGeom>
              <a:avLst/>
              <a:gdLst/>
              <a:ahLst/>
              <a:cxnLst/>
              <a:rect l="l" t="t" r="r" b="b"/>
              <a:pathLst>
                <a:path w="5778" h="3652" extrusionOk="0">
                  <a:moveTo>
                    <a:pt x="3334" y="1"/>
                  </a:moveTo>
                  <a:lnTo>
                    <a:pt x="2949" y="532"/>
                  </a:lnTo>
                  <a:cubicBezTo>
                    <a:pt x="2949" y="532"/>
                    <a:pt x="1841" y="32"/>
                    <a:pt x="903" y="32"/>
                  </a:cubicBezTo>
                  <a:cubicBezTo>
                    <a:pt x="558" y="32"/>
                    <a:pt x="235" y="100"/>
                    <a:pt x="0" y="286"/>
                  </a:cubicBezTo>
                  <a:lnTo>
                    <a:pt x="4260" y="3651"/>
                  </a:lnTo>
                  <a:lnTo>
                    <a:pt x="5778" y="1827"/>
                  </a:lnTo>
                  <a:lnTo>
                    <a:pt x="33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7263125" y="4516325"/>
              <a:ext cx="6075" cy="25925"/>
            </a:xfrm>
            <a:custGeom>
              <a:avLst/>
              <a:gdLst/>
              <a:ahLst/>
              <a:cxnLst/>
              <a:rect l="l" t="t" r="r" b="b"/>
              <a:pathLst>
                <a:path w="243" h="1037" extrusionOk="0">
                  <a:moveTo>
                    <a:pt x="139" y="0"/>
                  </a:moveTo>
                  <a:cubicBezTo>
                    <a:pt x="79" y="0"/>
                    <a:pt x="29" y="44"/>
                    <a:pt x="29" y="104"/>
                  </a:cubicBezTo>
                  <a:lnTo>
                    <a:pt x="1" y="926"/>
                  </a:lnTo>
                  <a:cubicBezTo>
                    <a:pt x="1" y="981"/>
                    <a:pt x="46" y="1030"/>
                    <a:pt x="106" y="1037"/>
                  </a:cubicBezTo>
                  <a:lnTo>
                    <a:pt x="111" y="1037"/>
                  </a:lnTo>
                  <a:cubicBezTo>
                    <a:pt x="165" y="1037"/>
                    <a:pt x="215" y="992"/>
                    <a:pt x="215" y="932"/>
                  </a:cubicBezTo>
                  <a:lnTo>
                    <a:pt x="243" y="109"/>
                  </a:lnTo>
                  <a:cubicBezTo>
                    <a:pt x="243" y="50"/>
                    <a:pt x="198"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7006225" y="4047525"/>
              <a:ext cx="524675" cy="161200"/>
            </a:xfrm>
            <a:custGeom>
              <a:avLst/>
              <a:gdLst/>
              <a:ahLst/>
              <a:cxnLst/>
              <a:rect l="l" t="t" r="r" b="b"/>
              <a:pathLst>
                <a:path w="20987" h="6448" extrusionOk="0">
                  <a:moveTo>
                    <a:pt x="12871" y="0"/>
                  </a:moveTo>
                  <a:cubicBezTo>
                    <a:pt x="12597" y="0"/>
                    <a:pt x="12319" y="6"/>
                    <a:pt x="12037" y="18"/>
                  </a:cubicBezTo>
                  <a:cubicBezTo>
                    <a:pt x="6770" y="243"/>
                    <a:pt x="1020" y="3899"/>
                    <a:pt x="1020" y="3899"/>
                  </a:cubicBezTo>
                  <a:cubicBezTo>
                    <a:pt x="1020" y="3899"/>
                    <a:pt x="217" y="1481"/>
                    <a:pt x="37" y="1481"/>
                  </a:cubicBezTo>
                  <a:cubicBezTo>
                    <a:pt x="13" y="1481"/>
                    <a:pt x="0" y="1522"/>
                    <a:pt x="1" y="1614"/>
                  </a:cubicBezTo>
                  <a:cubicBezTo>
                    <a:pt x="11" y="2408"/>
                    <a:pt x="790" y="5707"/>
                    <a:pt x="790" y="5707"/>
                  </a:cubicBezTo>
                  <a:cubicBezTo>
                    <a:pt x="790" y="5707"/>
                    <a:pt x="4330" y="5401"/>
                    <a:pt x="8115" y="5401"/>
                  </a:cubicBezTo>
                  <a:cubicBezTo>
                    <a:pt x="11339" y="5401"/>
                    <a:pt x="14741" y="5623"/>
                    <a:pt x="16284" y="6448"/>
                  </a:cubicBezTo>
                  <a:lnTo>
                    <a:pt x="20987" y="1816"/>
                  </a:lnTo>
                  <a:cubicBezTo>
                    <a:pt x="20987" y="1816"/>
                    <a:pt x="17684" y="0"/>
                    <a:pt x="12871"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6997200" y="4071000"/>
              <a:ext cx="88125" cy="132375"/>
            </a:xfrm>
            <a:custGeom>
              <a:avLst/>
              <a:gdLst/>
              <a:ahLst/>
              <a:cxnLst/>
              <a:rect l="l" t="t" r="r" b="b"/>
              <a:pathLst>
                <a:path w="3525" h="5295" extrusionOk="0">
                  <a:moveTo>
                    <a:pt x="0" y="0"/>
                  </a:moveTo>
                  <a:lnTo>
                    <a:pt x="1195" y="5295"/>
                  </a:lnTo>
                  <a:lnTo>
                    <a:pt x="3524" y="4834"/>
                  </a:lnTo>
                  <a:lnTo>
                    <a:pt x="2768" y="1881"/>
                  </a:lnTo>
                  <a:lnTo>
                    <a:pt x="2138" y="2051"/>
                  </a:lnTo>
                  <a:cubicBezTo>
                    <a:pt x="2138" y="2051"/>
                    <a:pt x="1113" y="1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7290125" y="4013025"/>
              <a:ext cx="506750" cy="403700"/>
            </a:xfrm>
            <a:custGeom>
              <a:avLst/>
              <a:gdLst/>
              <a:ahLst/>
              <a:cxnLst/>
              <a:rect l="l" t="t" r="r" b="b"/>
              <a:pathLst>
                <a:path w="20270" h="16148" extrusionOk="0">
                  <a:moveTo>
                    <a:pt x="6092" y="1"/>
                  </a:moveTo>
                  <a:cubicBezTo>
                    <a:pt x="3985" y="1"/>
                    <a:pt x="549" y="834"/>
                    <a:pt x="549" y="834"/>
                  </a:cubicBezTo>
                  <a:cubicBezTo>
                    <a:pt x="1" y="3224"/>
                    <a:pt x="1782" y="8711"/>
                    <a:pt x="1782" y="8711"/>
                  </a:cubicBezTo>
                  <a:cubicBezTo>
                    <a:pt x="4567" y="7876"/>
                    <a:pt x="7167" y="7542"/>
                    <a:pt x="7491" y="7542"/>
                  </a:cubicBezTo>
                  <a:cubicBezTo>
                    <a:pt x="7546" y="7542"/>
                    <a:pt x="7536" y="7552"/>
                    <a:pt x="7450" y="7570"/>
                  </a:cubicBezTo>
                  <a:cubicBezTo>
                    <a:pt x="6090" y="8529"/>
                    <a:pt x="4650" y="10941"/>
                    <a:pt x="4650" y="10941"/>
                  </a:cubicBezTo>
                  <a:cubicBezTo>
                    <a:pt x="6096" y="12842"/>
                    <a:pt x="10678" y="16148"/>
                    <a:pt x="10678" y="16148"/>
                  </a:cubicBezTo>
                  <a:cubicBezTo>
                    <a:pt x="15753" y="15249"/>
                    <a:pt x="20270" y="9692"/>
                    <a:pt x="20270" y="9692"/>
                  </a:cubicBezTo>
                  <a:cubicBezTo>
                    <a:pt x="17792" y="9028"/>
                    <a:pt x="7296" y="160"/>
                    <a:pt x="7296" y="160"/>
                  </a:cubicBezTo>
                  <a:cubicBezTo>
                    <a:pt x="7009" y="47"/>
                    <a:pt x="6587" y="1"/>
                    <a:pt x="6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7489775" y="4145275"/>
              <a:ext cx="45125" cy="47700"/>
            </a:xfrm>
            <a:custGeom>
              <a:avLst/>
              <a:gdLst/>
              <a:ahLst/>
              <a:cxnLst/>
              <a:rect l="l" t="t" r="r" b="b"/>
              <a:pathLst>
                <a:path w="1805" h="1908" extrusionOk="0">
                  <a:moveTo>
                    <a:pt x="1108" y="0"/>
                  </a:moveTo>
                  <a:cubicBezTo>
                    <a:pt x="1094" y="0"/>
                    <a:pt x="1078" y="4"/>
                    <a:pt x="1064" y="11"/>
                  </a:cubicBezTo>
                  <a:cubicBezTo>
                    <a:pt x="105" y="444"/>
                    <a:pt x="11" y="1738"/>
                    <a:pt x="6" y="1792"/>
                  </a:cubicBezTo>
                  <a:cubicBezTo>
                    <a:pt x="1" y="1842"/>
                    <a:pt x="34" y="1885"/>
                    <a:pt x="77" y="1903"/>
                  </a:cubicBezTo>
                  <a:cubicBezTo>
                    <a:pt x="89" y="1903"/>
                    <a:pt x="99" y="1908"/>
                    <a:pt x="110" y="1908"/>
                  </a:cubicBezTo>
                  <a:cubicBezTo>
                    <a:pt x="149" y="1908"/>
                    <a:pt x="182" y="1885"/>
                    <a:pt x="203" y="1853"/>
                  </a:cubicBezTo>
                  <a:cubicBezTo>
                    <a:pt x="412" y="1508"/>
                    <a:pt x="1371" y="1080"/>
                    <a:pt x="1721" y="942"/>
                  </a:cubicBezTo>
                  <a:cubicBezTo>
                    <a:pt x="1777" y="921"/>
                    <a:pt x="1804" y="861"/>
                    <a:pt x="1782" y="806"/>
                  </a:cubicBezTo>
                  <a:cubicBezTo>
                    <a:pt x="1770" y="764"/>
                    <a:pt x="1728" y="738"/>
                    <a:pt x="1684" y="738"/>
                  </a:cubicBezTo>
                  <a:cubicBezTo>
                    <a:pt x="1671" y="738"/>
                    <a:pt x="1658" y="740"/>
                    <a:pt x="1645" y="745"/>
                  </a:cubicBezTo>
                  <a:cubicBezTo>
                    <a:pt x="1602" y="762"/>
                    <a:pt x="741" y="1096"/>
                    <a:pt x="269" y="1480"/>
                  </a:cubicBezTo>
                  <a:cubicBezTo>
                    <a:pt x="357" y="1091"/>
                    <a:pt x="582" y="461"/>
                    <a:pt x="1152" y="203"/>
                  </a:cubicBezTo>
                  <a:cubicBezTo>
                    <a:pt x="1207" y="181"/>
                    <a:pt x="1228" y="115"/>
                    <a:pt x="1207" y="66"/>
                  </a:cubicBezTo>
                  <a:cubicBezTo>
                    <a:pt x="1187" y="26"/>
                    <a:pt x="1149" y="0"/>
                    <a:pt x="1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7291650" y="4034750"/>
              <a:ext cx="67050" cy="182350"/>
            </a:xfrm>
            <a:custGeom>
              <a:avLst/>
              <a:gdLst/>
              <a:ahLst/>
              <a:cxnLst/>
              <a:rect l="l" t="t" r="r" b="b"/>
              <a:pathLst>
                <a:path w="2682" h="7294" extrusionOk="0">
                  <a:moveTo>
                    <a:pt x="1637" y="0"/>
                  </a:moveTo>
                  <a:cubicBezTo>
                    <a:pt x="1608" y="0"/>
                    <a:pt x="1580" y="11"/>
                    <a:pt x="1557" y="31"/>
                  </a:cubicBezTo>
                  <a:cubicBezTo>
                    <a:pt x="1491" y="102"/>
                    <a:pt x="0" y="1735"/>
                    <a:pt x="2462" y="7233"/>
                  </a:cubicBezTo>
                  <a:cubicBezTo>
                    <a:pt x="2477" y="7271"/>
                    <a:pt x="2517" y="7293"/>
                    <a:pt x="2560" y="7293"/>
                  </a:cubicBezTo>
                  <a:cubicBezTo>
                    <a:pt x="2571" y="7293"/>
                    <a:pt x="2588" y="7293"/>
                    <a:pt x="2604" y="7288"/>
                  </a:cubicBezTo>
                  <a:cubicBezTo>
                    <a:pt x="2654" y="7260"/>
                    <a:pt x="2681" y="7200"/>
                    <a:pt x="2654" y="7146"/>
                  </a:cubicBezTo>
                  <a:cubicBezTo>
                    <a:pt x="263" y="1812"/>
                    <a:pt x="1695" y="195"/>
                    <a:pt x="1710" y="179"/>
                  </a:cubicBezTo>
                  <a:cubicBezTo>
                    <a:pt x="1749" y="135"/>
                    <a:pt x="1749" y="69"/>
                    <a:pt x="1710" y="31"/>
                  </a:cubicBezTo>
                  <a:cubicBezTo>
                    <a:pt x="1689" y="10"/>
                    <a:pt x="1663" y="0"/>
                    <a:pt x="1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7421400" y="4275450"/>
              <a:ext cx="154475" cy="128400"/>
            </a:xfrm>
            <a:custGeom>
              <a:avLst/>
              <a:gdLst/>
              <a:ahLst/>
              <a:cxnLst/>
              <a:rect l="l" t="t" r="r" b="b"/>
              <a:pathLst>
                <a:path w="6179" h="5136" extrusionOk="0">
                  <a:moveTo>
                    <a:pt x="121" y="1"/>
                  </a:moveTo>
                  <a:cubicBezTo>
                    <a:pt x="98" y="1"/>
                    <a:pt x="75" y="8"/>
                    <a:pt x="56" y="22"/>
                  </a:cubicBezTo>
                  <a:cubicBezTo>
                    <a:pt x="6" y="60"/>
                    <a:pt x="1" y="126"/>
                    <a:pt x="39" y="170"/>
                  </a:cubicBezTo>
                  <a:cubicBezTo>
                    <a:pt x="67" y="208"/>
                    <a:pt x="3065" y="3891"/>
                    <a:pt x="6019" y="5130"/>
                  </a:cubicBezTo>
                  <a:cubicBezTo>
                    <a:pt x="6030" y="5135"/>
                    <a:pt x="6047" y="5135"/>
                    <a:pt x="6057" y="5135"/>
                  </a:cubicBezTo>
                  <a:cubicBezTo>
                    <a:pt x="6101" y="5135"/>
                    <a:pt x="6140" y="5114"/>
                    <a:pt x="6156" y="5069"/>
                  </a:cubicBezTo>
                  <a:cubicBezTo>
                    <a:pt x="6178" y="5021"/>
                    <a:pt x="6151" y="4955"/>
                    <a:pt x="6101" y="4933"/>
                  </a:cubicBezTo>
                  <a:cubicBezTo>
                    <a:pt x="3196" y="3716"/>
                    <a:pt x="231" y="76"/>
                    <a:pt x="204" y="38"/>
                  </a:cubicBezTo>
                  <a:cubicBezTo>
                    <a:pt x="182" y="13"/>
                    <a:pt x="151"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7536075" y="4278825"/>
              <a:ext cx="183100" cy="127350"/>
            </a:xfrm>
            <a:custGeom>
              <a:avLst/>
              <a:gdLst/>
              <a:ahLst/>
              <a:cxnLst/>
              <a:rect l="l" t="t" r="r" b="b"/>
              <a:pathLst>
                <a:path w="7324" h="5094" extrusionOk="0">
                  <a:moveTo>
                    <a:pt x="7206" y="1"/>
                  </a:moveTo>
                  <a:cubicBezTo>
                    <a:pt x="7175" y="1"/>
                    <a:pt x="7143" y="15"/>
                    <a:pt x="7121" y="40"/>
                  </a:cubicBezTo>
                  <a:cubicBezTo>
                    <a:pt x="4731" y="3164"/>
                    <a:pt x="132" y="4869"/>
                    <a:pt x="84" y="4886"/>
                  </a:cubicBezTo>
                  <a:cubicBezTo>
                    <a:pt x="28" y="4907"/>
                    <a:pt x="1" y="4967"/>
                    <a:pt x="23" y="5023"/>
                  </a:cubicBezTo>
                  <a:cubicBezTo>
                    <a:pt x="40" y="5066"/>
                    <a:pt x="78" y="5094"/>
                    <a:pt x="122" y="5094"/>
                  </a:cubicBezTo>
                  <a:cubicBezTo>
                    <a:pt x="132" y="5094"/>
                    <a:pt x="144" y="5088"/>
                    <a:pt x="155" y="5088"/>
                  </a:cubicBezTo>
                  <a:cubicBezTo>
                    <a:pt x="205" y="5066"/>
                    <a:pt x="4863" y="3340"/>
                    <a:pt x="7291" y="171"/>
                  </a:cubicBezTo>
                  <a:cubicBezTo>
                    <a:pt x="7324" y="123"/>
                    <a:pt x="7318" y="57"/>
                    <a:pt x="7268" y="24"/>
                  </a:cubicBezTo>
                  <a:cubicBezTo>
                    <a:pt x="7250" y="8"/>
                    <a:pt x="7228" y="1"/>
                    <a:pt x="7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7581725" y="4247675"/>
              <a:ext cx="49475" cy="109050"/>
            </a:xfrm>
            <a:custGeom>
              <a:avLst/>
              <a:gdLst/>
              <a:ahLst/>
              <a:cxnLst/>
              <a:rect l="l" t="t" r="r" b="b"/>
              <a:pathLst>
                <a:path w="1979" h="4362" extrusionOk="0">
                  <a:moveTo>
                    <a:pt x="1374" y="0"/>
                  </a:moveTo>
                  <a:cubicBezTo>
                    <a:pt x="1339" y="0"/>
                    <a:pt x="1306" y="16"/>
                    <a:pt x="1288" y="48"/>
                  </a:cubicBezTo>
                  <a:cubicBezTo>
                    <a:pt x="1273" y="69"/>
                    <a:pt x="1" y="2087"/>
                    <a:pt x="1776" y="4323"/>
                  </a:cubicBezTo>
                  <a:cubicBezTo>
                    <a:pt x="1799" y="4351"/>
                    <a:pt x="1832" y="4361"/>
                    <a:pt x="1858" y="4361"/>
                  </a:cubicBezTo>
                  <a:cubicBezTo>
                    <a:pt x="1880" y="4361"/>
                    <a:pt x="1908" y="4356"/>
                    <a:pt x="1924" y="4339"/>
                  </a:cubicBezTo>
                  <a:cubicBezTo>
                    <a:pt x="1974" y="4301"/>
                    <a:pt x="1979" y="4235"/>
                    <a:pt x="1941" y="4192"/>
                  </a:cubicBezTo>
                  <a:cubicBezTo>
                    <a:pt x="264" y="2075"/>
                    <a:pt x="1415" y="240"/>
                    <a:pt x="1463" y="162"/>
                  </a:cubicBezTo>
                  <a:cubicBezTo>
                    <a:pt x="1496" y="114"/>
                    <a:pt x="1480" y="48"/>
                    <a:pt x="1430" y="15"/>
                  </a:cubicBezTo>
                  <a:cubicBezTo>
                    <a:pt x="1413" y="5"/>
                    <a:pt x="1393"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7607075" y="3219600"/>
              <a:ext cx="668675" cy="538650"/>
            </a:xfrm>
            <a:custGeom>
              <a:avLst/>
              <a:gdLst/>
              <a:ahLst/>
              <a:cxnLst/>
              <a:rect l="l" t="t" r="r" b="b"/>
              <a:pathLst>
                <a:path w="26747" h="21546" extrusionOk="0">
                  <a:moveTo>
                    <a:pt x="13552" y="1"/>
                  </a:moveTo>
                  <a:cubicBezTo>
                    <a:pt x="7681" y="1"/>
                    <a:pt x="5394" y="4734"/>
                    <a:pt x="5394" y="4734"/>
                  </a:cubicBezTo>
                  <a:cubicBezTo>
                    <a:pt x="5394" y="4734"/>
                    <a:pt x="1" y="12835"/>
                    <a:pt x="6057" y="17987"/>
                  </a:cubicBezTo>
                  <a:cubicBezTo>
                    <a:pt x="8775" y="20299"/>
                    <a:pt x="11904" y="21545"/>
                    <a:pt x="14852" y="21545"/>
                  </a:cubicBezTo>
                  <a:cubicBezTo>
                    <a:pt x="18474" y="21545"/>
                    <a:pt x="21822" y="19664"/>
                    <a:pt x="23798" y="15564"/>
                  </a:cubicBezTo>
                  <a:cubicBezTo>
                    <a:pt x="26747" y="9447"/>
                    <a:pt x="25350" y="2749"/>
                    <a:pt x="16947" y="480"/>
                  </a:cubicBezTo>
                  <a:cubicBezTo>
                    <a:pt x="15702" y="144"/>
                    <a:pt x="14573" y="1"/>
                    <a:pt x="13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7415800" y="3715425"/>
              <a:ext cx="626900" cy="627575"/>
            </a:xfrm>
            <a:custGeom>
              <a:avLst/>
              <a:gdLst/>
              <a:ahLst/>
              <a:cxnLst/>
              <a:rect l="l" t="t" r="r" b="b"/>
              <a:pathLst>
                <a:path w="25076" h="25103" extrusionOk="0">
                  <a:moveTo>
                    <a:pt x="9800" y="1"/>
                  </a:moveTo>
                  <a:cubicBezTo>
                    <a:pt x="7712" y="3009"/>
                    <a:pt x="0" y="11883"/>
                    <a:pt x="0" y="11883"/>
                  </a:cubicBezTo>
                  <a:cubicBezTo>
                    <a:pt x="1721" y="17523"/>
                    <a:pt x="12881" y="25103"/>
                    <a:pt x="12881" y="25103"/>
                  </a:cubicBezTo>
                  <a:cubicBezTo>
                    <a:pt x="25076" y="15912"/>
                    <a:pt x="23650" y="4846"/>
                    <a:pt x="23650" y="4846"/>
                  </a:cubicBezTo>
                  <a:cubicBezTo>
                    <a:pt x="19025" y="3634"/>
                    <a:pt x="9800" y="1"/>
                    <a:pt x="9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7297150" y="3351150"/>
              <a:ext cx="352575" cy="476125"/>
            </a:xfrm>
            <a:custGeom>
              <a:avLst/>
              <a:gdLst/>
              <a:ahLst/>
              <a:cxnLst/>
              <a:rect l="l" t="t" r="r" b="b"/>
              <a:pathLst>
                <a:path w="14103" h="19045" extrusionOk="0">
                  <a:moveTo>
                    <a:pt x="5897" y="1"/>
                  </a:moveTo>
                  <a:cubicBezTo>
                    <a:pt x="5887" y="1"/>
                    <a:pt x="5876" y="3"/>
                    <a:pt x="5864" y="9"/>
                  </a:cubicBezTo>
                  <a:cubicBezTo>
                    <a:pt x="5480" y="191"/>
                    <a:pt x="4768" y="2432"/>
                    <a:pt x="4768" y="2432"/>
                  </a:cubicBezTo>
                  <a:cubicBezTo>
                    <a:pt x="4768" y="2432"/>
                    <a:pt x="4845" y="407"/>
                    <a:pt x="4286" y="407"/>
                  </a:cubicBezTo>
                  <a:cubicBezTo>
                    <a:pt x="4267" y="407"/>
                    <a:pt x="4246" y="409"/>
                    <a:pt x="4225" y="414"/>
                  </a:cubicBezTo>
                  <a:cubicBezTo>
                    <a:pt x="3606" y="573"/>
                    <a:pt x="4220" y="3111"/>
                    <a:pt x="4220" y="3111"/>
                  </a:cubicBezTo>
                  <a:cubicBezTo>
                    <a:pt x="4220" y="3111"/>
                    <a:pt x="3824" y="1986"/>
                    <a:pt x="3381" y="1986"/>
                  </a:cubicBezTo>
                  <a:cubicBezTo>
                    <a:pt x="3341" y="1986"/>
                    <a:pt x="3301" y="1995"/>
                    <a:pt x="3261" y="2015"/>
                  </a:cubicBezTo>
                  <a:cubicBezTo>
                    <a:pt x="2773" y="2250"/>
                    <a:pt x="4078" y="4426"/>
                    <a:pt x="4078" y="4426"/>
                  </a:cubicBezTo>
                  <a:cubicBezTo>
                    <a:pt x="4078" y="4426"/>
                    <a:pt x="0" y="12599"/>
                    <a:pt x="10380" y="19044"/>
                  </a:cubicBezTo>
                  <a:lnTo>
                    <a:pt x="14103" y="14555"/>
                  </a:lnTo>
                  <a:cubicBezTo>
                    <a:pt x="14103" y="14555"/>
                    <a:pt x="5568" y="9475"/>
                    <a:pt x="6494" y="4712"/>
                  </a:cubicBezTo>
                  <a:cubicBezTo>
                    <a:pt x="6494" y="4712"/>
                    <a:pt x="8035" y="3188"/>
                    <a:pt x="7875" y="2953"/>
                  </a:cubicBezTo>
                  <a:cubicBezTo>
                    <a:pt x="7860" y="2928"/>
                    <a:pt x="7830" y="2917"/>
                    <a:pt x="7790" y="2917"/>
                  </a:cubicBezTo>
                  <a:cubicBezTo>
                    <a:pt x="7440" y="2917"/>
                    <a:pt x="6269" y="3768"/>
                    <a:pt x="6269" y="3768"/>
                  </a:cubicBezTo>
                  <a:cubicBezTo>
                    <a:pt x="6269" y="3768"/>
                    <a:pt x="7612" y="1138"/>
                    <a:pt x="7207" y="985"/>
                  </a:cubicBezTo>
                  <a:cubicBezTo>
                    <a:pt x="7191" y="979"/>
                    <a:pt x="7173" y="976"/>
                    <a:pt x="7154" y="976"/>
                  </a:cubicBezTo>
                  <a:cubicBezTo>
                    <a:pt x="6708" y="976"/>
                    <a:pt x="5694" y="2657"/>
                    <a:pt x="5694" y="2657"/>
                  </a:cubicBezTo>
                  <a:cubicBezTo>
                    <a:pt x="5694" y="2657"/>
                    <a:pt x="6215" y="1"/>
                    <a:pt x="5897" y="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7428000" y="3442750"/>
              <a:ext cx="28650" cy="18400"/>
            </a:xfrm>
            <a:custGeom>
              <a:avLst/>
              <a:gdLst/>
              <a:ahLst/>
              <a:cxnLst/>
              <a:rect l="l" t="t" r="r" b="b"/>
              <a:pathLst>
                <a:path w="1146" h="736" extrusionOk="0">
                  <a:moveTo>
                    <a:pt x="1035" y="1"/>
                  </a:moveTo>
                  <a:cubicBezTo>
                    <a:pt x="170" y="28"/>
                    <a:pt x="22" y="582"/>
                    <a:pt x="16" y="610"/>
                  </a:cubicBezTo>
                  <a:cubicBezTo>
                    <a:pt x="0" y="664"/>
                    <a:pt x="38" y="719"/>
                    <a:pt x="93" y="736"/>
                  </a:cubicBezTo>
                  <a:lnTo>
                    <a:pt x="121" y="736"/>
                  </a:lnTo>
                  <a:cubicBezTo>
                    <a:pt x="165" y="736"/>
                    <a:pt x="208" y="708"/>
                    <a:pt x="220" y="658"/>
                  </a:cubicBezTo>
                  <a:cubicBezTo>
                    <a:pt x="225" y="642"/>
                    <a:pt x="345" y="231"/>
                    <a:pt x="1042" y="210"/>
                  </a:cubicBezTo>
                  <a:cubicBezTo>
                    <a:pt x="1101" y="210"/>
                    <a:pt x="1146" y="160"/>
                    <a:pt x="1146" y="99"/>
                  </a:cubicBezTo>
                  <a:cubicBezTo>
                    <a:pt x="1141" y="45"/>
                    <a:pt x="1101"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7961950" y="3861900"/>
              <a:ext cx="355350" cy="446275"/>
            </a:xfrm>
            <a:custGeom>
              <a:avLst/>
              <a:gdLst/>
              <a:ahLst/>
              <a:cxnLst/>
              <a:rect l="l" t="t" r="r" b="b"/>
              <a:pathLst>
                <a:path w="14214" h="17851" extrusionOk="0">
                  <a:moveTo>
                    <a:pt x="2802" y="1"/>
                  </a:moveTo>
                  <a:lnTo>
                    <a:pt x="0" y="5115"/>
                  </a:lnTo>
                  <a:cubicBezTo>
                    <a:pt x="0" y="5115"/>
                    <a:pt x="9340" y="8490"/>
                    <a:pt x="9329" y="13336"/>
                  </a:cubicBezTo>
                  <a:cubicBezTo>
                    <a:pt x="9329" y="13336"/>
                    <a:pt x="8112" y="15128"/>
                    <a:pt x="8310" y="15330"/>
                  </a:cubicBezTo>
                  <a:cubicBezTo>
                    <a:pt x="8324" y="15345"/>
                    <a:pt x="8343" y="15352"/>
                    <a:pt x="8367" y="15352"/>
                  </a:cubicBezTo>
                  <a:cubicBezTo>
                    <a:pt x="8676" y="15352"/>
                    <a:pt x="9729" y="14224"/>
                    <a:pt x="9729" y="14224"/>
                  </a:cubicBezTo>
                  <a:lnTo>
                    <a:pt x="9729" y="14224"/>
                  </a:lnTo>
                  <a:cubicBezTo>
                    <a:pt x="9729" y="14224"/>
                    <a:pt x="8912" y="17063"/>
                    <a:pt x="9340" y="17134"/>
                  </a:cubicBezTo>
                  <a:cubicBezTo>
                    <a:pt x="9347" y="17135"/>
                    <a:pt x="9355" y="17136"/>
                    <a:pt x="9363" y="17136"/>
                  </a:cubicBezTo>
                  <a:cubicBezTo>
                    <a:pt x="9799" y="17136"/>
                    <a:pt x="10508" y="15204"/>
                    <a:pt x="10508" y="15204"/>
                  </a:cubicBezTo>
                  <a:lnTo>
                    <a:pt x="10508" y="15204"/>
                  </a:lnTo>
                  <a:cubicBezTo>
                    <a:pt x="10508" y="15205"/>
                    <a:pt x="10503" y="17851"/>
                    <a:pt x="10801" y="17851"/>
                  </a:cubicBezTo>
                  <a:cubicBezTo>
                    <a:pt x="10814" y="17851"/>
                    <a:pt x="10828" y="17846"/>
                    <a:pt x="10842" y="17835"/>
                  </a:cubicBezTo>
                  <a:cubicBezTo>
                    <a:pt x="11188" y="17584"/>
                    <a:pt x="11462" y="15249"/>
                    <a:pt x="11462" y="15249"/>
                  </a:cubicBezTo>
                  <a:cubicBezTo>
                    <a:pt x="11462" y="15249"/>
                    <a:pt x="11753" y="17152"/>
                    <a:pt x="12272" y="17152"/>
                  </a:cubicBezTo>
                  <a:cubicBezTo>
                    <a:pt x="12304" y="17152"/>
                    <a:pt x="12338" y="17144"/>
                    <a:pt x="12372" y="17129"/>
                  </a:cubicBezTo>
                  <a:cubicBezTo>
                    <a:pt x="12952" y="16855"/>
                    <a:pt x="11872" y="14481"/>
                    <a:pt x="11872" y="14481"/>
                  </a:cubicBezTo>
                  <a:lnTo>
                    <a:pt x="11872" y="14481"/>
                  </a:lnTo>
                  <a:cubicBezTo>
                    <a:pt x="11872" y="14481"/>
                    <a:pt x="12426" y="15431"/>
                    <a:pt x="12857" y="15431"/>
                  </a:cubicBezTo>
                  <a:cubicBezTo>
                    <a:pt x="12915" y="15431"/>
                    <a:pt x="12971" y="15414"/>
                    <a:pt x="13023" y="15375"/>
                  </a:cubicBezTo>
                  <a:cubicBezTo>
                    <a:pt x="13457" y="15052"/>
                    <a:pt x="11763" y="13160"/>
                    <a:pt x="11763" y="13160"/>
                  </a:cubicBezTo>
                  <a:cubicBezTo>
                    <a:pt x="11763" y="13160"/>
                    <a:pt x="14213" y="4364"/>
                    <a:pt x="2802" y="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7613775" y="3292925"/>
              <a:ext cx="570050" cy="449950"/>
            </a:xfrm>
            <a:custGeom>
              <a:avLst/>
              <a:gdLst/>
              <a:ahLst/>
              <a:cxnLst/>
              <a:rect l="l" t="t" r="r" b="b"/>
              <a:pathLst>
                <a:path w="22802" h="17998" extrusionOk="0">
                  <a:moveTo>
                    <a:pt x="12211" y="0"/>
                  </a:moveTo>
                  <a:cubicBezTo>
                    <a:pt x="6594" y="0"/>
                    <a:pt x="1" y="6510"/>
                    <a:pt x="4128" y="13908"/>
                  </a:cubicBezTo>
                  <a:cubicBezTo>
                    <a:pt x="5670" y="16665"/>
                    <a:pt x="8779" y="17998"/>
                    <a:pt x="11946" y="17998"/>
                  </a:cubicBezTo>
                  <a:cubicBezTo>
                    <a:pt x="16040" y="17998"/>
                    <a:pt x="20232" y="15771"/>
                    <a:pt x="21267" y="11513"/>
                  </a:cubicBezTo>
                  <a:cubicBezTo>
                    <a:pt x="21267" y="11513"/>
                    <a:pt x="22801" y="2343"/>
                    <a:pt x="13763" y="178"/>
                  </a:cubicBezTo>
                  <a:cubicBezTo>
                    <a:pt x="13261" y="58"/>
                    <a:pt x="12740" y="0"/>
                    <a:pt x="12211"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7730275" y="3687225"/>
              <a:ext cx="187300" cy="159650"/>
            </a:xfrm>
            <a:custGeom>
              <a:avLst/>
              <a:gdLst/>
              <a:ahLst/>
              <a:cxnLst/>
              <a:rect l="l" t="t" r="r" b="b"/>
              <a:pathLst>
                <a:path w="7492" h="6386" extrusionOk="0">
                  <a:moveTo>
                    <a:pt x="4352" y="0"/>
                  </a:moveTo>
                  <a:lnTo>
                    <a:pt x="2269" y="3047"/>
                  </a:lnTo>
                  <a:lnTo>
                    <a:pt x="1030" y="2586"/>
                  </a:lnTo>
                  <a:lnTo>
                    <a:pt x="1030" y="2586"/>
                  </a:lnTo>
                  <a:cubicBezTo>
                    <a:pt x="1030" y="2586"/>
                    <a:pt x="0" y="3743"/>
                    <a:pt x="2017" y="5518"/>
                  </a:cubicBezTo>
                  <a:cubicBezTo>
                    <a:pt x="2742" y="6157"/>
                    <a:pt x="3494" y="6385"/>
                    <a:pt x="4199" y="6385"/>
                  </a:cubicBezTo>
                  <a:cubicBezTo>
                    <a:pt x="5970" y="6385"/>
                    <a:pt x="7443" y="4944"/>
                    <a:pt x="7443" y="4944"/>
                  </a:cubicBezTo>
                  <a:lnTo>
                    <a:pt x="6133" y="4357"/>
                  </a:lnTo>
                  <a:lnTo>
                    <a:pt x="7492" y="532"/>
                  </a:lnTo>
                  <a:lnTo>
                    <a:pt x="4352" y="0"/>
                  </a:ln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7767100" y="3535225"/>
              <a:ext cx="93350" cy="76075"/>
            </a:xfrm>
            <a:custGeom>
              <a:avLst/>
              <a:gdLst/>
              <a:ahLst/>
              <a:cxnLst/>
              <a:rect l="l" t="t" r="r" b="b"/>
              <a:pathLst>
                <a:path w="3734" h="3043" extrusionOk="0">
                  <a:moveTo>
                    <a:pt x="808" y="0"/>
                  </a:moveTo>
                  <a:cubicBezTo>
                    <a:pt x="769" y="0"/>
                    <a:pt x="733" y="23"/>
                    <a:pt x="714" y="62"/>
                  </a:cubicBezTo>
                  <a:cubicBezTo>
                    <a:pt x="686" y="121"/>
                    <a:pt x="1" y="1586"/>
                    <a:pt x="895" y="2654"/>
                  </a:cubicBezTo>
                  <a:cubicBezTo>
                    <a:pt x="1086" y="2890"/>
                    <a:pt x="1338" y="3015"/>
                    <a:pt x="1640" y="3038"/>
                  </a:cubicBezTo>
                  <a:cubicBezTo>
                    <a:pt x="1672" y="3043"/>
                    <a:pt x="1705" y="3043"/>
                    <a:pt x="1738" y="3043"/>
                  </a:cubicBezTo>
                  <a:cubicBezTo>
                    <a:pt x="2631" y="3043"/>
                    <a:pt x="3640" y="2167"/>
                    <a:pt x="3684" y="2127"/>
                  </a:cubicBezTo>
                  <a:cubicBezTo>
                    <a:pt x="3728" y="2089"/>
                    <a:pt x="3734" y="2024"/>
                    <a:pt x="3696" y="1980"/>
                  </a:cubicBezTo>
                  <a:cubicBezTo>
                    <a:pt x="3675" y="1956"/>
                    <a:pt x="3645" y="1943"/>
                    <a:pt x="3615" y="1943"/>
                  </a:cubicBezTo>
                  <a:cubicBezTo>
                    <a:pt x="3591" y="1943"/>
                    <a:pt x="3567" y="1952"/>
                    <a:pt x="3547" y="1970"/>
                  </a:cubicBezTo>
                  <a:cubicBezTo>
                    <a:pt x="3537" y="1980"/>
                    <a:pt x="2551" y="2833"/>
                    <a:pt x="1737" y="2833"/>
                  </a:cubicBezTo>
                  <a:cubicBezTo>
                    <a:pt x="1710" y="2833"/>
                    <a:pt x="1683" y="2832"/>
                    <a:pt x="1657" y="2830"/>
                  </a:cubicBezTo>
                  <a:cubicBezTo>
                    <a:pt x="1409" y="2808"/>
                    <a:pt x="1212" y="2709"/>
                    <a:pt x="1053" y="2522"/>
                  </a:cubicBezTo>
                  <a:cubicBezTo>
                    <a:pt x="253" y="1558"/>
                    <a:pt x="900" y="166"/>
                    <a:pt x="906" y="149"/>
                  </a:cubicBezTo>
                  <a:cubicBezTo>
                    <a:pt x="928" y="100"/>
                    <a:pt x="906" y="35"/>
                    <a:pt x="856" y="12"/>
                  </a:cubicBezTo>
                  <a:cubicBezTo>
                    <a:pt x="840" y="4"/>
                    <a:pt x="82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7877000" y="3600300"/>
              <a:ext cx="107025" cy="93975"/>
            </a:xfrm>
            <a:custGeom>
              <a:avLst/>
              <a:gdLst/>
              <a:ahLst/>
              <a:cxnLst/>
              <a:rect l="l" t="t" r="r" b="b"/>
              <a:pathLst>
                <a:path w="4281" h="3759" extrusionOk="0">
                  <a:moveTo>
                    <a:pt x="2138" y="1"/>
                  </a:moveTo>
                  <a:cubicBezTo>
                    <a:pt x="1782" y="1"/>
                    <a:pt x="1422" y="102"/>
                    <a:pt x="1103" y="314"/>
                  </a:cubicBezTo>
                  <a:cubicBezTo>
                    <a:pt x="236" y="885"/>
                    <a:pt x="1" y="2051"/>
                    <a:pt x="577" y="2918"/>
                  </a:cubicBezTo>
                  <a:cubicBezTo>
                    <a:pt x="936" y="3464"/>
                    <a:pt x="1532" y="3759"/>
                    <a:pt x="2140" y="3759"/>
                  </a:cubicBezTo>
                  <a:cubicBezTo>
                    <a:pt x="2498" y="3759"/>
                    <a:pt x="2859" y="3657"/>
                    <a:pt x="3180" y="3444"/>
                  </a:cubicBezTo>
                  <a:cubicBezTo>
                    <a:pt x="4040" y="2873"/>
                    <a:pt x="4281" y="1707"/>
                    <a:pt x="3706" y="840"/>
                  </a:cubicBezTo>
                  <a:cubicBezTo>
                    <a:pt x="3346" y="297"/>
                    <a:pt x="2748" y="1"/>
                    <a:pt x="2138" y="1"/>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7690650" y="3447325"/>
              <a:ext cx="106900" cy="93900"/>
            </a:xfrm>
            <a:custGeom>
              <a:avLst/>
              <a:gdLst/>
              <a:ahLst/>
              <a:cxnLst/>
              <a:rect l="l" t="t" r="r" b="b"/>
              <a:pathLst>
                <a:path w="4276" h="3756" extrusionOk="0">
                  <a:moveTo>
                    <a:pt x="2136" y="0"/>
                  </a:moveTo>
                  <a:cubicBezTo>
                    <a:pt x="1781" y="0"/>
                    <a:pt x="1422" y="101"/>
                    <a:pt x="1103" y="311"/>
                  </a:cubicBezTo>
                  <a:cubicBezTo>
                    <a:pt x="237" y="887"/>
                    <a:pt x="0" y="2048"/>
                    <a:pt x="571" y="2914"/>
                  </a:cubicBezTo>
                  <a:cubicBezTo>
                    <a:pt x="933" y="3460"/>
                    <a:pt x="1528" y="3755"/>
                    <a:pt x="2136" y="3755"/>
                  </a:cubicBezTo>
                  <a:cubicBezTo>
                    <a:pt x="2493" y="3755"/>
                    <a:pt x="2854" y="3653"/>
                    <a:pt x="3174" y="3440"/>
                  </a:cubicBezTo>
                  <a:cubicBezTo>
                    <a:pt x="4040" y="2871"/>
                    <a:pt x="4275" y="1704"/>
                    <a:pt x="3706" y="842"/>
                  </a:cubicBezTo>
                  <a:cubicBezTo>
                    <a:pt x="3343" y="296"/>
                    <a:pt x="2745" y="0"/>
                    <a:pt x="2136" y="0"/>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911150" y="3534075"/>
              <a:ext cx="54100" cy="47625"/>
            </a:xfrm>
            <a:custGeom>
              <a:avLst/>
              <a:gdLst/>
              <a:ahLst/>
              <a:cxnLst/>
              <a:rect l="l" t="t" r="r" b="b"/>
              <a:pathLst>
                <a:path w="2164" h="1905" extrusionOk="0">
                  <a:moveTo>
                    <a:pt x="1079" y="1"/>
                  </a:moveTo>
                  <a:cubicBezTo>
                    <a:pt x="898" y="1"/>
                    <a:pt x="715" y="52"/>
                    <a:pt x="553" y="157"/>
                  </a:cubicBezTo>
                  <a:cubicBezTo>
                    <a:pt x="120" y="448"/>
                    <a:pt x="0" y="1040"/>
                    <a:pt x="289" y="1478"/>
                  </a:cubicBezTo>
                  <a:cubicBezTo>
                    <a:pt x="473" y="1755"/>
                    <a:pt x="774" y="1905"/>
                    <a:pt x="1081" y="1905"/>
                  </a:cubicBezTo>
                  <a:cubicBezTo>
                    <a:pt x="1261" y="1905"/>
                    <a:pt x="1443" y="1853"/>
                    <a:pt x="1605" y="1746"/>
                  </a:cubicBezTo>
                  <a:cubicBezTo>
                    <a:pt x="2044" y="1457"/>
                    <a:pt x="2164" y="865"/>
                    <a:pt x="1875" y="425"/>
                  </a:cubicBezTo>
                  <a:cubicBezTo>
                    <a:pt x="1691" y="149"/>
                    <a:pt x="1388" y="1"/>
                    <a:pt x="1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785200" y="3425300"/>
              <a:ext cx="54150" cy="47600"/>
            </a:xfrm>
            <a:custGeom>
              <a:avLst/>
              <a:gdLst/>
              <a:ahLst/>
              <a:cxnLst/>
              <a:rect l="l" t="t" r="r" b="b"/>
              <a:pathLst>
                <a:path w="2166" h="1904" extrusionOk="0">
                  <a:moveTo>
                    <a:pt x="1085" y="1"/>
                  </a:moveTo>
                  <a:cubicBezTo>
                    <a:pt x="904" y="1"/>
                    <a:pt x="721" y="51"/>
                    <a:pt x="559" y="157"/>
                  </a:cubicBezTo>
                  <a:cubicBezTo>
                    <a:pt x="121" y="447"/>
                    <a:pt x="0" y="1039"/>
                    <a:pt x="291" y="1477"/>
                  </a:cubicBezTo>
                  <a:cubicBezTo>
                    <a:pt x="474" y="1754"/>
                    <a:pt x="778" y="1904"/>
                    <a:pt x="1087" y="1904"/>
                  </a:cubicBezTo>
                  <a:cubicBezTo>
                    <a:pt x="1268" y="1904"/>
                    <a:pt x="1450" y="1853"/>
                    <a:pt x="1611" y="1746"/>
                  </a:cubicBezTo>
                  <a:cubicBezTo>
                    <a:pt x="2051" y="1455"/>
                    <a:pt x="2165" y="863"/>
                    <a:pt x="1881" y="425"/>
                  </a:cubicBezTo>
                  <a:cubicBezTo>
                    <a:pt x="1698" y="149"/>
                    <a:pt x="1394" y="1"/>
                    <a:pt x="1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7799725" y="3724225"/>
              <a:ext cx="104700" cy="53150"/>
            </a:xfrm>
            <a:custGeom>
              <a:avLst/>
              <a:gdLst/>
              <a:ahLst/>
              <a:cxnLst/>
              <a:rect l="l" t="t" r="r" b="b"/>
              <a:pathLst>
                <a:path w="4188" h="2126" extrusionOk="0">
                  <a:moveTo>
                    <a:pt x="582" y="0"/>
                  </a:moveTo>
                  <a:lnTo>
                    <a:pt x="0" y="871"/>
                  </a:lnTo>
                  <a:lnTo>
                    <a:pt x="3607" y="2126"/>
                  </a:lnTo>
                  <a:lnTo>
                    <a:pt x="4187" y="739"/>
                  </a:lnTo>
                  <a:lnTo>
                    <a:pt x="4187" y="739"/>
                  </a:lnTo>
                  <a:cubicBezTo>
                    <a:pt x="3993" y="756"/>
                    <a:pt x="3804" y="764"/>
                    <a:pt x="3621" y="764"/>
                  </a:cubicBezTo>
                  <a:cubicBezTo>
                    <a:pt x="1807" y="764"/>
                    <a:pt x="582" y="0"/>
                    <a:pt x="582" y="0"/>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7961000" y="3659025"/>
              <a:ext cx="145950" cy="108800"/>
            </a:xfrm>
            <a:custGeom>
              <a:avLst/>
              <a:gdLst/>
              <a:ahLst/>
              <a:cxnLst/>
              <a:rect l="l" t="t" r="r" b="b"/>
              <a:pathLst>
                <a:path w="5838" h="4352" extrusionOk="0">
                  <a:moveTo>
                    <a:pt x="4556" y="0"/>
                  </a:moveTo>
                  <a:cubicBezTo>
                    <a:pt x="3505" y="0"/>
                    <a:pt x="2171" y="886"/>
                    <a:pt x="2171" y="886"/>
                  </a:cubicBezTo>
                  <a:cubicBezTo>
                    <a:pt x="2171" y="886"/>
                    <a:pt x="0" y="2509"/>
                    <a:pt x="1174" y="3534"/>
                  </a:cubicBezTo>
                  <a:cubicBezTo>
                    <a:pt x="1678" y="3971"/>
                    <a:pt x="2611" y="4352"/>
                    <a:pt x="3507" y="4352"/>
                  </a:cubicBezTo>
                  <a:cubicBezTo>
                    <a:pt x="4704" y="4352"/>
                    <a:pt x="5837" y="3671"/>
                    <a:pt x="5800" y="1533"/>
                  </a:cubicBezTo>
                  <a:cubicBezTo>
                    <a:pt x="5778" y="359"/>
                    <a:pt x="5225" y="0"/>
                    <a:pt x="4556"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8010750" y="3693650"/>
              <a:ext cx="81275" cy="39900"/>
            </a:xfrm>
            <a:custGeom>
              <a:avLst/>
              <a:gdLst/>
              <a:ahLst/>
              <a:cxnLst/>
              <a:rect l="l" t="t" r="r" b="b"/>
              <a:pathLst>
                <a:path w="3251" h="1596" extrusionOk="0">
                  <a:moveTo>
                    <a:pt x="2481" y="1"/>
                  </a:moveTo>
                  <a:cubicBezTo>
                    <a:pt x="1868" y="1"/>
                    <a:pt x="1049" y="476"/>
                    <a:pt x="44" y="1409"/>
                  </a:cubicBezTo>
                  <a:cubicBezTo>
                    <a:pt x="0" y="1453"/>
                    <a:pt x="0" y="1519"/>
                    <a:pt x="39" y="1562"/>
                  </a:cubicBezTo>
                  <a:cubicBezTo>
                    <a:pt x="61" y="1585"/>
                    <a:pt x="87" y="1595"/>
                    <a:pt x="115" y="1595"/>
                  </a:cubicBezTo>
                  <a:cubicBezTo>
                    <a:pt x="142" y="1595"/>
                    <a:pt x="170" y="1585"/>
                    <a:pt x="186" y="1568"/>
                  </a:cubicBezTo>
                  <a:cubicBezTo>
                    <a:pt x="1355" y="480"/>
                    <a:pt x="2068" y="209"/>
                    <a:pt x="2485" y="209"/>
                  </a:cubicBezTo>
                  <a:cubicBezTo>
                    <a:pt x="2545" y="209"/>
                    <a:pt x="2599" y="215"/>
                    <a:pt x="2647" y="225"/>
                  </a:cubicBezTo>
                  <a:cubicBezTo>
                    <a:pt x="2932" y="280"/>
                    <a:pt x="3031" y="477"/>
                    <a:pt x="3036" y="488"/>
                  </a:cubicBezTo>
                  <a:cubicBezTo>
                    <a:pt x="3053" y="524"/>
                    <a:pt x="3092" y="549"/>
                    <a:pt x="3131" y="549"/>
                  </a:cubicBezTo>
                  <a:cubicBezTo>
                    <a:pt x="3145" y="549"/>
                    <a:pt x="3160" y="545"/>
                    <a:pt x="3173" y="538"/>
                  </a:cubicBezTo>
                  <a:cubicBezTo>
                    <a:pt x="3228" y="515"/>
                    <a:pt x="3251" y="455"/>
                    <a:pt x="3228" y="401"/>
                  </a:cubicBezTo>
                  <a:cubicBezTo>
                    <a:pt x="3223" y="389"/>
                    <a:pt x="3092" y="98"/>
                    <a:pt x="2697" y="22"/>
                  </a:cubicBezTo>
                  <a:cubicBezTo>
                    <a:pt x="2628" y="8"/>
                    <a:pt x="2556" y="1"/>
                    <a:pt x="2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7810975" y="3503050"/>
              <a:ext cx="64025" cy="57025"/>
            </a:xfrm>
            <a:custGeom>
              <a:avLst/>
              <a:gdLst/>
              <a:ahLst/>
              <a:cxnLst/>
              <a:rect l="l" t="t" r="r" b="b"/>
              <a:pathLst>
                <a:path w="2561" h="2281" extrusionOk="0">
                  <a:moveTo>
                    <a:pt x="2447" y="0"/>
                  </a:moveTo>
                  <a:cubicBezTo>
                    <a:pt x="2420" y="0"/>
                    <a:pt x="2392" y="12"/>
                    <a:pt x="2373" y="34"/>
                  </a:cubicBezTo>
                  <a:lnTo>
                    <a:pt x="1146" y="1223"/>
                  </a:lnTo>
                  <a:lnTo>
                    <a:pt x="186" y="72"/>
                  </a:lnTo>
                  <a:cubicBezTo>
                    <a:pt x="167" y="45"/>
                    <a:pt x="137" y="32"/>
                    <a:pt x="106" y="32"/>
                  </a:cubicBezTo>
                  <a:cubicBezTo>
                    <a:pt x="93" y="32"/>
                    <a:pt x="79" y="34"/>
                    <a:pt x="66" y="39"/>
                  </a:cubicBezTo>
                  <a:cubicBezTo>
                    <a:pt x="28" y="55"/>
                    <a:pt x="0" y="100"/>
                    <a:pt x="0" y="143"/>
                  </a:cubicBezTo>
                  <a:lnTo>
                    <a:pt x="104" y="2182"/>
                  </a:lnTo>
                  <a:cubicBezTo>
                    <a:pt x="109" y="2237"/>
                    <a:pt x="153" y="2281"/>
                    <a:pt x="208" y="2281"/>
                  </a:cubicBezTo>
                  <a:lnTo>
                    <a:pt x="213" y="2281"/>
                  </a:lnTo>
                  <a:cubicBezTo>
                    <a:pt x="274" y="2275"/>
                    <a:pt x="317" y="2225"/>
                    <a:pt x="317" y="2171"/>
                  </a:cubicBezTo>
                  <a:lnTo>
                    <a:pt x="231" y="450"/>
                  </a:lnTo>
                  <a:lnTo>
                    <a:pt x="231" y="450"/>
                  </a:lnTo>
                  <a:lnTo>
                    <a:pt x="1058" y="1448"/>
                  </a:lnTo>
                  <a:cubicBezTo>
                    <a:pt x="1080" y="1469"/>
                    <a:pt x="1107" y="1481"/>
                    <a:pt x="1134" y="1486"/>
                  </a:cubicBezTo>
                  <a:cubicBezTo>
                    <a:pt x="1162" y="1486"/>
                    <a:pt x="1189" y="1474"/>
                    <a:pt x="1212" y="1453"/>
                  </a:cubicBezTo>
                  <a:lnTo>
                    <a:pt x="2521" y="181"/>
                  </a:lnTo>
                  <a:cubicBezTo>
                    <a:pt x="2560" y="143"/>
                    <a:pt x="2560" y="77"/>
                    <a:pt x="2521" y="34"/>
                  </a:cubicBezTo>
                  <a:cubicBezTo>
                    <a:pt x="2502" y="12"/>
                    <a:pt x="2474" y="0"/>
                    <a:pt x="2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7759450" y="3237775"/>
              <a:ext cx="527950" cy="355400"/>
            </a:xfrm>
            <a:custGeom>
              <a:avLst/>
              <a:gdLst/>
              <a:ahLst/>
              <a:cxnLst/>
              <a:rect l="l" t="t" r="r" b="b"/>
              <a:pathLst>
                <a:path w="21118" h="14216" extrusionOk="0">
                  <a:moveTo>
                    <a:pt x="8082" y="0"/>
                  </a:moveTo>
                  <a:cubicBezTo>
                    <a:pt x="3664" y="0"/>
                    <a:pt x="590" y="3053"/>
                    <a:pt x="0" y="3914"/>
                  </a:cubicBezTo>
                  <a:cubicBezTo>
                    <a:pt x="0" y="3914"/>
                    <a:pt x="2710" y="7970"/>
                    <a:pt x="4785" y="7970"/>
                  </a:cubicBezTo>
                  <a:cubicBezTo>
                    <a:pt x="4846" y="7970"/>
                    <a:pt x="4906" y="7966"/>
                    <a:pt x="4966" y="7959"/>
                  </a:cubicBezTo>
                  <a:cubicBezTo>
                    <a:pt x="6101" y="7822"/>
                    <a:pt x="7114" y="6826"/>
                    <a:pt x="7804" y="5943"/>
                  </a:cubicBezTo>
                  <a:lnTo>
                    <a:pt x="7804" y="5943"/>
                  </a:lnTo>
                  <a:cubicBezTo>
                    <a:pt x="7203" y="6981"/>
                    <a:pt x="6580" y="8382"/>
                    <a:pt x="6840" y="9406"/>
                  </a:cubicBezTo>
                  <a:cubicBezTo>
                    <a:pt x="7277" y="11118"/>
                    <a:pt x="11686" y="14216"/>
                    <a:pt x="13533" y="14216"/>
                  </a:cubicBezTo>
                  <a:cubicBezTo>
                    <a:pt x="13654" y="14216"/>
                    <a:pt x="13764" y="14202"/>
                    <a:pt x="13862" y="14174"/>
                  </a:cubicBezTo>
                  <a:cubicBezTo>
                    <a:pt x="15440" y="13719"/>
                    <a:pt x="21118" y="6145"/>
                    <a:pt x="13862" y="1744"/>
                  </a:cubicBezTo>
                  <a:cubicBezTo>
                    <a:pt x="11773" y="474"/>
                    <a:pt x="9823" y="0"/>
                    <a:pt x="8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8041975" y="3511725"/>
              <a:ext cx="144750" cy="178750"/>
            </a:xfrm>
            <a:custGeom>
              <a:avLst/>
              <a:gdLst/>
              <a:ahLst/>
              <a:cxnLst/>
              <a:rect l="l" t="t" r="r" b="b"/>
              <a:pathLst>
                <a:path w="5790" h="7150" extrusionOk="0">
                  <a:moveTo>
                    <a:pt x="4182" y="1"/>
                  </a:moveTo>
                  <a:cubicBezTo>
                    <a:pt x="3766" y="1"/>
                    <a:pt x="3237" y="212"/>
                    <a:pt x="2561" y="722"/>
                  </a:cubicBezTo>
                  <a:cubicBezTo>
                    <a:pt x="2561" y="722"/>
                    <a:pt x="2561" y="3972"/>
                    <a:pt x="72" y="7020"/>
                  </a:cubicBezTo>
                  <a:cubicBezTo>
                    <a:pt x="0" y="7109"/>
                    <a:pt x="18" y="7150"/>
                    <a:pt x="106" y="7150"/>
                  </a:cubicBezTo>
                  <a:cubicBezTo>
                    <a:pt x="796" y="7150"/>
                    <a:pt x="5789" y="4636"/>
                    <a:pt x="5668" y="2799"/>
                  </a:cubicBezTo>
                  <a:cubicBezTo>
                    <a:pt x="5576" y="1465"/>
                    <a:pt x="5275" y="1"/>
                    <a:pt x="4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8177225" y="3531575"/>
              <a:ext cx="246775" cy="289950"/>
            </a:xfrm>
            <a:custGeom>
              <a:avLst/>
              <a:gdLst/>
              <a:ahLst/>
              <a:cxnLst/>
              <a:rect l="l" t="t" r="r" b="b"/>
              <a:pathLst>
                <a:path w="9871" h="11598" extrusionOk="0">
                  <a:moveTo>
                    <a:pt x="2841" y="1"/>
                  </a:moveTo>
                  <a:cubicBezTo>
                    <a:pt x="1998" y="1"/>
                    <a:pt x="1409" y="93"/>
                    <a:pt x="1409" y="93"/>
                  </a:cubicBezTo>
                  <a:cubicBezTo>
                    <a:pt x="0" y="6894"/>
                    <a:pt x="5504" y="11597"/>
                    <a:pt x="5504" y="11597"/>
                  </a:cubicBezTo>
                  <a:cubicBezTo>
                    <a:pt x="5504" y="11597"/>
                    <a:pt x="9871" y="5968"/>
                    <a:pt x="8315" y="2614"/>
                  </a:cubicBezTo>
                  <a:cubicBezTo>
                    <a:pt x="7275" y="373"/>
                    <a:pt x="4541" y="1"/>
                    <a:pt x="28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7416350" y="3624050"/>
              <a:ext cx="331600" cy="251850"/>
            </a:xfrm>
            <a:custGeom>
              <a:avLst/>
              <a:gdLst/>
              <a:ahLst/>
              <a:cxnLst/>
              <a:rect l="l" t="t" r="r" b="b"/>
              <a:pathLst>
                <a:path w="13264" h="10074" extrusionOk="0">
                  <a:moveTo>
                    <a:pt x="4734" y="0"/>
                  </a:moveTo>
                  <a:cubicBezTo>
                    <a:pt x="4707" y="0"/>
                    <a:pt x="4689" y="7"/>
                    <a:pt x="4681" y="21"/>
                  </a:cubicBezTo>
                  <a:cubicBezTo>
                    <a:pt x="4450" y="406"/>
                    <a:pt x="581" y="4007"/>
                    <a:pt x="581" y="4007"/>
                  </a:cubicBezTo>
                  <a:cubicBezTo>
                    <a:pt x="1" y="4550"/>
                    <a:pt x="5085" y="10073"/>
                    <a:pt x="6352" y="10073"/>
                  </a:cubicBezTo>
                  <a:cubicBezTo>
                    <a:pt x="6390" y="10073"/>
                    <a:pt x="6425" y="10068"/>
                    <a:pt x="6456" y="10058"/>
                  </a:cubicBezTo>
                  <a:cubicBezTo>
                    <a:pt x="7514" y="9707"/>
                    <a:pt x="13264" y="5070"/>
                    <a:pt x="13264" y="5070"/>
                  </a:cubicBezTo>
                  <a:cubicBezTo>
                    <a:pt x="12440" y="4727"/>
                    <a:pt x="5448" y="0"/>
                    <a:pt x="4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7852075" y="3810800"/>
              <a:ext cx="309975" cy="274350"/>
            </a:xfrm>
            <a:custGeom>
              <a:avLst/>
              <a:gdLst/>
              <a:ahLst/>
              <a:cxnLst/>
              <a:rect l="l" t="t" r="r" b="b"/>
              <a:pathLst>
                <a:path w="12399" h="10974" extrusionOk="0">
                  <a:moveTo>
                    <a:pt x="2571" y="1"/>
                  </a:moveTo>
                  <a:lnTo>
                    <a:pt x="1" y="7871"/>
                  </a:lnTo>
                  <a:cubicBezTo>
                    <a:pt x="55" y="7868"/>
                    <a:pt x="111" y="7866"/>
                    <a:pt x="168" y="7866"/>
                  </a:cubicBezTo>
                  <a:cubicBezTo>
                    <a:pt x="2900" y="7866"/>
                    <a:pt x="9477" y="10974"/>
                    <a:pt x="9477" y="10974"/>
                  </a:cubicBezTo>
                  <a:cubicBezTo>
                    <a:pt x="9833" y="10436"/>
                    <a:pt x="12398" y="4774"/>
                    <a:pt x="12398" y="4774"/>
                  </a:cubicBezTo>
                  <a:cubicBezTo>
                    <a:pt x="8468" y="970"/>
                    <a:pt x="2571" y="1"/>
                    <a:pt x="25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7971975" y="3844150"/>
              <a:ext cx="41650" cy="170950"/>
            </a:xfrm>
            <a:custGeom>
              <a:avLst/>
              <a:gdLst/>
              <a:ahLst/>
              <a:cxnLst/>
              <a:rect l="l" t="t" r="r" b="b"/>
              <a:pathLst>
                <a:path w="1666" h="6838" extrusionOk="0">
                  <a:moveTo>
                    <a:pt x="384" y="1"/>
                  </a:moveTo>
                  <a:cubicBezTo>
                    <a:pt x="369" y="1"/>
                    <a:pt x="355" y="4"/>
                    <a:pt x="340" y="10"/>
                  </a:cubicBezTo>
                  <a:cubicBezTo>
                    <a:pt x="285" y="37"/>
                    <a:pt x="264" y="103"/>
                    <a:pt x="290" y="152"/>
                  </a:cubicBezTo>
                  <a:cubicBezTo>
                    <a:pt x="302" y="179"/>
                    <a:pt x="1436" y="2590"/>
                    <a:pt x="22" y="6696"/>
                  </a:cubicBezTo>
                  <a:cubicBezTo>
                    <a:pt x="1" y="6751"/>
                    <a:pt x="33" y="6812"/>
                    <a:pt x="87" y="6833"/>
                  </a:cubicBezTo>
                  <a:cubicBezTo>
                    <a:pt x="99" y="6838"/>
                    <a:pt x="110" y="6838"/>
                    <a:pt x="120" y="6838"/>
                  </a:cubicBezTo>
                  <a:cubicBezTo>
                    <a:pt x="165" y="6838"/>
                    <a:pt x="208" y="6812"/>
                    <a:pt x="219" y="6767"/>
                  </a:cubicBezTo>
                  <a:cubicBezTo>
                    <a:pt x="1666" y="2569"/>
                    <a:pt x="532" y="162"/>
                    <a:pt x="482" y="58"/>
                  </a:cubicBezTo>
                  <a:cubicBezTo>
                    <a:pt x="462" y="22"/>
                    <a:pt x="424"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7553650" y="3728275"/>
              <a:ext cx="133900" cy="121200"/>
            </a:xfrm>
            <a:custGeom>
              <a:avLst/>
              <a:gdLst/>
              <a:ahLst/>
              <a:cxnLst/>
              <a:rect l="l" t="t" r="r" b="b"/>
              <a:pathLst>
                <a:path w="5356" h="4848" extrusionOk="0">
                  <a:moveTo>
                    <a:pt x="5245" y="0"/>
                  </a:moveTo>
                  <a:cubicBezTo>
                    <a:pt x="5238" y="0"/>
                    <a:pt x="5231" y="1"/>
                    <a:pt x="5224" y="3"/>
                  </a:cubicBezTo>
                  <a:cubicBezTo>
                    <a:pt x="3284" y="342"/>
                    <a:pt x="170" y="4501"/>
                    <a:pt x="38" y="4677"/>
                  </a:cubicBezTo>
                  <a:cubicBezTo>
                    <a:pt x="0" y="4726"/>
                    <a:pt x="11" y="4792"/>
                    <a:pt x="61" y="4825"/>
                  </a:cubicBezTo>
                  <a:cubicBezTo>
                    <a:pt x="77" y="4842"/>
                    <a:pt x="99" y="4847"/>
                    <a:pt x="120" y="4847"/>
                  </a:cubicBezTo>
                  <a:cubicBezTo>
                    <a:pt x="153" y="4847"/>
                    <a:pt x="186" y="4830"/>
                    <a:pt x="208" y="4804"/>
                  </a:cubicBezTo>
                  <a:cubicBezTo>
                    <a:pt x="241" y="4764"/>
                    <a:pt x="3403" y="539"/>
                    <a:pt x="5262" y="210"/>
                  </a:cubicBezTo>
                  <a:cubicBezTo>
                    <a:pt x="5316" y="200"/>
                    <a:pt x="5355" y="145"/>
                    <a:pt x="5343" y="84"/>
                  </a:cubicBezTo>
                  <a:cubicBezTo>
                    <a:pt x="5339" y="36"/>
                    <a:pt x="5296" y="0"/>
                    <a:pt x="5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7734900" y="3786175"/>
              <a:ext cx="172550" cy="87400"/>
            </a:xfrm>
            <a:custGeom>
              <a:avLst/>
              <a:gdLst/>
              <a:ahLst/>
              <a:cxnLst/>
              <a:rect l="l" t="t" r="r" b="b"/>
              <a:pathLst>
                <a:path w="6902" h="3496" extrusionOk="0">
                  <a:moveTo>
                    <a:pt x="116" y="1"/>
                  </a:moveTo>
                  <a:cubicBezTo>
                    <a:pt x="107" y="1"/>
                    <a:pt x="98" y="2"/>
                    <a:pt x="89" y="4"/>
                  </a:cubicBezTo>
                  <a:cubicBezTo>
                    <a:pt x="34" y="21"/>
                    <a:pt x="1" y="75"/>
                    <a:pt x="13" y="131"/>
                  </a:cubicBezTo>
                  <a:cubicBezTo>
                    <a:pt x="34" y="207"/>
                    <a:pt x="494" y="2038"/>
                    <a:pt x="2188" y="3118"/>
                  </a:cubicBezTo>
                  <a:cubicBezTo>
                    <a:pt x="2621" y="3391"/>
                    <a:pt x="3120" y="3495"/>
                    <a:pt x="3623" y="3495"/>
                  </a:cubicBezTo>
                  <a:cubicBezTo>
                    <a:pt x="5143" y="3495"/>
                    <a:pt x="6742" y="2569"/>
                    <a:pt x="6830" y="2514"/>
                  </a:cubicBezTo>
                  <a:cubicBezTo>
                    <a:pt x="6886" y="2488"/>
                    <a:pt x="6901" y="2422"/>
                    <a:pt x="6869" y="2372"/>
                  </a:cubicBezTo>
                  <a:cubicBezTo>
                    <a:pt x="6850" y="2339"/>
                    <a:pt x="6814" y="2321"/>
                    <a:pt x="6777" y="2321"/>
                  </a:cubicBezTo>
                  <a:cubicBezTo>
                    <a:pt x="6760" y="2321"/>
                    <a:pt x="6742" y="2325"/>
                    <a:pt x="6726" y="2334"/>
                  </a:cubicBezTo>
                  <a:cubicBezTo>
                    <a:pt x="6705" y="2346"/>
                    <a:pt x="5094" y="3282"/>
                    <a:pt x="3614" y="3282"/>
                  </a:cubicBezTo>
                  <a:cubicBezTo>
                    <a:pt x="3146" y="3282"/>
                    <a:pt x="2690" y="3188"/>
                    <a:pt x="2303" y="2942"/>
                  </a:cubicBezTo>
                  <a:cubicBezTo>
                    <a:pt x="681" y="1906"/>
                    <a:pt x="220" y="98"/>
                    <a:pt x="220" y="81"/>
                  </a:cubicBezTo>
                  <a:cubicBezTo>
                    <a:pt x="206" y="35"/>
                    <a:pt x="165"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8"/>
          <p:cNvGrpSpPr/>
          <p:nvPr/>
        </p:nvGrpSpPr>
        <p:grpSpPr>
          <a:xfrm flipH="1">
            <a:off x="7330376" y="2586447"/>
            <a:ext cx="1315503" cy="1991723"/>
            <a:chOff x="191900" y="2943925"/>
            <a:chExt cx="1080850" cy="1636450"/>
          </a:xfrm>
        </p:grpSpPr>
        <p:sp>
          <p:nvSpPr>
            <p:cNvPr id="646" name="Google Shape;646;p8"/>
            <p:cNvSpPr/>
            <p:nvPr/>
          </p:nvSpPr>
          <p:spPr>
            <a:xfrm>
              <a:off x="469350" y="2943925"/>
              <a:ext cx="742700" cy="528675"/>
            </a:xfrm>
            <a:custGeom>
              <a:avLst/>
              <a:gdLst/>
              <a:ahLst/>
              <a:cxnLst/>
              <a:rect l="l" t="t" r="r" b="b"/>
              <a:pathLst>
                <a:path w="29708" h="21147" extrusionOk="0">
                  <a:moveTo>
                    <a:pt x="14607" y="1"/>
                  </a:moveTo>
                  <a:cubicBezTo>
                    <a:pt x="12241" y="1"/>
                    <a:pt x="11302" y="2619"/>
                    <a:pt x="11302" y="2619"/>
                  </a:cubicBezTo>
                  <a:cubicBezTo>
                    <a:pt x="11302" y="2619"/>
                    <a:pt x="10319" y="1212"/>
                    <a:pt x="8250" y="1212"/>
                  </a:cubicBezTo>
                  <a:cubicBezTo>
                    <a:pt x="7604" y="1212"/>
                    <a:pt x="6853" y="1349"/>
                    <a:pt x="5992" y="1709"/>
                  </a:cubicBezTo>
                  <a:cubicBezTo>
                    <a:pt x="2375" y="3222"/>
                    <a:pt x="4315" y="7535"/>
                    <a:pt x="4315" y="7535"/>
                  </a:cubicBezTo>
                  <a:cubicBezTo>
                    <a:pt x="4315" y="7535"/>
                    <a:pt x="911" y="8374"/>
                    <a:pt x="1328" y="11322"/>
                  </a:cubicBezTo>
                  <a:cubicBezTo>
                    <a:pt x="1629" y="13444"/>
                    <a:pt x="3564" y="13975"/>
                    <a:pt x="3564" y="13975"/>
                  </a:cubicBezTo>
                  <a:cubicBezTo>
                    <a:pt x="3564" y="13975"/>
                    <a:pt x="0" y="16031"/>
                    <a:pt x="3493" y="19128"/>
                  </a:cubicBezTo>
                  <a:cubicBezTo>
                    <a:pt x="4664" y="20167"/>
                    <a:pt x="6435" y="20255"/>
                    <a:pt x="6998" y="20255"/>
                  </a:cubicBezTo>
                  <a:cubicBezTo>
                    <a:pt x="7112" y="20255"/>
                    <a:pt x="7176" y="20251"/>
                    <a:pt x="7176" y="20251"/>
                  </a:cubicBezTo>
                  <a:lnTo>
                    <a:pt x="23520" y="21144"/>
                  </a:lnTo>
                  <a:cubicBezTo>
                    <a:pt x="23520" y="21144"/>
                    <a:pt x="23557" y="21146"/>
                    <a:pt x="23625" y="21146"/>
                  </a:cubicBezTo>
                  <a:cubicBezTo>
                    <a:pt x="24149" y="21146"/>
                    <a:pt x="26512" y="21017"/>
                    <a:pt x="27696" y="18761"/>
                  </a:cubicBezTo>
                  <a:cubicBezTo>
                    <a:pt x="29033" y="16217"/>
                    <a:pt x="27181" y="14605"/>
                    <a:pt x="27181" y="14605"/>
                  </a:cubicBezTo>
                  <a:cubicBezTo>
                    <a:pt x="27181" y="14605"/>
                    <a:pt x="29708" y="13795"/>
                    <a:pt x="29351" y="10566"/>
                  </a:cubicBezTo>
                  <a:cubicBezTo>
                    <a:pt x="29095" y="8244"/>
                    <a:pt x="27399" y="7918"/>
                    <a:pt x="26466" y="7918"/>
                  </a:cubicBezTo>
                  <a:cubicBezTo>
                    <a:pt x="26102" y="7918"/>
                    <a:pt x="25855" y="7968"/>
                    <a:pt x="25855" y="7968"/>
                  </a:cubicBezTo>
                  <a:cubicBezTo>
                    <a:pt x="25855" y="7968"/>
                    <a:pt x="27208" y="4433"/>
                    <a:pt x="23657" y="2114"/>
                  </a:cubicBezTo>
                  <a:cubicBezTo>
                    <a:pt x="23194" y="1813"/>
                    <a:pt x="22748" y="1696"/>
                    <a:pt x="22335" y="1696"/>
                  </a:cubicBezTo>
                  <a:cubicBezTo>
                    <a:pt x="20890" y="1696"/>
                    <a:pt x="19837" y="3123"/>
                    <a:pt x="19837" y="3123"/>
                  </a:cubicBezTo>
                  <a:cubicBezTo>
                    <a:pt x="19837" y="3123"/>
                    <a:pt x="19096" y="1309"/>
                    <a:pt x="15825" y="214"/>
                  </a:cubicBezTo>
                  <a:cubicBezTo>
                    <a:pt x="15382" y="65"/>
                    <a:pt x="14977" y="1"/>
                    <a:pt x="14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536925" y="4108275"/>
              <a:ext cx="340800" cy="465100"/>
            </a:xfrm>
            <a:custGeom>
              <a:avLst/>
              <a:gdLst/>
              <a:ahLst/>
              <a:cxnLst/>
              <a:rect l="l" t="t" r="r" b="b"/>
              <a:pathLst>
                <a:path w="13632" h="18604" extrusionOk="0">
                  <a:moveTo>
                    <a:pt x="965" y="1"/>
                  </a:moveTo>
                  <a:lnTo>
                    <a:pt x="1" y="6529"/>
                  </a:lnTo>
                  <a:cubicBezTo>
                    <a:pt x="3431" y="8184"/>
                    <a:pt x="9735" y="18603"/>
                    <a:pt x="9735" y="18603"/>
                  </a:cubicBezTo>
                  <a:cubicBezTo>
                    <a:pt x="9735" y="18603"/>
                    <a:pt x="12859" y="17288"/>
                    <a:pt x="13510" y="16828"/>
                  </a:cubicBezTo>
                  <a:cubicBezTo>
                    <a:pt x="13632" y="16741"/>
                    <a:pt x="13621" y="16706"/>
                    <a:pt x="13523" y="16706"/>
                  </a:cubicBezTo>
                  <a:cubicBezTo>
                    <a:pt x="13100" y="16706"/>
                    <a:pt x="11061" y="17359"/>
                    <a:pt x="11061" y="17359"/>
                  </a:cubicBezTo>
                  <a:cubicBezTo>
                    <a:pt x="11061" y="17359"/>
                    <a:pt x="10623" y="10557"/>
                    <a:pt x="7701" y="6173"/>
                  </a:cubicBezTo>
                  <a:cubicBezTo>
                    <a:pt x="4780" y="1789"/>
                    <a:pt x="965" y="1"/>
                    <a:pt x="965" y="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743950" y="4498275"/>
              <a:ext cx="149500" cy="82100"/>
            </a:xfrm>
            <a:custGeom>
              <a:avLst/>
              <a:gdLst/>
              <a:ahLst/>
              <a:cxnLst/>
              <a:rect l="l" t="t" r="r" b="b"/>
              <a:pathLst>
                <a:path w="5980" h="3284" extrusionOk="0">
                  <a:moveTo>
                    <a:pt x="2835" y="0"/>
                  </a:moveTo>
                  <a:lnTo>
                    <a:pt x="0" y="1129"/>
                  </a:lnTo>
                  <a:lnTo>
                    <a:pt x="1004" y="3283"/>
                  </a:lnTo>
                  <a:lnTo>
                    <a:pt x="5980" y="1124"/>
                  </a:lnTo>
                  <a:cubicBezTo>
                    <a:pt x="5619" y="641"/>
                    <a:pt x="4790" y="531"/>
                    <a:pt x="4109" y="531"/>
                  </a:cubicBezTo>
                  <a:cubicBezTo>
                    <a:pt x="3538" y="531"/>
                    <a:pt x="3070" y="608"/>
                    <a:pt x="3070" y="608"/>
                  </a:cubicBezTo>
                  <a:lnTo>
                    <a:pt x="2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799575" y="4501400"/>
              <a:ext cx="22100" cy="22500"/>
            </a:xfrm>
            <a:custGeom>
              <a:avLst/>
              <a:gdLst/>
              <a:ahLst/>
              <a:cxnLst/>
              <a:rect l="l" t="t" r="r" b="b"/>
              <a:pathLst>
                <a:path w="884" h="900" extrusionOk="0">
                  <a:moveTo>
                    <a:pt x="766" y="0"/>
                  </a:moveTo>
                  <a:cubicBezTo>
                    <a:pt x="739" y="0"/>
                    <a:pt x="711" y="11"/>
                    <a:pt x="691" y="34"/>
                  </a:cubicBezTo>
                  <a:lnTo>
                    <a:pt x="39" y="718"/>
                  </a:lnTo>
                  <a:cubicBezTo>
                    <a:pt x="1" y="763"/>
                    <a:pt x="1" y="829"/>
                    <a:pt x="44" y="867"/>
                  </a:cubicBezTo>
                  <a:cubicBezTo>
                    <a:pt x="67" y="889"/>
                    <a:pt x="94" y="900"/>
                    <a:pt x="117" y="900"/>
                  </a:cubicBezTo>
                  <a:cubicBezTo>
                    <a:pt x="143" y="900"/>
                    <a:pt x="176" y="889"/>
                    <a:pt x="193" y="867"/>
                  </a:cubicBezTo>
                  <a:lnTo>
                    <a:pt x="845" y="176"/>
                  </a:lnTo>
                  <a:cubicBezTo>
                    <a:pt x="883" y="138"/>
                    <a:pt x="883" y="67"/>
                    <a:pt x="840" y="28"/>
                  </a:cubicBezTo>
                  <a:cubicBezTo>
                    <a:pt x="819" y="10"/>
                    <a:pt x="792" y="0"/>
                    <a:pt x="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811350" y="4506700"/>
              <a:ext cx="18675" cy="27775"/>
            </a:xfrm>
            <a:custGeom>
              <a:avLst/>
              <a:gdLst/>
              <a:ahLst/>
              <a:cxnLst/>
              <a:rect l="l" t="t" r="r" b="b"/>
              <a:pathLst>
                <a:path w="747" h="1111" extrusionOk="0">
                  <a:moveTo>
                    <a:pt x="624" y="1"/>
                  </a:moveTo>
                  <a:cubicBezTo>
                    <a:pt x="587" y="1"/>
                    <a:pt x="551" y="19"/>
                    <a:pt x="533" y="53"/>
                  </a:cubicBezTo>
                  <a:lnTo>
                    <a:pt x="28" y="951"/>
                  </a:lnTo>
                  <a:cubicBezTo>
                    <a:pt x="1" y="1000"/>
                    <a:pt x="18" y="1065"/>
                    <a:pt x="73" y="1093"/>
                  </a:cubicBezTo>
                  <a:cubicBezTo>
                    <a:pt x="89" y="1105"/>
                    <a:pt x="106" y="1110"/>
                    <a:pt x="122" y="1110"/>
                  </a:cubicBezTo>
                  <a:cubicBezTo>
                    <a:pt x="160" y="1110"/>
                    <a:pt x="193" y="1088"/>
                    <a:pt x="215" y="1055"/>
                  </a:cubicBezTo>
                  <a:lnTo>
                    <a:pt x="719" y="157"/>
                  </a:lnTo>
                  <a:cubicBezTo>
                    <a:pt x="747" y="107"/>
                    <a:pt x="724" y="41"/>
                    <a:pt x="676" y="13"/>
                  </a:cubicBezTo>
                  <a:cubicBezTo>
                    <a:pt x="659" y="5"/>
                    <a:pt x="642"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831900" y="4509050"/>
              <a:ext cx="10600" cy="25425"/>
            </a:xfrm>
            <a:custGeom>
              <a:avLst/>
              <a:gdLst/>
              <a:ahLst/>
              <a:cxnLst/>
              <a:rect l="l" t="t" r="r" b="b"/>
              <a:pathLst>
                <a:path w="424" h="1017" extrusionOk="0">
                  <a:moveTo>
                    <a:pt x="309" y="0"/>
                  </a:moveTo>
                  <a:cubicBezTo>
                    <a:pt x="262" y="0"/>
                    <a:pt x="214" y="32"/>
                    <a:pt x="205" y="84"/>
                  </a:cubicBezTo>
                  <a:lnTo>
                    <a:pt x="18" y="885"/>
                  </a:lnTo>
                  <a:cubicBezTo>
                    <a:pt x="1" y="939"/>
                    <a:pt x="40" y="999"/>
                    <a:pt x="94" y="1011"/>
                  </a:cubicBezTo>
                  <a:cubicBezTo>
                    <a:pt x="106" y="1016"/>
                    <a:pt x="111" y="1016"/>
                    <a:pt x="122" y="1016"/>
                  </a:cubicBezTo>
                  <a:cubicBezTo>
                    <a:pt x="165" y="1016"/>
                    <a:pt x="210" y="983"/>
                    <a:pt x="221" y="933"/>
                  </a:cubicBezTo>
                  <a:lnTo>
                    <a:pt x="407" y="128"/>
                  </a:lnTo>
                  <a:cubicBezTo>
                    <a:pt x="423" y="73"/>
                    <a:pt x="385" y="18"/>
                    <a:pt x="330" y="2"/>
                  </a:cubicBezTo>
                  <a:cubicBezTo>
                    <a:pt x="323" y="1"/>
                    <a:pt x="316"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731350" y="4042250"/>
              <a:ext cx="404650" cy="401650"/>
            </a:xfrm>
            <a:custGeom>
              <a:avLst/>
              <a:gdLst/>
              <a:ahLst/>
              <a:cxnLst/>
              <a:rect l="l" t="t" r="r" b="b"/>
              <a:pathLst>
                <a:path w="16186" h="16066" extrusionOk="0">
                  <a:moveTo>
                    <a:pt x="0" y="1"/>
                  </a:moveTo>
                  <a:lnTo>
                    <a:pt x="577" y="6572"/>
                  </a:lnTo>
                  <a:cubicBezTo>
                    <a:pt x="4293" y="7389"/>
                    <a:pt x="12843" y="16066"/>
                    <a:pt x="12843" y="16066"/>
                  </a:cubicBezTo>
                  <a:cubicBezTo>
                    <a:pt x="12843" y="16066"/>
                    <a:pt x="15577" y="14060"/>
                    <a:pt x="16104" y="13456"/>
                  </a:cubicBezTo>
                  <a:cubicBezTo>
                    <a:pt x="16182" y="13366"/>
                    <a:pt x="16186" y="13328"/>
                    <a:pt x="16135" y="13328"/>
                  </a:cubicBezTo>
                  <a:cubicBezTo>
                    <a:pt x="15850" y="13328"/>
                    <a:pt x="13845" y="14541"/>
                    <a:pt x="13845" y="14541"/>
                  </a:cubicBezTo>
                  <a:cubicBezTo>
                    <a:pt x="13845" y="14541"/>
                    <a:pt x="11839" y="8030"/>
                    <a:pt x="7981" y="4440"/>
                  </a:cubicBezTo>
                  <a:cubicBezTo>
                    <a:pt x="4122" y="850"/>
                    <a:pt x="0" y="1"/>
                    <a:pt x="0" y="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006200" y="4362625"/>
              <a:ext cx="145400" cy="90575"/>
            </a:xfrm>
            <a:custGeom>
              <a:avLst/>
              <a:gdLst/>
              <a:ahLst/>
              <a:cxnLst/>
              <a:rect l="l" t="t" r="r" b="b"/>
              <a:pathLst>
                <a:path w="5816" h="3623" extrusionOk="0">
                  <a:moveTo>
                    <a:pt x="2495" y="0"/>
                  </a:moveTo>
                  <a:lnTo>
                    <a:pt x="1" y="1764"/>
                  </a:lnTo>
                  <a:lnTo>
                    <a:pt x="1475" y="3623"/>
                  </a:lnTo>
                  <a:lnTo>
                    <a:pt x="5816" y="367"/>
                  </a:lnTo>
                  <a:cubicBezTo>
                    <a:pt x="5573" y="163"/>
                    <a:pt x="5227" y="90"/>
                    <a:pt x="4857" y="90"/>
                  </a:cubicBezTo>
                  <a:cubicBezTo>
                    <a:pt x="3936" y="90"/>
                    <a:pt x="2868" y="542"/>
                    <a:pt x="2868" y="542"/>
                  </a:cubicBezTo>
                  <a:lnTo>
                    <a:pt x="2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58825" y="4364750"/>
              <a:ext cx="17975" cy="25850"/>
            </a:xfrm>
            <a:custGeom>
              <a:avLst/>
              <a:gdLst/>
              <a:ahLst/>
              <a:cxnLst/>
              <a:rect l="l" t="t" r="r" b="b"/>
              <a:pathLst>
                <a:path w="719" h="1034" extrusionOk="0">
                  <a:moveTo>
                    <a:pt x="596" y="0"/>
                  </a:moveTo>
                  <a:cubicBezTo>
                    <a:pt x="559" y="0"/>
                    <a:pt x="524" y="19"/>
                    <a:pt x="505" y="52"/>
                  </a:cubicBezTo>
                  <a:lnTo>
                    <a:pt x="33" y="874"/>
                  </a:lnTo>
                  <a:cubicBezTo>
                    <a:pt x="0" y="923"/>
                    <a:pt x="23" y="989"/>
                    <a:pt x="73" y="1016"/>
                  </a:cubicBezTo>
                  <a:cubicBezTo>
                    <a:pt x="88" y="1028"/>
                    <a:pt x="105" y="1033"/>
                    <a:pt x="121" y="1033"/>
                  </a:cubicBezTo>
                  <a:cubicBezTo>
                    <a:pt x="159" y="1033"/>
                    <a:pt x="197" y="1011"/>
                    <a:pt x="215" y="978"/>
                  </a:cubicBezTo>
                  <a:lnTo>
                    <a:pt x="686" y="161"/>
                  </a:lnTo>
                  <a:cubicBezTo>
                    <a:pt x="718" y="107"/>
                    <a:pt x="703" y="47"/>
                    <a:pt x="647" y="14"/>
                  </a:cubicBezTo>
                  <a:cubicBezTo>
                    <a:pt x="631" y="5"/>
                    <a:pt x="613"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283975" y="3532400"/>
              <a:ext cx="545800" cy="575900"/>
            </a:xfrm>
            <a:custGeom>
              <a:avLst/>
              <a:gdLst/>
              <a:ahLst/>
              <a:cxnLst/>
              <a:rect l="l" t="t" r="r" b="b"/>
              <a:pathLst>
                <a:path w="21832" h="23036" extrusionOk="0">
                  <a:moveTo>
                    <a:pt x="10699" y="1"/>
                  </a:moveTo>
                  <a:cubicBezTo>
                    <a:pt x="10699" y="1"/>
                    <a:pt x="1" y="5712"/>
                    <a:pt x="4511" y="23036"/>
                  </a:cubicBezTo>
                  <a:cubicBezTo>
                    <a:pt x="4511" y="23036"/>
                    <a:pt x="14645" y="23036"/>
                    <a:pt x="21069" y="21123"/>
                  </a:cubicBezTo>
                  <a:cubicBezTo>
                    <a:pt x="21069" y="21123"/>
                    <a:pt x="21831" y="10342"/>
                    <a:pt x="21831" y="6681"/>
                  </a:cubicBezTo>
                  <a:cubicBezTo>
                    <a:pt x="21831" y="6681"/>
                    <a:pt x="12815" y="1491"/>
                    <a:pt x="10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857825" y="3490950"/>
              <a:ext cx="414925" cy="327950"/>
            </a:xfrm>
            <a:custGeom>
              <a:avLst/>
              <a:gdLst/>
              <a:ahLst/>
              <a:cxnLst/>
              <a:rect l="l" t="t" r="r" b="b"/>
              <a:pathLst>
                <a:path w="16597" h="13118" extrusionOk="0">
                  <a:moveTo>
                    <a:pt x="15013" y="0"/>
                  </a:moveTo>
                  <a:cubicBezTo>
                    <a:pt x="14706" y="0"/>
                    <a:pt x="13691" y="2306"/>
                    <a:pt x="13691" y="2306"/>
                  </a:cubicBezTo>
                  <a:cubicBezTo>
                    <a:pt x="13691" y="2306"/>
                    <a:pt x="13828" y="179"/>
                    <a:pt x="13407" y="70"/>
                  </a:cubicBezTo>
                  <a:cubicBezTo>
                    <a:pt x="13399" y="67"/>
                    <a:pt x="13391" y="66"/>
                    <a:pt x="13384" y="66"/>
                  </a:cubicBezTo>
                  <a:cubicBezTo>
                    <a:pt x="12970" y="66"/>
                    <a:pt x="12585" y="2886"/>
                    <a:pt x="12585" y="2886"/>
                  </a:cubicBezTo>
                  <a:cubicBezTo>
                    <a:pt x="12585" y="2886"/>
                    <a:pt x="12034" y="1297"/>
                    <a:pt x="11761" y="1297"/>
                  </a:cubicBezTo>
                  <a:cubicBezTo>
                    <a:pt x="11752" y="1297"/>
                    <a:pt x="11743" y="1299"/>
                    <a:pt x="11735" y="1302"/>
                  </a:cubicBezTo>
                  <a:cubicBezTo>
                    <a:pt x="11472" y="1406"/>
                    <a:pt x="11861" y="3538"/>
                    <a:pt x="11861" y="3538"/>
                  </a:cubicBezTo>
                  <a:cubicBezTo>
                    <a:pt x="10374" y="6907"/>
                    <a:pt x="4301" y="7312"/>
                    <a:pt x="1468" y="7312"/>
                  </a:cubicBezTo>
                  <a:cubicBezTo>
                    <a:pt x="572" y="7312"/>
                    <a:pt x="0" y="7271"/>
                    <a:pt x="0" y="7271"/>
                  </a:cubicBezTo>
                  <a:lnTo>
                    <a:pt x="0" y="7271"/>
                  </a:lnTo>
                  <a:lnTo>
                    <a:pt x="488" y="13085"/>
                  </a:lnTo>
                  <a:cubicBezTo>
                    <a:pt x="900" y="13107"/>
                    <a:pt x="1300" y="13117"/>
                    <a:pt x="1688" y="13117"/>
                  </a:cubicBezTo>
                  <a:cubicBezTo>
                    <a:pt x="12777" y="13117"/>
                    <a:pt x="14010" y="4684"/>
                    <a:pt x="14010" y="4684"/>
                  </a:cubicBezTo>
                  <a:cubicBezTo>
                    <a:pt x="14010" y="4684"/>
                    <a:pt x="16322" y="3642"/>
                    <a:pt x="16059" y="3166"/>
                  </a:cubicBezTo>
                  <a:cubicBezTo>
                    <a:pt x="16000" y="3060"/>
                    <a:pt x="15898" y="3018"/>
                    <a:pt x="15774" y="3018"/>
                  </a:cubicBezTo>
                  <a:cubicBezTo>
                    <a:pt x="15341" y="3018"/>
                    <a:pt x="14645" y="3522"/>
                    <a:pt x="14645" y="3522"/>
                  </a:cubicBezTo>
                  <a:cubicBezTo>
                    <a:pt x="14645" y="3522"/>
                    <a:pt x="16597" y="1785"/>
                    <a:pt x="16175" y="1302"/>
                  </a:cubicBezTo>
                  <a:cubicBezTo>
                    <a:pt x="16125" y="1246"/>
                    <a:pt x="16066" y="1221"/>
                    <a:pt x="16000" y="1221"/>
                  </a:cubicBezTo>
                  <a:cubicBezTo>
                    <a:pt x="15495" y="1221"/>
                    <a:pt x="14579" y="2650"/>
                    <a:pt x="14579" y="2650"/>
                  </a:cubicBezTo>
                  <a:cubicBezTo>
                    <a:pt x="14579" y="2650"/>
                    <a:pt x="15275" y="404"/>
                    <a:pt x="15067" y="37"/>
                  </a:cubicBezTo>
                  <a:cubicBezTo>
                    <a:pt x="15053" y="12"/>
                    <a:pt x="15035" y="0"/>
                    <a:pt x="15013"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1169400" y="3560525"/>
              <a:ext cx="21975" cy="29175"/>
            </a:xfrm>
            <a:custGeom>
              <a:avLst/>
              <a:gdLst/>
              <a:ahLst/>
              <a:cxnLst/>
              <a:rect l="l" t="t" r="r" b="b"/>
              <a:pathLst>
                <a:path w="879" h="1167" extrusionOk="0">
                  <a:moveTo>
                    <a:pt x="118" y="0"/>
                  </a:moveTo>
                  <a:cubicBezTo>
                    <a:pt x="87" y="0"/>
                    <a:pt x="56" y="14"/>
                    <a:pt x="34" y="42"/>
                  </a:cubicBezTo>
                  <a:cubicBezTo>
                    <a:pt x="1" y="87"/>
                    <a:pt x="11" y="153"/>
                    <a:pt x="56" y="191"/>
                  </a:cubicBezTo>
                  <a:cubicBezTo>
                    <a:pt x="615" y="608"/>
                    <a:pt x="484" y="1008"/>
                    <a:pt x="477" y="1024"/>
                  </a:cubicBezTo>
                  <a:cubicBezTo>
                    <a:pt x="456" y="1079"/>
                    <a:pt x="484" y="1139"/>
                    <a:pt x="538" y="1160"/>
                  </a:cubicBezTo>
                  <a:cubicBezTo>
                    <a:pt x="549" y="1167"/>
                    <a:pt x="560" y="1167"/>
                    <a:pt x="576" y="1167"/>
                  </a:cubicBezTo>
                  <a:cubicBezTo>
                    <a:pt x="615" y="1167"/>
                    <a:pt x="659" y="1145"/>
                    <a:pt x="674" y="1101"/>
                  </a:cubicBezTo>
                  <a:cubicBezTo>
                    <a:pt x="681" y="1079"/>
                    <a:pt x="878" y="536"/>
                    <a:pt x="181" y="21"/>
                  </a:cubicBezTo>
                  <a:cubicBezTo>
                    <a:pt x="163" y="7"/>
                    <a:pt x="141"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191900" y="3129525"/>
              <a:ext cx="311600" cy="490050"/>
            </a:xfrm>
            <a:custGeom>
              <a:avLst/>
              <a:gdLst/>
              <a:ahLst/>
              <a:cxnLst/>
              <a:rect l="l" t="t" r="r" b="b"/>
              <a:pathLst>
                <a:path w="12464" h="19602" extrusionOk="0">
                  <a:moveTo>
                    <a:pt x="8282" y="0"/>
                  </a:moveTo>
                  <a:cubicBezTo>
                    <a:pt x="7663" y="0"/>
                    <a:pt x="7334" y="2517"/>
                    <a:pt x="7334" y="2517"/>
                  </a:cubicBezTo>
                  <a:cubicBezTo>
                    <a:pt x="7334" y="2517"/>
                    <a:pt x="7376" y="1146"/>
                    <a:pt x="6863" y="1146"/>
                  </a:cubicBezTo>
                  <a:cubicBezTo>
                    <a:pt x="6854" y="1146"/>
                    <a:pt x="6845" y="1147"/>
                    <a:pt x="6835" y="1148"/>
                  </a:cubicBezTo>
                  <a:cubicBezTo>
                    <a:pt x="6292" y="1196"/>
                    <a:pt x="6731" y="3696"/>
                    <a:pt x="6731" y="3696"/>
                  </a:cubicBezTo>
                  <a:cubicBezTo>
                    <a:pt x="6731" y="3696"/>
                    <a:pt x="0" y="9862"/>
                    <a:pt x="7382" y="19601"/>
                  </a:cubicBezTo>
                  <a:lnTo>
                    <a:pt x="12464" y="16740"/>
                  </a:lnTo>
                  <a:cubicBezTo>
                    <a:pt x="12464" y="16740"/>
                    <a:pt x="6314" y="8941"/>
                    <a:pt x="8890" y="4831"/>
                  </a:cubicBezTo>
                  <a:cubicBezTo>
                    <a:pt x="8890" y="4831"/>
                    <a:pt x="10868" y="3953"/>
                    <a:pt x="10809" y="3674"/>
                  </a:cubicBezTo>
                  <a:cubicBezTo>
                    <a:pt x="10795" y="3612"/>
                    <a:pt x="10695" y="3588"/>
                    <a:pt x="10547" y="3588"/>
                  </a:cubicBezTo>
                  <a:cubicBezTo>
                    <a:pt x="10049" y="3588"/>
                    <a:pt x="9016" y="3865"/>
                    <a:pt x="9016" y="3865"/>
                  </a:cubicBezTo>
                  <a:cubicBezTo>
                    <a:pt x="9016" y="3865"/>
                    <a:pt x="11214" y="1887"/>
                    <a:pt x="10885" y="1603"/>
                  </a:cubicBezTo>
                  <a:cubicBezTo>
                    <a:pt x="10853" y="1574"/>
                    <a:pt x="10807" y="1561"/>
                    <a:pt x="10751" y="1561"/>
                  </a:cubicBezTo>
                  <a:cubicBezTo>
                    <a:pt x="10242" y="1561"/>
                    <a:pt x="8874" y="2622"/>
                    <a:pt x="8874" y="2622"/>
                  </a:cubicBezTo>
                  <a:cubicBezTo>
                    <a:pt x="8874" y="2622"/>
                    <a:pt x="10387" y="209"/>
                    <a:pt x="9989" y="209"/>
                  </a:cubicBezTo>
                  <a:cubicBezTo>
                    <a:pt x="9986" y="209"/>
                    <a:pt x="9983" y="209"/>
                    <a:pt x="9980" y="210"/>
                  </a:cubicBezTo>
                  <a:cubicBezTo>
                    <a:pt x="9559" y="243"/>
                    <a:pt x="8090" y="2079"/>
                    <a:pt x="8090" y="2079"/>
                  </a:cubicBezTo>
                  <a:cubicBezTo>
                    <a:pt x="8090" y="2079"/>
                    <a:pt x="8945" y="78"/>
                    <a:pt x="8310" y="2"/>
                  </a:cubicBezTo>
                  <a:cubicBezTo>
                    <a:pt x="8301" y="1"/>
                    <a:pt x="8291" y="0"/>
                    <a:pt x="8282"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388125" y="3221375"/>
              <a:ext cx="32225" cy="11525"/>
            </a:xfrm>
            <a:custGeom>
              <a:avLst/>
              <a:gdLst/>
              <a:ahLst/>
              <a:cxnLst/>
              <a:rect l="l" t="t" r="r" b="b"/>
              <a:pathLst>
                <a:path w="1289" h="461" extrusionOk="0">
                  <a:moveTo>
                    <a:pt x="707" y="1"/>
                  </a:moveTo>
                  <a:cubicBezTo>
                    <a:pt x="245" y="1"/>
                    <a:pt x="45" y="279"/>
                    <a:pt x="33" y="296"/>
                  </a:cubicBezTo>
                  <a:cubicBezTo>
                    <a:pt x="0" y="340"/>
                    <a:pt x="11" y="406"/>
                    <a:pt x="60" y="438"/>
                  </a:cubicBezTo>
                  <a:cubicBezTo>
                    <a:pt x="77" y="454"/>
                    <a:pt x="99" y="461"/>
                    <a:pt x="120" y="461"/>
                  </a:cubicBezTo>
                  <a:cubicBezTo>
                    <a:pt x="153" y="461"/>
                    <a:pt x="186" y="444"/>
                    <a:pt x="208" y="416"/>
                  </a:cubicBezTo>
                  <a:cubicBezTo>
                    <a:pt x="216" y="404"/>
                    <a:pt x="360" y="210"/>
                    <a:pt x="710" y="210"/>
                  </a:cubicBezTo>
                  <a:cubicBezTo>
                    <a:pt x="827" y="210"/>
                    <a:pt x="968" y="232"/>
                    <a:pt x="1134" y="290"/>
                  </a:cubicBezTo>
                  <a:cubicBezTo>
                    <a:pt x="1146" y="295"/>
                    <a:pt x="1158" y="297"/>
                    <a:pt x="1170" y="297"/>
                  </a:cubicBezTo>
                  <a:cubicBezTo>
                    <a:pt x="1214" y="297"/>
                    <a:pt x="1253" y="267"/>
                    <a:pt x="1266" y="224"/>
                  </a:cubicBezTo>
                  <a:cubicBezTo>
                    <a:pt x="1288" y="170"/>
                    <a:pt x="1261" y="110"/>
                    <a:pt x="1200" y="93"/>
                  </a:cubicBezTo>
                  <a:cubicBezTo>
                    <a:pt x="1010" y="26"/>
                    <a:pt x="846"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96750" y="4060475"/>
              <a:ext cx="522200" cy="280375"/>
            </a:xfrm>
            <a:custGeom>
              <a:avLst/>
              <a:gdLst/>
              <a:ahLst/>
              <a:cxnLst/>
              <a:rect l="l" t="t" r="r" b="b"/>
              <a:pathLst>
                <a:path w="20888" h="11215" extrusionOk="0">
                  <a:moveTo>
                    <a:pt x="16230" y="0"/>
                  </a:moveTo>
                  <a:cubicBezTo>
                    <a:pt x="12408" y="1338"/>
                    <a:pt x="0" y="1913"/>
                    <a:pt x="0" y="1913"/>
                  </a:cubicBezTo>
                  <a:cubicBezTo>
                    <a:pt x="2532" y="5158"/>
                    <a:pt x="7668" y="11214"/>
                    <a:pt x="7668" y="11214"/>
                  </a:cubicBezTo>
                  <a:cubicBezTo>
                    <a:pt x="9147" y="10387"/>
                    <a:pt x="14497" y="7816"/>
                    <a:pt x="14497" y="7816"/>
                  </a:cubicBezTo>
                  <a:cubicBezTo>
                    <a:pt x="13938" y="6200"/>
                    <a:pt x="11581" y="3908"/>
                    <a:pt x="11581" y="3908"/>
                  </a:cubicBezTo>
                  <a:lnTo>
                    <a:pt x="11581" y="3908"/>
                  </a:lnTo>
                  <a:cubicBezTo>
                    <a:pt x="13242" y="4999"/>
                    <a:pt x="15236" y="7301"/>
                    <a:pt x="15236" y="7301"/>
                  </a:cubicBezTo>
                  <a:lnTo>
                    <a:pt x="20887" y="3284"/>
                  </a:lnTo>
                  <a:cubicBezTo>
                    <a:pt x="18920" y="1222"/>
                    <a:pt x="16230" y="0"/>
                    <a:pt x="16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430450" y="4119425"/>
              <a:ext cx="180325" cy="197300"/>
            </a:xfrm>
            <a:custGeom>
              <a:avLst/>
              <a:gdLst/>
              <a:ahLst/>
              <a:cxnLst/>
              <a:rect l="l" t="t" r="r" b="b"/>
              <a:pathLst>
                <a:path w="7213" h="7892" extrusionOk="0">
                  <a:moveTo>
                    <a:pt x="121" y="1"/>
                  </a:moveTo>
                  <a:cubicBezTo>
                    <a:pt x="91" y="1"/>
                    <a:pt x="60" y="13"/>
                    <a:pt x="39" y="38"/>
                  </a:cubicBezTo>
                  <a:cubicBezTo>
                    <a:pt x="0" y="88"/>
                    <a:pt x="11" y="153"/>
                    <a:pt x="56" y="192"/>
                  </a:cubicBezTo>
                  <a:cubicBezTo>
                    <a:pt x="110" y="235"/>
                    <a:pt x="5821" y="4856"/>
                    <a:pt x="6994" y="7821"/>
                  </a:cubicBezTo>
                  <a:cubicBezTo>
                    <a:pt x="7010" y="7864"/>
                    <a:pt x="7055" y="7892"/>
                    <a:pt x="7093" y="7892"/>
                  </a:cubicBezTo>
                  <a:cubicBezTo>
                    <a:pt x="7109" y="7892"/>
                    <a:pt x="7121" y="7887"/>
                    <a:pt x="7131" y="7881"/>
                  </a:cubicBezTo>
                  <a:cubicBezTo>
                    <a:pt x="7186" y="7859"/>
                    <a:pt x="7213" y="7799"/>
                    <a:pt x="7192" y="7743"/>
                  </a:cubicBezTo>
                  <a:cubicBezTo>
                    <a:pt x="5996" y="4724"/>
                    <a:pt x="423" y="213"/>
                    <a:pt x="187" y="22"/>
                  </a:cubicBezTo>
                  <a:cubicBezTo>
                    <a:pt x="168" y="8"/>
                    <a:pt x="145"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627750" y="4085950"/>
              <a:ext cx="61300" cy="59925"/>
            </a:xfrm>
            <a:custGeom>
              <a:avLst/>
              <a:gdLst/>
              <a:ahLst/>
              <a:cxnLst/>
              <a:rect l="l" t="t" r="r" b="b"/>
              <a:pathLst>
                <a:path w="2452" h="2397" extrusionOk="0">
                  <a:moveTo>
                    <a:pt x="1597" y="1"/>
                  </a:moveTo>
                  <a:cubicBezTo>
                    <a:pt x="1578" y="1"/>
                    <a:pt x="1559" y="6"/>
                    <a:pt x="1541" y="18"/>
                  </a:cubicBezTo>
                  <a:cubicBezTo>
                    <a:pt x="1491" y="51"/>
                    <a:pt x="1475" y="116"/>
                    <a:pt x="1508" y="165"/>
                  </a:cubicBezTo>
                  <a:cubicBezTo>
                    <a:pt x="1936" y="835"/>
                    <a:pt x="2123" y="1612"/>
                    <a:pt x="2194" y="2019"/>
                  </a:cubicBezTo>
                  <a:lnTo>
                    <a:pt x="188" y="236"/>
                  </a:lnTo>
                  <a:cubicBezTo>
                    <a:pt x="168" y="219"/>
                    <a:pt x="143" y="211"/>
                    <a:pt x="119" y="211"/>
                  </a:cubicBezTo>
                  <a:cubicBezTo>
                    <a:pt x="89" y="211"/>
                    <a:pt x="60" y="223"/>
                    <a:pt x="39" y="248"/>
                  </a:cubicBezTo>
                  <a:cubicBezTo>
                    <a:pt x="1" y="291"/>
                    <a:pt x="6" y="357"/>
                    <a:pt x="44" y="395"/>
                  </a:cubicBezTo>
                  <a:lnTo>
                    <a:pt x="2270" y="2368"/>
                  </a:lnTo>
                  <a:cubicBezTo>
                    <a:pt x="2292" y="2386"/>
                    <a:pt x="2320" y="2396"/>
                    <a:pt x="2341" y="2396"/>
                  </a:cubicBezTo>
                  <a:cubicBezTo>
                    <a:pt x="2358" y="2396"/>
                    <a:pt x="2374" y="2391"/>
                    <a:pt x="2391" y="2386"/>
                  </a:cubicBezTo>
                  <a:cubicBezTo>
                    <a:pt x="2429" y="2363"/>
                    <a:pt x="2451" y="2325"/>
                    <a:pt x="2445" y="2282"/>
                  </a:cubicBezTo>
                  <a:cubicBezTo>
                    <a:pt x="2440" y="2232"/>
                    <a:pt x="2325" y="1048"/>
                    <a:pt x="1683" y="51"/>
                  </a:cubicBezTo>
                  <a:cubicBezTo>
                    <a:pt x="1665" y="19"/>
                    <a:pt x="1632" y="1"/>
                    <a:pt x="1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508000" y="4097150"/>
              <a:ext cx="35800" cy="82150"/>
            </a:xfrm>
            <a:custGeom>
              <a:avLst/>
              <a:gdLst/>
              <a:ahLst/>
              <a:cxnLst/>
              <a:rect l="l" t="t" r="r" b="b"/>
              <a:pathLst>
                <a:path w="1432" h="3286" extrusionOk="0">
                  <a:moveTo>
                    <a:pt x="821" y="1"/>
                  </a:moveTo>
                  <a:cubicBezTo>
                    <a:pt x="815" y="1"/>
                    <a:pt x="808" y="1"/>
                    <a:pt x="801" y="3"/>
                  </a:cubicBezTo>
                  <a:cubicBezTo>
                    <a:pt x="741" y="18"/>
                    <a:pt x="708" y="74"/>
                    <a:pt x="724" y="134"/>
                  </a:cubicBezTo>
                  <a:cubicBezTo>
                    <a:pt x="1196" y="2041"/>
                    <a:pt x="61" y="3094"/>
                    <a:pt x="50" y="3104"/>
                  </a:cubicBezTo>
                  <a:cubicBezTo>
                    <a:pt x="7" y="3142"/>
                    <a:pt x="0" y="3208"/>
                    <a:pt x="40" y="3253"/>
                  </a:cubicBezTo>
                  <a:cubicBezTo>
                    <a:pt x="61" y="3274"/>
                    <a:pt x="88" y="3286"/>
                    <a:pt x="116" y="3286"/>
                  </a:cubicBezTo>
                  <a:cubicBezTo>
                    <a:pt x="143" y="3286"/>
                    <a:pt x="171" y="3281"/>
                    <a:pt x="187" y="3258"/>
                  </a:cubicBezTo>
                  <a:cubicBezTo>
                    <a:pt x="242" y="3215"/>
                    <a:pt x="1431" y="2118"/>
                    <a:pt x="927" y="84"/>
                  </a:cubicBezTo>
                  <a:cubicBezTo>
                    <a:pt x="912" y="32"/>
                    <a:pt x="868"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760000" y="4070125"/>
              <a:ext cx="95525" cy="36150"/>
            </a:xfrm>
            <a:custGeom>
              <a:avLst/>
              <a:gdLst/>
              <a:ahLst/>
              <a:cxnLst/>
              <a:rect l="l" t="t" r="r" b="b"/>
              <a:pathLst>
                <a:path w="3821" h="1446" extrusionOk="0">
                  <a:moveTo>
                    <a:pt x="118" y="0"/>
                  </a:moveTo>
                  <a:cubicBezTo>
                    <a:pt x="88" y="0"/>
                    <a:pt x="59" y="13"/>
                    <a:pt x="38" y="37"/>
                  </a:cubicBezTo>
                  <a:cubicBezTo>
                    <a:pt x="0" y="80"/>
                    <a:pt x="5" y="146"/>
                    <a:pt x="49" y="185"/>
                  </a:cubicBezTo>
                  <a:cubicBezTo>
                    <a:pt x="115" y="244"/>
                    <a:pt x="1485" y="1445"/>
                    <a:pt x="2904" y="1445"/>
                  </a:cubicBezTo>
                  <a:cubicBezTo>
                    <a:pt x="3185" y="1445"/>
                    <a:pt x="3469" y="1395"/>
                    <a:pt x="3744" y="1286"/>
                  </a:cubicBezTo>
                  <a:cubicBezTo>
                    <a:pt x="3798" y="1264"/>
                    <a:pt x="3820" y="1205"/>
                    <a:pt x="3798" y="1149"/>
                  </a:cubicBezTo>
                  <a:cubicBezTo>
                    <a:pt x="3782" y="1107"/>
                    <a:pt x="3742" y="1081"/>
                    <a:pt x="3700" y="1081"/>
                  </a:cubicBezTo>
                  <a:cubicBezTo>
                    <a:pt x="3687" y="1081"/>
                    <a:pt x="3674" y="1084"/>
                    <a:pt x="3661" y="1089"/>
                  </a:cubicBezTo>
                  <a:cubicBezTo>
                    <a:pt x="3417" y="1188"/>
                    <a:pt x="3165" y="1230"/>
                    <a:pt x="2912" y="1230"/>
                  </a:cubicBezTo>
                  <a:cubicBezTo>
                    <a:pt x="1563" y="1230"/>
                    <a:pt x="205" y="39"/>
                    <a:pt x="187" y="26"/>
                  </a:cubicBezTo>
                  <a:cubicBezTo>
                    <a:pt x="167" y="9"/>
                    <a:pt x="142"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799575" y="4057825"/>
              <a:ext cx="108425" cy="97225"/>
            </a:xfrm>
            <a:custGeom>
              <a:avLst/>
              <a:gdLst/>
              <a:ahLst/>
              <a:cxnLst/>
              <a:rect l="l" t="t" r="r" b="b"/>
              <a:pathLst>
                <a:path w="4337" h="3889" extrusionOk="0">
                  <a:moveTo>
                    <a:pt x="121" y="0"/>
                  </a:moveTo>
                  <a:cubicBezTo>
                    <a:pt x="87" y="0"/>
                    <a:pt x="54" y="14"/>
                    <a:pt x="34" y="41"/>
                  </a:cubicBezTo>
                  <a:cubicBezTo>
                    <a:pt x="1" y="85"/>
                    <a:pt x="6" y="156"/>
                    <a:pt x="56" y="189"/>
                  </a:cubicBezTo>
                  <a:cubicBezTo>
                    <a:pt x="1688" y="1439"/>
                    <a:pt x="4122" y="3834"/>
                    <a:pt x="4144" y="3860"/>
                  </a:cubicBezTo>
                  <a:cubicBezTo>
                    <a:pt x="4167" y="3883"/>
                    <a:pt x="4194" y="3888"/>
                    <a:pt x="4221" y="3888"/>
                  </a:cubicBezTo>
                  <a:cubicBezTo>
                    <a:pt x="4248" y="3888"/>
                    <a:pt x="4276" y="3878"/>
                    <a:pt x="4293" y="3860"/>
                  </a:cubicBezTo>
                  <a:cubicBezTo>
                    <a:pt x="4336" y="3817"/>
                    <a:pt x="4336" y="3751"/>
                    <a:pt x="4293" y="3708"/>
                  </a:cubicBezTo>
                  <a:cubicBezTo>
                    <a:pt x="4271" y="3686"/>
                    <a:pt x="1832" y="1280"/>
                    <a:pt x="182" y="19"/>
                  </a:cubicBezTo>
                  <a:cubicBezTo>
                    <a:pt x="165" y="6"/>
                    <a:pt x="143"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73875" y="3434400"/>
              <a:ext cx="315125" cy="300200"/>
            </a:xfrm>
            <a:custGeom>
              <a:avLst/>
              <a:gdLst/>
              <a:ahLst/>
              <a:cxnLst/>
              <a:rect l="l" t="t" r="r" b="b"/>
              <a:pathLst>
                <a:path w="12605" h="12008" extrusionOk="0">
                  <a:moveTo>
                    <a:pt x="7032" y="1"/>
                  </a:moveTo>
                  <a:cubicBezTo>
                    <a:pt x="5754" y="1"/>
                    <a:pt x="1490" y="2780"/>
                    <a:pt x="1490" y="2780"/>
                  </a:cubicBezTo>
                  <a:cubicBezTo>
                    <a:pt x="1" y="3702"/>
                    <a:pt x="3689" y="12008"/>
                    <a:pt x="5626" y="12008"/>
                  </a:cubicBezTo>
                  <a:cubicBezTo>
                    <a:pt x="5693" y="12008"/>
                    <a:pt x="5758" y="11998"/>
                    <a:pt x="5820" y="11977"/>
                  </a:cubicBezTo>
                  <a:cubicBezTo>
                    <a:pt x="7688" y="11363"/>
                    <a:pt x="12605" y="4897"/>
                    <a:pt x="12605" y="4897"/>
                  </a:cubicBezTo>
                  <a:cubicBezTo>
                    <a:pt x="12605" y="4897"/>
                    <a:pt x="8039" y="670"/>
                    <a:pt x="7300" y="73"/>
                  </a:cubicBezTo>
                  <a:cubicBezTo>
                    <a:pt x="7239" y="23"/>
                    <a:pt x="7147" y="1"/>
                    <a:pt x="70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728475" y="3654900"/>
              <a:ext cx="251175" cy="213350"/>
            </a:xfrm>
            <a:custGeom>
              <a:avLst/>
              <a:gdLst/>
              <a:ahLst/>
              <a:cxnLst/>
              <a:rect l="l" t="t" r="r" b="b"/>
              <a:pathLst>
                <a:path w="10047" h="8534" extrusionOk="0">
                  <a:moveTo>
                    <a:pt x="981" y="0"/>
                  </a:moveTo>
                  <a:cubicBezTo>
                    <a:pt x="981" y="0"/>
                    <a:pt x="1" y="7592"/>
                    <a:pt x="538" y="8260"/>
                  </a:cubicBezTo>
                  <a:cubicBezTo>
                    <a:pt x="694" y="8455"/>
                    <a:pt x="1480" y="8533"/>
                    <a:pt x="2526" y="8533"/>
                  </a:cubicBezTo>
                  <a:cubicBezTo>
                    <a:pt x="5060" y="8533"/>
                    <a:pt x="9123" y="8073"/>
                    <a:pt x="9472" y="7701"/>
                  </a:cubicBezTo>
                  <a:cubicBezTo>
                    <a:pt x="9964" y="7171"/>
                    <a:pt x="10046" y="504"/>
                    <a:pt x="8538" y="504"/>
                  </a:cubicBezTo>
                  <a:cubicBezTo>
                    <a:pt x="8533" y="504"/>
                    <a:pt x="8528" y="504"/>
                    <a:pt x="8523" y="504"/>
                  </a:cubicBezTo>
                  <a:cubicBezTo>
                    <a:pt x="8471" y="506"/>
                    <a:pt x="8414" y="506"/>
                    <a:pt x="8352" y="506"/>
                  </a:cubicBezTo>
                  <a:cubicBezTo>
                    <a:pt x="6592" y="506"/>
                    <a:pt x="981" y="0"/>
                    <a:pt x="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542875" y="3158850"/>
              <a:ext cx="578175" cy="461250"/>
            </a:xfrm>
            <a:custGeom>
              <a:avLst/>
              <a:gdLst/>
              <a:ahLst/>
              <a:cxnLst/>
              <a:rect l="l" t="t" r="r" b="b"/>
              <a:pathLst>
                <a:path w="23127" h="18450" extrusionOk="0">
                  <a:moveTo>
                    <a:pt x="12196" y="0"/>
                  </a:moveTo>
                  <a:cubicBezTo>
                    <a:pt x="8167" y="0"/>
                    <a:pt x="5144" y="2818"/>
                    <a:pt x="5144" y="2818"/>
                  </a:cubicBezTo>
                  <a:cubicBezTo>
                    <a:pt x="1" y="8380"/>
                    <a:pt x="5123" y="18449"/>
                    <a:pt x="12068" y="18449"/>
                  </a:cubicBezTo>
                  <a:cubicBezTo>
                    <a:pt x="12249" y="18449"/>
                    <a:pt x="12431" y="18442"/>
                    <a:pt x="12614" y="18428"/>
                  </a:cubicBezTo>
                  <a:cubicBezTo>
                    <a:pt x="21855" y="17733"/>
                    <a:pt x="23127" y="6908"/>
                    <a:pt x="18743" y="2818"/>
                  </a:cubicBezTo>
                  <a:cubicBezTo>
                    <a:pt x="16477" y="705"/>
                    <a:pt x="14211" y="0"/>
                    <a:pt x="12196"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577875" y="3485550"/>
              <a:ext cx="174050" cy="193400"/>
            </a:xfrm>
            <a:custGeom>
              <a:avLst/>
              <a:gdLst/>
              <a:ahLst/>
              <a:cxnLst/>
              <a:rect l="l" t="t" r="r" b="b"/>
              <a:pathLst>
                <a:path w="6962" h="7736" extrusionOk="0">
                  <a:moveTo>
                    <a:pt x="4786" y="0"/>
                  </a:moveTo>
                  <a:lnTo>
                    <a:pt x="1947" y="3771"/>
                  </a:lnTo>
                  <a:lnTo>
                    <a:pt x="680" y="2943"/>
                  </a:lnTo>
                  <a:lnTo>
                    <a:pt x="680" y="2943"/>
                  </a:lnTo>
                  <a:cubicBezTo>
                    <a:pt x="680" y="2943"/>
                    <a:pt x="0" y="6686"/>
                    <a:pt x="3273" y="7569"/>
                  </a:cubicBezTo>
                  <a:cubicBezTo>
                    <a:pt x="3709" y="7687"/>
                    <a:pt x="4092" y="7736"/>
                    <a:pt x="4427" y="7736"/>
                  </a:cubicBezTo>
                  <a:cubicBezTo>
                    <a:pt x="6084" y="7736"/>
                    <a:pt x="6562" y="6534"/>
                    <a:pt x="6562" y="6534"/>
                  </a:cubicBezTo>
                  <a:lnTo>
                    <a:pt x="5509" y="5897"/>
                  </a:lnTo>
                  <a:lnTo>
                    <a:pt x="6961" y="2324"/>
                  </a:lnTo>
                  <a:lnTo>
                    <a:pt x="4786" y="0"/>
                  </a:ln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818350" y="3469900"/>
              <a:ext cx="89775" cy="68150"/>
            </a:xfrm>
            <a:custGeom>
              <a:avLst/>
              <a:gdLst/>
              <a:ahLst/>
              <a:cxnLst/>
              <a:rect l="l" t="t" r="r" b="b"/>
              <a:pathLst>
                <a:path w="3591" h="2726" extrusionOk="0">
                  <a:moveTo>
                    <a:pt x="302" y="1"/>
                  </a:moveTo>
                  <a:cubicBezTo>
                    <a:pt x="247" y="1"/>
                    <a:pt x="203" y="38"/>
                    <a:pt x="193" y="95"/>
                  </a:cubicBezTo>
                  <a:cubicBezTo>
                    <a:pt x="188" y="155"/>
                    <a:pt x="1" y="1575"/>
                    <a:pt x="565" y="2303"/>
                  </a:cubicBezTo>
                  <a:cubicBezTo>
                    <a:pt x="752" y="2539"/>
                    <a:pt x="998" y="2681"/>
                    <a:pt x="1294" y="2714"/>
                  </a:cubicBezTo>
                  <a:cubicBezTo>
                    <a:pt x="1365" y="2720"/>
                    <a:pt x="1437" y="2725"/>
                    <a:pt x="1508" y="2725"/>
                  </a:cubicBezTo>
                  <a:cubicBezTo>
                    <a:pt x="2763" y="2725"/>
                    <a:pt x="3525" y="1486"/>
                    <a:pt x="3558" y="1426"/>
                  </a:cubicBezTo>
                  <a:cubicBezTo>
                    <a:pt x="3591" y="1377"/>
                    <a:pt x="3575" y="1317"/>
                    <a:pt x="3525" y="1284"/>
                  </a:cubicBezTo>
                  <a:cubicBezTo>
                    <a:pt x="3508" y="1274"/>
                    <a:pt x="3489" y="1269"/>
                    <a:pt x="3469" y="1269"/>
                  </a:cubicBezTo>
                  <a:cubicBezTo>
                    <a:pt x="3434" y="1269"/>
                    <a:pt x="3399" y="1286"/>
                    <a:pt x="3378" y="1322"/>
                  </a:cubicBezTo>
                  <a:cubicBezTo>
                    <a:pt x="3371" y="1332"/>
                    <a:pt x="2647" y="2511"/>
                    <a:pt x="1506" y="2511"/>
                  </a:cubicBezTo>
                  <a:cubicBezTo>
                    <a:pt x="1444" y="2511"/>
                    <a:pt x="1381" y="2508"/>
                    <a:pt x="1316" y="2501"/>
                  </a:cubicBezTo>
                  <a:cubicBezTo>
                    <a:pt x="1076" y="2473"/>
                    <a:pt x="884" y="2369"/>
                    <a:pt x="730" y="2172"/>
                  </a:cubicBezTo>
                  <a:cubicBezTo>
                    <a:pt x="221" y="1519"/>
                    <a:pt x="401" y="133"/>
                    <a:pt x="406" y="122"/>
                  </a:cubicBezTo>
                  <a:cubicBezTo>
                    <a:pt x="411" y="62"/>
                    <a:pt x="373" y="12"/>
                    <a:pt x="313" y="1"/>
                  </a:cubicBezTo>
                  <a:cubicBezTo>
                    <a:pt x="309" y="1"/>
                    <a:pt x="305"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687775" y="3398400"/>
              <a:ext cx="93875" cy="93875"/>
            </a:xfrm>
            <a:custGeom>
              <a:avLst/>
              <a:gdLst/>
              <a:ahLst/>
              <a:cxnLst/>
              <a:rect l="l" t="t" r="r" b="b"/>
              <a:pathLst>
                <a:path w="3755" h="3755" extrusionOk="0">
                  <a:moveTo>
                    <a:pt x="1880" y="0"/>
                  </a:moveTo>
                  <a:cubicBezTo>
                    <a:pt x="845" y="0"/>
                    <a:pt x="0" y="838"/>
                    <a:pt x="0" y="1875"/>
                  </a:cubicBezTo>
                  <a:cubicBezTo>
                    <a:pt x="0" y="2910"/>
                    <a:pt x="845" y="3754"/>
                    <a:pt x="1880" y="3754"/>
                  </a:cubicBezTo>
                  <a:cubicBezTo>
                    <a:pt x="2917" y="3754"/>
                    <a:pt x="3755" y="2910"/>
                    <a:pt x="3755" y="1875"/>
                  </a:cubicBezTo>
                  <a:cubicBezTo>
                    <a:pt x="3755" y="838"/>
                    <a:pt x="2917" y="0"/>
                    <a:pt x="1880" y="0"/>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918225" y="3469225"/>
              <a:ext cx="94050" cy="93875"/>
            </a:xfrm>
            <a:custGeom>
              <a:avLst/>
              <a:gdLst/>
              <a:ahLst/>
              <a:cxnLst/>
              <a:rect l="l" t="t" r="r" b="b"/>
              <a:pathLst>
                <a:path w="3762" h="3755" extrusionOk="0">
                  <a:moveTo>
                    <a:pt x="1882" y="1"/>
                  </a:moveTo>
                  <a:cubicBezTo>
                    <a:pt x="845" y="1"/>
                    <a:pt x="1" y="845"/>
                    <a:pt x="1" y="1880"/>
                  </a:cubicBezTo>
                  <a:cubicBezTo>
                    <a:pt x="1" y="2917"/>
                    <a:pt x="845" y="3755"/>
                    <a:pt x="1882" y="3755"/>
                  </a:cubicBezTo>
                  <a:cubicBezTo>
                    <a:pt x="2917" y="3755"/>
                    <a:pt x="3762" y="2917"/>
                    <a:pt x="3762" y="1880"/>
                  </a:cubicBezTo>
                  <a:cubicBezTo>
                    <a:pt x="3762" y="845"/>
                    <a:pt x="2917" y="1"/>
                    <a:pt x="1882" y="1"/>
                  </a:cubicBezTo>
                  <a:close/>
                </a:path>
              </a:pathLst>
            </a:custGeom>
            <a:solidFill>
              <a:srgbClr val="9E5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781225" y="3365775"/>
              <a:ext cx="47575" cy="47575"/>
            </a:xfrm>
            <a:custGeom>
              <a:avLst/>
              <a:gdLst/>
              <a:ahLst/>
              <a:cxnLst/>
              <a:rect l="l" t="t" r="r" b="b"/>
              <a:pathLst>
                <a:path w="1903" h="1903" extrusionOk="0">
                  <a:moveTo>
                    <a:pt x="954" y="0"/>
                  </a:moveTo>
                  <a:cubicBezTo>
                    <a:pt x="428" y="0"/>
                    <a:pt x="1" y="428"/>
                    <a:pt x="1" y="949"/>
                  </a:cubicBezTo>
                  <a:cubicBezTo>
                    <a:pt x="1" y="1475"/>
                    <a:pt x="428" y="1902"/>
                    <a:pt x="954" y="1902"/>
                  </a:cubicBezTo>
                  <a:cubicBezTo>
                    <a:pt x="1481" y="1902"/>
                    <a:pt x="1903" y="1475"/>
                    <a:pt x="1903" y="949"/>
                  </a:cubicBezTo>
                  <a:cubicBezTo>
                    <a:pt x="1903" y="428"/>
                    <a:pt x="1481"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941550" y="3410600"/>
              <a:ext cx="47575" cy="47575"/>
            </a:xfrm>
            <a:custGeom>
              <a:avLst/>
              <a:gdLst/>
              <a:ahLst/>
              <a:cxnLst/>
              <a:rect l="l" t="t" r="r" b="b"/>
              <a:pathLst>
                <a:path w="1903" h="1903" extrusionOk="0">
                  <a:moveTo>
                    <a:pt x="949" y="0"/>
                  </a:moveTo>
                  <a:cubicBezTo>
                    <a:pt x="423" y="0"/>
                    <a:pt x="0" y="428"/>
                    <a:pt x="0" y="954"/>
                  </a:cubicBezTo>
                  <a:cubicBezTo>
                    <a:pt x="0" y="1480"/>
                    <a:pt x="423" y="1902"/>
                    <a:pt x="949" y="1902"/>
                  </a:cubicBezTo>
                  <a:cubicBezTo>
                    <a:pt x="1475" y="1902"/>
                    <a:pt x="1903" y="1480"/>
                    <a:pt x="1903" y="954"/>
                  </a:cubicBezTo>
                  <a:cubicBezTo>
                    <a:pt x="1903" y="428"/>
                    <a:pt x="1475" y="0"/>
                    <a:pt x="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547450" y="3548250"/>
              <a:ext cx="207500" cy="156550"/>
            </a:xfrm>
            <a:custGeom>
              <a:avLst/>
              <a:gdLst/>
              <a:ahLst/>
              <a:cxnLst/>
              <a:rect l="l" t="t" r="r" b="b"/>
              <a:pathLst>
                <a:path w="8300" h="6262" extrusionOk="0">
                  <a:moveTo>
                    <a:pt x="794" y="0"/>
                  </a:moveTo>
                  <a:cubicBezTo>
                    <a:pt x="745" y="0"/>
                    <a:pt x="702" y="36"/>
                    <a:pt x="691" y="90"/>
                  </a:cubicBezTo>
                  <a:cubicBezTo>
                    <a:pt x="686" y="128"/>
                    <a:pt x="1" y="4343"/>
                    <a:pt x="3098" y="5724"/>
                  </a:cubicBezTo>
                  <a:cubicBezTo>
                    <a:pt x="3969" y="6113"/>
                    <a:pt x="4715" y="6262"/>
                    <a:pt x="5345" y="6262"/>
                  </a:cubicBezTo>
                  <a:cubicBezTo>
                    <a:pt x="7417" y="6262"/>
                    <a:pt x="8267" y="4661"/>
                    <a:pt x="8272" y="4639"/>
                  </a:cubicBezTo>
                  <a:cubicBezTo>
                    <a:pt x="8299" y="4585"/>
                    <a:pt x="8277" y="4524"/>
                    <a:pt x="8228" y="4497"/>
                  </a:cubicBezTo>
                  <a:cubicBezTo>
                    <a:pt x="8214" y="4488"/>
                    <a:pt x="8197" y="4485"/>
                    <a:pt x="8181" y="4485"/>
                  </a:cubicBezTo>
                  <a:cubicBezTo>
                    <a:pt x="8143" y="4485"/>
                    <a:pt x="8105" y="4506"/>
                    <a:pt x="8085" y="4540"/>
                  </a:cubicBezTo>
                  <a:cubicBezTo>
                    <a:pt x="8044" y="4624"/>
                    <a:pt x="7283" y="6057"/>
                    <a:pt x="5372" y="6057"/>
                  </a:cubicBezTo>
                  <a:cubicBezTo>
                    <a:pt x="4764" y="6057"/>
                    <a:pt x="4040" y="5912"/>
                    <a:pt x="3185" y="5532"/>
                  </a:cubicBezTo>
                  <a:cubicBezTo>
                    <a:pt x="1953" y="4985"/>
                    <a:pt x="1196" y="3910"/>
                    <a:pt x="928" y="2342"/>
                  </a:cubicBezTo>
                  <a:cubicBezTo>
                    <a:pt x="731" y="1165"/>
                    <a:pt x="900" y="133"/>
                    <a:pt x="900" y="123"/>
                  </a:cubicBezTo>
                  <a:cubicBezTo>
                    <a:pt x="911" y="68"/>
                    <a:pt x="873" y="14"/>
                    <a:pt x="812" y="2"/>
                  </a:cubicBezTo>
                  <a:cubicBezTo>
                    <a:pt x="806" y="1"/>
                    <a:pt x="800" y="0"/>
                    <a:pt x="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814800" y="3696825"/>
              <a:ext cx="17700" cy="157600"/>
            </a:xfrm>
            <a:custGeom>
              <a:avLst/>
              <a:gdLst/>
              <a:ahLst/>
              <a:cxnLst/>
              <a:rect l="l" t="t" r="r" b="b"/>
              <a:pathLst>
                <a:path w="708" h="6304" extrusionOk="0">
                  <a:moveTo>
                    <a:pt x="598" y="0"/>
                  </a:moveTo>
                  <a:cubicBezTo>
                    <a:pt x="547" y="0"/>
                    <a:pt x="499" y="37"/>
                    <a:pt x="494" y="94"/>
                  </a:cubicBezTo>
                  <a:cubicBezTo>
                    <a:pt x="488" y="127"/>
                    <a:pt x="1" y="3684"/>
                    <a:pt x="55" y="6199"/>
                  </a:cubicBezTo>
                  <a:cubicBezTo>
                    <a:pt x="55" y="6254"/>
                    <a:pt x="100" y="6304"/>
                    <a:pt x="159" y="6304"/>
                  </a:cubicBezTo>
                  <a:cubicBezTo>
                    <a:pt x="219" y="6297"/>
                    <a:pt x="264" y="6254"/>
                    <a:pt x="264" y="6193"/>
                  </a:cubicBezTo>
                  <a:cubicBezTo>
                    <a:pt x="209" y="3694"/>
                    <a:pt x="697" y="154"/>
                    <a:pt x="702" y="122"/>
                  </a:cubicBezTo>
                  <a:cubicBezTo>
                    <a:pt x="707" y="61"/>
                    <a:pt x="669" y="11"/>
                    <a:pt x="609" y="1"/>
                  </a:cubicBezTo>
                  <a:cubicBezTo>
                    <a:pt x="605" y="0"/>
                    <a:pt x="602"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648750" y="3519800"/>
              <a:ext cx="86050" cy="89075"/>
            </a:xfrm>
            <a:custGeom>
              <a:avLst/>
              <a:gdLst/>
              <a:ahLst/>
              <a:cxnLst/>
              <a:rect l="l" t="t" r="r" b="b"/>
              <a:pathLst>
                <a:path w="3442" h="3563" extrusionOk="0">
                  <a:moveTo>
                    <a:pt x="833" y="1"/>
                  </a:moveTo>
                  <a:lnTo>
                    <a:pt x="0" y="1244"/>
                  </a:lnTo>
                  <a:lnTo>
                    <a:pt x="3036" y="3563"/>
                  </a:lnTo>
                  <a:lnTo>
                    <a:pt x="3441" y="2592"/>
                  </a:lnTo>
                  <a:cubicBezTo>
                    <a:pt x="3441" y="2592"/>
                    <a:pt x="1847" y="1869"/>
                    <a:pt x="833" y="1"/>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544025" y="3064475"/>
              <a:ext cx="618825" cy="325125"/>
            </a:xfrm>
            <a:custGeom>
              <a:avLst/>
              <a:gdLst/>
              <a:ahLst/>
              <a:cxnLst/>
              <a:rect l="l" t="t" r="r" b="b"/>
              <a:pathLst>
                <a:path w="24753" h="13005" extrusionOk="0">
                  <a:moveTo>
                    <a:pt x="10185" y="0"/>
                  </a:moveTo>
                  <a:cubicBezTo>
                    <a:pt x="9256" y="0"/>
                    <a:pt x="8220" y="176"/>
                    <a:pt x="7076" y="608"/>
                  </a:cubicBezTo>
                  <a:cubicBezTo>
                    <a:pt x="1032" y="2905"/>
                    <a:pt x="1" y="8605"/>
                    <a:pt x="1799" y="11801"/>
                  </a:cubicBezTo>
                  <a:cubicBezTo>
                    <a:pt x="1799" y="11801"/>
                    <a:pt x="3000" y="12059"/>
                    <a:pt x="4399" y="12059"/>
                  </a:cubicBezTo>
                  <a:cubicBezTo>
                    <a:pt x="5520" y="12059"/>
                    <a:pt x="6769" y="11894"/>
                    <a:pt x="7630" y="11296"/>
                  </a:cubicBezTo>
                  <a:cubicBezTo>
                    <a:pt x="9560" y="9953"/>
                    <a:pt x="8404" y="5865"/>
                    <a:pt x="11429" y="5136"/>
                  </a:cubicBezTo>
                  <a:cubicBezTo>
                    <a:pt x="11782" y="5051"/>
                    <a:pt x="12101" y="5013"/>
                    <a:pt x="12389" y="5013"/>
                  </a:cubicBezTo>
                  <a:cubicBezTo>
                    <a:pt x="14555" y="5013"/>
                    <a:pt x="14953" y="7153"/>
                    <a:pt x="14953" y="7153"/>
                  </a:cubicBezTo>
                  <a:cubicBezTo>
                    <a:pt x="14953" y="7153"/>
                    <a:pt x="16375" y="6267"/>
                    <a:pt x="17617" y="6267"/>
                  </a:cubicBezTo>
                  <a:cubicBezTo>
                    <a:pt x="18012" y="6267"/>
                    <a:pt x="18389" y="6356"/>
                    <a:pt x="18697" y="6593"/>
                  </a:cubicBezTo>
                  <a:cubicBezTo>
                    <a:pt x="21807" y="8987"/>
                    <a:pt x="17636" y="13004"/>
                    <a:pt x="20954" y="13004"/>
                  </a:cubicBezTo>
                  <a:cubicBezTo>
                    <a:pt x="21009" y="13004"/>
                    <a:pt x="21066" y="13003"/>
                    <a:pt x="21125" y="13001"/>
                  </a:cubicBezTo>
                  <a:cubicBezTo>
                    <a:pt x="24753" y="12864"/>
                    <a:pt x="24194" y="9783"/>
                    <a:pt x="24194" y="9783"/>
                  </a:cubicBezTo>
                  <a:lnTo>
                    <a:pt x="24194" y="9783"/>
                  </a:lnTo>
                  <a:cubicBezTo>
                    <a:pt x="24194" y="9783"/>
                    <a:pt x="24183" y="9784"/>
                    <a:pt x="24164" y="9784"/>
                  </a:cubicBezTo>
                  <a:cubicBezTo>
                    <a:pt x="24028" y="9784"/>
                    <a:pt x="23443" y="9742"/>
                    <a:pt x="22906" y="9055"/>
                  </a:cubicBezTo>
                  <a:cubicBezTo>
                    <a:pt x="22358" y="8361"/>
                    <a:pt x="24191" y="2936"/>
                    <a:pt x="18717" y="2936"/>
                  </a:cubicBezTo>
                  <a:cubicBezTo>
                    <a:pt x="18004" y="2936"/>
                    <a:pt x="17168" y="3028"/>
                    <a:pt x="16186" y="3234"/>
                  </a:cubicBezTo>
                  <a:cubicBezTo>
                    <a:pt x="16186" y="3234"/>
                    <a:pt x="14174" y="0"/>
                    <a:pt x="10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517325" y="3317450"/>
              <a:ext cx="142400" cy="134250"/>
            </a:xfrm>
            <a:custGeom>
              <a:avLst/>
              <a:gdLst/>
              <a:ahLst/>
              <a:cxnLst/>
              <a:rect l="l" t="t" r="r" b="b"/>
              <a:pathLst>
                <a:path w="5696" h="5370" extrusionOk="0">
                  <a:moveTo>
                    <a:pt x="4183" y="0"/>
                  </a:moveTo>
                  <a:cubicBezTo>
                    <a:pt x="3897" y="0"/>
                    <a:pt x="3557" y="109"/>
                    <a:pt x="3152" y="367"/>
                  </a:cubicBezTo>
                  <a:cubicBezTo>
                    <a:pt x="1" y="2378"/>
                    <a:pt x="2538" y="4910"/>
                    <a:pt x="4040" y="5326"/>
                  </a:cubicBezTo>
                  <a:cubicBezTo>
                    <a:pt x="4148" y="5356"/>
                    <a:pt x="4248" y="5369"/>
                    <a:pt x="4342" y="5369"/>
                  </a:cubicBezTo>
                  <a:cubicBezTo>
                    <a:pt x="5562" y="5369"/>
                    <a:pt x="5695" y="3036"/>
                    <a:pt x="5695" y="3036"/>
                  </a:cubicBezTo>
                  <a:cubicBezTo>
                    <a:pt x="5695" y="3036"/>
                    <a:pt x="5695" y="0"/>
                    <a:pt x="4183" y="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596525" y="3342075"/>
              <a:ext cx="31675" cy="82650"/>
            </a:xfrm>
            <a:custGeom>
              <a:avLst/>
              <a:gdLst/>
              <a:ahLst/>
              <a:cxnLst/>
              <a:rect l="l" t="t" r="r" b="b"/>
              <a:pathLst>
                <a:path w="1267" h="3306" extrusionOk="0">
                  <a:moveTo>
                    <a:pt x="164" y="0"/>
                  </a:moveTo>
                  <a:cubicBezTo>
                    <a:pt x="123" y="0"/>
                    <a:pt x="98" y="5"/>
                    <a:pt x="94" y="7"/>
                  </a:cubicBezTo>
                  <a:cubicBezTo>
                    <a:pt x="38" y="17"/>
                    <a:pt x="0" y="66"/>
                    <a:pt x="11" y="126"/>
                  </a:cubicBezTo>
                  <a:cubicBezTo>
                    <a:pt x="17" y="178"/>
                    <a:pt x="65" y="215"/>
                    <a:pt x="121" y="215"/>
                  </a:cubicBezTo>
                  <a:cubicBezTo>
                    <a:pt x="124" y="215"/>
                    <a:pt x="128" y="215"/>
                    <a:pt x="132" y="214"/>
                  </a:cubicBezTo>
                  <a:cubicBezTo>
                    <a:pt x="133" y="214"/>
                    <a:pt x="146" y="213"/>
                    <a:pt x="168" y="213"/>
                  </a:cubicBezTo>
                  <a:cubicBezTo>
                    <a:pt x="240" y="213"/>
                    <a:pt x="404" y="232"/>
                    <a:pt x="559" y="395"/>
                  </a:cubicBezTo>
                  <a:cubicBezTo>
                    <a:pt x="839" y="675"/>
                    <a:pt x="1102" y="1388"/>
                    <a:pt x="800" y="3185"/>
                  </a:cubicBezTo>
                  <a:cubicBezTo>
                    <a:pt x="795" y="3240"/>
                    <a:pt x="833" y="3295"/>
                    <a:pt x="888" y="3306"/>
                  </a:cubicBezTo>
                  <a:lnTo>
                    <a:pt x="905" y="3306"/>
                  </a:lnTo>
                  <a:cubicBezTo>
                    <a:pt x="959" y="3306"/>
                    <a:pt x="1004" y="3273"/>
                    <a:pt x="1009" y="3217"/>
                  </a:cubicBezTo>
                  <a:cubicBezTo>
                    <a:pt x="1267" y="1699"/>
                    <a:pt x="1162" y="697"/>
                    <a:pt x="708" y="242"/>
                  </a:cubicBezTo>
                  <a:cubicBezTo>
                    <a:pt x="499" y="33"/>
                    <a:pt x="275" y="0"/>
                    <a:pt x="164" y="0"/>
                  </a:cubicBezTo>
                  <a:close/>
                </a:path>
              </a:pathLst>
            </a:custGeom>
            <a:solidFill>
              <a:srgbClr val="2E2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869725" y="3413150"/>
              <a:ext cx="49775" cy="80500"/>
            </a:xfrm>
            <a:custGeom>
              <a:avLst/>
              <a:gdLst/>
              <a:ahLst/>
              <a:cxnLst/>
              <a:rect l="l" t="t" r="r" b="b"/>
              <a:pathLst>
                <a:path w="1991" h="3220" extrusionOk="0">
                  <a:moveTo>
                    <a:pt x="613" y="0"/>
                  </a:moveTo>
                  <a:cubicBezTo>
                    <a:pt x="565" y="0"/>
                    <a:pt x="520" y="36"/>
                    <a:pt x="511" y="84"/>
                  </a:cubicBezTo>
                  <a:lnTo>
                    <a:pt x="172" y="1877"/>
                  </a:lnTo>
                  <a:cubicBezTo>
                    <a:pt x="165" y="1904"/>
                    <a:pt x="172" y="1937"/>
                    <a:pt x="187" y="1958"/>
                  </a:cubicBezTo>
                  <a:cubicBezTo>
                    <a:pt x="210" y="1986"/>
                    <a:pt x="231" y="1998"/>
                    <a:pt x="264" y="2003"/>
                  </a:cubicBezTo>
                  <a:lnTo>
                    <a:pt x="1553" y="2145"/>
                  </a:lnTo>
                  <a:lnTo>
                    <a:pt x="73" y="3022"/>
                  </a:lnTo>
                  <a:cubicBezTo>
                    <a:pt x="18" y="3050"/>
                    <a:pt x="1" y="3116"/>
                    <a:pt x="33" y="3164"/>
                  </a:cubicBezTo>
                  <a:cubicBezTo>
                    <a:pt x="51" y="3197"/>
                    <a:pt x="89" y="3220"/>
                    <a:pt x="122" y="3220"/>
                  </a:cubicBezTo>
                  <a:cubicBezTo>
                    <a:pt x="144" y="3220"/>
                    <a:pt x="160" y="3214"/>
                    <a:pt x="177" y="3203"/>
                  </a:cubicBezTo>
                  <a:lnTo>
                    <a:pt x="1930" y="2167"/>
                  </a:lnTo>
                  <a:cubicBezTo>
                    <a:pt x="1968" y="2140"/>
                    <a:pt x="1991" y="2096"/>
                    <a:pt x="1980" y="2052"/>
                  </a:cubicBezTo>
                  <a:cubicBezTo>
                    <a:pt x="1974" y="2008"/>
                    <a:pt x="1936" y="1975"/>
                    <a:pt x="1892" y="1970"/>
                  </a:cubicBezTo>
                  <a:lnTo>
                    <a:pt x="402" y="1806"/>
                  </a:lnTo>
                  <a:lnTo>
                    <a:pt x="719" y="128"/>
                  </a:lnTo>
                  <a:cubicBezTo>
                    <a:pt x="731" y="68"/>
                    <a:pt x="691" y="13"/>
                    <a:pt x="632" y="2"/>
                  </a:cubicBezTo>
                  <a:cubicBezTo>
                    <a:pt x="626" y="1"/>
                    <a:pt x="620"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414425" y="3545400"/>
              <a:ext cx="91950" cy="159550"/>
            </a:xfrm>
            <a:custGeom>
              <a:avLst/>
              <a:gdLst/>
              <a:ahLst/>
              <a:cxnLst/>
              <a:rect l="l" t="t" r="r" b="b"/>
              <a:pathLst>
                <a:path w="3678" h="6382" extrusionOk="0">
                  <a:moveTo>
                    <a:pt x="3560" y="0"/>
                  </a:moveTo>
                  <a:cubicBezTo>
                    <a:pt x="3534" y="0"/>
                    <a:pt x="3508" y="10"/>
                    <a:pt x="3487" y="29"/>
                  </a:cubicBezTo>
                  <a:cubicBezTo>
                    <a:pt x="872" y="2555"/>
                    <a:pt x="22" y="6211"/>
                    <a:pt x="11" y="6250"/>
                  </a:cubicBezTo>
                  <a:cubicBezTo>
                    <a:pt x="1" y="6304"/>
                    <a:pt x="39" y="6364"/>
                    <a:pt x="93" y="6376"/>
                  </a:cubicBezTo>
                  <a:cubicBezTo>
                    <a:pt x="99" y="6376"/>
                    <a:pt x="110" y="6381"/>
                    <a:pt x="115" y="6381"/>
                  </a:cubicBezTo>
                  <a:cubicBezTo>
                    <a:pt x="165" y="6381"/>
                    <a:pt x="209" y="6348"/>
                    <a:pt x="219" y="6298"/>
                  </a:cubicBezTo>
                  <a:cubicBezTo>
                    <a:pt x="224" y="6260"/>
                    <a:pt x="1064" y="2665"/>
                    <a:pt x="3634" y="182"/>
                  </a:cubicBezTo>
                  <a:cubicBezTo>
                    <a:pt x="3677" y="138"/>
                    <a:pt x="3677" y="72"/>
                    <a:pt x="3639" y="34"/>
                  </a:cubicBezTo>
                  <a:cubicBezTo>
                    <a:pt x="3617" y="11"/>
                    <a:pt x="3588" y="0"/>
                    <a:pt x="3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1072950" y="4367975"/>
              <a:ext cx="12900" cy="30150"/>
            </a:xfrm>
            <a:custGeom>
              <a:avLst/>
              <a:gdLst/>
              <a:ahLst/>
              <a:cxnLst/>
              <a:rect l="l" t="t" r="r" b="b"/>
              <a:pathLst>
                <a:path w="516" h="1206" extrusionOk="0">
                  <a:moveTo>
                    <a:pt x="400" y="1"/>
                  </a:moveTo>
                  <a:cubicBezTo>
                    <a:pt x="354" y="1"/>
                    <a:pt x="310" y="31"/>
                    <a:pt x="297" y="77"/>
                  </a:cubicBezTo>
                  <a:lnTo>
                    <a:pt x="17" y="1069"/>
                  </a:lnTo>
                  <a:cubicBezTo>
                    <a:pt x="1" y="1123"/>
                    <a:pt x="34" y="1183"/>
                    <a:pt x="93" y="1200"/>
                  </a:cubicBezTo>
                  <a:cubicBezTo>
                    <a:pt x="99" y="1200"/>
                    <a:pt x="110" y="1206"/>
                    <a:pt x="121" y="1206"/>
                  </a:cubicBezTo>
                  <a:cubicBezTo>
                    <a:pt x="165" y="1206"/>
                    <a:pt x="209" y="1173"/>
                    <a:pt x="219" y="1129"/>
                  </a:cubicBezTo>
                  <a:lnTo>
                    <a:pt x="499" y="136"/>
                  </a:lnTo>
                  <a:cubicBezTo>
                    <a:pt x="515" y="82"/>
                    <a:pt x="482" y="22"/>
                    <a:pt x="428" y="5"/>
                  </a:cubicBezTo>
                  <a:cubicBezTo>
                    <a:pt x="419" y="2"/>
                    <a:pt x="409"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1093075" y="4367425"/>
              <a:ext cx="5400" cy="25900"/>
            </a:xfrm>
            <a:custGeom>
              <a:avLst/>
              <a:gdLst/>
              <a:ahLst/>
              <a:cxnLst/>
              <a:rect l="l" t="t" r="r" b="b"/>
              <a:pathLst>
                <a:path w="216" h="1036" extrusionOk="0">
                  <a:moveTo>
                    <a:pt x="105" y="0"/>
                  </a:moveTo>
                  <a:cubicBezTo>
                    <a:pt x="44" y="0"/>
                    <a:pt x="1" y="49"/>
                    <a:pt x="1" y="104"/>
                  </a:cubicBezTo>
                  <a:lnTo>
                    <a:pt x="6" y="932"/>
                  </a:lnTo>
                  <a:cubicBezTo>
                    <a:pt x="6" y="987"/>
                    <a:pt x="56" y="1035"/>
                    <a:pt x="110" y="1035"/>
                  </a:cubicBezTo>
                  <a:cubicBezTo>
                    <a:pt x="171" y="1035"/>
                    <a:pt x="215" y="987"/>
                    <a:pt x="215" y="932"/>
                  </a:cubicBezTo>
                  <a:lnTo>
                    <a:pt x="209" y="104"/>
                  </a:lnTo>
                  <a:cubicBezTo>
                    <a:pt x="209" y="49"/>
                    <a:pt x="165"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8"/>
          <p:cNvSpPr txBox="1">
            <a:spLocks noGrp="1"/>
          </p:cNvSpPr>
          <p:nvPr>
            <p:ph type="title"/>
          </p:nvPr>
        </p:nvSpPr>
        <p:spPr>
          <a:xfrm>
            <a:off x="2514125" y="1307100"/>
            <a:ext cx="41157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6"/>
        <p:cNvGrpSpPr/>
        <p:nvPr/>
      </p:nvGrpSpPr>
      <p:grpSpPr>
        <a:xfrm>
          <a:off x="0" y="0"/>
          <a:ext cx="0" cy="0"/>
          <a:chOff x="0" y="0"/>
          <a:chExt cx="0" cy="0"/>
        </a:xfrm>
      </p:grpSpPr>
      <p:grpSp>
        <p:nvGrpSpPr>
          <p:cNvPr id="687" name="Google Shape;687;p9"/>
          <p:cNvGrpSpPr/>
          <p:nvPr/>
        </p:nvGrpSpPr>
        <p:grpSpPr>
          <a:xfrm rot="10800000">
            <a:off x="122308" y="68542"/>
            <a:ext cx="8966083" cy="5041129"/>
            <a:chOff x="122308" y="68542"/>
            <a:chExt cx="8966083" cy="5041129"/>
          </a:xfrm>
        </p:grpSpPr>
        <p:grpSp>
          <p:nvGrpSpPr>
            <p:cNvPr id="688" name="Google Shape;688;p9"/>
            <p:cNvGrpSpPr/>
            <p:nvPr/>
          </p:nvGrpSpPr>
          <p:grpSpPr>
            <a:xfrm>
              <a:off x="122308" y="68542"/>
              <a:ext cx="8966083" cy="5041129"/>
              <a:chOff x="122308" y="68542"/>
              <a:chExt cx="8966083" cy="5041129"/>
            </a:xfrm>
          </p:grpSpPr>
          <p:grpSp>
            <p:nvGrpSpPr>
              <p:cNvPr id="689" name="Google Shape;689;p9"/>
              <p:cNvGrpSpPr/>
              <p:nvPr/>
            </p:nvGrpSpPr>
            <p:grpSpPr>
              <a:xfrm rot="10800000">
                <a:off x="7894792" y="398400"/>
                <a:ext cx="888013" cy="1790004"/>
                <a:chOff x="8067142" y="2833934"/>
                <a:chExt cx="888013" cy="1790004"/>
              </a:xfrm>
            </p:grpSpPr>
            <p:sp>
              <p:nvSpPr>
                <p:cNvPr id="690" name="Google Shape;690;p9"/>
                <p:cNvSpPr/>
                <p:nvPr/>
              </p:nvSpPr>
              <p:spPr>
                <a:xfrm rot="2700000">
                  <a:off x="80647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691" name="Google Shape;691;p9"/>
                <p:cNvSpPr/>
                <p:nvPr/>
              </p:nvSpPr>
              <p:spPr>
                <a:xfrm rot="-5400000">
                  <a:off x="8878228" y="45470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nvGrpSpPr>
              <p:cNvPr id="692" name="Google Shape;692;p9"/>
              <p:cNvGrpSpPr/>
              <p:nvPr/>
            </p:nvGrpSpPr>
            <p:grpSpPr>
              <a:xfrm>
                <a:off x="122308" y="68542"/>
                <a:ext cx="8966083" cy="5041129"/>
                <a:chOff x="122308" y="68542"/>
                <a:chExt cx="8966083" cy="5041129"/>
              </a:xfrm>
            </p:grpSpPr>
            <p:grpSp>
              <p:nvGrpSpPr>
                <p:cNvPr id="693" name="Google Shape;693;p9"/>
                <p:cNvGrpSpPr/>
                <p:nvPr/>
              </p:nvGrpSpPr>
              <p:grpSpPr>
                <a:xfrm>
                  <a:off x="122308" y="68542"/>
                  <a:ext cx="8966083" cy="5041129"/>
                  <a:chOff x="122308" y="68542"/>
                  <a:chExt cx="8966083" cy="5041129"/>
                </a:xfrm>
              </p:grpSpPr>
              <p:sp>
                <p:nvSpPr>
                  <p:cNvPr id="694" name="Google Shape;694;p9"/>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695" name="Google Shape;695;p9"/>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696" name="Google Shape;696;p9"/>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697" name="Google Shape;697;p9"/>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698" name="Google Shape;698;p9"/>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699" name="Google Shape;699;p9"/>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700" name="Google Shape;700;p9"/>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701" name="Google Shape;701;p9"/>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702" name="Google Shape;702;p9"/>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703" name="Google Shape;703;p9"/>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704" name="Google Shape;704;p9"/>
                  <p:cNvSpPr/>
                  <p:nvPr/>
                </p:nvSpPr>
                <p:spPr>
                  <a:xfrm rot="8100000" flipH="1">
                    <a:off x="4509194" y="23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705" name="Google Shape;705;p9"/>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706" name="Google Shape;706;p9"/>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707" name="Google Shape;707;p9"/>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708" name="Google Shape;708;p9"/>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709" name="Google Shape;709;p9"/>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710" name="Google Shape;710;p9"/>
                  <p:cNvSpPr/>
                  <p:nvPr/>
                </p:nvSpPr>
                <p:spPr>
                  <a:xfrm rot="-5400000">
                    <a:off x="21010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711" name="Google Shape;711;p9"/>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712" name="Google Shape;712;p9"/>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713" name="Google Shape;713;p9"/>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714" name="Google Shape;714;p9"/>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715" name="Google Shape;715;p9"/>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716" name="Google Shape;716;p9"/>
                  <p:cNvSpPr/>
                  <p:nvPr/>
                </p:nvSpPr>
                <p:spPr>
                  <a:xfrm rot="8100000" flipH="1">
                    <a:off x="86083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717" name="Google Shape;717;p9"/>
                  <p:cNvSpPr/>
                  <p:nvPr/>
                </p:nvSpPr>
                <p:spPr>
                  <a:xfrm rot="-10594826" flipH="1">
                    <a:off x="89022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718" name="Google Shape;718;p9"/>
                  <p:cNvSpPr/>
                  <p:nvPr/>
                </p:nvSpPr>
                <p:spPr>
                  <a:xfrm>
                    <a:off x="8631314" y="9723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719" name="Google Shape;719;p9"/>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720" name="Google Shape;720;p9"/>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721" name="Google Shape;721;p9"/>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722" name="Google Shape;722;p9"/>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723" name="Google Shape;723;p9"/>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724" name="Google Shape;724;p9"/>
                  <p:cNvSpPr/>
                  <p:nvPr/>
                </p:nvSpPr>
                <p:spPr>
                  <a:xfrm rot="-2700000">
                    <a:off x="14224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725" name="Google Shape;725;p9"/>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726" name="Google Shape;726;p9"/>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727" name="Google Shape;727;p9"/>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728" name="Google Shape;728;p9"/>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729" name="Google Shape;729;p9"/>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730" name="Google Shape;730;p9"/>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731" name="Google Shape;731;p9"/>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732" name="Google Shape;732;p9"/>
                  <p:cNvSpPr/>
                  <p:nvPr/>
                </p:nvSpPr>
                <p:spPr>
                  <a:xfrm rot="5400000" flipH="1">
                    <a:off x="2628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733" name="Google Shape;733;p9"/>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734" name="Google Shape;734;p9"/>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735" name="Google Shape;735;p9"/>
                  <p:cNvSpPr/>
                  <p:nvPr/>
                </p:nvSpPr>
                <p:spPr>
                  <a:xfrm>
                    <a:off x="4942764" y="5006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736" name="Google Shape;736;p9"/>
                  <p:cNvSpPr/>
                  <p:nvPr/>
                </p:nvSpPr>
                <p:spPr>
                  <a:xfrm rot="8999773">
                    <a:off x="5188897" y="47400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737" name="Google Shape;737;p9"/>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738" name="Google Shape;738;p9"/>
                  <p:cNvSpPr/>
                  <p:nvPr/>
                </p:nvSpPr>
                <p:spPr>
                  <a:xfrm rot="2700000">
                    <a:off x="7392164" y="47230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739" name="Google Shape;739;p9"/>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740" name="Google Shape;740;p9"/>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741" name="Google Shape;741;p9"/>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742" name="Google Shape;742;p9"/>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743" name="Google Shape;743;p9"/>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744" name="Google Shape;744;p9"/>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grpSp>
              <p:nvGrpSpPr>
                <p:cNvPr id="745" name="Google Shape;745;p9"/>
                <p:cNvGrpSpPr/>
                <p:nvPr/>
              </p:nvGrpSpPr>
              <p:grpSpPr>
                <a:xfrm rot="10800000">
                  <a:off x="584873" y="1376836"/>
                  <a:ext cx="6376847" cy="3550539"/>
                  <a:chOff x="-5531338" y="1209062"/>
                  <a:chExt cx="6376847" cy="3550539"/>
                </a:xfrm>
              </p:grpSpPr>
              <p:sp>
                <p:nvSpPr>
                  <p:cNvPr id="746" name="Google Shape;746;p9"/>
                  <p:cNvSpPr/>
                  <p:nvPr/>
                </p:nvSpPr>
                <p:spPr>
                  <a:xfrm rot="2700000">
                    <a:off x="-442209" y="14228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747" name="Google Shape;747;p9"/>
                  <p:cNvSpPr/>
                  <p:nvPr/>
                </p:nvSpPr>
                <p:spPr>
                  <a:xfrm rot="-7200227">
                    <a:off x="253029" y="138657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748" name="Google Shape;748;p9"/>
                  <p:cNvSpPr/>
                  <p:nvPr/>
                </p:nvSpPr>
                <p:spPr>
                  <a:xfrm rot="8100000">
                    <a:off x="-4955417" y="1291957"/>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749" name="Google Shape;749;p9"/>
                  <p:cNvSpPr/>
                  <p:nvPr/>
                </p:nvSpPr>
                <p:spPr>
                  <a:xfrm rot="8100000">
                    <a:off x="-5533766" y="124285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750" name="Google Shape;750;p9"/>
                  <p:cNvSpPr/>
                  <p:nvPr/>
                </p:nvSpPr>
                <p:spPr>
                  <a:xfrm rot="6300406">
                    <a:off x="6644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751" name="Google Shape;751;p9"/>
                  <p:cNvSpPr/>
                  <p:nvPr/>
                </p:nvSpPr>
                <p:spPr>
                  <a:xfrm rot="8999773">
                    <a:off x="731172" y="29044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grpSp>
          </p:grpSp>
        </p:grpSp>
        <p:sp>
          <p:nvSpPr>
            <p:cNvPr id="752" name="Google Shape;752;p9"/>
            <p:cNvSpPr/>
            <p:nvPr/>
          </p:nvSpPr>
          <p:spPr>
            <a:xfrm rot="-2059813">
              <a:off x="385089" y="4201469"/>
              <a:ext cx="193630" cy="183896"/>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rot="1827662">
              <a:off x="8404975" y="337459"/>
              <a:ext cx="193509" cy="183835"/>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9"/>
          <p:cNvSpPr/>
          <p:nvPr/>
        </p:nvSpPr>
        <p:spPr>
          <a:xfrm>
            <a:off x="726275" y="540000"/>
            <a:ext cx="76914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txBox="1">
            <a:spLocks noGrp="1"/>
          </p:cNvSpPr>
          <p:nvPr>
            <p:ph type="title"/>
          </p:nvPr>
        </p:nvSpPr>
        <p:spPr>
          <a:xfrm>
            <a:off x="2391900" y="1350250"/>
            <a:ext cx="4360200" cy="111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56" name="Google Shape;756;p9"/>
          <p:cNvSpPr txBox="1">
            <a:spLocks noGrp="1"/>
          </p:cNvSpPr>
          <p:nvPr>
            <p:ph type="subTitle" idx="1"/>
          </p:nvPr>
        </p:nvSpPr>
        <p:spPr>
          <a:xfrm>
            <a:off x="2391925" y="2577050"/>
            <a:ext cx="4360200" cy="1216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57"/>
        <p:cNvGrpSpPr/>
        <p:nvPr/>
      </p:nvGrpSpPr>
      <p:grpSpPr>
        <a:xfrm>
          <a:off x="0" y="0"/>
          <a:ext cx="0" cy="0"/>
          <a:chOff x="0" y="0"/>
          <a:chExt cx="0" cy="0"/>
        </a:xfrm>
      </p:grpSpPr>
      <p:sp>
        <p:nvSpPr>
          <p:cNvPr id="758" name="Google Shape;758;p10"/>
          <p:cNvSpPr/>
          <p:nvPr/>
        </p:nvSpPr>
        <p:spPr>
          <a:xfrm>
            <a:off x="170300" y="691425"/>
            <a:ext cx="4766832" cy="2098582"/>
          </a:xfrm>
          <a:custGeom>
            <a:avLst/>
            <a:gdLst/>
            <a:ahLst/>
            <a:cxnLst/>
            <a:rect l="l" t="t" r="r" b="b"/>
            <a:pathLst>
              <a:path w="194109" h="85937" extrusionOk="0">
                <a:moveTo>
                  <a:pt x="9511" y="44211"/>
                </a:moveTo>
                <a:cubicBezTo>
                  <a:pt x="12538" y="42065"/>
                  <a:pt x="18362" y="46051"/>
                  <a:pt x="18707" y="47660"/>
                </a:cubicBezTo>
                <a:cubicBezTo>
                  <a:pt x="19052" y="49269"/>
                  <a:pt x="14530" y="56128"/>
                  <a:pt x="11580" y="53867"/>
                </a:cubicBezTo>
                <a:cubicBezTo>
                  <a:pt x="8630" y="51606"/>
                  <a:pt x="62" y="41183"/>
                  <a:pt x="1005" y="34095"/>
                </a:cubicBezTo>
                <a:cubicBezTo>
                  <a:pt x="1948" y="27007"/>
                  <a:pt x="4010" y="15889"/>
                  <a:pt x="17236" y="11341"/>
                </a:cubicBezTo>
                <a:cubicBezTo>
                  <a:pt x="30462" y="6793"/>
                  <a:pt x="58881" y="8695"/>
                  <a:pt x="80360" y="6806"/>
                </a:cubicBezTo>
                <a:cubicBezTo>
                  <a:pt x="101840" y="4917"/>
                  <a:pt x="128842" y="100"/>
                  <a:pt x="146113" y="5"/>
                </a:cubicBezTo>
                <a:cubicBezTo>
                  <a:pt x="163384" y="-89"/>
                  <a:pt x="176009" y="1232"/>
                  <a:pt x="183987" y="6239"/>
                </a:cubicBezTo>
                <a:cubicBezTo>
                  <a:pt x="191965" y="11246"/>
                  <a:pt x="194770" y="23451"/>
                  <a:pt x="193981" y="30045"/>
                </a:cubicBezTo>
                <a:cubicBezTo>
                  <a:pt x="193192" y="36639"/>
                  <a:pt x="181357" y="40058"/>
                  <a:pt x="179253" y="45801"/>
                </a:cubicBezTo>
                <a:cubicBezTo>
                  <a:pt x="177149" y="51544"/>
                  <a:pt x="187231" y="58289"/>
                  <a:pt x="181357" y="64505"/>
                </a:cubicBezTo>
                <a:cubicBezTo>
                  <a:pt x="175483" y="70721"/>
                  <a:pt x="169853" y="79926"/>
                  <a:pt x="144009" y="83096"/>
                </a:cubicBezTo>
                <a:cubicBezTo>
                  <a:pt x="118165" y="86266"/>
                  <a:pt x="50205" y="87285"/>
                  <a:pt x="26294" y="83525"/>
                </a:cubicBezTo>
                <a:cubicBezTo>
                  <a:pt x="2383" y="79765"/>
                  <a:pt x="3342" y="67086"/>
                  <a:pt x="545" y="60534"/>
                </a:cubicBezTo>
                <a:cubicBezTo>
                  <a:pt x="-2252" y="53982"/>
                  <a:pt x="6484" y="46357"/>
                  <a:pt x="9511" y="44211"/>
                </a:cubicBezTo>
                <a:close/>
              </a:path>
            </a:pathLst>
          </a:custGeom>
          <a:noFill/>
          <a:ln w="9525" cap="flat" cmpd="sng">
            <a:solidFill>
              <a:schemeClr val="dk1"/>
            </a:solidFill>
            <a:prstDash val="dash"/>
            <a:round/>
            <a:headEnd type="none" w="med" len="med"/>
            <a:tailEnd type="none" w="med" len="med"/>
          </a:ln>
        </p:spPr>
      </p:sp>
      <p:grpSp>
        <p:nvGrpSpPr>
          <p:cNvPr id="759" name="Google Shape;759;p10"/>
          <p:cNvGrpSpPr/>
          <p:nvPr/>
        </p:nvGrpSpPr>
        <p:grpSpPr>
          <a:xfrm>
            <a:off x="623250" y="218950"/>
            <a:ext cx="8221175" cy="3526725"/>
            <a:chOff x="623250" y="218950"/>
            <a:chExt cx="8221175" cy="3526725"/>
          </a:xfrm>
        </p:grpSpPr>
        <p:sp>
          <p:nvSpPr>
            <p:cNvPr id="760" name="Google Shape;760;p10"/>
            <p:cNvSpPr/>
            <p:nvPr/>
          </p:nvSpPr>
          <p:spPr>
            <a:xfrm>
              <a:off x="8650925" y="1961975"/>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0"/>
            <p:cNvSpPr/>
            <p:nvPr/>
          </p:nvSpPr>
          <p:spPr>
            <a:xfrm>
              <a:off x="7851650" y="218950"/>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0"/>
            <p:cNvSpPr/>
            <p:nvPr/>
          </p:nvSpPr>
          <p:spPr>
            <a:xfrm>
              <a:off x="623250" y="3561775"/>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10"/>
          <p:cNvGrpSpPr/>
          <p:nvPr/>
        </p:nvGrpSpPr>
        <p:grpSpPr>
          <a:xfrm>
            <a:off x="-209251" y="540010"/>
            <a:ext cx="9353243" cy="2471543"/>
            <a:chOff x="-209251" y="540010"/>
            <a:chExt cx="9353243" cy="2471543"/>
          </a:xfrm>
        </p:grpSpPr>
        <p:sp>
          <p:nvSpPr>
            <p:cNvPr id="764" name="Google Shape;764;p10"/>
            <p:cNvSpPr/>
            <p:nvPr/>
          </p:nvSpPr>
          <p:spPr>
            <a:xfrm>
              <a:off x="-209251" y="54001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a:t> </a:t>
              </a:r>
              <a:endParaRPr/>
            </a:p>
          </p:txBody>
        </p:sp>
        <p:sp>
          <p:nvSpPr>
            <p:cNvPr id="765" name="Google Shape;765;p10"/>
            <p:cNvSpPr/>
            <p:nvPr/>
          </p:nvSpPr>
          <p:spPr>
            <a:xfrm>
              <a:off x="8214749" y="54001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a:t> </a:t>
              </a:r>
              <a:endParaRPr/>
            </a:p>
          </p:txBody>
        </p:sp>
        <p:sp>
          <p:nvSpPr>
            <p:cNvPr id="766" name="Google Shape;766;p10"/>
            <p:cNvSpPr/>
            <p:nvPr/>
          </p:nvSpPr>
          <p:spPr>
            <a:xfrm>
              <a:off x="1496625" y="2699301"/>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a:t> </a:t>
              </a:r>
              <a:endParaRPr/>
            </a:p>
          </p:txBody>
        </p:sp>
        <p:sp>
          <p:nvSpPr>
            <p:cNvPr id="767" name="Google Shape;767;p10"/>
            <p:cNvSpPr/>
            <p:nvPr/>
          </p:nvSpPr>
          <p:spPr>
            <a:xfrm>
              <a:off x="7225074" y="1224835"/>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a:t> </a:t>
              </a:r>
              <a:endParaRPr/>
            </a:p>
          </p:txBody>
        </p:sp>
      </p:grpSp>
      <p:sp>
        <p:nvSpPr>
          <p:cNvPr id="768" name="Google Shape;768;p10"/>
          <p:cNvSpPr txBox="1">
            <a:spLocks noGrp="1"/>
          </p:cNvSpPr>
          <p:nvPr>
            <p:ph type="title"/>
          </p:nvPr>
        </p:nvSpPr>
        <p:spPr>
          <a:xfrm>
            <a:off x="720000" y="964575"/>
            <a:ext cx="3792600" cy="1582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5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769" name="Google Shape;769;p10"/>
          <p:cNvGrpSpPr/>
          <p:nvPr/>
        </p:nvGrpSpPr>
        <p:grpSpPr>
          <a:xfrm>
            <a:off x="285788" y="4089000"/>
            <a:ext cx="868425" cy="514500"/>
            <a:chOff x="2575700" y="1885000"/>
            <a:chExt cx="868425" cy="514500"/>
          </a:xfrm>
        </p:grpSpPr>
        <p:sp>
          <p:nvSpPr>
            <p:cNvPr id="770" name="Google Shape;770;p10"/>
            <p:cNvSpPr/>
            <p:nvPr/>
          </p:nvSpPr>
          <p:spPr>
            <a:xfrm>
              <a:off x="2787525" y="1992625"/>
              <a:ext cx="507200" cy="400850"/>
            </a:xfrm>
            <a:custGeom>
              <a:avLst/>
              <a:gdLst/>
              <a:ahLst/>
              <a:cxnLst/>
              <a:rect l="l" t="t" r="r" b="b"/>
              <a:pathLst>
                <a:path w="20288" h="16034" extrusionOk="0">
                  <a:moveTo>
                    <a:pt x="11700" y="0"/>
                  </a:moveTo>
                  <a:cubicBezTo>
                    <a:pt x="11432" y="0"/>
                    <a:pt x="11155" y="12"/>
                    <a:pt x="10870" y="34"/>
                  </a:cubicBezTo>
                  <a:cubicBezTo>
                    <a:pt x="615" y="851"/>
                    <a:pt x="1" y="7714"/>
                    <a:pt x="396" y="16034"/>
                  </a:cubicBezTo>
                  <a:lnTo>
                    <a:pt x="3570" y="15864"/>
                  </a:lnTo>
                  <a:cubicBezTo>
                    <a:pt x="2966" y="12125"/>
                    <a:pt x="2281" y="3175"/>
                    <a:pt x="9252" y="1903"/>
                  </a:cubicBezTo>
                  <a:cubicBezTo>
                    <a:pt x="9808" y="1802"/>
                    <a:pt x="10330" y="1754"/>
                    <a:pt x="10819" y="1754"/>
                  </a:cubicBezTo>
                  <a:cubicBezTo>
                    <a:pt x="17492" y="1754"/>
                    <a:pt x="18114" y="10675"/>
                    <a:pt x="18093" y="14296"/>
                  </a:cubicBezTo>
                  <a:lnTo>
                    <a:pt x="20182" y="13907"/>
                  </a:lnTo>
                  <a:cubicBezTo>
                    <a:pt x="20288" y="10313"/>
                    <a:pt x="19885" y="0"/>
                    <a:pt x="11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0"/>
            <p:cNvSpPr/>
            <p:nvPr/>
          </p:nvSpPr>
          <p:spPr>
            <a:xfrm>
              <a:off x="2844525" y="2036475"/>
              <a:ext cx="395850" cy="352750"/>
            </a:xfrm>
            <a:custGeom>
              <a:avLst/>
              <a:gdLst/>
              <a:ahLst/>
              <a:cxnLst/>
              <a:rect l="l" t="t" r="r" b="b"/>
              <a:pathLst>
                <a:path w="15834" h="14110" extrusionOk="0">
                  <a:moveTo>
                    <a:pt x="8539" y="0"/>
                  </a:moveTo>
                  <a:cubicBezTo>
                    <a:pt x="8050" y="0"/>
                    <a:pt x="7528" y="48"/>
                    <a:pt x="6972" y="149"/>
                  </a:cubicBezTo>
                  <a:cubicBezTo>
                    <a:pt x="1" y="1421"/>
                    <a:pt x="686" y="10371"/>
                    <a:pt x="1290" y="14110"/>
                  </a:cubicBezTo>
                  <a:lnTo>
                    <a:pt x="3564" y="13994"/>
                  </a:lnTo>
                  <a:cubicBezTo>
                    <a:pt x="3564" y="13994"/>
                    <a:pt x="2950" y="2123"/>
                    <a:pt x="7794" y="1821"/>
                  </a:cubicBezTo>
                  <a:cubicBezTo>
                    <a:pt x="7858" y="1817"/>
                    <a:pt x="7921" y="1815"/>
                    <a:pt x="7983" y="1815"/>
                  </a:cubicBezTo>
                  <a:cubicBezTo>
                    <a:pt x="12680" y="1815"/>
                    <a:pt x="13977" y="12888"/>
                    <a:pt x="13977" y="12888"/>
                  </a:cubicBezTo>
                  <a:lnTo>
                    <a:pt x="15813" y="12542"/>
                  </a:lnTo>
                  <a:cubicBezTo>
                    <a:pt x="15834" y="8921"/>
                    <a:pt x="15212" y="0"/>
                    <a:pt x="8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0"/>
            <p:cNvSpPr/>
            <p:nvPr/>
          </p:nvSpPr>
          <p:spPr>
            <a:xfrm>
              <a:off x="2575700" y="1885000"/>
              <a:ext cx="868425" cy="514500"/>
            </a:xfrm>
            <a:custGeom>
              <a:avLst/>
              <a:gdLst/>
              <a:ahLst/>
              <a:cxnLst/>
              <a:rect l="l" t="t" r="r" b="b"/>
              <a:pathLst>
                <a:path w="34737" h="20580" extrusionOk="0">
                  <a:moveTo>
                    <a:pt x="19626" y="0"/>
                  </a:moveTo>
                  <a:cubicBezTo>
                    <a:pt x="18929" y="0"/>
                    <a:pt x="18198" y="37"/>
                    <a:pt x="17429" y="114"/>
                  </a:cubicBezTo>
                  <a:cubicBezTo>
                    <a:pt x="0" y="1862"/>
                    <a:pt x="4292" y="20579"/>
                    <a:pt x="4292" y="20579"/>
                  </a:cubicBezTo>
                  <a:lnTo>
                    <a:pt x="6068" y="20486"/>
                  </a:lnTo>
                  <a:cubicBezTo>
                    <a:pt x="3902" y="8408"/>
                    <a:pt x="9675" y="1851"/>
                    <a:pt x="20840" y="1851"/>
                  </a:cubicBezTo>
                  <a:cubicBezTo>
                    <a:pt x="20887" y="1851"/>
                    <a:pt x="20934" y="1852"/>
                    <a:pt x="20981" y="1852"/>
                  </a:cubicBezTo>
                  <a:cubicBezTo>
                    <a:pt x="30912" y="1895"/>
                    <a:pt x="31987" y="13915"/>
                    <a:pt x="32080" y="17571"/>
                  </a:cubicBezTo>
                  <a:lnTo>
                    <a:pt x="33368" y="17329"/>
                  </a:lnTo>
                  <a:cubicBezTo>
                    <a:pt x="33368" y="17329"/>
                    <a:pt x="34736" y="0"/>
                    <a:pt x="196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0"/>
            <p:cNvSpPr/>
            <p:nvPr/>
          </p:nvSpPr>
          <p:spPr>
            <a:xfrm>
              <a:off x="2673225" y="1931275"/>
              <a:ext cx="704500" cy="465875"/>
            </a:xfrm>
            <a:custGeom>
              <a:avLst/>
              <a:gdLst/>
              <a:ahLst/>
              <a:cxnLst/>
              <a:rect l="l" t="t" r="r" b="b"/>
              <a:pathLst>
                <a:path w="28180" h="18635" extrusionOk="0">
                  <a:moveTo>
                    <a:pt x="16939" y="0"/>
                  </a:moveTo>
                  <a:cubicBezTo>
                    <a:pt x="5774" y="0"/>
                    <a:pt x="1" y="6557"/>
                    <a:pt x="2167" y="18635"/>
                  </a:cubicBezTo>
                  <a:lnTo>
                    <a:pt x="4968" y="18488"/>
                  </a:lnTo>
                  <a:cubicBezTo>
                    <a:pt x="4573" y="10168"/>
                    <a:pt x="5187" y="3305"/>
                    <a:pt x="15442" y="2488"/>
                  </a:cubicBezTo>
                  <a:cubicBezTo>
                    <a:pt x="15727" y="2466"/>
                    <a:pt x="16004" y="2454"/>
                    <a:pt x="16272" y="2454"/>
                  </a:cubicBezTo>
                  <a:cubicBezTo>
                    <a:pt x="24457" y="2454"/>
                    <a:pt x="24860" y="12767"/>
                    <a:pt x="24754" y="16361"/>
                  </a:cubicBezTo>
                  <a:lnTo>
                    <a:pt x="28179" y="15720"/>
                  </a:lnTo>
                  <a:cubicBezTo>
                    <a:pt x="28086" y="12064"/>
                    <a:pt x="27011" y="44"/>
                    <a:pt x="17080" y="1"/>
                  </a:cubicBezTo>
                  <a:cubicBezTo>
                    <a:pt x="17033" y="1"/>
                    <a:pt x="16986" y="0"/>
                    <a:pt x="16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774"/>
        <p:cNvGrpSpPr/>
        <p:nvPr/>
      </p:nvGrpSpPr>
      <p:grpSpPr>
        <a:xfrm>
          <a:off x="0" y="0"/>
          <a:ext cx="0" cy="0"/>
          <a:chOff x="0" y="0"/>
          <a:chExt cx="0" cy="0"/>
        </a:xfrm>
      </p:grpSpPr>
      <p:grpSp>
        <p:nvGrpSpPr>
          <p:cNvPr id="775" name="Google Shape;775;p11"/>
          <p:cNvGrpSpPr/>
          <p:nvPr/>
        </p:nvGrpSpPr>
        <p:grpSpPr>
          <a:xfrm rot="10800000" flipH="1">
            <a:off x="122308" y="68542"/>
            <a:ext cx="8966083" cy="5041129"/>
            <a:chOff x="122308" y="68542"/>
            <a:chExt cx="8966083" cy="5041129"/>
          </a:xfrm>
        </p:grpSpPr>
        <p:sp>
          <p:nvSpPr>
            <p:cNvPr id="776" name="Google Shape;776;p11"/>
            <p:cNvSpPr/>
            <p:nvPr/>
          </p:nvSpPr>
          <p:spPr>
            <a:xfrm rot="2700000">
              <a:off x="243591" y="287061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777" name="Google Shape;777;p11"/>
            <p:cNvSpPr/>
            <p:nvPr/>
          </p:nvSpPr>
          <p:spPr>
            <a:xfrm>
              <a:off x="960208" y="347900"/>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778" name="Google Shape;778;p11"/>
            <p:cNvSpPr/>
            <p:nvPr/>
          </p:nvSpPr>
          <p:spPr>
            <a:xfrm rot="6300406">
              <a:off x="127712" y="839859"/>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779" name="Google Shape;779;p11"/>
            <p:cNvSpPr/>
            <p:nvPr/>
          </p:nvSpPr>
          <p:spPr>
            <a:xfrm rot="8999773">
              <a:off x="1520397" y="1949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780" name="Google Shape;780;p11"/>
            <p:cNvSpPr/>
            <p:nvPr/>
          </p:nvSpPr>
          <p:spPr>
            <a:xfrm rot="6300406">
              <a:off x="144695" y="23320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781" name="Google Shape;781;p11"/>
            <p:cNvSpPr/>
            <p:nvPr/>
          </p:nvSpPr>
          <p:spPr>
            <a:xfrm rot="-2700000">
              <a:off x="515840" y="236038"/>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782" name="Google Shape;782;p11"/>
            <p:cNvSpPr/>
            <p:nvPr/>
          </p:nvSpPr>
          <p:spPr>
            <a:xfrm>
              <a:off x="7851650" y="218950"/>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3809289" y="13102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784" name="Google Shape;784;p11"/>
            <p:cNvSpPr/>
            <p:nvPr/>
          </p:nvSpPr>
          <p:spPr>
            <a:xfrm rot="2700000">
              <a:off x="5444989" y="1949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785" name="Google Shape;785;p11"/>
            <p:cNvSpPr/>
            <p:nvPr/>
          </p:nvSpPr>
          <p:spPr>
            <a:xfrm rot="5400000" flipH="1">
              <a:off x="3671335" y="349901"/>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786" name="Google Shape;786;p11"/>
            <p:cNvSpPr/>
            <p:nvPr/>
          </p:nvSpPr>
          <p:spPr>
            <a:xfrm rot="-900406" flipH="1">
              <a:off x="5078610" y="40507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787" name="Google Shape;787;p11"/>
            <p:cNvSpPr/>
            <p:nvPr/>
          </p:nvSpPr>
          <p:spPr>
            <a:xfrm rot="8100000" flipH="1">
              <a:off x="4509194" y="2360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788" name="Google Shape;788;p11"/>
            <p:cNvSpPr/>
            <p:nvPr/>
          </p:nvSpPr>
          <p:spPr>
            <a:xfrm>
              <a:off x="8650925" y="1961975"/>
              <a:ext cx="193500" cy="183900"/>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rot="-5400000">
              <a:off x="3039403" y="2189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790" name="Google Shape;790;p11"/>
            <p:cNvSpPr/>
            <p:nvPr/>
          </p:nvSpPr>
          <p:spPr>
            <a:xfrm>
              <a:off x="1878594" y="353194"/>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791" name="Google Shape;791;p11"/>
            <p:cNvSpPr/>
            <p:nvPr/>
          </p:nvSpPr>
          <p:spPr>
            <a:xfrm rot="6300406">
              <a:off x="2605974" y="34791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792" name="Google Shape;792;p11"/>
            <p:cNvSpPr/>
            <p:nvPr/>
          </p:nvSpPr>
          <p:spPr>
            <a:xfrm rot="-5400000">
              <a:off x="245215" y="1885043"/>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793" name="Google Shape;793;p11"/>
            <p:cNvSpPr/>
            <p:nvPr/>
          </p:nvSpPr>
          <p:spPr>
            <a:xfrm rot="2700000">
              <a:off x="515841" y="2313366"/>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794" name="Google Shape;794;p11"/>
            <p:cNvSpPr/>
            <p:nvPr/>
          </p:nvSpPr>
          <p:spPr>
            <a:xfrm rot="-5400000">
              <a:off x="2177229" y="4959035"/>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795" name="Google Shape;795;p11"/>
            <p:cNvSpPr/>
            <p:nvPr/>
          </p:nvSpPr>
          <p:spPr>
            <a:xfrm rot="8999773">
              <a:off x="143059" y="23133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796" name="Google Shape;796;p11"/>
            <p:cNvSpPr/>
            <p:nvPr/>
          </p:nvSpPr>
          <p:spPr>
            <a:xfrm rot="6300406">
              <a:off x="466170" y="88532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797" name="Google Shape;797;p11"/>
            <p:cNvSpPr/>
            <p:nvPr/>
          </p:nvSpPr>
          <p:spPr>
            <a:xfrm>
              <a:off x="5986089" y="36065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798" name="Google Shape;798;p11"/>
            <p:cNvSpPr/>
            <p:nvPr/>
          </p:nvSpPr>
          <p:spPr>
            <a:xfrm rot="8999773">
              <a:off x="6232222" y="9388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799" name="Google Shape;799;p11"/>
            <p:cNvSpPr/>
            <p:nvPr/>
          </p:nvSpPr>
          <p:spPr>
            <a:xfrm rot="8100000" flipH="1">
              <a:off x="7273844" y="2911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800" name="Google Shape;800;p11"/>
            <p:cNvSpPr/>
            <p:nvPr/>
          </p:nvSpPr>
          <p:spPr>
            <a:xfrm rot="8100000" flipH="1">
              <a:off x="8532169" y="14419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801" name="Google Shape;801;p11"/>
            <p:cNvSpPr/>
            <p:nvPr/>
          </p:nvSpPr>
          <p:spPr>
            <a:xfrm rot="-10594826" flipH="1">
              <a:off x="8826068" y="520771"/>
              <a:ext cx="111939" cy="39500"/>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802" name="Google Shape;802;p11"/>
            <p:cNvSpPr/>
            <p:nvPr/>
          </p:nvSpPr>
          <p:spPr>
            <a:xfrm>
              <a:off x="8631314" y="81990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803" name="Google Shape;803;p11"/>
            <p:cNvSpPr/>
            <p:nvPr/>
          </p:nvSpPr>
          <p:spPr>
            <a:xfrm>
              <a:off x="8824189" y="1674075"/>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6"/>
            </a:solidFill>
            <a:ln>
              <a:noFill/>
            </a:ln>
          </p:spPr>
        </p:sp>
        <p:sp>
          <p:nvSpPr>
            <p:cNvPr id="804" name="Google Shape;804;p11"/>
            <p:cNvSpPr/>
            <p:nvPr/>
          </p:nvSpPr>
          <p:spPr>
            <a:xfrm rot="8999773">
              <a:off x="124684" y="3479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805" name="Google Shape;805;p11"/>
            <p:cNvSpPr/>
            <p:nvPr/>
          </p:nvSpPr>
          <p:spPr>
            <a:xfrm rot="2700000">
              <a:off x="258666" y="404009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5"/>
            </a:solidFill>
            <a:ln>
              <a:noFill/>
            </a:ln>
          </p:spPr>
        </p:sp>
        <p:sp>
          <p:nvSpPr>
            <p:cNvPr id="806" name="Google Shape;806;p11"/>
            <p:cNvSpPr/>
            <p:nvPr/>
          </p:nvSpPr>
          <p:spPr>
            <a:xfrm rot="2700000">
              <a:off x="133366" y="4542241"/>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807" name="Google Shape;807;p11"/>
            <p:cNvSpPr/>
            <p:nvPr/>
          </p:nvSpPr>
          <p:spPr>
            <a:xfrm rot="6300406">
              <a:off x="512095" y="46786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808" name="Google Shape;808;p11"/>
            <p:cNvSpPr/>
            <p:nvPr/>
          </p:nvSpPr>
          <p:spPr>
            <a:xfrm rot="-2700000">
              <a:off x="1498615" y="4947863"/>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809" name="Google Shape;809;p11"/>
            <p:cNvSpPr/>
            <p:nvPr/>
          </p:nvSpPr>
          <p:spPr>
            <a:xfrm rot="8999773">
              <a:off x="197772" y="496186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810" name="Google Shape;810;p11"/>
            <p:cNvSpPr/>
            <p:nvPr/>
          </p:nvSpPr>
          <p:spPr>
            <a:xfrm>
              <a:off x="8870114" y="2464000"/>
              <a:ext cx="111187" cy="38574"/>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811" name="Google Shape;811;p11"/>
            <p:cNvSpPr/>
            <p:nvPr/>
          </p:nvSpPr>
          <p:spPr>
            <a:xfrm rot="8100000" flipH="1">
              <a:off x="8978869" y="347984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812" name="Google Shape;812;p11"/>
            <p:cNvSpPr/>
            <p:nvPr/>
          </p:nvSpPr>
          <p:spPr>
            <a:xfrm rot="2700000">
              <a:off x="8521914" y="28677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813" name="Google Shape;813;p11"/>
            <p:cNvSpPr/>
            <p:nvPr/>
          </p:nvSpPr>
          <p:spPr>
            <a:xfrm rot="-5400000">
              <a:off x="8954428" y="294680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sp>
          <p:nvSpPr>
            <p:cNvPr id="814" name="Google Shape;814;p11"/>
            <p:cNvSpPr/>
            <p:nvPr/>
          </p:nvSpPr>
          <p:spPr>
            <a:xfrm>
              <a:off x="3005139" y="4778487"/>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815" name="Google Shape;815;p11"/>
            <p:cNvSpPr/>
            <p:nvPr/>
          </p:nvSpPr>
          <p:spPr>
            <a:xfrm rot="2700000">
              <a:off x="4401664" y="484107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816" name="Google Shape;816;p11"/>
            <p:cNvSpPr/>
            <p:nvPr/>
          </p:nvSpPr>
          <p:spPr>
            <a:xfrm rot="5400000" flipH="1">
              <a:off x="2628010" y="4996026"/>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3"/>
            </a:solidFill>
            <a:ln>
              <a:noFill/>
            </a:ln>
          </p:spPr>
        </p:sp>
        <p:sp>
          <p:nvSpPr>
            <p:cNvPr id="817" name="Google Shape;817;p11"/>
            <p:cNvSpPr/>
            <p:nvPr/>
          </p:nvSpPr>
          <p:spPr>
            <a:xfrm rot="-900406" flipH="1">
              <a:off x="4035285" y="5051202"/>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818" name="Google Shape;818;p11"/>
            <p:cNvSpPr/>
            <p:nvPr/>
          </p:nvSpPr>
          <p:spPr>
            <a:xfrm rot="8100000" flipH="1">
              <a:off x="3465869" y="48821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2"/>
            </a:solidFill>
            <a:ln>
              <a:noFill/>
            </a:ln>
          </p:spPr>
        </p:sp>
        <p:sp>
          <p:nvSpPr>
            <p:cNvPr id="819" name="Google Shape;819;p11"/>
            <p:cNvSpPr/>
            <p:nvPr/>
          </p:nvSpPr>
          <p:spPr>
            <a:xfrm>
              <a:off x="4942764" y="5006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4"/>
            </a:solidFill>
            <a:ln>
              <a:noFill/>
            </a:ln>
          </p:spPr>
        </p:sp>
        <p:sp>
          <p:nvSpPr>
            <p:cNvPr id="820" name="Google Shape;820;p11"/>
            <p:cNvSpPr/>
            <p:nvPr/>
          </p:nvSpPr>
          <p:spPr>
            <a:xfrm rot="8999773">
              <a:off x="5188897" y="4740014"/>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821" name="Google Shape;821;p11"/>
            <p:cNvSpPr/>
            <p:nvPr/>
          </p:nvSpPr>
          <p:spPr>
            <a:xfrm>
              <a:off x="5710514" y="4916350"/>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822" name="Google Shape;822;p11"/>
            <p:cNvSpPr/>
            <p:nvPr/>
          </p:nvSpPr>
          <p:spPr>
            <a:xfrm rot="2700000">
              <a:off x="7392164" y="4723054"/>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823" name="Google Shape;823;p11"/>
            <p:cNvSpPr/>
            <p:nvPr/>
          </p:nvSpPr>
          <p:spPr>
            <a:xfrm rot="8999773">
              <a:off x="7742272" y="4978839"/>
              <a:ext cx="111961" cy="39507"/>
            </a:xfrm>
            <a:custGeom>
              <a:avLst/>
              <a:gdLst/>
              <a:ahLst/>
              <a:cxnLst/>
              <a:rect l="l" t="t" r="r" b="b"/>
              <a:pathLst>
                <a:path w="10392" h="3667" extrusionOk="0">
                  <a:moveTo>
                    <a:pt x="10392" y="3667"/>
                  </a:moveTo>
                  <a:lnTo>
                    <a:pt x="2067" y="3580"/>
                  </a:lnTo>
                  <a:lnTo>
                    <a:pt x="0" y="0"/>
                  </a:lnTo>
                  <a:lnTo>
                    <a:pt x="10319" y="0"/>
                  </a:lnTo>
                  <a:close/>
                </a:path>
              </a:pathLst>
            </a:custGeom>
            <a:solidFill>
              <a:schemeClr val="accent6"/>
            </a:solidFill>
            <a:ln>
              <a:noFill/>
            </a:ln>
          </p:spPr>
        </p:sp>
        <p:sp>
          <p:nvSpPr>
            <p:cNvPr id="824" name="Google Shape;824;p11"/>
            <p:cNvSpPr/>
            <p:nvPr/>
          </p:nvSpPr>
          <p:spPr>
            <a:xfrm>
              <a:off x="8420039" y="4888775"/>
              <a:ext cx="111187" cy="38575"/>
            </a:xfrm>
            <a:custGeom>
              <a:avLst/>
              <a:gdLst/>
              <a:ahLst/>
              <a:cxnLst/>
              <a:rect l="l" t="t" r="r" b="b"/>
              <a:pathLst>
                <a:path w="10319" h="3580" extrusionOk="0">
                  <a:moveTo>
                    <a:pt x="1528" y="0"/>
                  </a:moveTo>
                  <a:lnTo>
                    <a:pt x="8252" y="0"/>
                  </a:lnTo>
                  <a:lnTo>
                    <a:pt x="10319" y="3580"/>
                  </a:lnTo>
                  <a:lnTo>
                    <a:pt x="0" y="3580"/>
                  </a:lnTo>
                  <a:close/>
                </a:path>
              </a:pathLst>
            </a:custGeom>
            <a:solidFill>
              <a:schemeClr val="accent2"/>
            </a:solidFill>
            <a:ln>
              <a:noFill/>
            </a:ln>
          </p:spPr>
        </p:sp>
        <p:sp>
          <p:nvSpPr>
            <p:cNvPr id="825" name="Google Shape;825;p11"/>
            <p:cNvSpPr/>
            <p:nvPr/>
          </p:nvSpPr>
          <p:spPr>
            <a:xfrm rot="8100000" flipH="1">
              <a:off x="8841094" y="496776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4"/>
            </a:solidFill>
            <a:ln>
              <a:noFill/>
            </a:ln>
          </p:spPr>
        </p:sp>
        <p:sp>
          <p:nvSpPr>
            <p:cNvPr id="826" name="Google Shape;826;p11"/>
            <p:cNvSpPr/>
            <p:nvPr/>
          </p:nvSpPr>
          <p:spPr>
            <a:xfrm rot="-900406" flipH="1">
              <a:off x="8623960" y="4437227"/>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5"/>
            </a:solidFill>
            <a:ln>
              <a:noFill/>
            </a:ln>
          </p:spPr>
        </p:sp>
        <p:sp>
          <p:nvSpPr>
            <p:cNvPr id="827" name="Google Shape;827;p11"/>
            <p:cNvSpPr/>
            <p:nvPr/>
          </p:nvSpPr>
          <p:spPr>
            <a:xfrm rot="-5400000">
              <a:off x="8568653" y="3957134"/>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2"/>
            </a:solidFill>
            <a:ln>
              <a:noFill/>
            </a:ln>
          </p:spPr>
        </p:sp>
        <p:sp>
          <p:nvSpPr>
            <p:cNvPr id="828" name="Google Shape;828;p11"/>
            <p:cNvSpPr/>
            <p:nvPr/>
          </p:nvSpPr>
          <p:spPr>
            <a:xfrm rot="6300406">
              <a:off x="8934570" y="4008179"/>
              <a:ext cx="108687" cy="45169"/>
            </a:xfrm>
            <a:custGeom>
              <a:avLst/>
              <a:gdLst/>
              <a:ahLst/>
              <a:cxnLst/>
              <a:rect l="l" t="t" r="r" b="b"/>
              <a:pathLst>
                <a:path w="10087" h="4192" extrusionOk="0">
                  <a:moveTo>
                    <a:pt x="9402" y="4192"/>
                  </a:moveTo>
                  <a:lnTo>
                    <a:pt x="0" y="3668"/>
                  </a:lnTo>
                  <a:lnTo>
                    <a:pt x="611" y="612"/>
                  </a:lnTo>
                  <a:lnTo>
                    <a:pt x="10087" y="0"/>
                  </a:lnTo>
                  <a:close/>
                </a:path>
              </a:pathLst>
            </a:custGeom>
            <a:solidFill>
              <a:schemeClr val="accent6"/>
            </a:solidFill>
            <a:ln>
              <a:noFill/>
            </a:ln>
          </p:spPr>
        </p:sp>
      </p:grpSp>
      <p:sp>
        <p:nvSpPr>
          <p:cNvPr id="829" name="Google Shape;829;p11"/>
          <p:cNvSpPr/>
          <p:nvPr/>
        </p:nvSpPr>
        <p:spPr>
          <a:xfrm>
            <a:off x="726275" y="540000"/>
            <a:ext cx="7691400" cy="4063500"/>
          </a:xfrm>
          <a:prstGeom prst="roundRect">
            <a:avLst>
              <a:gd name="adj" fmla="val 563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rot="2700000">
            <a:off x="8369514" y="1496129"/>
            <a:ext cx="111951" cy="39504"/>
          </a:xfrm>
          <a:custGeom>
            <a:avLst/>
            <a:gdLst/>
            <a:ahLst/>
            <a:cxnLst/>
            <a:rect l="l" t="t" r="r" b="b"/>
            <a:pathLst>
              <a:path w="10392" h="3667" extrusionOk="0">
                <a:moveTo>
                  <a:pt x="10392" y="3667"/>
                </a:moveTo>
                <a:lnTo>
                  <a:pt x="2067" y="3580"/>
                </a:lnTo>
                <a:lnTo>
                  <a:pt x="0" y="0"/>
                </a:lnTo>
                <a:lnTo>
                  <a:pt x="10319" y="0"/>
                </a:lnTo>
                <a:close/>
              </a:path>
            </a:pathLst>
          </a:custGeom>
          <a:solidFill>
            <a:schemeClr val="accent3"/>
          </a:solidFill>
          <a:ln>
            <a:noFill/>
          </a:ln>
        </p:spPr>
      </p:sp>
      <p:sp>
        <p:nvSpPr>
          <p:cNvPr id="831" name="Google Shape;831;p11"/>
          <p:cNvSpPr txBox="1">
            <a:spLocks noGrp="1"/>
          </p:cNvSpPr>
          <p:nvPr>
            <p:ph type="title" hasCustomPrompt="1"/>
          </p:nvPr>
        </p:nvSpPr>
        <p:spPr>
          <a:xfrm>
            <a:off x="1284000" y="1274600"/>
            <a:ext cx="6576000" cy="181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4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832" name="Google Shape;832;p11"/>
          <p:cNvSpPr txBox="1">
            <a:spLocks noGrp="1"/>
          </p:cNvSpPr>
          <p:nvPr>
            <p:ph type="subTitle" idx="1"/>
          </p:nvPr>
        </p:nvSpPr>
        <p:spPr>
          <a:xfrm>
            <a:off x="1586450" y="3359488"/>
            <a:ext cx="5971200" cy="509400"/>
          </a:xfrm>
          <a:prstGeom prst="rect">
            <a:avLst/>
          </a:prstGeom>
          <a:solidFill>
            <a:schemeClr val="accent3"/>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solidFill>
                  <a:schemeClr val="dk1"/>
                </a:solidFill>
                <a:latin typeface="Nunito"/>
                <a:ea typeface="Nunito"/>
                <a:cs typeface="Nunito"/>
                <a:sym typeface="Nunito"/>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12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Amatic SC"/>
              <a:buNone/>
              <a:defRPr sz="3500" b="1">
                <a:solidFill>
                  <a:schemeClr val="dk1"/>
                </a:solidFill>
                <a:latin typeface="Amatic SC"/>
                <a:ea typeface="Amatic SC"/>
                <a:cs typeface="Amatic SC"/>
                <a:sym typeface="Amatic SC"/>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rtl="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2" r:id="rId12"/>
    <p:sldLayoutId id="2147483670" r:id="rId13"/>
    <p:sldLayoutId id="2147483671" r:id="rId14"/>
    <p:sldLayoutId id="2147483672" r:id="rId15"/>
    <p:sldLayoutId id="2147483673" r:id="rId16"/>
    <p:sldLayoutId id="2147483678" r:id="rId17"/>
    <p:sldLayoutId id="2147483679" r:id="rId18"/>
    <p:sldLayoutId id="2147483680" r:id="rId19"/>
    <p:sldLayoutId id="2147483684" r:id="rId20"/>
    <p:sldLayoutId id="2147483685" r:id="rId21"/>
    <p:sldLayoutId id="2147483686" r:id="rId22"/>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4E1"/>
        </a:solidFill>
        <a:effectLst/>
      </p:bgPr>
    </p:bg>
    <p:spTree>
      <p:nvGrpSpPr>
        <p:cNvPr id="1" name="Shape 2654"/>
        <p:cNvGrpSpPr/>
        <p:nvPr/>
      </p:nvGrpSpPr>
      <p:grpSpPr>
        <a:xfrm>
          <a:off x="0" y="0"/>
          <a:ext cx="0" cy="0"/>
          <a:chOff x="0" y="0"/>
          <a:chExt cx="0" cy="0"/>
        </a:xfrm>
      </p:grpSpPr>
      <p:sp>
        <p:nvSpPr>
          <p:cNvPr id="2655" name="Google Shape;2655;p43"/>
          <p:cNvSpPr txBox="1">
            <a:spLocks noGrp="1"/>
          </p:cNvSpPr>
          <p:nvPr>
            <p:ph type="ctrTitle"/>
          </p:nvPr>
        </p:nvSpPr>
        <p:spPr>
          <a:xfrm>
            <a:off x="2343000" y="849550"/>
            <a:ext cx="4458000" cy="28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Happy </a:t>
            </a:r>
            <a:br>
              <a:rPr lang="en-US" dirty="0"/>
            </a:br>
            <a:r>
              <a:rPr lang="en-US" dirty="0"/>
              <a:t>children</a:t>
            </a:r>
            <a:endParaRPr dirty="0"/>
          </a:p>
        </p:txBody>
      </p:sp>
      <p:sp>
        <p:nvSpPr>
          <p:cNvPr id="2656" name="Google Shape;2656;p43"/>
          <p:cNvSpPr txBox="1">
            <a:spLocks noGrp="1"/>
          </p:cNvSpPr>
          <p:nvPr>
            <p:ph type="subTitle" idx="1"/>
          </p:nvPr>
        </p:nvSpPr>
        <p:spPr>
          <a:xfrm>
            <a:off x="2134650" y="3657500"/>
            <a:ext cx="48747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Theo </a:t>
            </a:r>
            <a:r>
              <a:rPr lang="en-US" dirty="0" err="1"/>
              <a:t>Tiêu</a:t>
            </a:r>
            <a:r>
              <a:rPr lang="en-US" dirty="0"/>
              <a:t> </a:t>
            </a:r>
            <a:r>
              <a:rPr lang="en-US" dirty="0" err="1"/>
              <a:t>Chuẩn</a:t>
            </a:r>
            <a:r>
              <a:rPr lang="en-US" dirty="0"/>
              <a:t> ITSS</a:t>
            </a:r>
            <a:endParaRPr dirty="0"/>
          </a:p>
        </p:txBody>
      </p:sp>
      <p:grpSp>
        <p:nvGrpSpPr>
          <p:cNvPr id="2657" name="Google Shape;2657;p43"/>
          <p:cNvGrpSpPr/>
          <p:nvPr/>
        </p:nvGrpSpPr>
        <p:grpSpPr>
          <a:xfrm>
            <a:off x="2682475" y="1096925"/>
            <a:ext cx="4271575" cy="2112725"/>
            <a:chOff x="2682475" y="1096925"/>
            <a:chExt cx="4271575" cy="2112725"/>
          </a:xfrm>
        </p:grpSpPr>
        <p:sp>
          <p:nvSpPr>
            <p:cNvPr id="2658" name="Google Shape;2658;p43"/>
            <p:cNvSpPr/>
            <p:nvPr/>
          </p:nvSpPr>
          <p:spPr>
            <a:xfrm>
              <a:off x="6196550" y="1096925"/>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3"/>
            <p:cNvSpPr/>
            <p:nvPr/>
          </p:nvSpPr>
          <p:spPr>
            <a:xfrm>
              <a:off x="2682475" y="1096925"/>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3"/>
            <p:cNvSpPr/>
            <p:nvPr/>
          </p:nvSpPr>
          <p:spPr>
            <a:xfrm>
              <a:off x="6760550" y="3025750"/>
              <a:ext cx="193500" cy="1839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43"/>
          <p:cNvGrpSpPr/>
          <p:nvPr/>
        </p:nvGrpSpPr>
        <p:grpSpPr>
          <a:xfrm>
            <a:off x="-131942" y="-240334"/>
            <a:ext cx="9408147" cy="2571207"/>
            <a:chOff x="-131942" y="-240334"/>
            <a:chExt cx="9408147" cy="2571207"/>
          </a:xfrm>
        </p:grpSpPr>
        <p:grpSp>
          <p:nvGrpSpPr>
            <p:cNvPr id="2662" name="Google Shape;2662;p43"/>
            <p:cNvGrpSpPr/>
            <p:nvPr/>
          </p:nvGrpSpPr>
          <p:grpSpPr>
            <a:xfrm rot="-1799975">
              <a:off x="-47704" y="459634"/>
              <a:ext cx="3113747" cy="1171270"/>
              <a:chOff x="0" y="539998"/>
              <a:chExt cx="3901889" cy="1467738"/>
            </a:xfrm>
          </p:grpSpPr>
          <p:sp>
            <p:nvSpPr>
              <p:cNvPr id="2663" name="Google Shape;2663;p43"/>
              <p:cNvSpPr/>
              <p:nvPr/>
            </p:nvSpPr>
            <p:spPr>
              <a:xfrm>
                <a:off x="0" y="539998"/>
                <a:ext cx="3901889" cy="885476"/>
              </a:xfrm>
              <a:custGeom>
                <a:avLst/>
                <a:gdLst/>
                <a:ahLst/>
                <a:cxnLst/>
                <a:rect l="l" t="t" r="r" b="b"/>
                <a:pathLst>
                  <a:path w="62921" h="14279" extrusionOk="0">
                    <a:moveTo>
                      <a:pt x="9406" y="216"/>
                    </a:moveTo>
                    <a:cubicBezTo>
                      <a:pt x="9522" y="216"/>
                      <a:pt x="9641" y="302"/>
                      <a:pt x="9740" y="467"/>
                    </a:cubicBezTo>
                    <a:cubicBezTo>
                      <a:pt x="10041" y="950"/>
                      <a:pt x="10152" y="2057"/>
                      <a:pt x="9461" y="3021"/>
                    </a:cubicBezTo>
                    <a:cubicBezTo>
                      <a:pt x="9345" y="3181"/>
                      <a:pt x="9203" y="3345"/>
                      <a:pt x="9017" y="3509"/>
                    </a:cubicBezTo>
                    <a:cubicBezTo>
                      <a:pt x="8715" y="2715"/>
                      <a:pt x="8644" y="1931"/>
                      <a:pt x="8814" y="1185"/>
                    </a:cubicBezTo>
                    <a:cubicBezTo>
                      <a:pt x="8945" y="616"/>
                      <a:pt x="9153" y="254"/>
                      <a:pt x="9368" y="216"/>
                    </a:cubicBezTo>
                    <a:close/>
                    <a:moveTo>
                      <a:pt x="51236" y="813"/>
                    </a:moveTo>
                    <a:cubicBezTo>
                      <a:pt x="51373" y="813"/>
                      <a:pt x="51542" y="972"/>
                      <a:pt x="51691" y="1229"/>
                    </a:cubicBezTo>
                    <a:cubicBezTo>
                      <a:pt x="52042" y="1860"/>
                      <a:pt x="52261" y="3163"/>
                      <a:pt x="51724" y="4770"/>
                    </a:cubicBezTo>
                    <a:cubicBezTo>
                      <a:pt x="51713" y="4808"/>
                      <a:pt x="51696" y="4846"/>
                      <a:pt x="51686" y="4885"/>
                    </a:cubicBezTo>
                    <a:cubicBezTo>
                      <a:pt x="51565" y="4616"/>
                      <a:pt x="51461" y="4326"/>
                      <a:pt x="51367" y="4013"/>
                    </a:cubicBezTo>
                    <a:cubicBezTo>
                      <a:pt x="50732" y="1886"/>
                      <a:pt x="50907" y="944"/>
                      <a:pt x="51175" y="829"/>
                    </a:cubicBezTo>
                    <a:cubicBezTo>
                      <a:pt x="51198" y="818"/>
                      <a:pt x="51220" y="813"/>
                      <a:pt x="51236" y="813"/>
                    </a:cubicBezTo>
                    <a:close/>
                    <a:moveTo>
                      <a:pt x="9408" y="0"/>
                    </a:moveTo>
                    <a:cubicBezTo>
                      <a:pt x="9383" y="0"/>
                      <a:pt x="9359" y="2"/>
                      <a:pt x="9335" y="7"/>
                    </a:cubicBezTo>
                    <a:cubicBezTo>
                      <a:pt x="9110" y="45"/>
                      <a:pt x="8809" y="270"/>
                      <a:pt x="8611" y="1136"/>
                    </a:cubicBezTo>
                    <a:cubicBezTo>
                      <a:pt x="8425" y="1947"/>
                      <a:pt x="8507" y="2796"/>
                      <a:pt x="8847" y="3657"/>
                    </a:cubicBezTo>
                    <a:cubicBezTo>
                      <a:pt x="8129" y="4219"/>
                      <a:pt x="6900" y="4732"/>
                      <a:pt x="4805" y="4732"/>
                    </a:cubicBezTo>
                    <a:cubicBezTo>
                      <a:pt x="3574" y="4732"/>
                      <a:pt x="2044" y="4555"/>
                      <a:pt x="143" y="4107"/>
                    </a:cubicBezTo>
                    <a:cubicBezTo>
                      <a:pt x="132" y="4104"/>
                      <a:pt x="122" y="4102"/>
                      <a:pt x="112" y="4102"/>
                    </a:cubicBezTo>
                    <a:cubicBezTo>
                      <a:pt x="65" y="4102"/>
                      <a:pt x="26" y="4133"/>
                      <a:pt x="18" y="4183"/>
                    </a:cubicBezTo>
                    <a:cubicBezTo>
                      <a:pt x="1" y="4238"/>
                      <a:pt x="39" y="4299"/>
                      <a:pt x="94" y="4309"/>
                    </a:cubicBezTo>
                    <a:cubicBezTo>
                      <a:pt x="1384" y="4615"/>
                      <a:pt x="3137" y="4935"/>
                      <a:pt x="4829" y="4935"/>
                    </a:cubicBezTo>
                    <a:cubicBezTo>
                      <a:pt x="6386" y="4935"/>
                      <a:pt x="7892" y="4663"/>
                      <a:pt x="8935" y="3859"/>
                    </a:cubicBezTo>
                    <a:cubicBezTo>
                      <a:pt x="9631" y="5438"/>
                      <a:pt x="11176" y="7061"/>
                      <a:pt x="13501" y="8601"/>
                    </a:cubicBezTo>
                    <a:cubicBezTo>
                      <a:pt x="17759" y="11423"/>
                      <a:pt x="23886" y="13479"/>
                      <a:pt x="29893" y="14093"/>
                    </a:cubicBezTo>
                    <a:cubicBezTo>
                      <a:pt x="31138" y="14218"/>
                      <a:pt x="32360" y="14279"/>
                      <a:pt x="33549" y="14279"/>
                    </a:cubicBezTo>
                    <a:cubicBezTo>
                      <a:pt x="39003" y="14279"/>
                      <a:pt x="43793" y="12958"/>
                      <a:pt x="47284" y="10453"/>
                    </a:cubicBezTo>
                    <a:cubicBezTo>
                      <a:pt x="49427" y="8913"/>
                      <a:pt x="50945" y="7181"/>
                      <a:pt x="51702" y="5412"/>
                    </a:cubicBezTo>
                    <a:cubicBezTo>
                      <a:pt x="52278" y="6480"/>
                      <a:pt x="53077" y="7187"/>
                      <a:pt x="54102" y="7521"/>
                    </a:cubicBezTo>
                    <a:cubicBezTo>
                      <a:pt x="54580" y="7677"/>
                      <a:pt x="55083" y="7744"/>
                      <a:pt x="55597" y="7744"/>
                    </a:cubicBezTo>
                    <a:cubicBezTo>
                      <a:pt x="58922" y="7744"/>
                      <a:pt x="62680" y="4913"/>
                      <a:pt x="62861" y="4775"/>
                    </a:cubicBezTo>
                    <a:cubicBezTo>
                      <a:pt x="62910" y="4742"/>
                      <a:pt x="62921" y="4676"/>
                      <a:pt x="62882" y="4628"/>
                    </a:cubicBezTo>
                    <a:cubicBezTo>
                      <a:pt x="62863" y="4600"/>
                      <a:pt x="62829" y="4586"/>
                      <a:pt x="62796" y="4586"/>
                    </a:cubicBezTo>
                    <a:cubicBezTo>
                      <a:pt x="62774" y="4586"/>
                      <a:pt x="62752" y="4592"/>
                      <a:pt x="62735" y="4605"/>
                    </a:cubicBezTo>
                    <a:cubicBezTo>
                      <a:pt x="62692" y="4638"/>
                      <a:pt x="58853" y="7532"/>
                      <a:pt x="55571" y="7532"/>
                    </a:cubicBezTo>
                    <a:cubicBezTo>
                      <a:pt x="55086" y="7532"/>
                      <a:pt x="54614" y="7469"/>
                      <a:pt x="54168" y="7324"/>
                    </a:cubicBezTo>
                    <a:cubicBezTo>
                      <a:pt x="53148" y="6990"/>
                      <a:pt x="52359" y="6260"/>
                      <a:pt x="51812" y="5154"/>
                    </a:cubicBezTo>
                    <a:cubicBezTo>
                      <a:pt x="51850" y="5050"/>
                      <a:pt x="51888" y="4939"/>
                      <a:pt x="51921" y="4835"/>
                    </a:cubicBezTo>
                    <a:cubicBezTo>
                      <a:pt x="52485" y="3163"/>
                      <a:pt x="52266" y="1820"/>
                      <a:pt x="51871" y="1125"/>
                    </a:cubicBezTo>
                    <a:cubicBezTo>
                      <a:pt x="51683" y="789"/>
                      <a:pt x="51451" y="603"/>
                      <a:pt x="51235" y="603"/>
                    </a:cubicBezTo>
                    <a:cubicBezTo>
                      <a:pt x="51187" y="603"/>
                      <a:pt x="51140" y="612"/>
                      <a:pt x="51094" y="631"/>
                    </a:cubicBezTo>
                    <a:cubicBezTo>
                      <a:pt x="50682" y="808"/>
                      <a:pt x="50485" y="1805"/>
                      <a:pt x="51165" y="4074"/>
                    </a:cubicBezTo>
                    <a:cubicBezTo>
                      <a:pt x="51286" y="4468"/>
                      <a:pt x="51423" y="4830"/>
                      <a:pt x="51582" y="5159"/>
                    </a:cubicBezTo>
                    <a:cubicBezTo>
                      <a:pt x="51044" y="6497"/>
                      <a:pt x="49839" y="8354"/>
                      <a:pt x="47163" y="10279"/>
                    </a:cubicBezTo>
                    <a:cubicBezTo>
                      <a:pt x="43708" y="12763"/>
                      <a:pt x="38967" y="14069"/>
                      <a:pt x="33566" y="14069"/>
                    </a:cubicBezTo>
                    <a:cubicBezTo>
                      <a:pt x="32379" y="14069"/>
                      <a:pt x="31160" y="14006"/>
                      <a:pt x="29916" y="13879"/>
                    </a:cubicBezTo>
                    <a:cubicBezTo>
                      <a:pt x="23941" y="13271"/>
                      <a:pt x="17847" y="11232"/>
                      <a:pt x="13615" y="8420"/>
                    </a:cubicBezTo>
                    <a:cubicBezTo>
                      <a:pt x="11303" y="6885"/>
                      <a:pt x="9768" y="5280"/>
                      <a:pt x="9105" y="3723"/>
                    </a:cubicBezTo>
                    <a:cubicBezTo>
                      <a:pt x="9302" y="3553"/>
                      <a:pt x="9477" y="3361"/>
                      <a:pt x="9631" y="3148"/>
                    </a:cubicBezTo>
                    <a:cubicBezTo>
                      <a:pt x="10337" y="2166"/>
                      <a:pt x="10311" y="977"/>
                      <a:pt x="9922" y="358"/>
                    </a:cubicBezTo>
                    <a:cubicBezTo>
                      <a:pt x="9781" y="129"/>
                      <a:pt x="9596" y="0"/>
                      <a:pt x="9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3"/>
              <p:cNvSpPr/>
              <p:nvPr/>
            </p:nvSpPr>
            <p:spPr>
              <a:xfrm>
                <a:off x="546533" y="914628"/>
                <a:ext cx="539137" cy="671967"/>
              </a:xfrm>
              <a:custGeom>
                <a:avLst/>
                <a:gdLst/>
                <a:ahLst/>
                <a:cxnLst/>
                <a:rect l="l" t="t" r="r" b="b"/>
                <a:pathLst>
                  <a:path w="8694" h="10836" extrusionOk="0">
                    <a:moveTo>
                      <a:pt x="1612" y="1"/>
                    </a:moveTo>
                    <a:lnTo>
                      <a:pt x="1" y="10836"/>
                    </a:lnTo>
                    <a:lnTo>
                      <a:pt x="1" y="10836"/>
                    </a:lnTo>
                    <a:lnTo>
                      <a:pt x="8693" y="3995"/>
                    </a:lnTo>
                    <a:lnTo>
                      <a:pt x="1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3"/>
              <p:cNvSpPr/>
              <p:nvPr/>
            </p:nvSpPr>
            <p:spPr>
              <a:xfrm>
                <a:off x="1145159" y="1160019"/>
                <a:ext cx="471109" cy="679471"/>
              </a:xfrm>
              <a:custGeom>
                <a:avLst/>
                <a:gdLst/>
                <a:ahLst/>
                <a:cxnLst/>
                <a:rect l="l" t="t" r="r" b="b"/>
                <a:pathLst>
                  <a:path w="7597" h="10957" extrusionOk="0">
                    <a:moveTo>
                      <a:pt x="0" y="0"/>
                    </a:moveTo>
                    <a:lnTo>
                      <a:pt x="16" y="10956"/>
                    </a:lnTo>
                    <a:lnTo>
                      <a:pt x="7597" y="289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3"/>
              <p:cNvSpPr/>
              <p:nvPr/>
            </p:nvSpPr>
            <p:spPr>
              <a:xfrm>
                <a:off x="1655662" y="1364604"/>
                <a:ext cx="503728" cy="643132"/>
              </a:xfrm>
              <a:custGeom>
                <a:avLst/>
                <a:gdLst/>
                <a:ahLst/>
                <a:cxnLst/>
                <a:rect l="l" t="t" r="r" b="b"/>
                <a:pathLst>
                  <a:path w="8123" h="10371" extrusionOk="0">
                    <a:moveTo>
                      <a:pt x="0" y="0"/>
                    </a:moveTo>
                    <a:lnTo>
                      <a:pt x="3519" y="10371"/>
                    </a:lnTo>
                    <a:lnTo>
                      <a:pt x="8123" y="31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3"/>
              <p:cNvSpPr/>
              <p:nvPr/>
            </p:nvSpPr>
            <p:spPr>
              <a:xfrm>
                <a:off x="2197793" y="1205227"/>
                <a:ext cx="484008" cy="685548"/>
              </a:xfrm>
              <a:custGeom>
                <a:avLst/>
                <a:gdLst/>
                <a:ahLst/>
                <a:cxnLst/>
                <a:rect l="l" t="t" r="r" b="b"/>
                <a:pathLst>
                  <a:path w="7805" h="11055" extrusionOk="0">
                    <a:moveTo>
                      <a:pt x="7394" y="0"/>
                    </a:moveTo>
                    <a:lnTo>
                      <a:pt x="0" y="3377"/>
                    </a:lnTo>
                    <a:lnTo>
                      <a:pt x="7805" y="11055"/>
                    </a:lnTo>
                    <a:lnTo>
                      <a:pt x="7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3"/>
              <p:cNvSpPr/>
              <p:nvPr/>
            </p:nvSpPr>
            <p:spPr>
              <a:xfrm>
                <a:off x="2679397" y="990409"/>
                <a:ext cx="537028" cy="677735"/>
              </a:xfrm>
              <a:custGeom>
                <a:avLst/>
                <a:gdLst/>
                <a:ahLst/>
                <a:cxnLst/>
                <a:rect l="l" t="t" r="r" b="b"/>
                <a:pathLst>
                  <a:path w="8660" h="10929" extrusionOk="0">
                    <a:moveTo>
                      <a:pt x="6945" y="1"/>
                    </a:moveTo>
                    <a:lnTo>
                      <a:pt x="1" y="4220"/>
                    </a:lnTo>
                    <a:lnTo>
                      <a:pt x="8660" y="10929"/>
                    </a:lnTo>
                    <a:lnTo>
                      <a:pt x="6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9" name="Google Shape;2669;p43"/>
            <p:cNvGrpSpPr/>
            <p:nvPr/>
          </p:nvGrpSpPr>
          <p:grpSpPr>
            <a:xfrm rot="1799975" flipH="1">
              <a:off x="6078221" y="459634"/>
              <a:ext cx="3113747" cy="1171270"/>
              <a:chOff x="0" y="539998"/>
              <a:chExt cx="3901889" cy="1467738"/>
            </a:xfrm>
          </p:grpSpPr>
          <p:sp>
            <p:nvSpPr>
              <p:cNvPr id="2670" name="Google Shape;2670;p43"/>
              <p:cNvSpPr/>
              <p:nvPr/>
            </p:nvSpPr>
            <p:spPr>
              <a:xfrm>
                <a:off x="0" y="539998"/>
                <a:ext cx="3901889" cy="885476"/>
              </a:xfrm>
              <a:custGeom>
                <a:avLst/>
                <a:gdLst/>
                <a:ahLst/>
                <a:cxnLst/>
                <a:rect l="l" t="t" r="r" b="b"/>
                <a:pathLst>
                  <a:path w="62921" h="14279" extrusionOk="0">
                    <a:moveTo>
                      <a:pt x="9406" y="216"/>
                    </a:moveTo>
                    <a:cubicBezTo>
                      <a:pt x="9522" y="216"/>
                      <a:pt x="9641" y="302"/>
                      <a:pt x="9740" y="467"/>
                    </a:cubicBezTo>
                    <a:cubicBezTo>
                      <a:pt x="10041" y="950"/>
                      <a:pt x="10152" y="2057"/>
                      <a:pt x="9461" y="3021"/>
                    </a:cubicBezTo>
                    <a:cubicBezTo>
                      <a:pt x="9345" y="3181"/>
                      <a:pt x="9203" y="3345"/>
                      <a:pt x="9017" y="3509"/>
                    </a:cubicBezTo>
                    <a:cubicBezTo>
                      <a:pt x="8715" y="2715"/>
                      <a:pt x="8644" y="1931"/>
                      <a:pt x="8814" y="1185"/>
                    </a:cubicBezTo>
                    <a:cubicBezTo>
                      <a:pt x="8945" y="616"/>
                      <a:pt x="9153" y="254"/>
                      <a:pt x="9368" y="216"/>
                    </a:cubicBezTo>
                    <a:close/>
                    <a:moveTo>
                      <a:pt x="51236" y="813"/>
                    </a:moveTo>
                    <a:cubicBezTo>
                      <a:pt x="51373" y="813"/>
                      <a:pt x="51542" y="972"/>
                      <a:pt x="51691" y="1229"/>
                    </a:cubicBezTo>
                    <a:cubicBezTo>
                      <a:pt x="52042" y="1860"/>
                      <a:pt x="52261" y="3163"/>
                      <a:pt x="51724" y="4770"/>
                    </a:cubicBezTo>
                    <a:cubicBezTo>
                      <a:pt x="51713" y="4808"/>
                      <a:pt x="51696" y="4846"/>
                      <a:pt x="51686" y="4885"/>
                    </a:cubicBezTo>
                    <a:cubicBezTo>
                      <a:pt x="51565" y="4616"/>
                      <a:pt x="51461" y="4326"/>
                      <a:pt x="51367" y="4013"/>
                    </a:cubicBezTo>
                    <a:cubicBezTo>
                      <a:pt x="50732" y="1886"/>
                      <a:pt x="50907" y="944"/>
                      <a:pt x="51175" y="829"/>
                    </a:cubicBezTo>
                    <a:cubicBezTo>
                      <a:pt x="51198" y="818"/>
                      <a:pt x="51220" y="813"/>
                      <a:pt x="51236" y="813"/>
                    </a:cubicBezTo>
                    <a:close/>
                    <a:moveTo>
                      <a:pt x="9408" y="0"/>
                    </a:moveTo>
                    <a:cubicBezTo>
                      <a:pt x="9383" y="0"/>
                      <a:pt x="9359" y="2"/>
                      <a:pt x="9335" y="7"/>
                    </a:cubicBezTo>
                    <a:cubicBezTo>
                      <a:pt x="9110" y="45"/>
                      <a:pt x="8809" y="270"/>
                      <a:pt x="8611" y="1136"/>
                    </a:cubicBezTo>
                    <a:cubicBezTo>
                      <a:pt x="8425" y="1947"/>
                      <a:pt x="8507" y="2796"/>
                      <a:pt x="8847" y="3657"/>
                    </a:cubicBezTo>
                    <a:cubicBezTo>
                      <a:pt x="8129" y="4219"/>
                      <a:pt x="6900" y="4732"/>
                      <a:pt x="4805" y="4732"/>
                    </a:cubicBezTo>
                    <a:cubicBezTo>
                      <a:pt x="3574" y="4732"/>
                      <a:pt x="2044" y="4555"/>
                      <a:pt x="143" y="4107"/>
                    </a:cubicBezTo>
                    <a:cubicBezTo>
                      <a:pt x="132" y="4104"/>
                      <a:pt x="122" y="4102"/>
                      <a:pt x="112" y="4102"/>
                    </a:cubicBezTo>
                    <a:cubicBezTo>
                      <a:pt x="65" y="4102"/>
                      <a:pt x="26" y="4133"/>
                      <a:pt x="18" y="4183"/>
                    </a:cubicBezTo>
                    <a:cubicBezTo>
                      <a:pt x="1" y="4238"/>
                      <a:pt x="39" y="4299"/>
                      <a:pt x="94" y="4309"/>
                    </a:cubicBezTo>
                    <a:cubicBezTo>
                      <a:pt x="1384" y="4615"/>
                      <a:pt x="3137" y="4935"/>
                      <a:pt x="4829" y="4935"/>
                    </a:cubicBezTo>
                    <a:cubicBezTo>
                      <a:pt x="6386" y="4935"/>
                      <a:pt x="7892" y="4663"/>
                      <a:pt x="8935" y="3859"/>
                    </a:cubicBezTo>
                    <a:cubicBezTo>
                      <a:pt x="9631" y="5438"/>
                      <a:pt x="11176" y="7061"/>
                      <a:pt x="13501" y="8601"/>
                    </a:cubicBezTo>
                    <a:cubicBezTo>
                      <a:pt x="17759" y="11423"/>
                      <a:pt x="23886" y="13479"/>
                      <a:pt x="29893" y="14093"/>
                    </a:cubicBezTo>
                    <a:cubicBezTo>
                      <a:pt x="31138" y="14218"/>
                      <a:pt x="32360" y="14279"/>
                      <a:pt x="33549" y="14279"/>
                    </a:cubicBezTo>
                    <a:cubicBezTo>
                      <a:pt x="39003" y="14279"/>
                      <a:pt x="43793" y="12958"/>
                      <a:pt x="47284" y="10453"/>
                    </a:cubicBezTo>
                    <a:cubicBezTo>
                      <a:pt x="49427" y="8913"/>
                      <a:pt x="50945" y="7181"/>
                      <a:pt x="51702" y="5412"/>
                    </a:cubicBezTo>
                    <a:cubicBezTo>
                      <a:pt x="52278" y="6480"/>
                      <a:pt x="53077" y="7187"/>
                      <a:pt x="54102" y="7521"/>
                    </a:cubicBezTo>
                    <a:cubicBezTo>
                      <a:pt x="54580" y="7677"/>
                      <a:pt x="55083" y="7744"/>
                      <a:pt x="55597" y="7744"/>
                    </a:cubicBezTo>
                    <a:cubicBezTo>
                      <a:pt x="58922" y="7744"/>
                      <a:pt x="62680" y="4913"/>
                      <a:pt x="62861" y="4775"/>
                    </a:cubicBezTo>
                    <a:cubicBezTo>
                      <a:pt x="62910" y="4742"/>
                      <a:pt x="62921" y="4676"/>
                      <a:pt x="62882" y="4628"/>
                    </a:cubicBezTo>
                    <a:cubicBezTo>
                      <a:pt x="62863" y="4600"/>
                      <a:pt x="62829" y="4586"/>
                      <a:pt x="62796" y="4586"/>
                    </a:cubicBezTo>
                    <a:cubicBezTo>
                      <a:pt x="62774" y="4586"/>
                      <a:pt x="62752" y="4592"/>
                      <a:pt x="62735" y="4605"/>
                    </a:cubicBezTo>
                    <a:cubicBezTo>
                      <a:pt x="62692" y="4638"/>
                      <a:pt x="58853" y="7532"/>
                      <a:pt x="55571" y="7532"/>
                    </a:cubicBezTo>
                    <a:cubicBezTo>
                      <a:pt x="55086" y="7532"/>
                      <a:pt x="54614" y="7469"/>
                      <a:pt x="54168" y="7324"/>
                    </a:cubicBezTo>
                    <a:cubicBezTo>
                      <a:pt x="53148" y="6990"/>
                      <a:pt x="52359" y="6260"/>
                      <a:pt x="51812" y="5154"/>
                    </a:cubicBezTo>
                    <a:cubicBezTo>
                      <a:pt x="51850" y="5050"/>
                      <a:pt x="51888" y="4939"/>
                      <a:pt x="51921" y="4835"/>
                    </a:cubicBezTo>
                    <a:cubicBezTo>
                      <a:pt x="52485" y="3163"/>
                      <a:pt x="52266" y="1820"/>
                      <a:pt x="51871" y="1125"/>
                    </a:cubicBezTo>
                    <a:cubicBezTo>
                      <a:pt x="51683" y="789"/>
                      <a:pt x="51451" y="603"/>
                      <a:pt x="51235" y="603"/>
                    </a:cubicBezTo>
                    <a:cubicBezTo>
                      <a:pt x="51187" y="603"/>
                      <a:pt x="51140" y="612"/>
                      <a:pt x="51094" y="631"/>
                    </a:cubicBezTo>
                    <a:cubicBezTo>
                      <a:pt x="50682" y="808"/>
                      <a:pt x="50485" y="1805"/>
                      <a:pt x="51165" y="4074"/>
                    </a:cubicBezTo>
                    <a:cubicBezTo>
                      <a:pt x="51286" y="4468"/>
                      <a:pt x="51423" y="4830"/>
                      <a:pt x="51582" y="5159"/>
                    </a:cubicBezTo>
                    <a:cubicBezTo>
                      <a:pt x="51044" y="6497"/>
                      <a:pt x="49839" y="8354"/>
                      <a:pt x="47163" y="10279"/>
                    </a:cubicBezTo>
                    <a:cubicBezTo>
                      <a:pt x="43708" y="12763"/>
                      <a:pt x="38967" y="14069"/>
                      <a:pt x="33566" y="14069"/>
                    </a:cubicBezTo>
                    <a:cubicBezTo>
                      <a:pt x="32379" y="14069"/>
                      <a:pt x="31160" y="14006"/>
                      <a:pt x="29916" y="13879"/>
                    </a:cubicBezTo>
                    <a:cubicBezTo>
                      <a:pt x="23941" y="13271"/>
                      <a:pt x="17847" y="11232"/>
                      <a:pt x="13615" y="8420"/>
                    </a:cubicBezTo>
                    <a:cubicBezTo>
                      <a:pt x="11303" y="6885"/>
                      <a:pt x="9768" y="5280"/>
                      <a:pt x="9105" y="3723"/>
                    </a:cubicBezTo>
                    <a:cubicBezTo>
                      <a:pt x="9302" y="3553"/>
                      <a:pt x="9477" y="3361"/>
                      <a:pt x="9631" y="3148"/>
                    </a:cubicBezTo>
                    <a:cubicBezTo>
                      <a:pt x="10337" y="2166"/>
                      <a:pt x="10311" y="977"/>
                      <a:pt x="9922" y="358"/>
                    </a:cubicBezTo>
                    <a:cubicBezTo>
                      <a:pt x="9781" y="129"/>
                      <a:pt x="9596" y="0"/>
                      <a:pt x="9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3"/>
              <p:cNvSpPr/>
              <p:nvPr/>
            </p:nvSpPr>
            <p:spPr>
              <a:xfrm>
                <a:off x="546533" y="914628"/>
                <a:ext cx="539137" cy="671967"/>
              </a:xfrm>
              <a:custGeom>
                <a:avLst/>
                <a:gdLst/>
                <a:ahLst/>
                <a:cxnLst/>
                <a:rect l="l" t="t" r="r" b="b"/>
                <a:pathLst>
                  <a:path w="8694" h="10836" extrusionOk="0">
                    <a:moveTo>
                      <a:pt x="1612" y="1"/>
                    </a:moveTo>
                    <a:lnTo>
                      <a:pt x="1" y="10836"/>
                    </a:lnTo>
                    <a:lnTo>
                      <a:pt x="1" y="10836"/>
                    </a:lnTo>
                    <a:lnTo>
                      <a:pt x="8693" y="3995"/>
                    </a:lnTo>
                    <a:lnTo>
                      <a:pt x="1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3"/>
              <p:cNvSpPr/>
              <p:nvPr/>
            </p:nvSpPr>
            <p:spPr>
              <a:xfrm>
                <a:off x="1145159" y="1160019"/>
                <a:ext cx="471109" cy="679471"/>
              </a:xfrm>
              <a:custGeom>
                <a:avLst/>
                <a:gdLst/>
                <a:ahLst/>
                <a:cxnLst/>
                <a:rect l="l" t="t" r="r" b="b"/>
                <a:pathLst>
                  <a:path w="7597" h="10957" extrusionOk="0">
                    <a:moveTo>
                      <a:pt x="0" y="0"/>
                    </a:moveTo>
                    <a:lnTo>
                      <a:pt x="16" y="10956"/>
                    </a:lnTo>
                    <a:lnTo>
                      <a:pt x="7597" y="289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3"/>
              <p:cNvSpPr/>
              <p:nvPr/>
            </p:nvSpPr>
            <p:spPr>
              <a:xfrm>
                <a:off x="1655662" y="1364604"/>
                <a:ext cx="503728" cy="643132"/>
              </a:xfrm>
              <a:custGeom>
                <a:avLst/>
                <a:gdLst/>
                <a:ahLst/>
                <a:cxnLst/>
                <a:rect l="l" t="t" r="r" b="b"/>
                <a:pathLst>
                  <a:path w="8123" h="10371" extrusionOk="0">
                    <a:moveTo>
                      <a:pt x="0" y="0"/>
                    </a:moveTo>
                    <a:lnTo>
                      <a:pt x="3519" y="10371"/>
                    </a:lnTo>
                    <a:lnTo>
                      <a:pt x="8123" y="31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3"/>
              <p:cNvSpPr/>
              <p:nvPr/>
            </p:nvSpPr>
            <p:spPr>
              <a:xfrm>
                <a:off x="2197793" y="1205227"/>
                <a:ext cx="484008" cy="685548"/>
              </a:xfrm>
              <a:custGeom>
                <a:avLst/>
                <a:gdLst/>
                <a:ahLst/>
                <a:cxnLst/>
                <a:rect l="l" t="t" r="r" b="b"/>
                <a:pathLst>
                  <a:path w="7805" h="11055" extrusionOk="0">
                    <a:moveTo>
                      <a:pt x="7394" y="0"/>
                    </a:moveTo>
                    <a:lnTo>
                      <a:pt x="0" y="3377"/>
                    </a:lnTo>
                    <a:lnTo>
                      <a:pt x="7805" y="11055"/>
                    </a:lnTo>
                    <a:lnTo>
                      <a:pt x="7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3"/>
              <p:cNvSpPr/>
              <p:nvPr/>
            </p:nvSpPr>
            <p:spPr>
              <a:xfrm>
                <a:off x="2679397" y="990409"/>
                <a:ext cx="537028" cy="677735"/>
              </a:xfrm>
              <a:custGeom>
                <a:avLst/>
                <a:gdLst/>
                <a:ahLst/>
                <a:cxnLst/>
                <a:rect l="l" t="t" r="r" b="b"/>
                <a:pathLst>
                  <a:path w="8660" h="10929" extrusionOk="0">
                    <a:moveTo>
                      <a:pt x="6945" y="1"/>
                    </a:moveTo>
                    <a:lnTo>
                      <a:pt x="1" y="4220"/>
                    </a:lnTo>
                    <a:lnTo>
                      <a:pt x="8660" y="10929"/>
                    </a:lnTo>
                    <a:lnTo>
                      <a:pt x="6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76" name="Google Shape;2676;p43"/>
          <p:cNvGrpSpPr/>
          <p:nvPr/>
        </p:nvGrpSpPr>
        <p:grpSpPr>
          <a:xfrm>
            <a:off x="1413750" y="2097423"/>
            <a:ext cx="6156143" cy="2856476"/>
            <a:chOff x="1413750" y="2097423"/>
            <a:chExt cx="6156143" cy="2856476"/>
          </a:xfrm>
        </p:grpSpPr>
        <p:sp>
          <p:nvSpPr>
            <p:cNvPr id="2677" name="Google Shape;2677;p43"/>
            <p:cNvSpPr/>
            <p:nvPr/>
          </p:nvSpPr>
          <p:spPr>
            <a:xfrm>
              <a:off x="6640650" y="2097431"/>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3"/>
            <p:cNvSpPr/>
            <p:nvPr/>
          </p:nvSpPr>
          <p:spPr>
            <a:xfrm>
              <a:off x="6291299" y="4641648"/>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3"/>
            <p:cNvSpPr/>
            <p:nvPr/>
          </p:nvSpPr>
          <p:spPr>
            <a:xfrm>
              <a:off x="1766950" y="4397112"/>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3"/>
            <p:cNvSpPr/>
            <p:nvPr/>
          </p:nvSpPr>
          <p:spPr>
            <a:xfrm>
              <a:off x="1413750" y="2097423"/>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9"/>
        <p:cNvGrpSpPr/>
        <p:nvPr/>
      </p:nvGrpSpPr>
      <p:grpSpPr>
        <a:xfrm>
          <a:off x="0" y="0"/>
          <a:ext cx="0" cy="0"/>
          <a:chOff x="0" y="0"/>
          <a:chExt cx="0" cy="0"/>
        </a:xfrm>
      </p:grpSpPr>
      <p:sp>
        <p:nvSpPr>
          <p:cNvPr id="2950" name="Google Shape;2950;p52"/>
          <p:cNvSpPr/>
          <p:nvPr/>
        </p:nvSpPr>
        <p:spPr>
          <a:xfrm>
            <a:off x="1766550" y="1529988"/>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2"/>
          <p:cNvSpPr/>
          <p:nvPr/>
        </p:nvSpPr>
        <p:spPr>
          <a:xfrm>
            <a:off x="4099950" y="1529988"/>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2"/>
          <p:cNvSpPr/>
          <p:nvPr/>
        </p:nvSpPr>
        <p:spPr>
          <a:xfrm>
            <a:off x="6490650" y="1529988"/>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2"/>
          <p:cNvSpPr txBox="1">
            <a:spLocks noGrp="1"/>
          </p:cNvSpPr>
          <p:nvPr>
            <p:ph type="title" idx="6"/>
          </p:nvPr>
        </p:nvSpPr>
        <p:spPr>
          <a:xfrm>
            <a:off x="933625" y="540000"/>
            <a:ext cx="72768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a:t>Quyên góp</a:t>
            </a:r>
            <a:endParaRPr dirty="0"/>
          </a:p>
        </p:txBody>
      </p:sp>
      <p:sp>
        <p:nvSpPr>
          <p:cNvPr id="2954" name="Google Shape;2954;p52"/>
          <p:cNvSpPr txBox="1">
            <a:spLocks noGrp="1"/>
          </p:cNvSpPr>
          <p:nvPr>
            <p:ph type="title"/>
          </p:nvPr>
        </p:nvSpPr>
        <p:spPr>
          <a:xfrm>
            <a:off x="1133400" y="2509375"/>
            <a:ext cx="2153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Button </a:t>
            </a:r>
            <a:r>
              <a:rPr lang="en-US" dirty="0" err="1"/>
              <a:t>quyên</a:t>
            </a:r>
            <a:r>
              <a:rPr lang="en-US" dirty="0"/>
              <a:t> </a:t>
            </a:r>
            <a:r>
              <a:rPr lang="en-US" dirty="0" err="1"/>
              <a:t>góp</a:t>
            </a:r>
            <a:endParaRPr dirty="0"/>
          </a:p>
        </p:txBody>
      </p:sp>
      <p:sp>
        <p:nvSpPr>
          <p:cNvPr id="2955" name="Google Shape;2955;p52"/>
          <p:cNvSpPr txBox="1">
            <a:spLocks noGrp="1"/>
          </p:cNvSpPr>
          <p:nvPr>
            <p:ph type="subTitle" idx="1"/>
          </p:nvPr>
        </p:nvSpPr>
        <p:spPr>
          <a:xfrm>
            <a:off x="1133400" y="3095900"/>
            <a:ext cx="2153100" cy="6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Có</a:t>
            </a:r>
            <a:r>
              <a:rPr lang="en-US" dirty="0"/>
              <a:t> 1 button </a:t>
            </a:r>
            <a:r>
              <a:rPr lang="en-US" dirty="0" err="1"/>
              <a:t>quyên</a:t>
            </a:r>
            <a:r>
              <a:rPr lang="en-US" dirty="0"/>
              <a:t> </a:t>
            </a:r>
            <a:r>
              <a:rPr lang="en-US" dirty="0" err="1"/>
              <a:t>góp</a:t>
            </a:r>
            <a:r>
              <a:rPr lang="en-US" dirty="0"/>
              <a:t> ở </a:t>
            </a:r>
            <a:r>
              <a:rPr lang="en-US" dirty="0" err="1"/>
              <a:t>màn</a:t>
            </a:r>
            <a:r>
              <a:rPr lang="en-US" dirty="0"/>
              <a:t> </a:t>
            </a:r>
            <a:r>
              <a:rPr lang="en-US" dirty="0" err="1"/>
              <a:t>hình</a:t>
            </a:r>
            <a:r>
              <a:rPr lang="en-US" dirty="0"/>
              <a:t> </a:t>
            </a:r>
            <a:r>
              <a:rPr lang="en-US" dirty="0" err="1"/>
              <a:t>chính</a:t>
            </a:r>
            <a:r>
              <a:rPr lang="en-US" dirty="0"/>
              <a:t> </a:t>
            </a:r>
            <a:r>
              <a:rPr lang="en-US" dirty="0" err="1"/>
              <a:t>để</a:t>
            </a:r>
            <a:r>
              <a:rPr lang="en-US" dirty="0"/>
              <a:t> </a:t>
            </a:r>
            <a:r>
              <a:rPr lang="en-US" dirty="0" err="1"/>
              <a:t>người</a:t>
            </a:r>
            <a:r>
              <a:rPr lang="en-US" dirty="0"/>
              <a:t> </a:t>
            </a:r>
            <a:r>
              <a:rPr lang="en-US" dirty="0" err="1"/>
              <a:t>dùng</a:t>
            </a:r>
            <a:r>
              <a:rPr lang="en-US" dirty="0"/>
              <a:t> </a:t>
            </a:r>
            <a:r>
              <a:rPr lang="en-US" dirty="0" err="1"/>
              <a:t>nhấn</a:t>
            </a:r>
            <a:r>
              <a:rPr lang="en-US" dirty="0"/>
              <a:t> </a:t>
            </a:r>
            <a:r>
              <a:rPr lang="en-US" dirty="0" err="1"/>
              <a:t>chọn</a:t>
            </a:r>
            <a:endParaRPr dirty="0"/>
          </a:p>
        </p:txBody>
      </p:sp>
      <p:sp>
        <p:nvSpPr>
          <p:cNvPr id="2956" name="Google Shape;2956;p52"/>
          <p:cNvSpPr txBox="1">
            <a:spLocks noGrp="1"/>
          </p:cNvSpPr>
          <p:nvPr>
            <p:ph type="title" idx="2"/>
          </p:nvPr>
        </p:nvSpPr>
        <p:spPr>
          <a:xfrm>
            <a:off x="3466813" y="2509375"/>
            <a:ext cx="2153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Nhập</a:t>
            </a:r>
            <a:r>
              <a:rPr lang="en-US" dirty="0"/>
              <a:t> </a:t>
            </a:r>
            <a:r>
              <a:rPr lang="en-US" dirty="0" err="1"/>
              <a:t>tiền</a:t>
            </a:r>
            <a:endParaRPr dirty="0"/>
          </a:p>
        </p:txBody>
      </p:sp>
      <p:sp>
        <p:nvSpPr>
          <p:cNvPr id="2957" name="Google Shape;2957;p52"/>
          <p:cNvSpPr txBox="1">
            <a:spLocks noGrp="1"/>
          </p:cNvSpPr>
          <p:nvPr>
            <p:ph type="subTitle" idx="3"/>
          </p:nvPr>
        </p:nvSpPr>
        <p:spPr>
          <a:xfrm>
            <a:off x="3457759" y="3288723"/>
            <a:ext cx="2153100" cy="6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Điền</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và</a:t>
            </a:r>
            <a:r>
              <a:rPr lang="en-US" dirty="0"/>
              <a:t> </a:t>
            </a:r>
            <a:r>
              <a:rPr lang="en-US" dirty="0" err="1"/>
              <a:t>số</a:t>
            </a:r>
            <a:r>
              <a:rPr lang="en-US" dirty="0"/>
              <a:t> </a:t>
            </a:r>
            <a:r>
              <a:rPr lang="en-US" dirty="0" err="1"/>
              <a:t>tiền</a:t>
            </a:r>
            <a:r>
              <a:rPr lang="en-US" dirty="0"/>
              <a:t> </a:t>
            </a:r>
            <a:r>
              <a:rPr lang="en-US" dirty="0" err="1"/>
              <a:t>quyên</a:t>
            </a:r>
            <a:r>
              <a:rPr lang="en-US" dirty="0"/>
              <a:t> </a:t>
            </a:r>
            <a:r>
              <a:rPr lang="en-US" dirty="0" err="1"/>
              <a:t>góp</a:t>
            </a:r>
            <a:r>
              <a:rPr lang="en-US" dirty="0"/>
              <a:t> ( </a:t>
            </a:r>
            <a:r>
              <a:rPr lang="en-US" dirty="0" err="1"/>
              <a:t>dự</a:t>
            </a:r>
            <a:r>
              <a:rPr lang="en-US" dirty="0"/>
              <a:t> </a:t>
            </a:r>
            <a:r>
              <a:rPr lang="en-US" dirty="0" err="1"/>
              <a:t>kiến</a:t>
            </a:r>
            <a:r>
              <a:rPr lang="en-US" dirty="0"/>
              <a:t> </a:t>
            </a:r>
            <a:r>
              <a:rPr lang="en-US" dirty="0" err="1"/>
              <a:t>sẽ</a:t>
            </a:r>
            <a:r>
              <a:rPr lang="en-US" dirty="0"/>
              <a:t> </a:t>
            </a:r>
            <a:r>
              <a:rPr lang="en-US" dirty="0" err="1"/>
              <a:t>dùng</a:t>
            </a:r>
            <a:r>
              <a:rPr lang="en-US" dirty="0"/>
              <a:t> </a:t>
            </a:r>
            <a:r>
              <a:rPr lang="en-US" dirty="0" err="1"/>
              <a:t>tiền</a:t>
            </a:r>
            <a:r>
              <a:rPr lang="en-US" dirty="0"/>
              <a:t> </a:t>
            </a:r>
            <a:r>
              <a:rPr lang="en-US" dirty="0" err="1"/>
              <a:t>chẵn</a:t>
            </a:r>
            <a:r>
              <a:rPr lang="en-US" dirty="0"/>
              <a:t> </a:t>
            </a:r>
            <a:r>
              <a:rPr lang="en-US" dirty="0" err="1"/>
              <a:t>để</a:t>
            </a:r>
            <a:r>
              <a:rPr lang="en-US" dirty="0"/>
              <a:t> </a:t>
            </a:r>
            <a:r>
              <a:rPr lang="en-US" dirty="0" err="1"/>
              <a:t>người</a:t>
            </a:r>
            <a:r>
              <a:rPr lang="en-US" dirty="0"/>
              <a:t> </a:t>
            </a:r>
            <a:r>
              <a:rPr lang="en-US" dirty="0" err="1"/>
              <a:t>dùng</a:t>
            </a:r>
            <a:r>
              <a:rPr lang="en-US" dirty="0"/>
              <a:t> </a:t>
            </a:r>
            <a:r>
              <a:rPr lang="en-US" dirty="0" err="1"/>
              <a:t>chọn</a:t>
            </a:r>
            <a:r>
              <a:rPr lang="en-US" dirty="0"/>
              <a:t>)</a:t>
            </a:r>
            <a:endParaRPr dirty="0"/>
          </a:p>
        </p:txBody>
      </p:sp>
      <p:sp>
        <p:nvSpPr>
          <p:cNvPr id="2958" name="Google Shape;2958;p52"/>
          <p:cNvSpPr txBox="1">
            <a:spLocks noGrp="1"/>
          </p:cNvSpPr>
          <p:nvPr>
            <p:ph type="title" idx="4"/>
          </p:nvPr>
        </p:nvSpPr>
        <p:spPr>
          <a:xfrm>
            <a:off x="5857550" y="2509375"/>
            <a:ext cx="2153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Xác</a:t>
            </a:r>
            <a:r>
              <a:rPr lang="en-US" dirty="0"/>
              <a:t> </a:t>
            </a:r>
            <a:r>
              <a:rPr lang="en-US" dirty="0" err="1"/>
              <a:t>nhận</a:t>
            </a:r>
            <a:r>
              <a:rPr lang="en-US" dirty="0"/>
              <a:t> </a:t>
            </a:r>
            <a:endParaRPr dirty="0"/>
          </a:p>
        </p:txBody>
      </p:sp>
      <p:sp>
        <p:nvSpPr>
          <p:cNvPr id="2959" name="Google Shape;2959;p52"/>
          <p:cNvSpPr txBox="1">
            <a:spLocks noGrp="1"/>
          </p:cNvSpPr>
          <p:nvPr>
            <p:ph type="subTitle" idx="5"/>
          </p:nvPr>
        </p:nvSpPr>
        <p:spPr>
          <a:xfrm>
            <a:off x="5857550" y="3095900"/>
            <a:ext cx="2153100" cy="6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Xác</a:t>
            </a:r>
            <a:r>
              <a:rPr lang="en-US" dirty="0"/>
              <a:t> </a:t>
            </a:r>
            <a:r>
              <a:rPr lang="en-US" dirty="0" err="1"/>
              <a:t>nhận</a:t>
            </a:r>
            <a:r>
              <a:rPr lang="en-US" dirty="0"/>
              <a:t>, </a:t>
            </a:r>
            <a:r>
              <a:rPr lang="en-US" dirty="0" err="1"/>
              <a:t>quyên</a:t>
            </a:r>
            <a:r>
              <a:rPr lang="en-US" dirty="0"/>
              <a:t> </a:t>
            </a:r>
            <a:r>
              <a:rPr lang="en-US" dirty="0" err="1"/>
              <a:t>góp</a:t>
            </a:r>
            <a:r>
              <a:rPr lang="en-US" dirty="0"/>
              <a:t> </a:t>
            </a:r>
            <a:r>
              <a:rPr lang="en-US" dirty="0" err="1"/>
              <a:t>và</a:t>
            </a:r>
            <a:r>
              <a:rPr lang="en-US" dirty="0"/>
              <a:t> </a:t>
            </a:r>
            <a:r>
              <a:rPr lang="en-US" dirty="0" err="1"/>
              <a:t>nhận</a:t>
            </a:r>
            <a:r>
              <a:rPr lang="en-US" dirty="0"/>
              <a:t> </a:t>
            </a:r>
            <a:r>
              <a:rPr lang="en-US" dirty="0" err="1"/>
              <a:t>thông</a:t>
            </a:r>
            <a:r>
              <a:rPr lang="en-US" dirty="0"/>
              <a:t> </a:t>
            </a:r>
            <a:r>
              <a:rPr lang="en-US" dirty="0" err="1"/>
              <a:t>báo</a:t>
            </a:r>
            <a:r>
              <a:rPr lang="en-US" dirty="0"/>
              <a:t> </a:t>
            </a:r>
            <a:r>
              <a:rPr lang="en-US" dirty="0" err="1"/>
              <a:t>thành</a:t>
            </a:r>
            <a:r>
              <a:rPr lang="en-US" dirty="0"/>
              <a:t> </a:t>
            </a:r>
            <a:r>
              <a:rPr lang="en-US" dirty="0" err="1"/>
              <a:t>công</a:t>
            </a:r>
            <a:endParaRPr dirty="0"/>
          </a:p>
        </p:txBody>
      </p:sp>
      <p:grpSp>
        <p:nvGrpSpPr>
          <p:cNvPr id="2960" name="Google Shape;2960;p52"/>
          <p:cNvGrpSpPr/>
          <p:nvPr/>
        </p:nvGrpSpPr>
        <p:grpSpPr>
          <a:xfrm>
            <a:off x="6814223" y="1782150"/>
            <a:ext cx="239637" cy="382479"/>
            <a:chOff x="1609666" y="1807740"/>
            <a:chExt cx="239637" cy="382479"/>
          </a:xfrm>
        </p:grpSpPr>
        <p:sp>
          <p:nvSpPr>
            <p:cNvPr id="2961" name="Google Shape;2961;p52"/>
            <p:cNvSpPr/>
            <p:nvPr/>
          </p:nvSpPr>
          <p:spPr>
            <a:xfrm>
              <a:off x="1716355" y="1940623"/>
              <a:ext cx="26249" cy="243976"/>
            </a:xfrm>
            <a:custGeom>
              <a:avLst/>
              <a:gdLst/>
              <a:ahLst/>
              <a:cxnLst/>
              <a:rect l="l" t="t" r="r" b="b"/>
              <a:pathLst>
                <a:path w="975" h="9063" extrusionOk="0">
                  <a:moveTo>
                    <a:pt x="488" y="1"/>
                  </a:moveTo>
                  <a:cubicBezTo>
                    <a:pt x="186" y="1"/>
                    <a:pt x="1" y="186"/>
                    <a:pt x="1" y="488"/>
                  </a:cubicBezTo>
                  <a:lnTo>
                    <a:pt x="1" y="8599"/>
                  </a:lnTo>
                  <a:cubicBezTo>
                    <a:pt x="1" y="8877"/>
                    <a:pt x="186" y="9062"/>
                    <a:pt x="488" y="9062"/>
                  </a:cubicBezTo>
                  <a:cubicBezTo>
                    <a:pt x="766" y="9062"/>
                    <a:pt x="974" y="8877"/>
                    <a:pt x="974" y="8599"/>
                  </a:cubicBezTo>
                  <a:lnTo>
                    <a:pt x="974" y="488"/>
                  </a:lnTo>
                  <a:cubicBezTo>
                    <a:pt x="974" y="186"/>
                    <a:pt x="766" y="1"/>
                    <a:pt x="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2"/>
            <p:cNvSpPr/>
            <p:nvPr/>
          </p:nvSpPr>
          <p:spPr>
            <a:xfrm>
              <a:off x="1721362" y="1940623"/>
              <a:ext cx="21242" cy="243976"/>
            </a:xfrm>
            <a:custGeom>
              <a:avLst/>
              <a:gdLst/>
              <a:ahLst/>
              <a:cxnLst/>
              <a:rect l="l" t="t" r="r" b="b"/>
              <a:pathLst>
                <a:path w="789" h="9063" extrusionOk="0">
                  <a:moveTo>
                    <a:pt x="0" y="1"/>
                  </a:moveTo>
                  <a:lnTo>
                    <a:pt x="116" y="94"/>
                  </a:lnTo>
                  <a:cubicBezTo>
                    <a:pt x="209" y="186"/>
                    <a:pt x="302" y="279"/>
                    <a:pt x="302" y="488"/>
                  </a:cubicBezTo>
                  <a:lnTo>
                    <a:pt x="302" y="8599"/>
                  </a:lnTo>
                  <a:cubicBezTo>
                    <a:pt x="302" y="8784"/>
                    <a:pt x="209" y="8877"/>
                    <a:pt x="0" y="8970"/>
                  </a:cubicBezTo>
                  <a:cubicBezTo>
                    <a:pt x="116" y="9062"/>
                    <a:pt x="209" y="9062"/>
                    <a:pt x="302" y="9062"/>
                  </a:cubicBezTo>
                  <a:cubicBezTo>
                    <a:pt x="580" y="9062"/>
                    <a:pt x="788" y="8877"/>
                    <a:pt x="788" y="8599"/>
                  </a:cubicBezTo>
                  <a:lnTo>
                    <a:pt x="788" y="488"/>
                  </a:lnTo>
                  <a:cubicBezTo>
                    <a:pt x="788" y="279"/>
                    <a:pt x="696" y="186"/>
                    <a:pt x="696" y="94"/>
                  </a:cubicBezTo>
                  <a:cubicBezTo>
                    <a:pt x="580" y="1"/>
                    <a:pt x="394"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2"/>
            <p:cNvSpPr/>
            <p:nvPr/>
          </p:nvSpPr>
          <p:spPr>
            <a:xfrm>
              <a:off x="1615292" y="1813367"/>
              <a:ext cx="228384" cy="228362"/>
            </a:xfrm>
            <a:custGeom>
              <a:avLst/>
              <a:gdLst/>
              <a:ahLst/>
              <a:cxnLst/>
              <a:rect l="l" t="t" r="r" b="b"/>
              <a:pathLst>
                <a:path w="8483" h="8483" extrusionOk="0">
                  <a:moveTo>
                    <a:pt x="4242" y="0"/>
                  </a:moveTo>
                  <a:lnTo>
                    <a:pt x="1" y="4241"/>
                  </a:lnTo>
                  <a:lnTo>
                    <a:pt x="4242" y="8482"/>
                  </a:lnTo>
                  <a:lnTo>
                    <a:pt x="8483" y="4241"/>
                  </a:lnTo>
                  <a:lnTo>
                    <a:pt x="42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2"/>
            <p:cNvSpPr/>
            <p:nvPr/>
          </p:nvSpPr>
          <p:spPr>
            <a:xfrm>
              <a:off x="1622776" y="1927540"/>
              <a:ext cx="106721" cy="114195"/>
            </a:xfrm>
            <a:custGeom>
              <a:avLst/>
              <a:gdLst/>
              <a:ahLst/>
              <a:cxnLst/>
              <a:rect l="l" t="t" r="r" b="b"/>
              <a:pathLst>
                <a:path w="3964" h="4242" extrusionOk="0">
                  <a:moveTo>
                    <a:pt x="3964" y="0"/>
                  </a:moveTo>
                  <a:lnTo>
                    <a:pt x="186" y="3755"/>
                  </a:lnTo>
                  <a:cubicBezTo>
                    <a:pt x="1" y="3963"/>
                    <a:pt x="186" y="4241"/>
                    <a:pt x="395" y="4241"/>
                  </a:cubicBezTo>
                  <a:lnTo>
                    <a:pt x="3964" y="4241"/>
                  </a:lnTo>
                  <a:lnTo>
                    <a:pt x="39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2"/>
            <p:cNvSpPr/>
            <p:nvPr/>
          </p:nvSpPr>
          <p:spPr>
            <a:xfrm>
              <a:off x="1713878" y="1927540"/>
              <a:ext cx="15615" cy="114195"/>
            </a:xfrm>
            <a:custGeom>
              <a:avLst/>
              <a:gdLst/>
              <a:ahLst/>
              <a:cxnLst/>
              <a:rect l="l" t="t" r="r" b="b"/>
              <a:pathLst>
                <a:path w="580" h="4242" extrusionOk="0">
                  <a:moveTo>
                    <a:pt x="580" y="0"/>
                  </a:moveTo>
                  <a:lnTo>
                    <a:pt x="0" y="580"/>
                  </a:lnTo>
                  <a:lnTo>
                    <a:pt x="0" y="4241"/>
                  </a:lnTo>
                  <a:lnTo>
                    <a:pt x="580" y="4241"/>
                  </a:lnTo>
                  <a:lnTo>
                    <a:pt x="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2"/>
            <p:cNvSpPr/>
            <p:nvPr/>
          </p:nvSpPr>
          <p:spPr>
            <a:xfrm>
              <a:off x="1729465" y="1927540"/>
              <a:ext cx="114205" cy="104127"/>
            </a:xfrm>
            <a:custGeom>
              <a:avLst/>
              <a:gdLst/>
              <a:ahLst/>
              <a:cxnLst/>
              <a:rect l="l" t="t" r="r" b="b"/>
              <a:pathLst>
                <a:path w="4242" h="3868" extrusionOk="0">
                  <a:moveTo>
                    <a:pt x="1" y="0"/>
                  </a:moveTo>
                  <a:lnTo>
                    <a:pt x="3755" y="3755"/>
                  </a:lnTo>
                  <a:cubicBezTo>
                    <a:pt x="3831" y="3831"/>
                    <a:pt x="3917" y="3867"/>
                    <a:pt x="3995" y="3867"/>
                  </a:cubicBezTo>
                  <a:cubicBezTo>
                    <a:pt x="4130" y="3867"/>
                    <a:pt x="4242" y="3760"/>
                    <a:pt x="4242" y="3569"/>
                  </a:cubicBezTo>
                  <a:lnTo>
                    <a:pt x="42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2"/>
            <p:cNvSpPr/>
            <p:nvPr/>
          </p:nvSpPr>
          <p:spPr>
            <a:xfrm>
              <a:off x="1729465" y="1927540"/>
              <a:ext cx="114205" cy="15614"/>
            </a:xfrm>
            <a:custGeom>
              <a:avLst/>
              <a:gdLst/>
              <a:ahLst/>
              <a:cxnLst/>
              <a:rect l="l" t="t" r="r" b="b"/>
              <a:pathLst>
                <a:path w="4242" h="580" extrusionOk="0">
                  <a:moveTo>
                    <a:pt x="1" y="0"/>
                  </a:moveTo>
                  <a:lnTo>
                    <a:pt x="580" y="580"/>
                  </a:lnTo>
                  <a:lnTo>
                    <a:pt x="4242" y="580"/>
                  </a:lnTo>
                  <a:lnTo>
                    <a:pt x="42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2"/>
            <p:cNvSpPr/>
            <p:nvPr/>
          </p:nvSpPr>
          <p:spPr>
            <a:xfrm>
              <a:off x="1729465" y="1813367"/>
              <a:ext cx="106721" cy="114195"/>
            </a:xfrm>
            <a:custGeom>
              <a:avLst/>
              <a:gdLst/>
              <a:ahLst/>
              <a:cxnLst/>
              <a:rect l="l" t="t" r="r" b="b"/>
              <a:pathLst>
                <a:path w="3964" h="4242" extrusionOk="0">
                  <a:moveTo>
                    <a:pt x="1" y="0"/>
                  </a:moveTo>
                  <a:lnTo>
                    <a:pt x="1" y="4241"/>
                  </a:lnTo>
                  <a:lnTo>
                    <a:pt x="3755" y="464"/>
                  </a:lnTo>
                  <a:cubicBezTo>
                    <a:pt x="3964" y="278"/>
                    <a:pt x="3755" y="0"/>
                    <a:pt x="3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2"/>
            <p:cNvSpPr/>
            <p:nvPr/>
          </p:nvSpPr>
          <p:spPr>
            <a:xfrm>
              <a:off x="1729465" y="1813367"/>
              <a:ext cx="15615" cy="114195"/>
            </a:xfrm>
            <a:custGeom>
              <a:avLst/>
              <a:gdLst/>
              <a:ahLst/>
              <a:cxnLst/>
              <a:rect l="l" t="t" r="r" b="b"/>
              <a:pathLst>
                <a:path w="580" h="4242" extrusionOk="0">
                  <a:moveTo>
                    <a:pt x="1" y="0"/>
                  </a:moveTo>
                  <a:lnTo>
                    <a:pt x="1" y="4241"/>
                  </a:lnTo>
                  <a:lnTo>
                    <a:pt x="580" y="3662"/>
                  </a:lnTo>
                  <a:lnTo>
                    <a:pt x="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2"/>
            <p:cNvSpPr/>
            <p:nvPr/>
          </p:nvSpPr>
          <p:spPr>
            <a:xfrm>
              <a:off x="1615292" y="1823785"/>
              <a:ext cx="114205" cy="103777"/>
            </a:xfrm>
            <a:custGeom>
              <a:avLst/>
              <a:gdLst/>
              <a:ahLst/>
              <a:cxnLst/>
              <a:rect l="l" t="t" r="r" b="b"/>
              <a:pathLst>
                <a:path w="4242" h="3855" extrusionOk="0">
                  <a:moveTo>
                    <a:pt x="289" y="1"/>
                  </a:moveTo>
                  <a:cubicBezTo>
                    <a:pt x="141" y="1"/>
                    <a:pt x="1" y="137"/>
                    <a:pt x="1" y="285"/>
                  </a:cubicBezTo>
                  <a:lnTo>
                    <a:pt x="1" y="3854"/>
                  </a:lnTo>
                  <a:lnTo>
                    <a:pt x="4242" y="3854"/>
                  </a:lnTo>
                  <a:lnTo>
                    <a:pt x="464" y="77"/>
                  </a:lnTo>
                  <a:cubicBezTo>
                    <a:pt x="410" y="23"/>
                    <a:pt x="349" y="1"/>
                    <a:pt x="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2"/>
            <p:cNvSpPr/>
            <p:nvPr/>
          </p:nvSpPr>
          <p:spPr>
            <a:xfrm>
              <a:off x="1615292" y="1911925"/>
              <a:ext cx="114205" cy="15641"/>
            </a:xfrm>
            <a:custGeom>
              <a:avLst/>
              <a:gdLst/>
              <a:ahLst/>
              <a:cxnLst/>
              <a:rect l="l" t="t" r="r" b="b"/>
              <a:pathLst>
                <a:path w="4242" h="581" extrusionOk="0">
                  <a:moveTo>
                    <a:pt x="1" y="1"/>
                  </a:moveTo>
                  <a:lnTo>
                    <a:pt x="1" y="580"/>
                  </a:lnTo>
                  <a:lnTo>
                    <a:pt x="4242" y="580"/>
                  </a:lnTo>
                  <a:lnTo>
                    <a:pt x="36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2"/>
            <p:cNvSpPr/>
            <p:nvPr/>
          </p:nvSpPr>
          <p:spPr>
            <a:xfrm>
              <a:off x="1708870" y="1906945"/>
              <a:ext cx="41218" cy="41215"/>
            </a:xfrm>
            <a:custGeom>
              <a:avLst/>
              <a:gdLst/>
              <a:ahLst/>
              <a:cxnLst/>
              <a:rect l="l" t="t" r="r" b="b"/>
              <a:pathLst>
                <a:path w="1531" h="1531" extrusionOk="0">
                  <a:moveTo>
                    <a:pt x="766" y="1"/>
                  </a:moveTo>
                  <a:cubicBezTo>
                    <a:pt x="279" y="1"/>
                    <a:pt x="1" y="279"/>
                    <a:pt x="1" y="765"/>
                  </a:cubicBezTo>
                  <a:cubicBezTo>
                    <a:pt x="1" y="1252"/>
                    <a:pt x="279" y="1530"/>
                    <a:pt x="766" y="1530"/>
                  </a:cubicBezTo>
                  <a:cubicBezTo>
                    <a:pt x="1252" y="1530"/>
                    <a:pt x="1530" y="1252"/>
                    <a:pt x="1530" y="765"/>
                  </a:cubicBezTo>
                  <a:cubicBezTo>
                    <a:pt x="1530" y="279"/>
                    <a:pt x="1252"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2"/>
            <p:cNvSpPr/>
            <p:nvPr/>
          </p:nvSpPr>
          <p:spPr>
            <a:xfrm>
              <a:off x="1711374" y="1906945"/>
              <a:ext cx="38715" cy="41215"/>
            </a:xfrm>
            <a:custGeom>
              <a:avLst/>
              <a:gdLst/>
              <a:ahLst/>
              <a:cxnLst/>
              <a:rect l="l" t="t" r="r" b="b"/>
              <a:pathLst>
                <a:path w="1438" h="1531" extrusionOk="0">
                  <a:moveTo>
                    <a:pt x="858" y="1"/>
                  </a:moveTo>
                  <a:lnTo>
                    <a:pt x="858" y="1"/>
                  </a:lnTo>
                  <a:cubicBezTo>
                    <a:pt x="951" y="93"/>
                    <a:pt x="951" y="279"/>
                    <a:pt x="951" y="371"/>
                  </a:cubicBezTo>
                  <a:cubicBezTo>
                    <a:pt x="951" y="858"/>
                    <a:pt x="673" y="1252"/>
                    <a:pt x="186" y="1252"/>
                  </a:cubicBezTo>
                  <a:cubicBezTo>
                    <a:pt x="93" y="1252"/>
                    <a:pt x="93" y="1252"/>
                    <a:pt x="1" y="1159"/>
                  </a:cubicBezTo>
                  <a:lnTo>
                    <a:pt x="1" y="1159"/>
                  </a:lnTo>
                  <a:cubicBezTo>
                    <a:pt x="93" y="1437"/>
                    <a:pt x="371" y="1530"/>
                    <a:pt x="673" y="1530"/>
                  </a:cubicBezTo>
                  <a:cubicBezTo>
                    <a:pt x="1159" y="1530"/>
                    <a:pt x="1437" y="1252"/>
                    <a:pt x="1437" y="765"/>
                  </a:cubicBezTo>
                  <a:cubicBezTo>
                    <a:pt x="1437" y="371"/>
                    <a:pt x="1252" y="93"/>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2"/>
            <p:cNvSpPr/>
            <p:nvPr/>
          </p:nvSpPr>
          <p:spPr>
            <a:xfrm>
              <a:off x="1609666" y="1807740"/>
              <a:ext cx="239637" cy="382479"/>
            </a:xfrm>
            <a:custGeom>
              <a:avLst/>
              <a:gdLst/>
              <a:ahLst/>
              <a:cxnLst/>
              <a:rect l="l" t="t" r="r" b="b"/>
              <a:pathLst>
                <a:path w="8901" h="14208" extrusionOk="0">
                  <a:moveTo>
                    <a:pt x="4265" y="673"/>
                  </a:moveTo>
                  <a:lnTo>
                    <a:pt x="4265" y="3477"/>
                  </a:lnTo>
                  <a:cubicBezTo>
                    <a:pt x="4149" y="3477"/>
                    <a:pt x="3964" y="3570"/>
                    <a:pt x="3871" y="3570"/>
                  </a:cubicBezTo>
                  <a:lnTo>
                    <a:pt x="2620" y="2318"/>
                  </a:lnTo>
                  <a:lnTo>
                    <a:pt x="4265" y="673"/>
                  </a:lnTo>
                  <a:close/>
                  <a:moveTo>
                    <a:pt x="8020" y="395"/>
                  </a:moveTo>
                  <a:cubicBezTo>
                    <a:pt x="8020" y="395"/>
                    <a:pt x="8112" y="395"/>
                    <a:pt x="8112" y="487"/>
                  </a:cubicBezTo>
                  <a:lnTo>
                    <a:pt x="8020" y="487"/>
                  </a:lnTo>
                  <a:lnTo>
                    <a:pt x="5030" y="3570"/>
                  </a:lnTo>
                  <a:cubicBezTo>
                    <a:pt x="4937" y="3477"/>
                    <a:pt x="4729" y="3477"/>
                    <a:pt x="4636" y="3477"/>
                  </a:cubicBezTo>
                  <a:lnTo>
                    <a:pt x="4636" y="395"/>
                  </a:lnTo>
                  <a:close/>
                  <a:moveTo>
                    <a:pt x="488" y="789"/>
                  </a:moveTo>
                  <a:lnTo>
                    <a:pt x="488" y="881"/>
                  </a:lnTo>
                  <a:lnTo>
                    <a:pt x="3570" y="3871"/>
                  </a:lnTo>
                  <a:cubicBezTo>
                    <a:pt x="3477" y="3964"/>
                    <a:pt x="3477" y="4149"/>
                    <a:pt x="3477" y="4265"/>
                  </a:cubicBezTo>
                  <a:lnTo>
                    <a:pt x="395" y="4265"/>
                  </a:lnTo>
                  <a:lnTo>
                    <a:pt x="395" y="881"/>
                  </a:lnTo>
                  <a:lnTo>
                    <a:pt x="488" y="789"/>
                  </a:lnTo>
                  <a:close/>
                  <a:moveTo>
                    <a:pt x="6583" y="2619"/>
                  </a:moveTo>
                  <a:lnTo>
                    <a:pt x="8205" y="4265"/>
                  </a:lnTo>
                  <a:lnTo>
                    <a:pt x="5424" y="4265"/>
                  </a:lnTo>
                  <a:cubicBezTo>
                    <a:pt x="5424" y="4149"/>
                    <a:pt x="5424" y="3964"/>
                    <a:pt x="5308" y="3871"/>
                  </a:cubicBezTo>
                  <a:lnTo>
                    <a:pt x="6583" y="2619"/>
                  </a:lnTo>
                  <a:close/>
                  <a:moveTo>
                    <a:pt x="4451" y="3871"/>
                  </a:moveTo>
                  <a:cubicBezTo>
                    <a:pt x="4729" y="3871"/>
                    <a:pt x="5030" y="4149"/>
                    <a:pt x="5030" y="4450"/>
                  </a:cubicBezTo>
                  <a:cubicBezTo>
                    <a:pt x="5030" y="4728"/>
                    <a:pt x="4729" y="5030"/>
                    <a:pt x="4451" y="5030"/>
                  </a:cubicBezTo>
                  <a:cubicBezTo>
                    <a:pt x="4149" y="5030"/>
                    <a:pt x="3871" y="4728"/>
                    <a:pt x="3871" y="4450"/>
                  </a:cubicBezTo>
                  <a:cubicBezTo>
                    <a:pt x="3871" y="4149"/>
                    <a:pt x="4149" y="3871"/>
                    <a:pt x="4451" y="3871"/>
                  </a:cubicBezTo>
                  <a:close/>
                  <a:moveTo>
                    <a:pt x="8506" y="4636"/>
                  </a:moveTo>
                  <a:lnTo>
                    <a:pt x="8506" y="8019"/>
                  </a:lnTo>
                  <a:cubicBezTo>
                    <a:pt x="8506" y="8019"/>
                    <a:pt x="8506" y="8112"/>
                    <a:pt x="8414" y="8112"/>
                  </a:cubicBezTo>
                  <a:lnTo>
                    <a:pt x="8414" y="8019"/>
                  </a:lnTo>
                  <a:lnTo>
                    <a:pt x="5308" y="5030"/>
                  </a:lnTo>
                  <a:cubicBezTo>
                    <a:pt x="5424" y="4937"/>
                    <a:pt x="5424" y="4728"/>
                    <a:pt x="5424" y="4636"/>
                  </a:cubicBezTo>
                  <a:close/>
                  <a:moveTo>
                    <a:pt x="5030" y="5308"/>
                  </a:moveTo>
                  <a:lnTo>
                    <a:pt x="6281" y="6582"/>
                  </a:lnTo>
                  <a:lnTo>
                    <a:pt x="4636" y="8205"/>
                  </a:lnTo>
                  <a:lnTo>
                    <a:pt x="4636" y="5424"/>
                  </a:lnTo>
                  <a:cubicBezTo>
                    <a:pt x="4845" y="5424"/>
                    <a:pt x="4937" y="5424"/>
                    <a:pt x="5030" y="5308"/>
                  </a:cubicBezTo>
                  <a:close/>
                  <a:moveTo>
                    <a:pt x="3871" y="5308"/>
                  </a:moveTo>
                  <a:cubicBezTo>
                    <a:pt x="3964" y="5424"/>
                    <a:pt x="4149" y="5424"/>
                    <a:pt x="4265" y="5424"/>
                  </a:cubicBezTo>
                  <a:lnTo>
                    <a:pt x="4265" y="8506"/>
                  </a:lnTo>
                  <a:lnTo>
                    <a:pt x="789" y="8506"/>
                  </a:lnTo>
                  <a:cubicBezTo>
                    <a:pt x="789" y="8413"/>
                    <a:pt x="789" y="8413"/>
                    <a:pt x="882" y="8413"/>
                  </a:cubicBezTo>
                  <a:lnTo>
                    <a:pt x="3871" y="5308"/>
                  </a:lnTo>
                  <a:close/>
                  <a:moveTo>
                    <a:pt x="4265" y="1"/>
                  </a:moveTo>
                  <a:lnTo>
                    <a:pt x="2318" y="2040"/>
                  </a:lnTo>
                  <a:lnTo>
                    <a:pt x="789" y="580"/>
                  </a:lnTo>
                  <a:cubicBezTo>
                    <a:pt x="673" y="395"/>
                    <a:pt x="488" y="395"/>
                    <a:pt x="302" y="395"/>
                  </a:cubicBezTo>
                  <a:cubicBezTo>
                    <a:pt x="94" y="487"/>
                    <a:pt x="1" y="673"/>
                    <a:pt x="1" y="881"/>
                  </a:cubicBezTo>
                  <a:lnTo>
                    <a:pt x="1" y="4450"/>
                  </a:lnTo>
                  <a:lnTo>
                    <a:pt x="1" y="4543"/>
                  </a:lnTo>
                  <a:lnTo>
                    <a:pt x="1" y="4636"/>
                  </a:lnTo>
                  <a:lnTo>
                    <a:pt x="789" y="5308"/>
                  </a:lnTo>
                  <a:cubicBezTo>
                    <a:pt x="835" y="5366"/>
                    <a:pt x="882" y="5395"/>
                    <a:pt x="928" y="5395"/>
                  </a:cubicBezTo>
                  <a:cubicBezTo>
                    <a:pt x="974" y="5395"/>
                    <a:pt x="1021" y="5366"/>
                    <a:pt x="1067" y="5308"/>
                  </a:cubicBezTo>
                  <a:cubicBezTo>
                    <a:pt x="1160" y="5215"/>
                    <a:pt x="1160" y="5122"/>
                    <a:pt x="1067" y="5030"/>
                  </a:cubicBezTo>
                  <a:lnTo>
                    <a:pt x="673" y="4636"/>
                  </a:lnTo>
                  <a:lnTo>
                    <a:pt x="3477" y="4636"/>
                  </a:lnTo>
                  <a:cubicBezTo>
                    <a:pt x="3477" y="4844"/>
                    <a:pt x="3570" y="4937"/>
                    <a:pt x="3570" y="5030"/>
                  </a:cubicBezTo>
                  <a:lnTo>
                    <a:pt x="2318" y="6281"/>
                  </a:lnTo>
                  <a:lnTo>
                    <a:pt x="1739" y="5702"/>
                  </a:lnTo>
                  <a:cubicBezTo>
                    <a:pt x="1693" y="5655"/>
                    <a:pt x="1646" y="5632"/>
                    <a:pt x="1600" y="5632"/>
                  </a:cubicBezTo>
                  <a:cubicBezTo>
                    <a:pt x="1554" y="5632"/>
                    <a:pt x="1507" y="5655"/>
                    <a:pt x="1461" y="5702"/>
                  </a:cubicBezTo>
                  <a:cubicBezTo>
                    <a:pt x="1368" y="5794"/>
                    <a:pt x="1368" y="5887"/>
                    <a:pt x="1461" y="6003"/>
                  </a:cubicBezTo>
                  <a:lnTo>
                    <a:pt x="2040" y="6582"/>
                  </a:lnTo>
                  <a:lnTo>
                    <a:pt x="580" y="8112"/>
                  </a:lnTo>
                  <a:cubicBezTo>
                    <a:pt x="395" y="8205"/>
                    <a:pt x="395" y="8413"/>
                    <a:pt x="395" y="8599"/>
                  </a:cubicBezTo>
                  <a:cubicBezTo>
                    <a:pt x="488" y="8784"/>
                    <a:pt x="673" y="8900"/>
                    <a:pt x="882" y="8900"/>
                  </a:cubicBezTo>
                  <a:lnTo>
                    <a:pt x="3779" y="8900"/>
                  </a:lnTo>
                  <a:lnTo>
                    <a:pt x="3779" y="13535"/>
                  </a:lnTo>
                  <a:cubicBezTo>
                    <a:pt x="3779" y="13906"/>
                    <a:pt x="4057" y="14207"/>
                    <a:pt x="4451" y="14207"/>
                  </a:cubicBezTo>
                  <a:cubicBezTo>
                    <a:pt x="4845" y="14207"/>
                    <a:pt x="5123" y="13906"/>
                    <a:pt x="5123" y="13535"/>
                  </a:cubicBezTo>
                  <a:lnTo>
                    <a:pt x="5123" y="10823"/>
                  </a:lnTo>
                  <a:cubicBezTo>
                    <a:pt x="5123" y="10731"/>
                    <a:pt x="5030" y="10638"/>
                    <a:pt x="4937" y="10638"/>
                  </a:cubicBezTo>
                  <a:cubicBezTo>
                    <a:pt x="4845" y="10638"/>
                    <a:pt x="4729" y="10731"/>
                    <a:pt x="4729" y="10823"/>
                  </a:cubicBezTo>
                  <a:lnTo>
                    <a:pt x="4729" y="13535"/>
                  </a:lnTo>
                  <a:cubicBezTo>
                    <a:pt x="4729" y="13720"/>
                    <a:pt x="4636" y="13813"/>
                    <a:pt x="4451" y="13813"/>
                  </a:cubicBezTo>
                  <a:cubicBezTo>
                    <a:pt x="4265" y="13813"/>
                    <a:pt x="4149" y="13720"/>
                    <a:pt x="4149" y="13535"/>
                  </a:cubicBezTo>
                  <a:lnTo>
                    <a:pt x="4149" y="8900"/>
                  </a:lnTo>
                  <a:lnTo>
                    <a:pt x="4636" y="8900"/>
                  </a:lnTo>
                  <a:cubicBezTo>
                    <a:pt x="4636" y="8900"/>
                    <a:pt x="4636" y="8784"/>
                    <a:pt x="4729" y="8691"/>
                  </a:cubicBezTo>
                  <a:lnTo>
                    <a:pt x="4729" y="9943"/>
                  </a:lnTo>
                  <a:cubicBezTo>
                    <a:pt x="4729" y="10059"/>
                    <a:pt x="4845" y="10151"/>
                    <a:pt x="4937" y="10151"/>
                  </a:cubicBezTo>
                  <a:cubicBezTo>
                    <a:pt x="5030" y="10151"/>
                    <a:pt x="5123" y="10059"/>
                    <a:pt x="5123" y="9943"/>
                  </a:cubicBezTo>
                  <a:lnTo>
                    <a:pt x="5123" y="8321"/>
                  </a:lnTo>
                  <a:lnTo>
                    <a:pt x="6583" y="6861"/>
                  </a:lnTo>
                  <a:lnTo>
                    <a:pt x="8112" y="8413"/>
                  </a:lnTo>
                  <a:cubicBezTo>
                    <a:pt x="8205" y="8413"/>
                    <a:pt x="8321" y="8506"/>
                    <a:pt x="8414" y="8506"/>
                  </a:cubicBezTo>
                  <a:lnTo>
                    <a:pt x="8599" y="8506"/>
                  </a:lnTo>
                  <a:cubicBezTo>
                    <a:pt x="8784" y="8413"/>
                    <a:pt x="8900" y="8205"/>
                    <a:pt x="8900" y="8019"/>
                  </a:cubicBezTo>
                  <a:lnTo>
                    <a:pt x="8900" y="4450"/>
                  </a:lnTo>
                  <a:lnTo>
                    <a:pt x="8900" y="4358"/>
                  </a:lnTo>
                  <a:lnTo>
                    <a:pt x="6861" y="2318"/>
                  </a:lnTo>
                  <a:lnTo>
                    <a:pt x="8321" y="789"/>
                  </a:lnTo>
                  <a:cubicBezTo>
                    <a:pt x="8506" y="673"/>
                    <a:pt x="8506" y="487"/>
                    <a:pt x="8506" y="302"/>
                  </a:cubicBezTo>
                  <a:cubicBezTo>
                    <a:pt x="8414" y="93"/>
                    <a:pt x="8205" y="1"/>
                    <a:pt x="8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5" name="Google Shape;2975;p52"/>
          <p:cNvGrpSpPr/>
          <p:nvPr/>
        </p:nvGrpSpPr>
        <p:grpSpPr>
          <a:xfrm>
            <a:off x="4357728" y="1782150"/>
            <a:ext cx="371261" cy="382479"/>
            <a:chOff x="5608280" y="1807740"/>
            <a:chExt cx="371261" cy="382479"/>
          </a:xfrm>
        </p:grpSpPr>
        <p:sp>
          <p:nvSpPr>
            <p:cNvPr id="2976" name="Google Shape;2976;p52"/>
            <p:cNvSpPr/>
            <p:nvPr/>
          </p:nvSpPr>
          <p:spPr>
            <a:xfrm>
              <a:off x="5613287" y="1813367"/>
              <a:ext cx="361273" cy="371227"/>
            </a:xfrm>
            <a:custGeom>
              <a:avLst/>
              <a:gdLst/>
              <a:ahLst/>
              <a:cxnLst/>
              <a:rect l="l" t="t" r="r" b="b"/>
              <a:pathLst>
                <a:path w="13419" h="13790" extrusionOk="0">
                  <a:moveTo>
                    <a:pt x="13025" y="0"/>
                  </a:moveTo>
                  <a:lnTo>
                    <a:pt x="2712" y="672"/>
                  </a:lnTo>
                  <a:cubicBezTo>
                    <a:pt x="2503" y="672"/>
                    <a:pt x="2410" y="858"/>
                    <a:pt x="2410" y="1043"/>
                  </a:cubicBezTo>
                  <a:lnTo>
                    <a:pt x="2410" y="10220"/>
                  </a:lnTo>
                  <a:cubicBezTo>
                    <a:pt x="2225" y="10128"/>
                    <a:pt x="2016" y="10128"/>
                    <a:pt x="1831" y="10128"/>
                  </a:cubicBezTo>
                  <a:cubicBezTo>
                    <a:pt x="858" y="10128"/>
                    <a:pt x="93" y="10893"/>
                    <a:pt x="0" y="11866"/>
                  </a:cubicBezTo>
                  <a:cubicBezTo>
                    <a:pt x="0" y="12932"/>
                    <a:pt x="765" y="13789"/>
                    <a:pt x="1831" y="13789"/>
                  </a:cubicBezTo>
                  <a:cubicBezTo>
                    <a:pt x="2804" y="13789"/>
                    <a:pt x="3569" y="13025"/>
                    <a:pt x="3662" y="12051"/>
                  </a:cubicBezTo>
                  <a:lnTo>
                    <a:pt x="3662" y="2990"/>
                  </a:lnTo>
                  <a:cubicBezTo>
                    <a:pt x="3662" y="2781"/>
                    <a:pt x="3870" y="2689"/>
                    <a:pt x="4056" y="2689"/>
                  </a:cubicBezTo>
                  <a:lnTo>
                    <a:pt x="11680" y="2202"/>
                  </a:lnTo>
                  <a:cubicBezTo>
                    <a:pt x="11712" y="2186"/>
                    <a:pt x="11744" y="2179"/>
                    <a:pt x="11775" y="2179"/>
                  </a:cubicBezTo>
                  <a:cubicBezTo>
                    <a:pt x="11930" y="2179"/>
                    <a:pt x="12074" y="2349"/>
                    <a:pt x="12074" y="2503"/>
                  </a:cubicBezTo>
                  <a:lnTo>
                    <a:pt x="12074" y="10220"/>
                  </a:lnTo>
                  <a:cubicBezTo>
                    <a:pt x="11866" y="10128"/>
                    <a:pt x="11680" y="10128"/>
                    <a:pt x="11495" y="10128"/>
                  </a:cubicBezTo>
                  <a:cubicBezTo>
                    <a:pt x="10522" y="10128"/>
                    <a:pt x="9757" y="10893"/>
                    <a:pt x="9757" y="11866"/>
                  </a:cubicBezTo>
                  <a:cubicBezTo>
                    <a:pt x="9664" y="12932"/>
                    <a:pt x="10522" y="13789"/>
                    <a:pt x="11588" y="13789"/>
                  </a:cubicBezTo>
                  <a:cubicBezTo>
                    <a:pt x="12561" y="13789"/>
                    <a:pt x="13326" y="13025"/>
                    <a:pt x="13419" y="12051"/>
                  </a:cubicBezTo>
                  <a:lnTo>
                    <a:pt x="13419" y="371"/>
                  </a:lnTo>
                  <a:cubicBezTo>
                    <a:pt x="13419" y="186"/>
                    <a:pt x="13233" y="0"/>
                    <a:pt x="13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2"/>
            <p:cNvSpPr/>
            <p:nvPr/>
          </p:nvSpPr>
          <p:spPr>
            <a:xfrm>
              <a:off x="5655069" y="1885731"/>
              <a:ext cx="64937" cy="298866"/>
            </a:xfrm>
            <a:custGeom>
              <a:avLst/>
              <a:gdLst/>
              <a:ahLst/>
              <a:cxnLst/>
              <a:rect l="l" t="t" r="r" b="b"/>
              <a:pathLst>
                <a:path w="2412" h="11102" extrusionOk="0">
                  <a:moveTo>
                    <a:pt x="1924" y="1"/>
                  </a:moveTo>
                  <a:cubicBezTo>
                    <a:pt x="1739" y="1"/>
                    <a:pt x="1530" y="209"/>
                    <a:pt x="1530" y="395"/>
                  </a:cubicBezTo>
                  <a:lnTo>
                    <a:pt x="1530" y="9363"/>
                  </a:lnTo>
                  <a:cubicBezTo>
                    <a:pt x="1530" y="10244"/>
                    <a:pt x="858" y="10916"/>
                    <a:pt x="1" y="11101"/>
                  </a:cubicBezTo>
                  <a:lnTo>
                    <a:pt x="279" y="11101"/>
                  </a:lnTo>
                  <a:cubicBezTo>
                    <a:pt x="1160" y="11101"/>
                    <a:pt x="1832" y="10522"/>
                    <a:pt x="2110" y="9757"/>
                  </a:cubicBezTo>
                  <a:lnTo>
                    <a:pt x="2110" y="9271"/>
                  </a:lnTo>
                  <a:lnTo>
                    <a:pt x="2110" y="302"/>
                  </a:lnTo>
                  <a:cubicBezTo>
                    <a:pt x="2110" y="209"/>
                    <a:pt x="2318" y="1"/>
                    <a:pt x="2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2"/>
            <p:cNvSpPr/>
            <p:nvPr/>
          </p:nvSpPr>
          <p:spPr>
            <a:xfrm>
              <a:off x="5917121" y="1813367"/>
              <a:ext cx="57426" cy="371227"/>
            </a:xfrm>
            <a:custGeom>
              <a:avLst/>
              <a:gdLst/>
              <a:ahLst/>
              <a:cxnLst/>
              <a:rect l="l" t="t" r="r" b="b"/>
              <a:pathLst>
                <a:path w="2133" h="13790" extrusionOk="0">
                  <a:moveTo>
                    <a:pt x="1275" y="0"/>
                  </a:moveTo>
                  <a:cubicBezTo>
                    <a:pt x="1460" y="93"/>
                    <a:pt x="1553" y="186"/>
                    <a:pt x="1553" y="371"/>
                  </a:cubicBezTo>
                  <a:lnTo>
                    <a:pt x="1553" y="12051"/>
                  </a:lnTo>
                  <a:cubicBezTo>
                    <a:pt x="1460" y="12932"/>
                    <a:pt x="788" y="13604"/>
                    <a:pt x="0" y="13789"/>
                  </a:cubicBezTo>
                  <a:lnTo>
                    <a:pt x="302" y="13789"/>
                  </a:lnTo>
                  <a:cubicBezTo>
                    <a:pt x="1066" y="13789"/>
                    <a:pt x="1854" y="13210"/>
                    <a:pt x="2040" y="12445"/>
                  </a:cubicBezTo>
                  <a:cubicBezTo>
                    <a:pt x="2040" y="12260"/>
                    <a:pt x="2133" y="12167"/>
                    <a:pt x="2133" y="11959"/>
                  </a:cubicBezTo>
                  <a:lnTo>
                    <a:pt x="2133" y="371"/>
                  </a:lnTo>
                  <a:cubicBezTo>
                    <a:pt x="2133" y="186"/>
                    <a:pt x="1947"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2"/>
            <p:cNvSpPr/>
            <p:nvPr/>
          </p:nvSpPr>
          <p:spPr>
            <a:xfrm>
              <a:off x="5608280" y="1807740"/>
              <a:ext cx="371261" cy="382479"/>
            </a:xfrm>
            <a:custGeom>
              <a:avLst/>
              <a:gdLst/>
              <a:ahLst/>
              <a:cxnLst/>
              <a:rect l="l" t="t" r="r" b="b"/>
              <a:pathLst>
                <a:path w="13790" h="14208" extrusionOk="0">
                  <a:moveTo>
                    <a:pt x="13118" y="1"/>
                  </a:moveTo>
                  <a:lnTo>
                    <a:pt x="11472" y="93"/>
                  </a:lnTo>
                  <a:cubicBezTo>
                    <a:pt x="11287" y="93"/>
                    <a:pt x="11194" y="209"/>
                    <a:pt x="11287" y="302"/>
                  </a:cubicBezTo>
                  <a:cubicBezTo>
                    <a:pt x="11287" y="395"/>
                    <a:pt x="11380" y="487"/>
                    <a:pt x="11472" y="487"/>
                  </a:cubicBezTo>
                  <a:lnTo>
                    <a:pt x="13211" y="395"/>
                  </a:lnTo>
                  <a:cubicBezTo>
                    <a:pt x="13211" y="395"/>
                    <a:pt x="13326" y="395"/>
                    <a:pt x="13326" y="487"/>
                  </a:cubicBezTo>
                  <a:lnTo>
                    <a:pt x="13326" y="580"/>
                  </a:lnTo>
                  <a:lnTo>
                    <a:pt x="13326" y="12168"/>
                  </a:lnTo>
                  <a:lnTo>
                    <a:pt x="13326" y="12562"/>
                  </a:lnTo>
                  <a:cubicBezTo>
                    <a:pt x="13118" y="13326"/>
                    <a:pt x="12446" y="13813"/>
                    <a:pt x="11774" y="13813"/>
                  </a:cubicBezTo>
                  <a:cubicBezTo>
                    <a:pt x="11287" y="13813"/>
                    <a:pt x="10893" y="13628"/>
                    <a:pt x="10522" y="13326"/>
                  </a:cubicBezTo>
                  <a:cubicBezTo>
                    <a:pt x="10221" y="12956"/>
                    <a:pt x="10128" y="12562"/>
                    <a:pt x="10128" y="12075"/>
                  </a:cubicBezTo>
                  <a:cubicBezTo>
                    <a:pt x="10128" y="11310"/>
                    <a:pt x="10800" y="10638"/>
                    <a:pt x="11681" y="10522"/>
                  </a:cubicBezTo>
                  <a:cubicBezTo>
                    <a:pt x="11866" y="10522"/>
                    <a:pt x="12052" y="10522"/>
                    <a:pt x="12260" y="10638"/>
                  </a:cubicBezTo>
                  <a:lnTo>
                    <a:pt x="12446" y="10638"/>
                  </a:lnTo>
                  <a:lnTo>
                    <a:pt x="12446" y="10429"/>
                  </a:lnTo>
                  <a:lnTo>
                    <a:pt x="12446" y="2712"/>
                  </a:lnTo>
                  <a:cubicBezTo>
                    <a:pt x="12446" y="2619"/>
                    <a:pt x="12446" y="2411"/>
                    <a:pt x="12353" y="2318"/>
                  </a:cubicBezTo>
                  <a:cubicBezTo>
                    <a:pt x="12168" y="2226"/>
                    <a:pt x="12052" y="2133"/>
                    <a:pt x="11866" y="2133"/>
                  </a:cubicBezTo>
                  <a:lnTo>
                    <a:pt x="4242" y="2712"/>
                  </a:lnTo>
                  <a:cubicBezTo>
                    <a:pt x="3848" y="2712"/>
                    <a:pt x="3662" y="2898"/>
                    <a:pt x="3662" y="3199"/>
                  </a:cubicBezTo>
                  <a:lnTo>
                    <a:pt x="3662" y="12168"/>
                  </a:lnTo>
                  <a:cubicBezTo>
                    <a:pt x="3662" y="12376"/>
                    <a:pt x="3662" y="12469"/>
                    <a:pt x="3570" y="12562"/>
                  </a:cubicBezTo>
                  <a:cubicBezTo>
                    <a:pt x="3361" y="13326"/>
                    <a:pt x="2782" y="13813"/>
                    <a:pt x="2017" y="13813"/>
                  </a:cubicBezTo>
                  <a:cubicBezTo>
                    <a:pt x="1623" y="13813"/>
                    <a:pt x="1159" y="13628"/>
                    <a:pt x="858" y="13326"/>
                  </a:cubicBezTo>
                  <a:cubicBezTo>
                    <a:pt x="580" y="12956"/>
                    <a:pt x="372" y="12562"/>
                    <a:pt x="372" y="12075"/>
                  </a:cubicBezTo>
                  <a:cubicBezTo>
                    <a:pt x="464" y="11310"/>
                    <a:pt x="1159" y="10638"/>
                    <a:pt x="2017" y="10522"/>
                  </a:cubicBezTo>
                  <a:cubicBezTo>
                    <a:pt x="2202" y="10522"/>
                    <a:pt x="2318" y="10522"/>
                    <a:pt x="2504" y="10638"/>
                  </a:cubicBezTo>
                  <a:lnTo>
                    <a:pt x="2689" y="10638"/>
                  </a:lnTo>
                  <a:cubicBezTo>
                    <a:pt x="2782" y="10522"/>
                    <a:pt x="2782" y="10522"/>
                    <a:pt x="2782" y="10429"/>
                  </a:cubicBezTo>
                  <a:lnTo>
                    <a:pt x="2782" y="8691"/>
                  </a:lnTo>
                  <a:cubicBezTo>
                    <a:pt x="2782" y="8599"/>
                    <a:pt x="2689" y="8506"/>
                    <a:pt x="2596" y="8506"/>
                  </a:cubicBezTo>
                  <a:cubicBezTo>
                    <a:pt x="2504" y="8506"/>
                    <a:pt x="2411" y="8599"/>
                    <a:pt x="2411" y="8691"/>
                  </a:cubicBezTo>
                  <a:lnTo>
                    <a:pt x="2411" y="10151"/>
                  </a:lnTo>
                  <a:lnTo>
                    <a:pt x="1924" y="10151"/>
                  </a:lnTo>
                  <a:cubicBezTo>
                    <a:pt x="951" y="10151"/>
                    <a:pt x="93" y="11009"/>
                    <a:pt x="1" y="12075"/>
                  </a:cubicBezTo>
                  <a:cubicBezTo>
                    <a:pt x="1" y="12654"/>
                    <a:pt x="186" y="13141"/>
                    <a:pt x="580" y="13628"/>
                  </a:cubicBezTo>
                  <a:cubicBezTo>
                    <a:pt x="951" y="13998"/>
                    <a:pt x="1438" y="14207"/>
                    <a:pt x="2017" y="14207"/>
                  </a:cubicBezTo>
                  <a:cubicBezTo>
                    <a:pt x="2990" y="14207"/>
                    <a:pt x="3755" y="13628"/>
                    <a:pt x="4056" y="12747"/>
                  </a:cubicBezTo>
                  <a:lnTo>
                    <a:pt x="4056" y="12168"/>
                  </a:lnTo>
                  <a:lnTo>
                    <a:pt x="4056" y="3199"/>
                  </a:lnTo>
                  <a:cubicBezTo>
                    <a:pt x="4056" y="3199"/>
                    <a:pt x="4149" y="3106"/>
                    <a:pt x="4242" y="3106"/>
                  </a:cubicBezTo>
                  <a:lnTo>
                    <a:pt x="11866" y="2619"/>
                  </a:lnTo>
                  <a:lnTo>
                    <a:pt x="12052" y="2619"/>
                  </a:lnTo>
                  <a:lnTo>
                    <a:pt x="12052" y="2712"/>
                  </a:lnTo>
                  <a:lnTo>
                    <a:pt x="12052" y="10151"/>
                  </a:lnTo>
                  <a:lnTo>
                    <a:pt x="11681" y="10151"/>
                  </a:lnTo>
                  <a:cubicBezTo>
                    <a:pt x="10615" y="10151"/>
                    <a:pt x="9734" y="11009"/>
                    <a:pt x="9734" y="12075"/>
                  </a:cubicBezTo>
                  <a:cubicBezTo>
                    <a:pt x="9642" y="12654"/>
                    <a:pt x="9850" y="13141"/>
                    <a:pt x="10221" y="13628"/>
                  </a:cubicBezTo>
                  <a:cubicBezTo>
                    <a:pt x="10615" y="13998"/>
                    <a:pt x="11194" y="14207"/>
                    <a:pt x="11774" y="14207"/>
                  </a:cubicBezTo>
                  <a:cubicBezTo>
                    <a:pt x="12631" y="14207"/>
                    <a:pt x="13512" y="13628"/>
                    <a:pt x="13697" y="12747"/>
                  </a:cubicBezTo>
                  <a:cubicBezTo>
                    <a:pt x="13697" y="12562"/>
                    <a:pt x="13790" y="12376"/>
                    <a:pt x="13790" y="12168"/>
                  </a:cubicBezTo>
                  <a:lnTo>
                    <a:pt x="13790" y="580"/>
                  </a:lnTo>
                  <a:cubicBezTo>
                    <a:pt x="13790" y="395"/>
                    <a:pt x="13697" y="302"/>
                    <a:pt x="13605" y="93"/>
                  </a:cubicBezTo>
                  <a:cubicBezTo>
                    <a:pt x="13512" y="1"/>
                    <a:pt x="13326" y="1"/>
                    <a:pt x="13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2"/>
            <p:cNvSpPr/>
            <p:nvPr/>
          </p:nvSpPr>
          <p:spPr>
            <a:xfrm>
              <a:off x="5673160" y="1813367"/>
              <a:ext cx="223403" cy="207769"/>
            </a:xfrm>
            <a:custGeom>
              <a:avLst/>
              <a:gdLst/>
              <a:ahLst/>
              <a:cxnLst/>
              <a:rect l="l" t="t" r="r" b="b"/>
              <a:pathLst>
                <a:path w="8298" h="7718" extrusionOk="0">
                  <a:moveTo>
                    <a:pt x="8112" y="0"/>
                  </a:moveTo>
                  <a:lnTo>
                    <a:pt x="488" y="464"/>
                  </a:lnTo>
                  <a:cubicBezTo>
                    <a:pt x="186" y="464"/>
                    <a:pt x="1" y="672"/>
                    <a:pt x="1" y="1043"/>
                  </a:cubicBezTo>
                  <a:lnTo>
                    <a:pt x="1" y="7532"/>
                  </a:lnTo>
                  <a:cubicBezTo>
                    <a:pt x="1" y="7625"/>
                    <a:pt x="94" y="7718"/>
                    <a:pt x="186" y="7718"/>
                  </a:cubicBezTo>
                  <a:cubicBezTo>
                    <a:pt x="279" y="7718"/>
                    <a:pt x="372" y="7625"/>
                    <a:pt x="372" y="7532"/>
                  </a:cubicBezTo>
                  <a:lnTo>
                    <a:pt x="372" y="1043"/>
                  </a:lnTo>
                  <a:cubicBezTo>
                    <a:pt x="372" y="950"/>
                    <a:pt x="488" y="858"/>
                    <a:pt x="580" y="858"/>
                  </a:cubicBezTo>
                  <a:lnTo>
                    <a:pt x="8112" y="371"/>
                  </a:lnTo>
                  <a:cubicBezTo>
                    <a:pt x="8205" y="371"/>
                    <a:pt x="8298" y="278"/>
                    <a:pt x="8298" y="186"/>
                  </a:cubicBezTo>
                  <a:cubicBezTo>
                    <a:pt x="8298" y="0"/>
                    <a:pt x="8205" y="0"/>
                    <a:pt x="81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52"/>
          <p:cNvGrpSpPr/>
          <p:nvPr/>
        </p:nvGrpSpPr>
        <p:grpSpPr>
          <a:xfrm>
            <a:off x="2017454" y="1781840"/>
            <a:ext cx="384992" cy="383099"/>
            <a:chOff x="731225" y="2952590"/>
            <a:chExt cx="384992" cy="383099"/>
          </a:xfrm>
        </p:grpSpPr>
        <p:sp>
          <p:nvSpPr>
            <p:cNvPr id="2982" name="Google Shape;2982;p52"/>
            <p:cNvSpPr/>
            <p:nvPr/>
          </p:nvSpPr>
          <p:spPr>
            <a:xfrm>
              <a:off x="736205" y="2956979"/>
              <a:ext cx="374384" cy="371846"/>
            </a:xfrm>
            <a:custGeom>
              <a:avLst/>
              <a:gdLst/>
              <a:ahLst/>
              <a:cxnLst/>
              <a:rect l="l" t="t" r="r" b="b"/>
              <a:pathLst>
                <a:path w="13906" h="13813" extrusionOk="0">
                  <a:moveTo>
                    <a:pt x="6953" y="0"/>
                  </a:moveTo>
                  <a:cubicBezTo>
                    <a:pt x="3199" y="0"/>
                    <a:pt x="1" y="3082"/>
                    <a:pt x="1" y="6953"/>
                  </a:cubicBezTo>
                  <a:cubicBezTo>
                    <a:pt x="1" y="10707"/>
                    <a:pt x="3199" y="13813"/>
                    <a:pt x="6953" y="13813"/>
                  </a:cubicBezTo>
                  <a:cubicBezTo>
                    <a:pt x="10824" y="13813"/>
                    <a:pt x="13906" y="10707"/>
                    <a:pt x="13906" y="6953"/>
                  </a:cubicBezTo>
                  <a:cubicBezTo>
                    <a:pt x="13906" y="3082"/>
                    <a:pt x="10824" y="0"/>
                    <a:pt x="6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2"/>
            <p:cNvSpPr/>
            <p:nvPr/>
          </p:nvSpPr>
          <p:spPr>
            <a:xfrm>
              <a:off x="960190" y="2975070"/>
              <a:ext cx="150389" cy="351252"/>
            </a:xfrm>
            <a:custGeom>
              <a:avLst/>
              <a:gdLst/>
              <a:ahLst/>
              <a:cxnLst/>
              <a:rect l="l" t="t" r="r" b="b"/>
              <a:pathLst>
                <a:path w="5586" h="13048" extrusionOk="0">
                  <a:moveTo>
                    <a:pt x="1437" y="0"/>
                  </a:moveTo>
                  <a:lnTo>
                    <a:pt x="1437" y="0"/>
                  </a:lnTo>
                  <a:cubicBezTo>
                    <a:pt x="3662" y="1159"/>
                    <a:pt x="5099" y="3477"/>
                    <a:pt x="5006" y="6188"/>
                  </a:cubicBezTo>
                  <a:cubicBezTo>
                    <a:pt x="5006" y="9456"/>
                    <a:pt x="2897" y="12167"/>
                    <a:pt x="1" y="13048"/>
                  </a:cubicBezTo>
                  <a:cubicBezTo>
                    <a:pt x="3176" y="12353"/>
                    <a:pt x="5493" y="9664"/>
                    <a:pt x="5586" y="6281"/>
                  </a:cubicBezTo>
                  <a:cubicBezTo>
                    <a:pt x="5586" y="3477"/>
                    <a:pt x="3848" y="1066"/>
                    <a:pt x="1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2"/>
            <p:cNvSpPr/>
            <p:nvPr/>
          </p:nvSpPr>
          <p:spPr>
            <a:xfrm>
              <a:off x="819823" y="2956979"/>
              <a:ext cx="207788" cy="371846"/>
            </a:xfrm>
            <a:custGeom>
              <a:avLst/>
              <a:gdLst/>
              <a:ahLst/>
              <a:cxnLst/>
              <a:rect l="l" t="t" r="r" b="b"/>
              <a:pathLst>
                <a:path w="7718" h="13813" extrusionOk="0">
                  <a:moveTo>
                    <a:pt x="3847" y="0"/>
                  </a:moveTo>
                  <a:cubicBezTo>
                    <a:pt x="3361" y="0"/>
                    <a:pt x="2897" y="93"/>
                    <a:pt x="2503" y="186"/>
                  </a:cubicBezTo>
                  <a:cubicBezTo>
                    <a:pt x="858" y="3963"/>
                    <a:pt x="0" y="8390"/>
                    <a:pt x="1622" y="12260"/>
                  </a:cubicBezTo>
                  <a:cubicBezTo>
                    <a:pt x="1831" y="12747"/>
                    <a:pt x="2109" y="13233"/>
                    <a:pt x="2410" y="13720"/>
                  </a:cubicBezTo>
                  <a:cubicBezTo>
                    <a:pt x="2897" y="13813"/>
                    <a:pt x="3361" y="13813"/>
                    <a:pt x="3847" y="13813"/>
                  </a:cubicBezTo>
                  <a:cubicBezTo>
                    <a:pt x="4334" y="13813"/>
                    <a:pt x="4821" y="13813"/>
                    <a:pt x="5307" y="13720"/>
                  </a:cubicBezTo>
                  <a:cubicBezTo>
                    <a:pt x="5585" y="13233"/>
                    <a:pt x="5794" y="12747"/>
                    <a:pt x="5979" y="12260"/>
                  </a:cubicBezTo>
                  <a:cubicBezTo>
                    <a:pt x="7718" y="8505"/>
                    <a:pt x="6837" y="3963"/>
                    <a:pt x="5307" y="186"/>
                  </a:cubicBezTo>
                  <a:cubicBezTo>
                    <a:pt x="4821" y="93"/>
                    <a:pt x="4334" y="0"/>
                    <a:pt x="3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2"/>
            <p:cNvSpPr/>
            <p:nvPr/>
          </p:nvSpPr>
          <p:spPr>
            <a:xfrm>
              <a:off x="869116" y="2956979"/>
              <a:ext cx="111701" cy="59924"/>
            </a:xfrm>
            <a:custGeom>
              <a:avLst/>
              <a:gdLst/>
              <a:ahLst/>
              <a:cxnLst/>
              <a:rect l="l" t="t" r="r" b="b"/>
              <a:pathLst>
                <a:path w="4149" h="2226" extrusionOk="0">
                  <a:moveTo>
                    <a:pt x="2016" y="0"/>
                  </a:moveTo>
                  <a:cubicBezTo>
                    <a:pt x="950" y="0"/>
                    <a:pt x="0" y="487"/>
                    <a:pt x="0" y="1159"/>
                  </a:cubicBezTo>
                  <a:cubicBezTo>
                    <a:pt x="0" y="1738"/>
                    <a:pt x="950" y="2225"/>
                    <a:pt x="2016" y="2225"/>
                  </a:cubicBezTo>
                  <a:cubicBezTo>
                    <a:pt x="3175" y="2225"/>
                    <a:pt x="4056" y="1738"/>
                    <a:pt x="4056" y="1159"/>
                  </a:cubicBezTo>
                  <a:cubicBezTo>
                    <a:pt x="4148" y="487"/>
                    <a:pt x="3175" y="0"/>
                    <a:pt x="20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2"/>
            <p:cNvSpPr/>
            <p:nvPr/>
          </p:nvSpPr>
          <p:spPr>
            <a:xfrm>
              <a:off x="874096" y="2964463"/>
              <a:ext cx="106721" cy="52440"/>
            </a:xfrm>
            <a:custGeom>
              <a:avLst/>
              <a:gdLst/>
              <a:ahLst/>
              <a:cxnLst/>
              <a:rect l="l" t="t" r="r" b="b"/>
              <a:pathLst>
                <a:path w="3964" h="1948" extrusionOk="0">
                  <a:moveTo>
                    <a:pt x="3291" y="0"/>
                  </a:moveTo>
                  <a:lnTo>
                    <a:pt x="3291" y="0"/>
                  </a:lnTo>
                  <a:cubicBezTo>
                    <a:pt x="3384" y="209"/>
                    <a:pt x="3477" y="302"/>
                    <a:pt x="3477" y="487"/>
                  </a:cubicBezTo>
                  <a:cubicBezTo>
                    <a:pt x="3477" y="1025"/>
                    <a:pt x="2638" y="1563"/>
                    <a:pt x="1590" y="1563"/>
                  </a:cubicBezTo>
                  <a:cubicBezTo>
                    <a:pt x="1509" y="1563"/>
                    <a:pt x="1427" y="1560"/>
                    <a:pt x="1345" y="1553"/>
                  </a:cubicBezTo>
                  <a:cubicBezTo>
                    <a:pt x="881" y="1553"/>
                    <a:pt x="394" y="1460"/>
                    <a:pt x="0" y="1275"/>
                  </a:cubicBezTo>
                  <a:lnTo>
                    <a:pt x="0" y="1275"/>
                  </a:lnTo>
                  <a:cubicBezTo>
                    <a:pt x="394" y="1646"/>
                    <a:pt x="1066" y="1947"/>
                    <a:pt x="1831" y="1947"/>
                  </a:cubicBezTo>
                  <a:cubicBezTo>
                    <a:pt x="2990" y="1947"/>
                    <a:pt x="3871" y="1460"/>
                    <a:pt x="3871" y="881"/>
                  </a:cubicBezTo>
                  <a:cubicBezTo>
                    <a:pt x="3963" y="487"/>
                    <a:pt x="3662" y="209"/>
                    <a:pt x="3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2"/>
            <p:cNvSpPr/>
            <p:nvPr/>
          </p:nvSpPr>
          <p:spPr>
            <a:xfrm>
              <a:off x="731225" y="2952590"/>
              <a:ext cx="384992" cy="383099"/>
            </a:xfrm>
            <a:custGeom>
              <a:avLst/>
              <a:gdLst/>
              <a:ahLst/>
              <a:cxnLst/>
              <a:rect l="l" t="t" r="r" b="b"/>
              <a:pathLst>
                <a:path w="14300" h="14231" extrusionOk="0">
                  <a:moveTo>
                    <a:pt x="7287" y="407"/>
                  </a:moveTo>
                  <a:cubicBezTo>
                    <a:pt x="7719" y="407"/>
                    <a:pt x="8139" y="515"/>
                    <a:pt x="8506" y="743"/>
                  </a:cubicBezTo>
                  <a:cubicBezTo>
                    <a:pt x="8876" y="835"/>
                    <a:pt x="8969" y="1137"/>
                    <a:pt x="8969" y="1322"/>
                  </a:cubicBezTo>
                  <a:cubicBezTo>
                    <a:pt x="8969" y="1507"/>
                    <a:pt x="8784" y="1716"/>
                    <a:pt x="8506" y="1901"/>
                  </a:cubicBezTo>
                  <a:cubicBezTo>
                    <a:pt x="8112" y="2098"/>
                    <a:pt x="7625" y="2197"/>
                    <a:pt x="7141" y="2197"/>
                  </a:cubicBezTo>
                  <a:cubicBezTo>
                    <a:pt x="6657" y="2197"/>
                    <a:pt x="6176" y="2098"/>
                    <a:pt x="5794" y="1901"/>
                  </a:cubicBezTo>
                  <a:cubicBezTo>
                    <a:pt x="5493" y="1716"/>
                    <a:pt x="5307" y="1507"/>
                    <a:pt x="5307" y="1322"/>
                  </a:cubicBezTo>
                  <a:cubicBezTo>
                    <a:pt x="5307" y="1021"/>
                    <a:pt x="5493" y="835"/>
                    <a:pt x="5794" y="650"/>
                  </a:cubicBezTo>
                  <a:cubicBezTo>
                    <a:pt x="6188" y="557"/>
                    <a:pt x="6466" y="441"/>
                    <a:pt x="6860" y="441"/>
                  </a:cubicBezTo>
                  <a:cubicBezTo>
                    <a:pt x="7003" y="418"/>
                    <a:pt x="7145" y="407"/>
                    <a:pt x="7287" y="407"/>
                  </a:cubicBezTo>
                  <a:close/>
                  <a:moveTo>
                    <a:pt x="5307" y="1994"/>
                  </a:moveTo>
                  <a:cubicBezTo>
                    <a:pt x="5400" y="2087"/>
                    <a:pt x="5493" y="2179"/>
                    <a:pt x="5609" y="2295"/>
                  </a:cubicBezTo>
                  <a:cubicBezTo>
                    <a:pt x="6072" y="2481"/>
                    <a:pt x="6559" y="2573"/>
                    <a:pt x="7138" y="2573"/>
                  </a:cubicBezTo>
                  <a:cubicBezTo>
                    <a:pt x="7926" y="2573"/>
                    <a:pt x="8598" y="2388"/>
                    <a:pt x="8969" y="2087"/>
                  </a:cubicBezTo>
                  <a:cubicBezTo>
                    <a:pt x="9456" y="3547"/>
                    <a:pt x="9850" y="4984"/>
                    <a:pt x="9942" y="6351"/>
                  </a:cubicBezTo>
                  <a:cubicBezTo>
                    <a:pt x="10128" y="8553"/>
                    <a:pt x="9850" y="10592"/>
                    <a:pt x="9085" y="12330"/>
                  </a:cubicBezTo>
                  <a:cubicBezTo>
                    <a:pt x="8876" y="12817"/>
                    <a:pt x="8691" y="13303"/>
                    <a:pt x="8390" y="13674"/>
                  </a:cubicBezTo>
                  <a:cubicBezTo>
                    <a:pt x="8204" y="13674"/>
                    <a:pt x="7926" y="13767"/>
                    <a:pt x="7625" y="13767"/>
                  </a:cubicBezTo>
                  <a:lnTo>
                    <a:pt x="6767" y="13767"/>
                  </a:lnTo>
                  <a:cubicBezTo>
                    <a:pt x="6466" y="13767"/>
                    <a:pt x="6072" y="13674"/>
                    <a:pt x="5794" y="13674"/>
                  </a:cubicBezTo>
                  <a:cubicBezTo>
                    <a:pt x="5609" y="13303"/>
                    <a:pt x="5307" y="12817"/>
                    <a:pt x="5122" y="12330"/>
                  </a:cubicBezTo>
                  <a:cubicBezTo>
                    <a:pt x="4334" y="10592"/>
                    <a:pt x="4149" y="8553"/>
                    <a:pt x="4334" y="6351"/>
                  </a:cubicBezTo>
                  <a:cubicBezTo>
                    <a:pt x="4543" y="4984"/>
                    <a:pt x="4821" y="3547"/>
                    <a:pt x="5307" y="1994"/>
                  </a:cubicBezTo>
                  <a:close/>
                  <a:moveTo>
                    <a:pt x="7373" y="1"/>
                  </a:moveTo>
                  <a:cubicBezTo>
                    <a:pt x="6976" y="1"/>
                    <a:pt x="6570" y="24"/>
                    <a:pt x="6188" y="71"/>
                  </a:cubicBezTo>
                  <a:cubicBezTo>
                    <a:pt x="5887" y="71"/>
                    <a:pt x="5493" y="163"/>
                    <a:pt x="5215" y="256"/>
                  </a:cubicBezTo>
                  <a:cubicBezTo>
                    <a:pt x="4450" y="441"/>
                    <a:pt x="3755" y="743"/>
                    <a:pt x="3083" y="1229"/>
                  </a:cubicBezTo>
                  <a:cubicBezTo>
                    <a:pt x="2990" y="1322"/>
                    <a:pt x="2990" y="1415"/>
                    <a:pt x="3083" y="1507"/>
                  </a:cubicBezTo>
                  <a:cubicBezTo>
                    <a:pt x="3129" y="1554"/>
                    <a:pt x="3181" y="1577"/>
                    <a:pt x="3233" y="1577"/>
                  </a:cubicBezTo>
                  <a:cubicBezTo>
                    <a:pt x="3285" y="1577"/>
                    <a:pt x="3338" y="1554"/>
                    <a:pt x="3384" y="1507"/>
                  </a:cubicBezTo>
                  <a:cubicBezTo>
                    <a:pt x="3963" y="1229"/>
                    <a:pt x="4543" y="835"/>
                    <a:pt x="5122" y="650"/>
                  </a:cubicBezTo>
                  <a:lnTo>
                    <a:pt x="5122" y="650"/>
                  </a:lnTo>
                  <a:cubicBezTo>
                    <a:pt x="5029" y="835"/>
                    <a:pt x="4913" y="1021"/>
                    <a:pt x="4913" y="1322"/>
                  </a:cubicBezTo>
                  <a:cubicBezTo>
                    <a:pt x="4913" y="1415"/>
                    <a:pt x="4913" y="1507"/>
                    <a:pt x="5029" y="1716"/>
                  </a:cubicBezTo>
                  <a:cubicBezTo>
                    <a:pt x="4450" y="3245"/>
                    <a:pt x="4056" y="4798"/>
                    <a:pt x="3963" y="6351"/>
                  </a:cubicBezTo>
                  <a:cubicBezTo>
                    <a:pt x="3662" y="8553"/>
                    <a:pt x="3963" y="10685"/>
                    <a:pt x="4728" y="12516"/>
                  </a:cubicBezTo>
                  <a:cubicBezTo>
                    <a:pt x="4913" y="12817"/>
                    <a:pt x="5029" y="13188"/>
                    <a:pt x="5215" y="13489"/>
                  </a:cubicBezTo>
                  <a:cubicBezTo>
                    <a:pt x="4149" y="13188"/>
                    <a:pt x="3175" y="12608"/>
                    <a:pt x="2411" y="11843"/>
                  </a:cubicBezTo>
                  <a:cubicBezTo>
                    <a:pt x="1159" y="10499"/>
                    <a:pt x="487" y="8854"/>
                    <a:pt x="487" y="7023"/>
                  </a:cubicBezTo>
                  <a:cubicBezTo>
                    <a:pt x="487" y="6142"/>
                    <a:pt x="672" y="5192"/>
                    <a:pt x="1066" y="4312"/>
                  </a:cubicBezTo>
                  <a:cubicBezTo>
                    <a:pt x="1437" y="3547"/>
                    <a:pt x="1924" y="2759"/>
                    <a:pt x="2596" y="2179"/>
                  </a:cubicBezTo>
                  <a:cubicBezTo>
                    <a:pt x="2712" y="2087"/>
                    <a:pt x="2712" y="1901"/>
                    <a:pt x="2596" y="1901"/>
                  </a:cubicBezTo>
                  <a:cubicBezTo>
                    <a:pt x="2503" y="1809"/>
                    <a:pt x="2411" y="1809"/>
                    <a:pt x="2318" y="1809"/>
                  </a:cubicBezTo>
                  <a:cubicBezTo>
                    <a:pt x="1646" y="2481"/>
                    <a:pt x="1066" y="3245"/>
                    <a:pt x="672" y="4126"/>
                  </a:cubicBezTo>
                  <a:cubicBezTo>
                    <a:pt x="278" y="5076"/>
                    <a:pt x="0" y="6050"/>
                    <a:pt x="0" y="7023"/>
                  </a:cubicBezTo>
                  <a:cubicBezTo>
                    <a:pt x="0" y="8947"/>
                    <a:pt x="765" y="10777"/>
                    <a:pt x="2132" y="12145"/>
                  </a:cubicBezTo>
                  <a:cubicBezTo>
                    <a:pt x="2318" y="12330"/>
                    <a:pt x="2503" y="12516"/>
                    <a:pt x="2804" y="12724"/>
                  </a:cubicBezTo>
                  <a:cubicBezTo>
                    <a:pt x="3083" y="12910"/>
                    <a:pt x="3291" y="13095"/>
                    <a:pt x="3569" y="13303"/>
                  </a:cubicBezTo>
                  <a:cubicBezTo>
                    <a:pt x="3871" y="13396"/>
                    <a:pt x="4149" y="13582"/>
                    <a:pt x="4450" y="13674"/>
                  </a:cubicBezTo>
                  <a:cubicBezTo>
                    <a:pt x="4728" y="13767"/>
                    <a:pt x="5029" y="13883"/>
                    <a:pt x="5307" y="13976"/>
                  </a:cubicBezTo>
                  <a:cubicBezTo>
                    <a:pt x="5701" y="14068"/>
                    <a:pt x="5979" y="14068"/>
                    <a:pt x="6281" y="14161"/>
                  </a:cubicBezTo>
                  <a:cubicBezTo>
                    <a:pt x="6570" y="14207"/>
                    <a:pt x="6837" y="14230"/>
                    <a:pt x="7103" y="14230"/>
                  </a:cubicBezTo>
                  <a:cubicBezTo>
                    <a:pt x="7370" y="14230"/>
                    <a:pt x="7637" y="14207"/>
                    <a:pt x="7926" y="14161"/>
                  </a:cubicBezTo>
                  <a:cubicBezTo>
                    <a:pt x="8204" y="14161"/>
                    <a:pt x="8598" y="14068"/>
                    <a:pt x="8876" y="13976"/>
                  </a:cubicBezTo>
                  <a:cubicBezTo>
                    <a:pt x="9178" y="13883"/>
                    <a:pt x="9548" y="13767"/>
                    <a:pt x="9850" y="13674"/>
                  </a:cubicBezTo>
                  <a:cubicBezTo>
                    <a:pt x="10128" y="13582"/>
                    <a:pt x="10429" y="13396"/>
                    <a:pt x="10707" y="13188"/>
                  </a:cubicBezTo>
                  <a:cubicBezTo>
                    <a:pt x="11009" y="13095"/>
                    <a:pt x="11194" y="12910"/>
                    <a:pt x="11495" y="12724"/>
                  </a:cubicBezTo>
                  <a:cubicBezTo>
                    <a:pt x="12747" y="11751"/>
                    <a:pt x="13604" y="10499"/>
                    <a:pt x="13998" y="8947"/>
                  </a:cubicBezTo>
                  <a:cubicBezTo>
                    <a:pt x="13998" y="8854"/>
                    <a:pt x="13998" y="8761"/>
                    <a:pt x="13905" y="8761"/>
                  </a:cubicBezTo>
                  <a:cubicBezTo>
                    <a:pt x="13851" y="8734"/>
                    <a:pt x="13803" y="8723"/>
                    <a:pt x="13762" y="8723"/>
                  </a:cubicBezTo>
                  <a:cubicBezTo>
                    <a:pt x="13662" y="8723"/>
                    <a:pt x="13604" y="8788"/>
                    <a:pt x="13604" y="8854"/>
                  </a:cubicBezTo>
                  <a:cubicBezTo>
                    <a:pt x="13233" y="10291"/>
                    <a:pt x="12353" y="11565"/>
                    <a:pt x="11194" y="12423"/>
                  </a:cubicBezTo>
                  <a:cubicBezTo>
                    <a:pt x="10522" y="12910"/>
                    <a:pt x="9757" y="13303"/>
                    <a:pt x="8969" y="13489"/>
                  </a:cubicBezTo>
                  <a:cubicBezTo>
                    <a:pt x="9178" y="13188"/>
                    <a:pt x="9363" y="12910"/>
                    <a:pt x="9456" y="12516"/>
                  </a:cubicBezTo>
                  <a:cubicBezTo>
                    <a:pt x="10244" y="10685"/>
                    <a:pt x="10615" y="8668"/>
                    <a:pt x="10336" y="6351"/>
                  </a:cubicBezTo>
                  <a:cubicBezTo>
                    <a:pt x="10244" y="4891"/>
                    <a:pt x="9850" y="3245"/>
                    <a:pt x="9363" y="1716"/>
                  </a:cubicBezTo>
                  <a:cubicBezTo>
                    <a:pt x="9363" y="1507"/>
                    <a:pt x="9456" y="1415"/>
                    <a:pt x="9456" y="1322"/>
                  </a:cubicBezTo>
                  <a:cubicBezTo>
                    <a:pt x="9456" y="1137"/>
                    <a:pt x="9363" y="928"/>
                    <a:pt x="9178" y="743"/>
                  </a:cubicBezTo>
                  <a:lnTo>
                    <a:pt x="9178" y="743"/>
                  </a:lnTo>
                  <a:cubicBezTo>
                    <a:pt x="10244" y="1021"/>
                    <a:pt x="11101" y="1600"/>
                    <a:pt x="11866" y="2388"/>
                  </a:cubicBezTo>
                  <a:cubicBezTo>
                    <a:pt x="13141" y="3639"/>
                    <a:pt x="13813" y="5378"/>
                    <a:pt x="13813" y="7116"/>
                  </a:cubicBezTo>
                  <a:lnTo>
                    <a:pt x="13813" y="7973"/>
                  </a:lnTo>
                  <a:cubicBezTo>
                    <a:pt x="13813" y="8089"/>
                    <a:pt x="13813" y="8182"/>
                    <a:pt x="13998" y="8182"/>
                  </a:cubicBezTo>
                  <a:cubicBezTo>
                    <a:pt x="14091" y="8182"/>
                    <a:pt x="14184" y="8089"/>
                    <a:pt x="14184" y="7973"/>
                  </a:cubicBezTo>
                  <a:cubicBezTo>
                    <a:pt x="14184" y="7695"/>
                    <a:pt x="14299" y="7394"/>
                    <a:pt x="14299" y="7116"/>
                  </a:cubicBezTo>
                  <a:cubicBezTo>
                    <a:pt x="14299" y="5192"/>
                    <a:pt x="13511" y="3454"/>
                    <a:pt x="12167" y="2087"/>
                  </a:cubicBezTo>
                  <a:cubicBezTo>
                    <a:pt x="11681" y="1600"/>
                    <a:pt x="11194" y="1137"/>
                    <a:pt x="10522" y="835"/>
                  </a:cubicBezTo>
                  <a:cubicBezTo>
                    <a:pt x="9942" y="441"/>
                    <a:pt x="9270" y="256"/>
                    <a:pt x="8506" y="71"/>
                  </a:cubicBezTo>
                  <a:cubicBezTo>
                    <a:pt x="8158" y="24"/>
                    <a:pt x="7770" y="1"/>
                    <a:pt x="7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8" name="Google Shape;2988;p52"/>
          <p:cNvGrpSpPr/>
          <p:nvPr/>
        </p:nvGrpSpPr>
        <p:grpSpPr>
          <a:xfrm>
            <a:off x="932545" y="3396123"/>
            <a:ext cx="2759371" cy="2497162"/>
            <a:chOff x="932545" y="3548523"/>
            <a:chExt cx="2759371" cy="2497162"/>
          </a:xfrm>
        </p:grpSpPr>
        <p:sp>
          <p:nvSpPr>
            <p:cNvPr id="2989" name="Google Shape;2989;p52"/>
            <p:cNvSpPr/>
            <p:nvPr/>
          </p:nvSpPr>
          <p:spPr>
            <a:xfrm rot="3157019">
              <a:off x="966815" y="4142189"/>
              <a:ext cx="444614" cy="306082"/>
            </a:xfrm>
            <a:custGeom>
              <a:avLst/>
              <a:gdLst/>
              <a:ahLst/>
              <a:cxnLst/>
              <a:rect l="l" t="t" r="r" b="b"/>
              <a:pathLst>
                <a:path w="10909" h="7510" extrusionOk="0">
                  <a:moveTo>
                    <a:pt x="9686" y="0"/>
                  </a:moveTo>
                  <a:lnTo>
                    <a:pt x="1" y="4609"/>
                  </a:lnTo>
                  <a:lnTo>
                    <a:pt x="9368" y="7510"/>
                  </a:lnTo>
                  <a:lnTo>
                    <a:pt x="8766" y="5372"/>
                  </a:lnTo>
                  <a:lnTo>
                    <a:pt x="10908" y="5234"/>
                  </a:lnTo>
                  <a:lnTo>
                    <a:pt x="8409" y="2544"/>
                  </a:lnTo>
                  <a:lnTo>
                    <a:pt x="96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2"/>
            <p:cNvSpPr/>
            <p:nvPr/>
          </p:nvSpPr>
          <p:spPr>
            <a:xfrm rot="3157019">
              <a:off x="995735" y="4207668"/>
              <a:ext cx="342437" cy="92925"/>
            </a:xfrm>
            <a:custGeom>
              <a:avLst/>
              <a:gdLst/>
              <a:ahLst/>
              <a:cxnLst/>
              <a:rect l="l" t="t" r="r" b="b"/>
              <a:pathLst>
                <a:path w="8402" h="2280" extrusionOk="0">
                  <a:moveTo>
                    <a:pt x="8287" y="0"/>
                  </a:moveTo>
                  <a:cubicBezTo>
                    <a:pt x="8278" y="0"/>
                    <a:pt x="8269" y="2"/>
                    <a:pt x="8259" y="4"/>
                  </a:cubicBezTo>
                  <a:lnTo>
                    <a:pt x="93" y="2071"/>
                  </a:lnTo>
                  <a:cubicBezTo>
                    <a:pt x="33" y="2082"/>
                    <a:pt x="0" y="2142"/>
                    <a:pt x="16" y="2197"/>
                  </a:cubicBezTo>
                  <a:cubicBezTo>
                    <a:pt x="28" y="2247"/>
                    <a:pt x="71" y="2280"/>
                    <a:pt x="114" y="2280"/>
                  </a:cubicBezTo>
                  <a:cubicBezTo>
                    <a:pt x="126" y="2280"/>
                    <a:pt x="137" y="2273"/>
                    <a:pt x="142" y="2273"/>
                  </a:cubicBezTo>
                  <a:lnTo>
                    <a:pt x="8315" y="208"/>
                  </a:lnTo>
                  <a:cubicBezTo>
                    <a:pt x="8369" y="196"/>
                    <a:pt x="8402" y="136"/>
                    <a:pt x="8391" y="82"/>
                  </a:cubicBezTo>
                  <a:cubicBezTo>
                    <a:pt x="8377" y="35"/>
                    <a:pt x="8336" y="0"/>
                    <a:pt x="8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2"/>
            <p:cNvSpPr/>
            <p:nvPr/>
          </p:nvSpPr>
          <p:spPr>
            <a:xfrm rot="3157019">
              <a:off x="1199046" y="4425992"/>
              <a:ext cx="120680" cy="51068"/>
            </a:xfrm>
            <a:custGeom>
              <a:avLst/>
              <a:gdLst/>
              <a:ahLst/>
              <a:cxnLst/>
              <a:rect l="l" t="t" r="r" b="b"/>
              <a:pathLst>
                <a:path w="2961" h="1253" extrusionOk="0">
                  <a:moveTo>
                    <a:pt x="121" y="0"/>
                  </a:moveTo>
                  <a:cubicBezTo>
                    <a:pt x="79" y="0"/>
                    <a:pt x="40" y="26"/>
                    <a:pt x="23" y="69"/>
                  </a:cubicBezTo>
                  <a:cubicBezTo>
                    <a:pt x="0" y="123"/>
                    <a:pt x="28" y="183"/>
                    <a:pt x="83" y="205"/>
                  </a:cubicBezTo>
                  <a:lnTo>
                    <a:pt x="2802" y="1246"/>
                  </a:lnTo>
                  <a:cubicBezTo>
                    <a:pt x="2818" y="1253"/>
                    <a:pt x="2829" y="1253"/>
                    <a:pt x="2840" y="1253"/>
                  </a:cubicBezTo>
                  <a:cubicBezTo>
                    <a:pt x="2884" y="1253"/>
                    <a:pt x="2922" y="1225"/>
                    <a:pt x="2939" y="1187"/>
                  </a:cubicBezTo>
                  <a:cubicBezTo>
                    <a:pt x="2960" y="1132"/>
                    <a:pt x="2934" y="1071"/>
                    <a:pt x="2879" y="1049"/>
                  </a:cubicBezTo>
                  <a:lnTo>
                    <a:pt x="160" y="8"/>
                  </a:lnTo>
                  <a:cubicBezTo>
                    <a:pt x="147" y="3"/>
                    <a:pt x="134"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2"/>
            <p:cNvSpPr/>
            <p:nvPr/>
          </p:nvSpPr>
          <p:spPr>
            <a:xfrm rot="3157019">
              <a:off x="971082" y="4258356"/>
              <a:ext cx="332859" cy="25514"/>
            </a:xfrm>
            <a:custGeom>
              <a:avLst/>
              <a:gdLst/>
              <a:ahLst/>
              <a:cxnLst/>
              <a:rect l="l" t="t" r="r" b="b"/>
              <a:pathLst>
                <a:path w="8167" h="626" extrusionOk="0">
                  <a:moveTo>
                    <a:pt x="8064" y="0"/>
                  </a:moveTo>
                  <a:cubicBezTo>
                    <a:pt x="8060" y="0"/>
                    <a:pt x="8056" y="0"/>
                    <a:pt x="8052" y="1"/>
                  </a:cubicBezTo>
                  <a:lnTo>
                    <a:pt x="99" y="411"/>
                  </a:lnTo>
                  <a:cubicBezTo>
                    <a:pt x="44" y="417"/>
                    <a:pt x="1" y="467"/>
                    <a:pt x="1" y="520"/>
                  </a:cubicBezTo>
                  <a:cubicBezTo>
                    <a:pt x="6" y="581"/>
                    <a:pt x="51" y="626"/>
                    <a:pt x="104" y="626"/>
                  </a:cubicBezTo>
                  <a:lnTo>
                    <a:pt x="110" y="626"/>
                  </a:lnTo>
                  <a:lnTo>
                    <a:pt x="8063" y="209"/>
                  </a:lnTo>
                  <a:cubicBezTo>
                    <a:pt x="8123" y="209"/>
                    <a:pt x="8167" y="159"/>
                    <a:pt x="8161" y="100"/>
                  </a:cubicBezTo>
                  <a:cubicBezTo>
                    <a:pt x="8161" y="43"/>
                    <a:pt x="8119" y="0"/>
                    <a:pt x="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2"/>
            <p:cNvSpPr/>
            <p:nvPr/>
          </p:nvSpPr>
          <p:spPr>
            <a:xfrm rot="3157019">
              <a:off x="1213968" y="4390228"/>
              <a:ext cx="33339" cy="56611"/>
            </a:xfrm>
            <a:custGeom>
              <a:avLst/>
              <a:gdLst/>
              <a:ahLst/>
              <a:cxnLst/>
              <a:rect l="l" t="t" r="r" b="b"/>
              <a:pathLst>
                <a:path w="818" h="1389" extrusionOk="0">
                  <a:moveTo>
                    <a:pt x="126" y="1"/>
                  </a:moveTo>
                  <a:cubicBezTo>
                    <a:pt x="110" y="1"/>
                    <a:pt x="94" y="4"/>
                    <a:pt x="78" y="12"/>
                  </a:cubicBezTo>
                  <a:cubicBezTo>
                    <a:pt x="23" y="35"/>
                    <a:pt x="0" y="101"/>
                    <a:pt x="28" y="149"/>
                  </a:cubicBezTo>
                  <a:lnTo>
                    <a:pt x="599" y="1328"/>
                  </a:lnTo>
                  <a:cubicBezTo>
                    <a:pt x="620" y="1366"/>
                    <a:pt x="658" y="1388"/>
                    <a:pt x="698" y="1388"/>
                  </a:cubicBezTo>
                  <a:cubicBezTo>
                    <a:pt x="713" y="1388"/>
                    <a:pt x="724" y="1388"/>
                    <a:pt x="741" y="1377"/>
                  </a:cubicBezTo>
                  <a:cubicBezTo>
                    <a:pt x="796" y="1355"/>
                    <a:pt x="817" y="1290"/>
                    <a:pt x="790" y="1240"/>
                  </a:cubicBezTo>
                  <a:lnTo>
                    <a:pt x="220" y="61"/>
                  </a:lnTo>
                  <a:cubicBezTo>
                    <a:pt x="201" y="23"/>
                    <a:pt x="164"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2"/>
            <p:cNvSpPr/>
            <p:nvPr/>
          </p:nvSpPr>
          <p:spPr>
            <a:xfrm rot="3157019">
              <a:off x="1472390" y="4091424"/>
              <a:ext cx="2064283" cy="1411361"/>
            </a:xfrm>
            <a:custGeom>
              <a:avLst/>
              <a:gdLst/>
              <a:ahLst/>
              <a:cxnLst/>
              <a:rect l="l" t="t" r="r" b="b"/>
              <a:pathLst>
                <a:path w="50649" h="34629" extrusionOk="0">
                  <a:moveTo>
                    <a:pt x="32733" y="0"/>
                  </a:moveTo>
                  <a:cubicBezTo>
                    <a:pt x="32447" y="7"/>
                    <a:pt x="32162" y="12"/>
                    <a:pt x="31883" y="28"/>
                  </a:cubicBezTo>
                  <a:cubicBezTo>
                    <a:pt x="31822" y="28"/>
                    <a:pt x="31779" y="78"/>
                    <a:pt x="31784" y="139"/>
                  </a:cubicBezTo>
                  <a:cubicBezTo>
                    <a:pt x="31784" y="193"/>
                    <a:pt x="31833" y="237"/>
                    <a:pt x="31888" y="237"/>
                  </a:cubicBezTo>
                  <a:lnTo>
                    <a:pt x="31893" y="237"/>
                  </a:lnTo>
                  <a:cubicBezTo>
                    <a:pt x="32167" y="225"/>
                    <a:pt x="32453" y="215"/>
                    <a:pt x="32733" y="215"/>
                  </a:cubicBezTo>
                  <a:cubicBezTo>
                    <a:pt x="32792" y="210"/>
                    <a:pt x="32842" y="165"/>
                    <a:pt x="32837" y="106"/>
                  </a:cubicBezTo>
                  <a:cubicBezTo>
                    <a:pt x="32837" y="45"/>
                    <a:pt x="32792" y="0"/>
                    <a:pt x="32733" y="0"/>
                  </a:cubicBezTo>
                  <a:close/>
                  <a:moveTo>
                    <a:pt x="33581" y="7"/>
                  </a:moveTo>
                  <a:cubicBezTo>
                    <a:pt x="33527" y="7"/>
                    <a:pt x="33472" y="50"/>
                    <a:pt x="33472" y="111"/>
                  </a:cubicBezTo>
                  <a:cubicBezTo>
                    <a:pt x="33472" y="171"/>
                    <a:pt x="33515" y="220"/>
                    <a:pt x="33576" y="220"/>
                  </a:cubicBezTo>
                  <a:cubicBezTo>
                    <a:pt x="33851" y="225"/>
                    <a:pt x="34135" y="237"/>
                    <a:pt x="34415" y="258"/>
                  </a:cubicBezTo>
                  <a:lnTo>
                    <a:pt x="34426" y="258"/>
                  </a:lnTo>
                  <a:cubicBezTo>
                    <a:pt x="34481" y="258"/>
                    <a:pt x="34524" y="215"/>
                    <a:pt x="34530" y="160"/>
                  </a:cubicBezTo>
                  <a:cubicBezTo>
                    <a:pt x="34530" y="99"/>
                    <a:pt x="34486" y="50"/>
                    <a:pt x="34431" y="45"/>
                  </a:cubicBezTo>
                  <a:cubicBezTo>
                    <a:pt x="34147" y="28"/>
                    <a:pt x="33861" y="18"/>
                    <a:pt x="33581" y="7"/>
                  </a:cubicBezTo>
                  <a:close/>
                  <a:moveTo>
                    <a:pt x="31042" y="88"/>
                  </a:moveTo>
                  <a:cubicBezTo>
                    <a:pt x="31039" y="88"/>
                    <a:pt x="31036" y="88"/>
                    <a:pt x="31033" y="89"/>
                  </a:cubicBezTo>
                  <a:cubicBezTo>
                    <a:pt x="30753" y="116"/>
                    <a:pt x="30469" y="149"/>
                    <a:pt x="30189" y="187"/>
                  </a:cubicBezTo>
                  <a:cubicBezTo>
                    <a:pt x="30135" y="198"/>
                    <a:pt x="30090" y="248"/>
                    <a:pt x="30102" y="308"/>
                  </a:cubicBezTo>
                  <a:cubicBezTo>
                    <a:pt x="30107" y="362"/>
                    <a:pt x="30156" y="395"/>
                    <a:pt x="30206" y="395"/>
                  </a:cubicBezTo>
                  <a:lnTo>
                    <a:pt x="30222" y="395"/>
                  </a:lnTo>
                  <a:cubicBezTo>
                    <a:pt x="30496" y="357"/>
                    <a:pt x="30775" y="324"/>
                    <a:pt x="31056" y="296"/>
                  </a:cubicBezTo>
                  <a:cubicBezTo>
                    <a:pt x="31115" y="291"/>
                    <a:pt x="31154" y="243"/>
                    <a:pt x="31148" y="182"/>
                  </a:cubicBezTo>
                  <a:cubicBezTo>
                    <a:pt x="31143" y="130"/>
                    <a:pt x="31094" y="88"/>
                    <a:pt x="31042" y="88"/>
                  </a:cubicBezTo>
                  <a:close/>
                  <a:moveTo>
                    <a:pt x="35275" y="111"/>
                  </a:moveTo>
                  <a:cubicBezTo>
                    <a:pt x="35215" y="111"/>
                    <a:pt x="35166" y="149"/>
                    <a:pt x="35160" y="204"/>
                  </a:cubicBezTo>
                  <a:cubicBezTo>
                    <a:pt x="35154" y="264"/>
                    <a:pt x="35199" y="314"/>
                    <a:pt x="35258" y="319"/>
                  </a:cubicBezTo>
                  <a:cubicBezTo>
                    <a:pt x="35538" y="346"/>
                    <a:pt x="35817" y="379"/>
                    <a:pt x="36098" y="412"/>
                  </a:cubicBezTo>
                  <a:lnTo>
                    <a:pt x="36108" y="412"/>
                  </a:lnTo>
                  <a:cubicBezTo>
                    <a:pt x="36163" y="412"/>
                    <a:pt x="36207" y="374"/>
                    <a:pt x="36212" y="319"/>
                  </a:cubicBezTo>
                  <a:cubicBezTo>
                    <a:pt x="36219" y="264"/>
                    <a:pt x="36179" y="210"/>
                    <a:pt x="36120" y="204"/>
                  </a:cubicBezTo>
                  <a:cubicBezTo>
                    <a:pt x="35840" y="165"/>
                    <a:pt x="35561" y="139"/>
                    <a:pt x="35275" y="111"/>
                  </a:cubicBezTo>
                  <a:close/>
                  <a:moveTo>
                    <a:pt x="36946" y="317"/>
                  </a:moveTo>
                  <a:cubicBezTo>
                    <a:pt x="36897" y="317"/>
                    <a:pt x="36848" y="357"/>
                    <a:pt x="36843" y="407"/>
                  </a:cubicBezTo>
                  <a:cubicBezTo>
                    <a:pt x="36831" y="467"/>
                    <a:pt x="36870" y="516"/>
                    <a:pt x="36930" y="527"/>
                  </a:cubicBezTo>
                  <a:cubicBezTo>
                    <a:pt x="37210" y="571"/>
                    <a:pt x="37484" y="615"/>
                    <a:pt x="37758" y="665"/>
                  </a:cubicBezTo>
                  <a:lnTo>
                    <a:pt x="37780" y="665"/>
                  </a:lnTo>
                  <a:cubicBezTo>
                    <a:pt x="37830" y="665"/>
                    <a:pt x="37873" y="632"/>
                    <a:pt x="37884" y="577"/>
                  </a:cubicBezTo>
                  <a:cubicBezTo>
                    <a:pt x="37896" y="521"/>
                    <a:pt x="37856" y="467"/>
                    <a:pt x="37797" y="456"/>
                  </a:cubicBezTo>
                  <a:cubicBezTo>
                    <a:pt x="37517" y="407"/>
                    <a:pt x="37243" y="362"/>
                    <a:pt x="36963" y="319"/>
                  </a:cubicBezTo>
                  <a:cubicBezTo>
                    <a:pt x="36958" y="318"/>
                    <a:pt x="36952" y="317"/>
                    <a:pt x="36946" y="317"/>
                  </a:cubicBezTo>
                  <a:close/>
                  <a:moveTo>
                    <a:pt x="29371" y="328"/>
                  </a:moveTo>
                  <a:cubicBezTo>
                    <a:pt x="29364" y="328"/>
                    <a:pt x="29358" y="328"/>
                    <a:pt x="29351" y="329"/>
                  </a:cubicBezTo>
                  <a:cubicBezTo>
                    <a:pt x="29071" y="385"/>
                    <a:pt x="28792" y="445"/>
                    <a:pt x="28523" y="516"/>
                  </a:cubicBezTo>
                  <a:cubicBezTo>
                    <a:pt x="28463" y="527"/>
                    <a:pt x="28430" y="587"/>
                    <a:pt x="28446" y="642"/>
                  </a:cubicBezTo>
                  <a:cubicBezTo>
                    <a:pt x="28458" y="691"/>
                    <a:pt x="28501" y="724"/>
                    <a:pt x="28544" y="724"/>
                  </a:cubicBezTo>
                  <a:cubicBezTo>
                    <a:pt x="28556" y="724"/>
                    <a:pt x="28567" y="719"/>
                    <a:pt x="28572" y="719"/>
                  </a:cubicBezTo>
                  <a:cubicBezTo>
                    <a:pt x="28835" y="653"/>
                    <a:pt x="29115" y="592"/>
                    <a:pt x="29394" y="538"/>
                  </a:cubicBezTo>
                  <a:cubicBezTo>
                    <a:pt x="29449" y="527"/>
                    <a:pt x="29488" y="473"/>
                    <a:pt x="29477" y="412"/>
                  </a:cubicBezTo>
                  <a:cubicBezTo>
                    <a:pt x="29467" y="363"/>
                    <a:pt x="29423" y="328"/>
                    <a:pt x="29371" y="328"/>
                  </a:cubicBezTo>
                  <a:close/>
                  <a:moveTo>
                    <a:pt x="38611" y="613"/>
                  </a:moveTo>
                  <a:cubicBezTo>
                    <a:pt x="38563" y="613"/>
                    <a:pt x="38519" y="649"/>
                    <a:pt x="38503" y="698"/>
                  </a:cubicBezTo>
                  <a:cubicBezTo>
                    <a:pt x="38493" y="757"/>
                    <a:pt x="38531" y="812"/>
                    <a:pt x="38586" y="823"/>
                  </a:cubicBezTo>
                  <a:cubicBezTo>
                    <a:pt x="38865" y="878"/>
                    <a:pt x="39139" y="938"/>
                    <a:pt x="39414" y="999"/>
                  </a:cubicBezTo>
                  <a:cubicBezTo>
                    <a:pt x="39419" y="1004"/>
                    <a:pt x="39429" y="1004"/>
                    <a:pt x="39435" y="1004"/>
                  </a:cubicBezTo>
                  <a:cubicBezTo>
                    <a:pt x="39485" y="1004"/>
                    <a:pt x="39528" y="971"/>
                    <a:pt x="39540" y="921"/>
                  </a:cubicBezTo>
                  <a:cubicBezTo>
                    <a:pt x="39550" y="862"/>
                    <a:pt x="39518" y="807"/>
                    <a:pt x="39457" y="796"/>
                  </a:cubicBezTo>
                  <a:cubicBezTo>
                    <a:pt x="39183" y="731"/>
                    <a:pt x="38909" y="670"/>
                    <a:pt x="38630" y="615"/>
                  </a:cubicBezTo>
                  <a:cubicBezTo>
                    <a:pt x="38623" y="614"/>
                    <a:pt x="38617" y="613"/>
                    <a:pt x="38611" y="613"/>
                  </a:cubicBezTo>
                  <a:close/>
                  <a:moveTo>
                    <a:pt x="27734" y="742"/>
                  </a:moveTo>
                  <a:cubicBezTo>
                    <a:pt x="27724" y="742"/>
                    <a:pt x="27713" y="743"/>
                    <a:pt x="27701" y="746"/>
                  </a:cubicBezTo>
                  <a:cubicBezTo>
                    <a:pt x="27432" y="834"/>
                    <a:pt x="27163" y="928"/>
                    <a:pt x="26900" y="1026"/>
                  </a:cubicBezTo>
                  <a:cubicBezTo>
                    <a:pt x="26846" y="1048"/>
                    <a:pt x="26819" y="1108"/>
                    <a:pt x="26840" y="1163"/>
                  </a:cubicBezTo>
                  <a:cubicBezTo>
                    <a:pt x="26857" y="1207"/>
                    <a:pt x="26895" y="1234"/>
                    <a:pt x="26938" y="1234"/>
                  </a:cubicBezTo>
                  <a:cubicBezTo>
                    <a:pt x="26950" y="1234"/>
                    <a:pt x="26961" y="1229"/>
                    <a:pt x="26978" y="1224"/>
                  </a:cubicBezTo>
                  <a:cubicBezTo>
                    <a:pt x="27234" y="1125"/>
                    <a:pt x="27497" y="1032"/>
                    <a:pt x="27767" y="949"/>
                  </a:cubicBezTo>
                  <a:cubicBezTo>
                    <a:pt x="27821" y="928"/>
                    <a:pt x="27854" y="873"/>
                    <a:pt x="27833" y="817"/>
                  </a:cubicBezTo>
                  <a:cubicBezTo>
                    <a:pt x="27819" y="768"/>
                    <a:pt x="27780" y="742"/>
                    <a:pt x="27734" y="742"/>
                  </a:cubicBezTo>
                  <a:close/>
                  <a:moveTo>
                    <a:pt x="40255" y="989"/>
                  </a:moveTo>
                  <a:cubicBezTo>
                    <a:pt x="40210" y="989"/>
                    <a:pt x="40168" y="1020"/>
                    <a:pt x="40158" y="1070"/>
                  </a:cubicBezTo>
                  <a:cubicBezTo>
                    <a:pt x="40142" y="1125"/>
                    <a:pt x="40175" y="1179"/>
                    <a:pt x="40236" y="1196"/>
                  </a:cubicBezTo>
                  <a:cubicBezTo>
                    <a:pt x="40509" y="1267"/>
                    <a:pt x="40778" y="1338"/>
                    <a:pt x="41053" y="1409"/>
                  </a:cubicBezTo>
                  <a:cubicBezTo>
                    <a:pt x="41058" y="1409"/>
                    <a:pt x="41068" y="1415"/>
                    <a:pt x="41079" y="1415"/>
                  </a:cubicBezTo>
                  <a:cubicBezTo>
                    <a:pt x="41124" y="1415"/>
                    <a:pt x="41167" y="1382"/>
                    <a:pt x="41178" y="1333"/>
                  </a:cubicBezTo>
                  <a:cubicBezTo>
                    <a:pt x="41195" y="1278"/>
                    <a:pt x="41162" y="1217"/>
                    <a:pt x="41107" y="1207"/>
                  </a:cubicBezTo>
                  <a:cubicBezTo>
                    <a:pt x="40833" y="1130"/>
                    <a:pt x="40559" y="1059"/>
                    <a:pt x="40284" y="994"/>
                  </a:cubicBezTo>
                  <a:cubicBezTo>
                    <a:pt x="40275" y="991"/>
                    <a:pt x="40265" y="989"/>
                    <a:pt x="40255" y="989"/>
                  </a:cubicBezTo>
                  <a:close/>
                  <a:moveTo>
                    <a:pt x="41893" y="1433"/>
                  </a:moveTo>
                  <a:cubicBezTo>
                    <a:pt x="41846" y="1433"/>
                    <a:pt x="41806" y="1463"/>
                    <a:pt x="41792" y="1508"/>
                  </a:cubicBezTo>
                  <a:cubicBezTo>
                    <a:pt x="41776" y="1563"/>
                    <a:pt x="41809" y="1624"/>
                    <a:pt x="41863" y="1639"/>
                  </a:cubicBezTo>
                  <a:cubicBezTo>
                    <a:pt x="42138" y="1717"/>
                    <a:pt x="42406" y="1799"/>
                    <a:pt x="42669" y="1882"/>
                  </a:cubicBezTo>
                  <a:cubicBezTo>
                    <a:pt x="42680" y="1887"/>
                    <a:pt x="42690" y="1887"/>
                    <a:pt x="42702" y="1887"/>
                  </a:cubicBezTo>
                  <a:cubicBezTo>
                    <a:pt x="42746" y="1887"/>
                    <a:pt x="42789" y="1859"/>
                    <a:pt x="42801" y="1816"/>
                  </a:cubicBezTo>
                  <a:cubicBezTo>
                    <a:pt x="42817" y="1760"/>
                    <a:pt x="42789" y="1700"/>
                    <a:pt x="42735" y="1684"/>
                  </a:cubicBezTo>
                  <a:cubicBezTo>
                    <a:pt x="42467" y="1596"/>
                    <a:pt x="42197" y="1513"/>
                    <a:pt x="41923" y="1437"/>
                  </a:cubicBezTo>
                  <a:cubicBezTo>
                    <a:pt x="41913" y="1434"/>
                    <a:pt x="41903" y="1433"/>
                    <a:pt x="41893" y="1433"/>
                  </a:cubicBezTo>
                  <a:close/>
                  <a:moveTo>
                    <a:pt x="26163" y="1349"/>
                  </a:moveTo>
                  <a:cubicBezTo>
                    <a:pt x="26147" y="1349"/>
                    <a:pt x="26131" y="1353"/>
                    <a:pt x="26116" y="1361"/>
                  </a:cubicBezTo>
                  <a:cubicBezTo>
                    <a:pt x="25848" y="1475"/>
                    <a:pt x="25597" y="1596"/>
                    <a:pt x="25349" y="1717"/>
                  </a:cubicBezTo>
                  <a:cubicBezTo>
                    <a:pt x="25294" y="1743"/>
                    <a:pt x="25273" y="1804"/>
                    <a:pt x="25301" y="1859"/>
                  </a:cubicBezTo>
                  <a:cubicBezTo>
                    <a:pt x="25316" y="1897"/>
                    <a:pt x="25355" y="1920"/>
                    <a:pt x="25393" y="1920"/>
                  </a:cubicBezTo>
                  <a:cubicBezTo>
                    <a:pt x="25410" y="1920"/>
                    <a:pt x="25426" y="1914"/>
                    <a:pt x="25437" y="1908"/>
                  </a:cubicBezTo>
                  <a:cubicBezTo>
                    <a:pt x="25683" y="1788"/>
                    <a:pt x="25941" y="1667"/>
                    <a:pt x="26199" y="1553"/>
                  </a:cubicBezTo>
                  <a:cubicBezTo>
                    <a:pt x="26254" y="1525"/>
                    <a:pt x="26275" y="1465"/>
                    <a:pt x="26254" y="1409"/>
                  </a:cubicBezTo>
                  <a:cubicBezTo>
                    <a:pt x="26238" y="1371"/>
                    <a:pt x="26201" y="1349"/>
                    <a:pt x="26163" y="1349"/>
                  </a:cubicBezTo>
                  <a:close/>
                  <a:moveTo>
                    <a:pt x="43509" y="1936"/>
                  </a:moveTo>
                  <a:cubicBezTo>
                    <a:pt x="43465" y="1936"/>
                    <a:pt x="43422" y="1963"/>
                    <a:pt x="43409" y="2006"/>
                  </a:cubicBezTo>
                  <a:cubicBezTo>
                    <a:pt x="43387" y="2067"/>
                    <a:pt x="43420" y="2122"/>
                    <a:pt x="43474" y="2145"/>
                  </a:cubicBezTo>
                  <a:cubicBezTo>
                    <a:pt x="43743" y="2231"/>
                    <a:pt x="44012" y="2325"/>
                    <a:pt x="44269" y="2418"/>
                  </a:cubicBezTo>
                  <a:cubicBezTo>
                    <a:pt x="44286" y="2418"/>
                    <a:pt x="44296" y="2423"/>
                    <a:pt x="44308" y="2423"/>
                  </a:cubicBezTo>
                  <a:cubicBezTo>
                    <a:pt x="44352" y="2423"/>
                    <a:pt x="44390" y="2396"/>
                    <a:pt x="44407" y="2352"/>
                  </a:cubicBezTo>
                  <a:cubicBezTo>
                    <a:pt x="44428" y="2297"/>
                    <a:pt x="44395" y="2237"/>
                    <a:pt x="44341" y="2216"/>
                  </a:cubicBezTo>
                  <a:cubicBezTo>
                    <a:pt x="44078" y="2127"/>
                    <a:pt x="43815" y="2034"/>
                    <a:pt x="43540" y="1941"/>
                  </a:cubicBezTo>
                  <a:cubicBezTo>
                    <a:pt x="43530" y="1938"/>
                    <a:pt x="43519" y="1936"/>
                    <a:pt x="43509" y="1936"/>
                  </a:cubicBezTo>
                  <a:close/>
                  <a:moveTo>
                    <a:pt x="24643" y="2093"/>
                  </a:moveTo>
                  <a:cubicBezTo>
                    <a:pt x="24626" y="2093"/>
                    <a:pt x="24609" y="2097"/>
                    <a:pt x="24593" y="2105"/>
                  </a:cubicBezTo>
                  <a:cubicBezTo>
                    <a:pt x="24340" y="2237"/>
                    <a:pt x="24094" y="2380"/>
                    <a:pt x="23854" y="2522"/>
                  </a:cubicBezTo>
                  <a:cubicBezTo>
                    <a:pt x="23804" y="2550"/>
                    <a:pt x="23788" y="2615"/>
                    <a:pt x="23814" y="2664"/>
                  </a:cubicBezTo>
                  <a:cubicBezTo>
                    <a:pt x="23837" y="2697"/>
                    <a:pt x="23869" y="2714"/>
                    <a:pt x="23908" y="2714"/>
                  </a:cubicBezTo>
                  <a:cubicBezTo>
                    <a:pt x="23925" y="2714"/>
                    <a:pt x="23941" y="2714"/>
                    <a:pt x="23963" y="2704"/>
                  </a:cubicBezTo>
                  <a:cubicBezTo>
                    <a:pt x="24198" y="2560"/>
                    <a:pt x="24446" y="2423"/>
                    <a:pt x="24692" y="2292"/>
                  </a:cubicBezTo>
                  <a:cubicBezTo>
                    <a:pt x="24742" y="2264"/>
                    <a:pt x="24763" y="2199"/>
                    <a:pt x="24735" y="2150"/>
                  </a:cubicBezTo>
                  <a:cubicBezTo>
                    <a:pt x="24717" y="2112"/>
                    <a:pt x="24681" y="2093"/>
                    <a:pt x="24643" y="2093"/>
                  </a:cubicBezTo>
                  <a:close/>
                  <a:moveTo>
                    <a:pt x="45101" y="2499"/>
                  </a:moveTo>
                  <a:cubicBezTo>
                    <a:pt x="45059" y="2499"/>
                    <a:pt x="45020" y="2524"/>
                    <a:pt x="45004" y="2566"/>
                  </a:cubicBezTo>
                  <a:cubicBezTo>
                    <a:pt x="44982" y="2621"/>
                    <a:pt x="45009" y="2681"/>
                    <a:pt x="45065" y="2704"/>
                  </a:cubicBezTo>
                  <a:cubicBezTo>
                    <a:pt x="45338" y="2802"/>
                    <a:pt x="45601" y="2906"/>
                    <a:pt x="45854" y="3005"/>
                  </a:cubicBezTo>
                  <a:cubicBezTo>
                    <a:pt x="45870" y="3010"/>
                    <a:pt x="45880" y="3010"/>
                    <a:pt x="45892" y="3010"/>
                  </a:cubicBezTo>
                  <a:cubicBezTo>
                    <a:pt x="45935" y="3010"/>
                    <a:pt x="45974" y="2982"/>
                    <a:pt x="45991" y="2944"/>
                  </a:cubicBezTo>
                  <a:cubicBezTo>
                    <a:pt x="46012" y="2889"/>
                    <a:pt x="45985" y="2829"/>
                    <a:pt x="45930" y="2808"/>
                  </a:cubicBezTo>
                  <a:cubicBezTo>
                    <a:pt x="45678" y="2709"/>
                    <a:pt x="45409" y="2605"/>
                    <a:pt x="45141" y="2506"/>
                  </a:cubicBezTo>
                  <a:cubicBezTo>
                    <a:pt x="45128" y="2501"/>
                    <a:pt x="45114" y="2499"/>
                    <a:pt x="45101" y="2499"/>
                  </a:cubicBezTo>
                  <a:close/>
                  <a:moveTo>
                    <a:pt x="23187" y="2949"/>
                  </a:moveTo>
                  <a:cubicBezTo>
                    <a:pt x="23167" y="2949"/>
                    <a:pt x="23148" y="2955"/>
                    <a:pt x="23130" y="2967"/>
                  </a:cubicBezTo>
                  <a:cubicBezTo>
                    <a:pt x="22893" y="3119"/>
                    <a:pt x="22658" y="3278"/>
                    <a:pt x="22428" y="3443"/>
                  </a:cubicBezTo>
                  <a:cubicBezTo>
                    <a:pt x="22379" y="3476"/>
                    <a:pt x="22367" y="3542"/>
                    <a:pt x="22407" y="3592"/>
                  </a:cubicBezTo>
                  <a:cubicBezTo>
                    <a:pt x="22423" y="3618"/>
                    <a:pt x="22455" y="3635"/>
                    <a:pt x="22488" y="3635"/>
                  </a:cubicBezTo>
                  <a:cubicBezTo>
                    <a:pt x="22511" y="3635"/>
                    <a:pt x="22532" y="3630"/>
                    <a:pt x="22554" y="3613"/>
                  </a:cubicBezTo>
                  <a:cubicBezTo>
                    <a:pt x="22779" y="3453"/>
                    <a:pt x="23014" y="3296"/>
                    <a:pt x="23245" y="3142"/>
                  </a:cubicBezTo>
                  <a:cubicBezTo>
                    <a:pt x="23295" y="3109"/>
                    <a:pt x="23310" y="3043"/>
                    <a:pt x="23278" y="3000"/>
                  </a:cubicBezTo>
                  <a:cubicBezTo>
                    <a:pt x="23256" y="2967"/>
                    <a:pt x="23222" y="2949"/>
                    <a:pt x="23187" y="2949"/>
                  </a:cubicBezTo>
                  <a:close/>
                  <a:moveTo>
                    <a:pt x="46681" y="3112"/>
                  </a:moveTo>
                  <a:cubicBezTo>
                    <a:pt x="46638" y="3112"/>
                    <a:pt x="46599" y="3137"/>
                    <a:pt x="46583" y="3180"/>
                  </a:cubicBezTo>
                  <a:cubicBezTo>
                    <a:pt x="46560" y="3235"/>
                    <a:pt x="46588" y="3296"/>
                    <a:pt x="46643" y="3317"/>
                  </a:cubicBezTo>
                  <a:cubicBezTo>
                    <a:pt x="46911" y="3427"/>
                    <a:pt x="47175" y="3536"/>
                    <a:pt x="47421" y="3640"/>
                  </a:cubicBezTo>
                  <a:cubicBezTo>
                    <a:pt x="47432" y="3645"/>
                    <a:pt x="47448" y="3651"/>
                    <a:pt x="47459" y="3651"/>
                  </a:cubicBezTo>
                  <a:cubicBezTo>
                    <a:pt x="47503" y="3651"/>
                    <a:pt x="47542" y="3624"/>
                    <a:pt x="47557" y="3585"/>
                  </a:cubicBezTo>
                  <a:cubicBezTo>
                    <a:pt x="47580" y="3531"/>
                    <a:pt x="47557" y="3471"/>
                    <a:pt x="47503" y="3448"/>
                  </a:cubicBezTo>
                  <a:cubicBezTo>
                    <a:pt x="47256" y="3339"/>
                    <a:pt x="46993" y="3235"/>
                    <a:pt x="46719" y="3119"/>
                  </a:cubicBezTo>
                  <a:cubicBezTo>
                    <a:pt x="46707" y="3114"/>
                    <a:pt x="46693" y="3112"/>
                    <a:pt x="46681" y="3112"/>
                  </a:cubicBezTo>
                  <a:close/>
                  <a:moveTo>
                    <a:pt x="48236" y="3778"/>
                  </a:moveTo>
                  <a:cubicBezTo>
                    <a:pt x="48196" y="3778"/>
                    <a:pt x="48159" y="3802"/>
                    <a:pt x="48139" y="3838"/>
                  </a:cubicBezTo>
                  <a:cubicBezTo>
                    <a:pt x="48116" y="3893"/>
                    <a:pt x="48139" y="3959"/>
                    <a:pt x="48194" y="3980"/>
                  </a:cubicBezTo>
                  <a:cubicBezTo>
                    <a:pt x="48473" y="4106"/>
                    <a:pt x="48731" y="4222"/>
                    <a:pt x="48961" y="4331"/>
                  </a:cubicBezTo>
                  <a:cubicBezTo>
                    <a:pt x="48978" y="4336"/>
                    <a:pt x="48994" y="4341"/>
                    <a:pt x="49004" y="4341"/>
                  </a:cubicBezTo>
                  <a:cubicBezTo>
                    <a:pt x="49049" y="4341"/>
                    <a:pt x="49087" y="4320"/>
                    <a:pt x="49103" y="4282"/>
                  </a:cubicBezTo>
                  <a:cubicBezTo>
                    <a:pt x="49125" y="4227"/>
                    <a:pt x="49103" y="4166"/>
                    <a:pt x="49054" y="4139"/>
                  </a:cubicBezTo>
                  <a:cubicBezTo>
                    <a:pt x="48819" y="4030"/>
                    <a:pt x="48561" y="3914"/>
                    <a:pt x="48281" y="3789"/>
                  </a:cubicBezTo>
                  <a:cubicBezTo>
                    <a:pt x="48266" y="3781"/>
                    <a:pt x="48251" y="3778"/>
                    <a:pt x="48236" y="3778"/>
                  </a:cubicBezTo>
                  <a:close/>
                  <a:moveTo>
                    <a:pt x="21815" y="3929"/>
                  </a:moveTo>
                  <a:cubicBezTo>
                    <a:pt x="21793" y="3929"/>
                    <a:pt x="21769" y="3937"/>
                    <a:pt x="21749" y="3953"/>
                  </a:cubicBezTo>
                  <a:cubicBezTo>
                    <a:pt x="21529" y="4128"/>
                    <a:pt x="21310" y="4308"/>
                    <a:pt x="21097" y="4495"/>
                  </a:cubicBezTo>
                  <a:cubicBezTo>
                    <a:pt x="21052" y="4533"/>
                    <a:pt x="21047" y="4599"/>
                    <a:pt x="21085" y="4644"/>
                  </a:cubicBezTo>
                  <a:cubicBezTo>
                    <a:pt x="21107" y="4670"/>
                    <a:pt x="21140" y="4682"/>
                    <a:pt x="21168" y="4682"/>
                  </a:cubicBezTo>
                  <a:cubicBezTo>
                    <a:pt x="21190" y="4682"/>
                    <a:pt x="21216" y="4670"/>
                    <a:pt x="21239" y="4654"/>
                  </a:cubicBezTo>
                  <a:cubicBezTo>
                    <a:pt x="21446" y="4473"/>
                    <a:pt x="21661" y="4293"/>
                    <a:pt x="21881" y="4118"/>
                  </a:cubicBezTo>
                  <a:cubicBezTo>
                    <a:pt x="21929" y="4085"/>
                    <a:pt x="21935" y="4019"/>
                    <a:pt x="21896" y="3969"/>
                  </a:cubicBezTo>
                  <a:cubicBezTo>
                    <a:pt x="21877" y="3944"/>
                    <a:pt x="21847" y="3929"/>
                    <a:pt x="21815" y="3929"/>
                  </a:cubicBezTo>
                  <a:close/>
                  <a:moveTo>
                    <a:pt x="49771" y="4494"/>
                  </a:moveTo>
                  <a:cubicBezTo>
                    <a:pt x="49732" y="4494"/>
                    <a:pt x="49693" y="4516"/>
                    <a:pt x="49674" y="4556"/>
                  </a:cubicBezTo>
                  <a:cubicBezTo>
                    <a:pt x="49651" y="4604"/>
                    <a:pt x="49674" y="4670"/>
                    <a:pt x="49722" y="4698"/>
                  </a:cubicBezTo>
                  <a:cubicBezTo>
                    <a:pt x="50205" y="4933"/>
                    <a:pt x="50474" y="5077"/>
                    <a:pt x="50479" y="5082"/>
                  </a:cubicBezTo>
                  <a:cubicBezTo>
                    <a:pt x="50496" y="5087"/>
                    <a:pt x="50512" y="5092"/>
                    <a:pt x="50529" y="5092"/>
                  </a:cubicBezTo>
                  <a:cubicBezTo>
                    <a:pt x="50567" y="5092"/>
                    <a:pt x="50600" y="5071"/>
                    <a:pt x="50622" y="5038"/>
                  </a:cubicBezTo>
                  <a:cubicBezTo>
                    <a:pt x="50649" y="4988"/>
                    <a:pt x="50627" y="4923"/>
                    <a:pt x="50578" y="4895"/>
                  </a:cubicBezTo>
                  <a:cubicBezTo>
                    <a:pt x="50578" y="4890"/>
                    <a:pt x="50304" y="4748"/>
                    <a:pt x="49816" y="4506"/>
                  </a:cubicBezTo>
                  <a:cubicBezTo>
                    <a:pt x="49802" y="4498"/>
                    <a:pt x="49786" y="4494"/>
                    <a:pt x="49771" y="4494"/>
                  </a:cubicBezTo>
                  <a:close/>
                  <a:moveTo>
                    <a:pt x="20546" y="5042"/>
                  </a:moveTo>
                  <a:cubicBezTo>
                    <a:pt x="20519" y="5042"/>
                    <a:pt x="20493" y="5052"/>
                    <a:pt x="20472" y="5071"/>
                  </a:cubicBezTo>
                  <a:cubicBezTo>
                    <a:pt x="20269" y="5269"/>
                    <a:pt x="20072" y="5476"/>
                    <a:pt x="19880" y="5679"/>
                  </a:cubicBezTo>
                  <a:cubicBezTo>
                    <a:pt x="19842" y="5722"/>
                    <a:pt x="19842" y="5788"/>
                    <a:pt x="19885" y="5828"/>
                  </a:cubicBezTo>
                  <a:cubicBezTo>
                    <a:pt x="19907" y="5849"/>
                    <a:pt x="19929" y="5854"/>
                    <a:pt x="19956" y="5854"/>
                  </a:cubicBezTo>
                  <a:cubicBezTo>
                    <a:pt x="19984" y="5854"/>
                    <a:pt x="20011" y="5843"/>
                    <a:pt x="20032" y="5821"/>
                  </a:cubicBezTo>
                  <a:cubicBezTo>
                    <a:pt x="20219" y="5619"/>
                    <a:pt x="20417" y="5416"/>
                    <a:pt x="20619" y="5224"/>
                  </a:cubicBezTo>
                  <a:cubicBezTo>
                    <a:pt x="20664" y="5181"/>
                    <a:pt x="20664" y="5115"/>
                    <a:pt x="20624" y="5077"/>
                  </a:cubicBezTo>
                  <a:cubicBezTo>
                    <a:pt x="20602" y="5054"/>
                    <a:pt x="20574" y="5042"/>
                    <a:pt x="20546" y="5042"/>
                  </a:cubicBezTo>
                  <a:close/>
                  <a:moveTo>
                    <a:pt x="19395" y="6278"/>
                  </a:moveTo>
                  <a:cubicBezTo>
                    <a:pt x="19366" y="6278"/>
                    <a:pt x="19336" y="6291"/>
                    <a:pt x="19316" y="6314"/>
                  </a:cubicBezTo>
                  <a:cubicBezTo>
                    <a:pt x="19134" y="6524"/>
                    <a:pt x="18964" y="6742"/>
                    <a:pt x="18778" y="6972"/>
                  </a:cubicBezTo>
                  <a:cubicBezTo>
                    <a:pt x="18745" y="7022"/>
                    <a:pt x="18750" y="7088"/>
                    <a:pt x="18800" y="7121"/>
                  </a:cubicBezTo>
                  <a:cubicBezTo>
                    <a:pt x="18816" y="7137"/>
                    <a:pt x="18843" y="7143"/>
                    <a:pt x="18866" y="7143"/>
                  </a:cubicBezTo>
                  <a:cubicBezTo>
                    <a:pt x="18893" y="7143"/>
                    <a:pt x="18926" y="7131"/>
                    <a:pt x="18947" y="7104"/>
                  </a:cubicBezTo>
                  <a:cubicBezTo>
                    <a:pt x="19129" y="6873"/>
                    <a:pt x="19298" y="6660"/>
                    <a:pt x="19473" y="6453"/>
                  </a:cubicBezTo>
                  <a:cubicBezTo>
                    <a:pt x="19513" y="6408"/>
                    <a:pt x="19506" y="6337"/>
                    <a:pt x="19463" y="6304"/>
                  </a:cubicBezTo>
                  <a:cubicBezTo>
                    <a:pt x="19443" y="6287"/>
                    <a:pt x="19419" y="6278"/>
                    <a:pt x="19395" y="6278"/>
                  </a:cubicBezTo>
                  <a:close/>
                  <a:moveTo>
                    <a:pt x="11915" y="7714"/>
                  </a:moveTo>
                  <a:cubicBezTo>
                    <a:pt x="11869" y="7714"/>
                    <a:pt x="11823" y="7715"/>
                    <a:pt x="11778" y="7718"/>
                  </a:cubicBezTo>
                  <a:cubicBezTo>
                    <a:pt x="11719" y="7723"/>
                    <a:pt x="11674" y="7773"/>
                    <a:pt x="11680" y="7834"/>
                  </a:cubicBezTo>
                  <a:cubicBezTo>
                    <a:pt x="11680" y="7888"/>
                    <a:pt x="11730" y="7932"/>
                    <a:pt x="11790" y="7932"/>
                  </a:cubicBezTo>
                  <a:cubicBezTo>
                    <a:pt x="11838" y="7929"/>
                    <a:pt x="11887" y="7927"/>
                    <a:pt x="11937" y="7927"/>
                  </a:cubicBezTo>
                  <a:cubicBezTo>
                    <a:pt x="12147" y="7927"/>
                    <a:pt x="12370" y="7956"/>
                    <a:pt x="12595" y="8014"/>
                  </a:cubicBezTo>
                  <a:cubicBezTo>
                    <a:pt x="12600" y="8019"/>
                    <a:pt x="12612" y="8019"/>
                    <a:pt x="12623" y="8019"/>
                  </a:cubicBezTo>
                  <a:cubicBezTo>
                    <a:pt x="12666" y="8019"/>
                    <a:pt x="12711" y="7986"/>
                    <a:pt x="12721" y="7938"/>
                  </a:cubicBezTo>
                  <a:cubicBezTo>
                    <a:pt x="12738" y="7882"/>
                    <a:pt x="12706" y="7827"/>
                    <a:pt x="12650" y="7811"/>
                  </a:cubicBezTo>
                  <a:cubicBezTo>
                    <a:pt x="12398" y="7748"/>
                    <a:pt x="12150" y="7714"/>
                    <a:pt x="11915" y="7714"/>
                  </a:cubicBezTo>
                  <a:close/>
                  <a:moveTo>
                    <a:pt x="18356" y="7607"/>
                  </a:moveTo>
                  <a:cubicBezTo>
                    <a:pt x="18324" y="7607"/>
                    <a:pt x="18291" y="7623"/>
                    <a:pt x="18268" y="7652"/>
                  </a:cubicBezTo>
                  <a:cubicBezTo>
                    <a:pt x="18099" y="7888"/>
                    <a:pt x="17934" y="8118"/>
                    <a:pt x="17775" y="8338"/>
                  </a:cubicBezTo>
                  <a:cubicBezTo>
                    <a:pt x="17742" y="8386"/>
                    <a:pt x="17753" y="8452"/>
                    <a:pt x="17803" y="8485"/>
                  </a:cubicBezTo>
                  <a:cubicBezTo>
                    <a:pt x="17819" y="8497"/>
                    <a:pt x="17841" y="8502"/>
                    <a:pt x="17862" y="8502"/>
                  </a:cubicBezTo>
                  <a:cubicBezTo>
                    <a:pt x="17895" y="8502"/>
                    <a:pt x="17928" y="8491"/>
                    <a:pt x="17950" y="8459"/>
                  </a:cubicBezTo>
                  <a:cubicBezTo>
                    <a:pt x="18104" y="8239"/>
                    <a:pt x="18268" y="8009"/>
                    <a:pt x="18438" y="7773"/>
                  </a:cubicBezTo>
                  <a:cubicBezTo>
                    <a:pt x="18476" y="7728"/>
                    <a:pt x="18466" y="7663"/>
                    <a:pt x="18416" y="7630"/>
                  </a:cubicBezTo>
                  <a:cubicBezTo>
                    <a:pt x="18398" y="7614"/>
                    <a:pt x="18377" y="7607"/>
                    <a:pt x="18356" y="7607"/>
                  </a:cubicBezTo>
                  <a:close/>
                  <a:moveTo>
                    <a:pt x="10973" y="7941"/>
                  </a:moveTo>
                  <a:cubicBezTo>
                    <a:pt x="10956" y="7941"/>
                    <a:pt x="10940" y="7945"/>
                    <a:pt x="10923" y="7953"/>
                  </a:cubicBezTo>
                  <a:cubicBezTo>
                    <a:pt x="10660" y="8102"/>
                    <a:pt x="10430" y="8305"/>
                    <a:pt x="10266" y="8551"/>
                  </a:cubicBezTo>
                  <a:cubicBezTo>
                    <a:pt x="10239" y="8601"/>
                    <a:pt x="10250" y="8666"/>
                    <a:pt x="10298" y="8699"/>
                  </a:cubicBezTo>
                  <a:cubicBezTo>
                    <a:pt x="10316" y="8710"/>
                    <a:pt x="10338" y="8715"/>
                    <a:pt x="10359" y="8715"/>
                  </a:cubicBezTo>
                  <a:cubicBezTo>
                    <a:pt x="10392" y="8715"/>
                    <a:pt x="10425" y="8699"/>
                    <a:pt x="10447" y="8672"/>
                  </a:cubicBezTo>
                  <a:cubicBezTo>
                    <a:pt x="10589" y="8452"/>
                    <a:pt x="10786" y="8272"/>
                    <a:pt x="11028" y="8140"/>
                  </a:cubicBezTo>
                  <a:cubicBezTo>
                    <a:pt x="11077" y="8113"/>
                    <a:pt x="11099" y="8052"/>
                    <a:pt x="11072" y="7998"/>
                  </a:cubicBezTo>
                  <a:cubicBezTo>
                    <a:pt x="11049" y="7963"/>
                    <a:pt x="11012" y="7941"/>
                    <a:pt x="10973" y="7941"/>
                  </a:cubicBezTo>
                  <a:close/>
                  <a:moveTo>
                    <a:pt x="13405" y="8118"/>
                  </a:moveTo>
                  <a:cubicBezTo>
                    <a:pt x="13369" y="8118"/>
                    <a:pt x="13334" y="8136"/>
                    <a:pt x="13313" y="8168"/>
                  </a:cubicBezTo>
                  <a:cubicBezTo>
                    <a:pt x="13286" y="8216"/>
                    <a:pt x="13298" y="8282"/>
                    <a:pt x="13351" y="8315"/>
                  </a:cubicBezTo>
                  <a:cubicBezTo>
                    <a:pt x="13544" y="8431"/>
                    <a:pt x="13736" y="8616"/>
                    <a:pt x="13916" y="8874"/>
                  </a:cubicBezTo>
                  <a:cubicBezTo>
                    <a:pt x="13938" y="8902"/>
                    <a:pt x="13971" y="8919"/>
                    <a:pt x="14004" y="8919"/>
                  </a:cubicBezTo>
                  <a:cubicBezTo>
                    <a:pt x="14026" y="8919"/>
                    <a:pt x="14047" y="8907"/>
                    <a:pt x="14064" y="8897"/>
                  </a:cubicBezTo>
                  <a:cubicBezTo>
                    <a:pt x="14113" y="8864"/>
                    <a:pt x="14125" y="8798"/>
                    <a:pt x="14092" y="8748"/>
                  </a:cubicBezTo>
                  <a:cubicBezTo>
                    <a:pt x="13889" y="8474"/>
                    <a:pt x="13675" y="8266"/>
                    <a:pt x="13462" y="8135"/>
                  </a:cubicBezTo>
                  <a:cubicBezTo>
                    <a:pt x="13444" y="8123"/>
                    <a:pt x="13424" y="8118"/>
                    <a:pt x="13405" y="8118"/>
                  </a:cubicBezTo>
                  <a:close/>
                  <a:moveTo>
                    <a:pt x="17368" y="8977"/>
                  </a:moveTo>
                  <a:cubicBezTo>
                    <a:pt x="17337" y="8977"/>
                    <a:pt x="17305" y="8993"/>
                    <a:pt x="17282" y="9023"/>
                  </a:cubicBezTo>
                  <a:cubicBezTo>
                    <a:pt x="17090" y="9286"/>
                    <a:pt x="16925" y="9499"/>
                    <a:pt x="16772" y="9686"/>
                  </a:cubicBezTo>
                  <a:cubicBezTo>
                    <a:pt x="16733" y="9729"/>
                    <a:pt x="16739" y="9795"/>
                    <a:pt x="16783" y="9833"/>
                  </a:cubicBezTo>
                  <a:cubicBezTo>
                    <a:pt x="16804" y="9850"/>
                    <a:pt x="16827" y="9855"/>
                    <a:pt x="16854" y="9855"/>
                  </a:cubicBezTo>
                  <a:cubicBezTo>
                    <a:pt x="16882" y="9855"/>
                    <a:pt x="16915" y="9845"/>
                    <a:pt x="16931" y="9817"/>
                  </a:cubicBezTo>
                  <a:cubicBezTo>
                    <a:pt x="17090" y="9631"/>
                    <a:pt x="17254" y="9417"/>
                    <a:pt x="17452" y="9149"/>
                  </a:cubicBezTo>
                  <a:cubicBezTo>
                    <a:pt x="17490" y="9099"/>
                    <a:pt x="17479" y="9033"/>
                    <a:pt x="17429" y="9000"/>
                  </a:cubicBezTo>
                  <a:cubicBezTo>
                    <a:pt x="17412" y="8985"/>
                    <a:pt x="17390" y="8977"/>
                    <a:pt x="17368" y="8977"/>
                  </a:cubicBezTo>
                  <a:close/>
                  <a:moveTo>
                    <a:pt x="10092" y="9296"/>
                  </a:moveTo>
                  <a:cubicBezTo>
                    <a:pt x="10037" y="9296"/>
                    <a:pt x="9992" y="9343"/>
                    <a:pt x="9992" y="9400"/>
                  </a:cubicBezTo>
                  <a:cubicBezTo>
                    <a:pt x="9987" y="9428"/>
                    <a:pt x="9987" y="9456"/>
                    <a:pt x="9987" y="9483"/>
                  </a:cubicBezTo>
                  <a:cubicBezTo>
                    <a:pt x="9987" y="9757"/>
                    <a:pt x="10052" y="10020"/>
                    <a:pt x="10184" y="10267"/>
                  </a:cubicBezTo>
                  <a:cubicBezTo>
                    <a:pt x="10200" y="10305"/>
                    <a:pt x="10239" y="10326"/>
                    <a:pt x="10277" y="10326"/>
                  </a:cubicBezTo>
                  <a:cubicBezTo>
                    <a:pt x="10293" y="10326"/>
                    <a:pt x="10310" y="10321"/>
                    <a:pt x="10326" y="10316"/>
                  </a:cubicBezTo>
                  <a:cubicBezTo>
                    <a:pt x="10376" y="10288"/>
                    <a:pt x="10397" y="10222"/>
                    <a:pt x="10371" y="10174"/>
                  </a:cubicBezTo>
                  <a:cubicBezTo>
                    <a:pt x="10255" y="9954"/>
                    <a:pt x="10200" y="9724"/>
                    <a:pt x="10200" y="9483"/>
                  </a:cubicBezTo>
                  <a:lnTo>
                    <a:pt x="10200" y="9412"/>
                  </a:lnTo>
                  <a:cubicBezTo>
                    <a:pt x="10206" y="9352"/>
                    <a:pt x="10162" y="9302"/>
                    <a:pt x="10101" y="9296"/>
                  </a:cubicBezTo>
                  <a:cubicBezTo>
                    <a:pt x="10098" y="9296"/>
                    <a:pt x="10095" y="9296"/>
                    <a:pt x="10092" y="9296"/>
                  </a:cubicBezTo>
                  <a:close/>
                  <a:moveTo>
                    <a:pt x="14431" y="9433"/>
                  </a:moveTo>
                  <a:cubicBezTo>
                    <a:pt x="14415" y="9433"/>
                    <a:pt x="14399" y="9437"/>
                    <a:pt x="14383" y="9445"/>
                  </a:cubicBezTo>
                  <a:cubicBezTo>
                    <a:pt x="14333" y="9471"/>
                    <a:pt x="14310" y="9532"/>
                    <a:pt x="14333" y="9587"/>
                  </a:cubicBezTo>
                  <a:cubicBezTo>
                    <a:pt x="14449" y="9817"/>
                    <a:pt x="14552" y="10075"/>
                    <a:pt x="14651" y="10354"/>
                  </a:cubicBezTo>
                  <a:cubicBezTo>
                    <a:pt x="14667" y="10399"/>
                    <a:pt x="14705" y="10425"/>
                    <a:pt x="14750" y="10425"/>
                  </a:cubicBezTo>
                  <a:cubicBezTo>
                    <a:pt x="14760" y="10425"/>
                    <a:pt x="14771" y="10425"/>
                    <a:pt x="14783" y="10420"/>
                  </a:cubicBezTo>
                  <a:cubicBezTo>
                    <a:pt x="14837" y="10404"/>
                    <a:pt x="14869" y="10343"/>
                    <a:pt x="14848" y="10288"/>
                  </a:cubicBezTo>
                  <a:cubicBezTo>
                    <a:pt x="14750" y="9998"/>
                    <a:pt x="14639" y="9734"/>
                    <a:pt x="14525" y="9494"/>
                  </a:cubicBezTo>
                  <a:cubicBezTo>
                    <a:pt x="14505" y="9455"/>
                    <a:pt x="14470" y="9433"/>
                    <a:pt x="14431" y="9433"/>
                  </a:cubicBezTo>
                  <a:close/>
                  <a:moveTo>
                    <a:pt x="16281" y="10268"/>
                  </a:moveTo>
                  <a:cubicBezTo>
                    <a:pt x="16255" y="10268"/>
                    <a:pt x="16228" y="10278"/>
                    <a:pt x="16207" y="10300"/>
                  </a:cubicBezTo>
                  <a:cubicBezTo>
                    <a:pt x="15994" y="10503"/>
                    <a:pt x="15785" y="10672"/>
                    <a:pt x="15567" y="10814"/>
                  </a:cubicBezTo>
                  <a:cubicBezTo>
                    <a:pt x="15522" y="10847"/>
                    <a:pt x="15506" y="10913"/>
                    <a:pt x="15539" y="10958"/>
                  </a:cubicBezTo>
                  <a:cubicBezTo>
                    <a:pt x="15560" y="10991"/>
                    <a:pt x="15593" y="11006"/>
                    <a:pt x="15626" y="11006"/>
                  </a:cubicBezTo>
                  <a:cubicBezTo>
                    <a:pt x="15648" y="11006"/>
                    <a:pt x="15665" y="11001"/>
                    <a:pt x="15686" y="10991"/>
                  </a:cubicBezTo>
                  <a:cubicBezTo>
                    <a:pt x="15911" y="10842"/>
                    <a:pt x="16131" y="10662"/>
                    <a:pt x="16356" y="10447"/>
                  </a:cubicBezTo>
                  <a:cubicBezTo>
                    <a:pt x="16399" y="10409"/>
                    <a:pt x="16399" y="10343"/>
                    <a:pt x="16356" y="10300"/>
                  </a:cubicBezTo>
                  <a:cubicBezTo>
                    <a:pt x="16336" y="10280"/>
                    <a:pt x="16308" y="10268"/>
                    <a:pt x="16281" y="10268"/>
                  </a:cubicBezTo>
                  <a:close/>
                  <a:moveTo>
                    <a:pt x="10823" y="10750"/>
                  </a:moveTo>
                  <a:cubicBezTo>
                    <a:pt x="10792" y="10750"/>
                    <a:pt x="10760" y="10764"/>
                    <a:pt x="10738" y="10793"/>
                  </a:cubicBezTo>
                  <a:cubicBezTo>
                    <a:pt x="10705" y="10837"/>
                    <a:pt x="10710" y="10903"/>
                    <a:pt x="10759" y="10941"/>
                  </a:cubicBezTo>
                  <a:cubicBezTo>
                    <a:pt x="10973" y="11105"/>
                    <a:pt x="11231" y="11247"/>
                    <a:pt x="11527" y="11352"/>
                  </a:cubicBezTo>
                  <a:cubicBezTo>
                    <a:pt x="11538" y="11358"/>
                    <a:pt x="11548" y="11358"/>
                    <a:pt x="11565" y="11358"/>
                  </a:cubicBezTo>
                  <a:cubicBezTo>
                    <a:pt x="11603" y="11358"/>
                    <a:pt x="11647" y="11335"/>
                    <a:pt x="11664" y="11292"/>
                  </a:cubicBezTo>
                  <a:cubicBezTo>
                    <a:pt x="11680" y="11237"/>
                    <a:pt x="11653" y="11176"/>
                    <a:pt x="11598" y="11155"/>
                  </a:cubicBezTo>
                  <a:cubicBezTo>
                    <a:pt x="11324" y="11056"/>
                    <a:pt x="11088" y="10925"/>
                    <a:pt x="10885" y="10771"/>
                  </a:cubicBezTo>
                  <a:cubicBezTo>
                    <a:pt x="10867" y="10757"/>
                    <a:pt x="10845" y="10750"/>
                    <a:pt x="10823" y="10750"/>
                  </a:cubicBezTo>
                  <a:close/>
                  <a:moveTo>
                    <a:pt x="12376" y="11356"/>
                  </a:moveTo>
                  <a:cubicBezTo>
                    <a:pt x="12325" y="11356"/>
                    <a:pt x="12283" y="11392"/>
                    <a:pt x="12278" y="11444"/>
                  </a:cubicBezTo>
                  <a:cubicBezTo>
                    <a:pt x="12266" y="11500"/>
                    <a:pt x="12304" y="11555"/>
                    <a:pt x="12365" y="11566"/>
                  </a:cubicBezTo>
                  <a:cubicBezTo>
                    <a:pt x="12628" y="11609"/>
                    <a:pt x="12919" y="11631"/>
                    <a:pt x="13220" y="11637"/>
                  </a:cubicBezTo>
                  <a:cubicBezTo>
                    <a:pt x="13280" y="11637"/>
                    <a:pt x="13324" y="11588"/>
                    <a:pt x="13330" y="11533"/>
                  </a:cubicBezTo>
                  <a:cubicBezTo>
                    <a:pt x="13330" y="11472"/>
                    <a:pt x="13280" y="11423"/>
                    <a:pt x="13225" y="11423"/>
                  </a:cubicBezTo>
                  <a:cubicBezTo>
                    <a:pt x="12929" y="11418"/>
                    <a:pt x="12656" y="11396"/>
                    <a:pt x="12398" y="11358"/>
                  </a:cubicBezTo>
                  <a:cubicBezTo>
                    <a:pt x="12391" y="11356"/>
                    <a:pt x="12383" y="11356"/>
                    <a:pt x="12376" y="11356"/>
                  </a:cubicBezTo>
                  <a:close/>
                  <a:moveTo>
                    <a:pt x="15000" y="11024"/>
                  </a:moveTo>
                  <a:cubicBezTo>
                    <a:pt x="14989" y="11024"/>
                    <a:pt x="14979" y="11026"/>
                    <a:pt x="14968" y="11029"/>
                  </a:cubicBezTo>
                  <a:cubicBezTo>
                    <a:pt x="14914" y="11045"/>
                    <a:pt x="14881" y="11100"/>
                    <a:pt x="14897" y="11155"/>
                  </a:cubicBezTo>
                  <a:cubicBezTo>
                    <a:pt x="14897" y="11166"/>
                    <a:pt x="14897" y="11171"/>
                    <a:pt x="14902" y="11176"/>
                  </a:cubicBezTo>
                  <a:cubicBezTo>
                    <a:pt x="14894" y="11174"/>
                    <a:pt x="14885" y="11173"/>
                    <a:pt x="14876" y="11173"/>
                  </a:cubicBezTo>
                  <a:cubicBezTo>
                    <a:pt x="14864" y="11173"/>
                    <a:pt x="14852" y="11175"/>
                    <a:pt x="14843" y="11181"/>
                  </a:cubicBezTo>
                  <a:cubicBezTo>
                    <a:pt x="14591" y="11275"/>
                    <a:pt x="14333" y="11335"/>
                    <a:pt x="14047" y="11379"/>
                  </a:cubicBezTo>
                  <a:cubicBezTo>
                    <a:pt x="13988" y="11385"/>
                    <a:pt x="13949" y="11439"/>
                    <a:pt x="13961" y="11494"/>
                  </a:cubicBezTo>
                  <a:cubicBezTo>
                    <a:pt x="13965" y="11551"/>
                    <a:pt x="14014" y="11588"/>
                    <a:pt x="14065" y="11588"/>
                  </a:cubicBezTo>
                  <a:cubicBezTo>
                    <a:pt x="14068" y="11588"/>
                    <a:pt x="14072" y="11588"/>
                    <a:pt x="14075" y="11588"/>
                  </a:cubicBezTo>
                  <a:cubicBezTo>
                    <a:pt x="14371" y="11543"/>
                    <a:pt x="14651" y="11472"/>
                    <a:pt x="14914" y="11379"/>
                  </a:cubicBezTo>
                  <a:cubicBezTo>
                    <a:pt x="14925" y="11373"/>
                    <a:pt x="14935" y="11368"/>
                    <a:pt x="14947" y="11358"/>
                  </a:cubicBezTo>
                  <a:cubicBezTo>
                    <a:pt x="14996" y="11560"/>
                    <a:pt x="15040" y="11763"/>
                    <a:pt x="15084" y="11971"/>
                  </a:cubicBezTo>
                  <a:cubicBezTo>
                    <a:pt x="15094" y="12026"/>
                    <a:pt x="15139" y="12059"/>
                    <a:pt x="15188" y="12059"/>
                  </a:cubicBezTo>
                  <a:lnTo>
                    <a:pt x="15210" y="12059"/>
                  </a:lnTo>
                  <a:cubicBezTo>
                    <a:pt x="15264" y="12043"/>
                    <a:pt x="15304" y="11988"/>
                    <a:pt x="15292" y="11932"/>
                  </a:cubicBezTo>
                  <a:cubicBezTo>
                    <a:pt x="15231" y="11648"/>
                    <a:pt x="15172" y="11368"/>
                    <a:pt x="15100" y="11105"/>
                  </a:cubicBezTo>
                  <a:cubicBezTo>
                    <a:pt x="15087" y="11055"/>
                    <a:pt x="15047" y="11024"/>
                    <a:pt x="15000" y="11024"/>
                  </a:cubicBezTo>
                  <a:close/>
                  <a:moveTo>
                    <a:pt x="15334" y="12682"/>
                  </a:moveTo>
                  <a:cubicBezTo>
                    <a:pt x="15327" y="12682"/>
                    <a:pt x="15321" y="12682"/>
                    <a:pt x="15314" y="12684"/>
                  </a:cubicBezTo>
                  <a:cubicBezTo>
                    <a:pt x="15259" y="12689"/>
                    <a:pt x="15221" y="12744"/>
                    <a:pt x="15226" y="12799"/>
                  </a:cubicBezTo>
                  <a:cubicBezTo>
                    <a:pt x="15264" y="13073"/>
                    <a:pt x="15304" y="13352"/>
                    <a:pt x="15330" y="13637"/>
                  </a:cubicBezTo>
                  <a:cubicBezTo>
                    <a:pt x="15336" y="13693"/>
                    <a:pt x="15380" y="13731"/>
                    <a:pt x="15435" y="13731"/>
                  </a:cubicBezTo>
                  <a:lnTo>
                    <a:pt x="15446" y="13731"/>
                  </a:lnTo>
                  <a:cubicBezTo>
                    <a:pt x="15501" y="13725"/>
                    <a:pt x="15544" y="13670"/>
                    <a:pt x="15539" y="13615"/>
                  </a:cubicBezTo>
                  <a:cubicBezTo>
                    <a:pt x="15511" y="13331"/>
                    <a:pt x="15478" y="13045"/>
                    <a:pt x="15435" y="12772"/>
                  </a:cubicBezTo>
                  <a:cubicBezTo>
                    <a:pt x="15429" y="12718"/>
                    <a:pt x="15386" y="12682"/>
                    <a:pt x="15334" y="12682"/>
                  </a:cubicBezTo>
                  <a:close/>
                  <a:moveTo>
                    <a:pt x="15502" y="14360"/>
                  </a:moveTo>
                  <a:cubicBezTo>
                    <a:pt x="15500" y="14360"/>
                    <a:pt x="15497" y="14360"/>
                    <a:pt x="15494" y="14361"/>
                  </a:cubicBezTo>
                  <a:cubicBezTo>
                    <a:pt x="15435" y="14366"/>
                    <a:pt x="15390" y="14416"/>
                    <a:pt x="15396" y="14476"/>
                  </a:cubicBezTo>
                  <a:cubicBezTo>
                    <a:pt x="15407" y="14750"/>
                    <a:pt x="15418" y="15029"/>
                    <a:pt x="15423" y="15314"/>
                  </a:cubicBezTo>
                  <a:cubicBezTo>
                    <a:pt x="15423" y="15375"/>
                    <a:pt x="15473" y="15418"/>
                    <a:pt x="15527" y="15418"/>
                  </a:cubicBezTo>
                  <a:lnTo>
                    <a:pt x="15534" y="15418"/>
                  </a:lnTo>
                  <a:cubicBezTo>
                    <a:pt x="15588" y="15418"/>
                    <a:pt x="15638" y="15370"/>
                    <a:pt x="15638" y="15309"/>
                  </a:cubicBezTo>
                  <a:cubicBezTo>
                    <a:pt x="15632" y="15024"/>
                    <a:pt x="15621" y="14740"/>
                    <a:pt x="15605" y="14459"/>
                  </a:cubicBezTo>
                  <a:cubicBezTo>
                    <a:pt x="15600" y="14407"/>
                    <a:pt x="15554" y="14360"/>
                    <a:pt x="15502" y="14360"/>
                  </a:cubicBezTo>
                  <a:close/>
                  <a:moveTo>
                    <a:pt x="15527" y="16055"/>
                  </a:moveTo>
                  <a:cubicBezTo>
                    <a:pt x="15468" y="16060"/>
                    <a:pt x="15423" y="16098"/>
                    <a:pt x="15418" y="16154"/>
                  </a:cubicBezTo>
                  <a:cubicBezTo>
                    <a:pt x="15413" y="16432"/>
                    <a:pt x="15402" y="16718"/>
                    <a:pt x="15385" y="16997"/>
                  </a:cubicBezTo>
                  <a:cubicBezTo>
                    <a:pt x="15380" y="17057"/>
                    <a:pt x="15423" y="17107"/>
                    <a:pt x="15484" y="17107"/>
                  </a:cubicBezTo>
                  <a:lnTo>
                    <a:pt x="15489" y="17107"/>
                  </a:lnTo>
                  <a:cubicBezTo>
                    <a:pt x="15544" y="17107"/>
                    <a:pt x="15593" y="17068"/>
                    <a:pt x="15593" y="17009"/>
                  </a:cubicBezTo>
                  <a:cubicBezTo>
                    <a:pt x="15615" y="16728"/>
                    <a:pt x="15626" y="16443"/>
                    <a:pt x="15632" y="16159"/>
                  </a:cubicBezTo>
                  <a:cubicBezTo>
                    <a:pt x="15632" y="16104"/>
                    <a:pt x="15588" y="16055"/>
                    <a:pt x="15527" y="16055"/>
                  </a:cubicBezTo>
                  <a:close/>
                  <a:moveTo>
                    <a:pt x="15417" y="17741"/>
                  </a:moveTo>
                  <a:cubicBezTo>
                    <a:pt x="15365" y="17741"/>
                    <a:pt x="15324" y="17782"/>
                    <a:pt x="15319" y="17836"/>
                  </a:cubicBezTo>
                  <a:cubicBezTo>
                    <a:pt x="15292" y="18115"/>
                    <a:pt x="15259" y="18395"/>
                    <a:pt x="15221" y="18669"/>
                  </a:cubicBezTo>
                  <a:cubicBezTo>
                    <a:pt x="15210" y="18729"/>
                    <a:pt x="15254" y="18784"/>
                    <a:pt x="15309" y="18790"/>
                  </a:cubicBezTo>
                  <a:lnTo>
                    <a:pt x="15325" y="18790"/>
                  </a:lnTo>
                  <a:cubicBezTo>
                    <a:pt x="15375" y="18790"/>
                    <a:pt x="15423" y="18752"/>
                    <a:pt x="15428" y="18702"/>
                  </a:cubicBezTo>
                  <a:cubicBezTo>
                    <a:pt x="15468" y="18423"/>
                    <a:pt x="15501" y="18137"/>
                    <a:pt x="15527" y="17857"/>
                  </a:cubicBezTo>
                  <a:cubicBezTo>
                    <a:pt x="15534" y="17798"/>
                    <a:pt x="15489" y="17748"/>
                    <a:pt x="15435" y="17743"/>
                  </a:cubicBezTo>
                  <a:cubicBezTo>
                    <a:pt x="15429" y="17742"/>
                    <a:pt x="15423" y="17741"/>
                    <a:pt x="15417" y="17741"/>
                  </a:cubicBezTo>
                  <a:close/>
                  <a:moveTo>
                    <a:pt x="15186" y="19416"/>
                  </a:moveTo>
                  <a:cubicBezTo>
                    <a:pt x="15140" y="19416"/>
                    <a:pt x="15098" y="19455"/>
                    <a:pt x="15089" y="19501"/>
                  </a:cubicBezTo>
                  <a:cubicBezTo>
                    <a:pt x="15040" y="19782"/>
                    <a:pt x="14985" y="20055"/>
                    <a:pt x="14925" y="20330"/>
                  </a:cubicBezTo>
                  <a:cubicBezTo>
                    <a:pt x="14914" y="20384"/>
                    <a:pt x="14952" y="20444"/>
                    <a:pt x="15008" y="20455"/>
                  </a:cubicBezTo>
                  <a:lnTo>
                    <a:pt x="15029" y="20455"/>
                  </a:lnTo>
                  <a:cubicBezTo>
                    <a:pt x="15079" y="20455"/>
                    <a:pt x="15122" y="20422"/>
                    <a:pt x="15133" y="20373"/>
                  </a:cubicBezTo>
                  <a:cubicBezTo>
                    <a:pt x="15193" y="20100"/>
                    <a:pt x="15248" y="19820"/>
                    <a:pt x="15297" y="19541"/>
                  </a:cubicBezTo>
                  <a:cubicBezTo>
                    <a:pt x="15309" y="19480"/>
                    <a:pt x="15271" y="19425"/>
                    <a:pt x="15210" y="19420"/>
                  </a:cubicBezTo>
                  <a:cubicBezTo>
                    <a:pt x="15202" y="19417"/>
                    <a:pt x="15194" y="19416"/>
                    <a:pt x="15186" y="19416"/>
                  </a:cubicBezTo>
                  <a:close/>
                  <a:moveTo>
                    <a:pt x="14842" y="21067"/>
                  </a:moveTo>
                  <a:cubicBezTo>
                    <a:pt x="14791" y="21067"/>
                    <a:pt x="14748" y="21098"/>
                    <a:pt x="14733" y="21146"/>
                  </a:cubicBezTo>
                  <a:cubicBezTo>
                    <a:pt x="14662" y="21415"/>
                    <a:pt x="14591" y="21689"/>
                    <a:pt x="14508" y="21957"/>
                  </a:cubicBezTo>
                  <a:cubicBezTo>
                    <a:pt x="14492" y="22012"/>
                    <a:pt x="14525" y="22073"/>
                    <a:pt x="14580" y="22089"/>
                  </a:cubicBezTo>
                  <a:cubicBezTo>
                    <a:pt x="14591" y="22094"/>
                    <a:pt x="14601" y="22094"/>
                    <a:pt x="14606" y="22094"/>
                  </a:cubicBezTo>
                  <a:cubicBezTo>
                    <a:pt x="14656" y="22094"/>
                    <a:pt x="14695" y="22066"/>
                    <a:pt x="14712" y="22018"/>
                  </a:cubicBezTo>
                  <a:cubicBezTo>
                    <a:pt x="14793" y="21749"/>
                    <a:pt x="14869" y="21474"/>
                    <a:pt x="14935" y="21201"/>
                  </a:cubicBezTo>
                  <a:cubicBezTo>
                    <a:pt x="14952" y="21146"/>
                    <a:pt x="14919" y="21086"/>
                    <a:pt x="14864" y="21069"/>
                  </a:cubicBezTo>
                  <a:cubicBezTo>
                    <a:pt x="14857" y="21068"/>
                    <a:pt x="14849" y="21067"/>
                    <a:pt x="14842" y="21067"/>
                  </a:cubicBezTo>
                  <a:close/>
                  <a:moveTo>
                    <a:pt x="14351" y="22687"/>
                  </a:moveTo>
                  <a:cubicBezTo>
                    <a:pt x="14306" y="22687"/>
                    <a:pt x="14264" y="22713"/>
                    <a:pt x="14251" y="22757"/>
                  </a:cubicBezTo>
                  <a:cubicBezTo>
                    <a:pt x="14158" y="23020"/>
                    <a:pt x="14059" y="23290"/>
                    <a:pt x="13955" y="23546"/>
                  </a:cubicBezTo>
                  <a:cubicBezTo>
                    <a:pt x="13938" y="23601"/>
                    <a:pt x="13961" y="23662"/>
                    <a:pt x="14014" y="23684"/>
                  </a:cubicBezTo>
                  <a:cubicBezTo>
                    <a:pt x="14032" y="23690"/>
                    <a:pt x="14042" y="23690"/>
                    <a:pt x="14054" y="23690"/>
                  </a:cubicBezTo>
                  <a:cubicBezTo>
                    <a:pt x="14097" y="23690"/>
                    <a:pt x="14135" y="23667"/>
                    <a:pt x="14153" y="23624"/>
                  </a:cubicBezTo>
                  <a:cubicBezTo>
                    <a:pt x="14256" y="23361"/>
                    <a:pt x="14355" y="23098"/>
                    <a:pt x="14449" y="22829"/>
                  </a:cubicBezTo>
                  <a:cubicBezTo>
                    <a:pt x="14470" y="22774"/>
                    <a:pt x="14437" y="22714"/>
                    <a:pt x="14383" y="22691"/>
                  </a:cubicBezTo>
                  <a:cubicBezTo>
                    <a:pt x="14372" y="22688"/>
                    <a:pt x="14362" y="22687"/>
                    <a:pt x="14351" y="22687"/>
                  </a:cubicBezTo>
                  <a:close/>
                  <a:moveTo>
                    <a:pt x="13728" y="24259"/>
                  </a:moveTo>
                  <a:cubicBezTo>
                    <a:pt x="13686" y="24259"/>
                    <a:pt x="13647" y="24283"/>
                    <a:pt x="13632" y="24320"/>
                  </a:cubicBezTo>
                  <a:cubicBezTo>
                    <a:pt x="13516" y="24577"/>
                    <a:pt x="13396" y="24835"/>
                    <a:pt x="13275" y="25081"/>
                  </a:cubicBezTo>
                  <a:cubicBezTo>
                    <a:pt x="13248" y="25137"/>
                    <a:pt x="13270" y="25197"/>
                    <a:pt x="13319" y="25223"/>
                  </a:cubicBezTo>
                  <a:cubicBezTo>
                    <a:pt x="13336" y="25230"/>
                    <a:pt x="13351" y="25235"/>
                    <a:pt x="13369" y="25235"/>
                  </a:cubicBezTo>
                  <a:cubicBezTo>
                    <a:pt x="13407" y="25235"/>
                    <a:pt x="13445" y="25213"/>
                    <a:pt x="13462" y="25175"/>
                  </a:cubicBezTo>
                  <a:cubicBezTo>
                    <a:pt x="13587" y="24927"/>
                    <a:pt x="13708" y="24671"/>
                    <a:pt x="13824" y="24408"/>
                  </a:cubicBezTo>
                  <a:cubicBezTo>
                    <a:pt x="13850" y="24353"/>
                    <a:pt x="13824" y="24292"/>
                    <a:pt x="13774" y="24270"/>
                  </a:cubicBezTo>
                  <a:cubicBezTo>
                    <a:pt x="13759" y="24263"/>
                    <a:pt x="13743" y="24259"/>
                    <a:pt x="13728" y="24259"/>
                  </a:cubicBezTo>
                  <a:close/>
                  <a:moveTo>
                    <a:pt x="12972" y="25770"/>
                  </a:moveTo>
                  <a:cubicBezTo>
                    <a:pt x="12936" y="25770"/>
                    <a:pt x="12899" y="25788"/>
                    <a:pt x="12881" y="25822"/>
                  </a:cubicBezTo>
                  <a:cubicBezTo>
                    <a:pt x="12744" y="26068"/>
                    <a:pt x="12595" y="26309"/>
                    <a:pt x="12453" y="26545"/>
                  </a:cubicBezTo>
                  <a:cubicBezTo>
                    <a:pt x="12420" y="26594"/>
                    <a:pt x="12436" y="26660"/>
                    <a:pt x="12486" y="26693"/>
                  </a:cubicBezTo>
                  <a:cubicBezTo>
                    <a:pt x="12502" y="26703"/>
                    <a:pt x="12519" y="26710"/>
                    <a:pt x="12541" y="26710"/>
                  </a:cubicBezTo>
                  <a:cubicBezTo>
                    <a:pt x="12574" y="26710"/>
                    <a:pt x="12612" y="26693"/>
                    <a:pt x="12628" y="26660"/>
                  </a:cubicBezTo>
                  <a:cubicBezTo>
                    <a:pt x="12777" y="26419"/>
                    <a:pt x="12924" y="26172"/>
                    <a:pt x="13061" y="25926"/>
                  </a:cubicBezTo>
                  <a:cubicBezTo>
                    <a:pt x="13094" y="25876"/>
                    <a:pt x="13073" y="25810"/>
                    <a:pt x="13023" y="25782"/>
                  </a:cubicBezTo>
                  <a:cubicBezTo>
                    <a:pt x="13007" y="25774"/>
                    <a:pt x="12989" y="25770"/>
                    <a:pt x="12972" y="25770"/>
                  </a:cubicBezTo>
                  <a:close/>
                  <a:moveTo>
                    <a:pt x="12074" y="27200"/>
                  </a:moveTo>
                  <a:cubicBezTo>
                    <a:pt x="12040" y="27200"/>
                    <a:pt x="12008" y="27216"/>
                    <a:pt x="11987" y="27246"/>
                  </a:cubicBezTo>
                  <a:cubicBezTo>
                    <a:pt x="11828" y="27477"/>
                    <a:pt x="11664" y="27707"/>
                    <a:pt x="11494" y="27926"/>
                  </a:cubicBezTo>
                  <a:cubicBezTo>
                    <a:pt x="11456" y="27970"/>
                    <a:pt x="11466" y="28036"/>
                    <a:pt x="11510" y="28074"/>
                  </a:cubicBezTo>
                  <a:cubicBezTo>
                    <a:pt x="11532" y="28084"/>
                    <a:pt x="11555" y="28096"/>
                    <a:pt x="11576" y="28096"/>
                  </a:cubicBezTo>
                  <a:cubicBezTo>
                    <a:pt x="11609" y="28096"/>
                    <a:pt x="11636" y="28079"/>
                    <a:pt x="11659" y="28051"/>
                  </a:cubicBezTo>
                  <a:cubicBezTo>
                    <a:pt x="11833" y="27833"/>
                    <a:pt x="11998" y="27603"/>
                    <a:pt x="12162" y="27367"/>
                  </a:cubicBezTo>
                  <a:cubicBezTo>
                    <a:pt x="12195" y="27317"/>
                    <a:pt x="12185" y="27252"/>
                    <a:pt x="12135" y="27219"/>
                  </a:cubicBezTo>
                  <a:cubicBezTo>
                    <a:pt x="12116" y="27206"/>
                    <a:pt x="12095" y="27200"/>
                    <a:pt x="12074" y="27200"/>
                  </a:cubicBezTo>
                  <a:close/>
                  <a:moveTo>
                    <a:pt x="11044" y="28537"/>
                  </a:moveTo>
                  <a:cubicBezTo>
                    <a:pt x="11014" y="28537"/>
                    <a:pt x="10984" y="28550"/>
                    <a:pt x="10963" y="28578"/>
                  </a:cubicBezTo>
                  <a:cubicBezTo>
                    <a:pt x="10781" y="28787"/>
                    <a:pt x="10594" y="28995"/>
                    <a:pt x="10397" y="29197"/>
                  </a:cubicBezTo>
                  <a:cubicBezTo>
                    <a:pt x="10359" y="29242"/>
                    <a:pt x="10359" y="29308"/>
                    <a:pt x="10404" y="29346"/>
                  </a:cubicBezTo>
                  <a:cubicBezTo>
                    <a:pt x="10425" y="29367"/>
                    <a:pt x="10452" y="29379"/>
                    <a:pt x="10475" y="29379"/>
                  </a:cubicBezTo>
                  <a:cubicBezTo>
                    <a:pt x="10508" y="29379"/>
                    <a:pt x="10535" y="29367"/>
                    <a:pt x="10551" y="29346"/>
                  </a:cubicBezTo>
                  <a:cubicBezTo>
                    <a:pt x="10748" y="29137"/>
                    <a:pt x="10940" y="28929"/>
                    <a:pt x="11121" y="28716"/>
                  </a:cubicBezTo>
                  <a:cubicBezTo>
                    <a:pt x="11160" y="28666"/>
                    <a:pt x="11153" y="28600"/>
                    <a:pt x="11110" y="28562"/>
                  </a:cubicBezTo>
                  <a:cubicBezTo>
                    <a:pt x="11091" y="28545"/>
                    <a:pt x="11068" y="28537"/>
                    <a:pt x="11044" y="28537"/>
                  </a:cubicBezTo>
                  <a:close/>
                  <a:moveTo>
                    <a:pt x="9879" y="29761"/>
                  </a:moveTo>
                  <a:cubicBezTo>
                    <a:pt x="9853" y="29761"/>
                    <a:pt x="9827" y="29771"/>
                    <a:pt x="9805" y="29789"/>
                  </a:cubicBezTo>
                  <a:cubicBezTo>
                    <a:pt x="9608" y="29981"/>
                    <a:pt x="9395" y="30168"/>
                    <a:pt x="9180" y="30353"/>
                  </a:cubicBezTo>
                  <a:cubicBezTo>
                    <a:pt x="9137" y="30393"/>
                    <a:pt x="9132" y="30459"/>
                    <a:pt x="9170" y="30502"/>
                  </a:cubicBezTo>
                  <a:cubicBezTo>
                    <a:pt x="9192" y="30530"/>
                    <a:pt x="9225" y="30540"/>
                    <a:pt x="9253" y="30540"/>
                  </a:cubicBezTo>
                  <a:cubicBezTo>
                    <a:pt x="9274" y="30540"/>
                    <a:pt x="9301" y="30530"/>
                    <a:pt x="9318" y="30513"/>
                  </a:cubicBezTo>
                  <a:cubicBezTo>
                    <a:pt x="9537" y="30327"/>
                    <a:pt x="9751" y="30135"/>
                    <a:pt x="9954" y="29943"/>
                  </a:cubicBezTo>
                  <a:cubicBezTo>
                    <a:pt x="9992" y="29905"/>
                    <a:pt x="9997" y="29839"/>
                    <a:pt x="9954" y="29794"/>
                  </a:cubicBezTo>
                  <a:cubicBezTo>
                    <a:pt x="9934" y="29772"/>
                    <a:pt x="9907" y="29761"/>
                    <a:pt x="9879" y="29761"/>
                  </a:cubicBezTo>
                  <a:close/>
                  <a:moveTo>
                    <a:pt x="8596" y="30859"/>
                  </a:moveTo>
                  <a:cubicBezTo>
                    <a:pt x="8574" y="30859"/>
                    <a:pt x="8552" y="30866"/>
                    <a:pt x="8534" y="30880"/>
                  </a:cubicBezTo>
                  <a:cubicBezTo>
                    <a:pt x="8310" y="31051"/>
                    <a:pt x="8085" y="31215"/>
                    <a:pt x="7854" y="31373"/>
                  </a:cubicBezTo>
                  <a:cubicBezTo>
                    <a:pt x="7806" y="31406"/>
                    <a:pt x="7794" y="31471"/>
                    <a:pt x="7827" y="31521"/>
                  </a:cubicBezTo>
                  <a:cubicBezTo>
                    <a:pt x="7849" y="31554"/>
                    <a:pt x="7882" y="31570"/>
                    <a:pt x="7915" y="31570"/>
                  </a:cubicBezTo>
                  <a:cubicBezTo>
                    <a:pt x="7937" y="31570"/>
                    <a:pt x="7953" y="31560"/>
                    <a:pt x="7975" y="31549"/>
                  </a:cubicBezTo>
                  <a:cubicBezTo>
                    <a:pt x="8206" y="31390"/>
                    <a:pt x="8436" y="31220"/>
                    <a:pt x="8661" y="31051"/>
                  </a:cubicBezTo>
                  <a:cubicBezTo>
                    <a:pt x="8704" y="31011"/>
                    <a:pt x="8715" y="30945"/>
                    <a:pt x="8682" y="30902"/>
                  </a:cubicBezTo>
                  <a:cubicBezTo>
                    <a:pt x="8659" y="30873"/>
                    <a:pt x="8627" y="30859"/>
                    <a:pt x="8596" y="30859"/>
                  </a:cubicBezTo>
                  <a:close/>
                  <a:moveTo>
                    <a:pt x="7207" y="31819"/>
                  </a:moveTo>
                  <a:cubicBezTo>
                    <a:pt x="7189" y="31819"/>
                    <a:pt x="7170" y="31824"/>
                    <a:pt x="7153" y="31833"/>
                  </a:cubicBezTo>
                  <a:cubicBezTo>
                    <a:pt x="6911" y="31982"/>
                    <a:pt x="6671" y="32124"/>
                    <a:pt x="6430" y="32261"/>
                  </a:cubicBezTo>
                  <a:cubicBezTo>
                    <a:pt x="6375" y="32288"/>
                    <a:pt x="6359" y="32349"/>
                    <a:pt x="6385" y="32404"/>
                  </a:cubicBezTo>
                  <a:cubicBezTo>
                    <a:pt x="6407" y="32437"/>
                    <a:pt x="6440" y="32458"/>
                    <a:pt x="6478" y="32458"/>
                  </a:cubicBezTo>
                  <a:cubicBezTo>
                    <a:pt x="6496" y="32458"/>
                    <a:pt x="6511" y="32453"/>
                    <a:pt x="6528" y="32442"/>
                  </a:cubicBezTo>
                  <a:cubicBezTo>
                    <a:pt x="6774" y="32311"/>
                    <a:pt x="7022" y="32162"/>
                    <a:pt x="7262" y="32015"/>
                  </a:cubicBezTo>
                  <a:cubicBezTo>
                    <a:pt x="7312" y="31982"/>
                    <a:pt x="7328" y="31921"/>
                    <a:pt x="7295" y="31873"/>
                  </a:cubicBezTo>
                  <a:cubicBezTo>
                    <a:pt x="7277" y="31836"/>
                    <a:pt x="7243" y="31819"/>
                    <a:pt x="7207" y="31819"/>
                  </a:cubicBezTo>
                  <a:close/>
                  <a:moveTo>
                    <a:pt x="5731" y="32638"/>
                  </a:moveTo>
                  <a:cubicBezTo>
                    <a:pt x="5715" y="32638"/>
                    <a:pt x="5699" y="32642"/>
                    <a:pt x="5684" y="32650"/>
                  </a:cubicBezTo>
                  <a:cubicBezTo>
                    <a:pt x="5431" y="32771"/>
                    <a:pt x="5180" y="32892"/>
                    <a:pt x="4922" y="33001"/>
                  </a:cubicBezTo>
                  <a:cubicBezTo>
                    <a:pt x="4867" y="33024"/>
                    <a:pt x="4846" y="33089"/>
                    <a:pt x="4867" y="33138"/>
                  </a:cubicBezTo>
                  <a:cubicBezTo>
                    <a:pt x="4884" y="33182"/>
                    <a:pt x="4922" y="33204"/>
                    <a:pt x="4966" y="33204"/>
                  </a:cubicBezTo>
                  <a:cubicBezTo>
                    <a:pt x="4978" y="33204"/>
                    <a:pt x="4993" y="33199"/>
                    <a:pt x="5004" y="33193"/>
                  </a:cubicBezTo>
                  <a:cubicBezTo>
                    <a:pt x="5267" y="33083"/>
                    <a:pt x="5525" y="32963"/>
                    <a:pt x="5777" y="32837"/>
                  </a:cubicBezTo>
                  <a:cubicBezTo>
                    <a:pt x="5826" y="32809"/>
                    <a:pt x="5848" y="32749"/>
                    <a:pt x="5826" y="32695"/>
                  </a:cubicBezTo>
                  <a:cubicBezTo>
                    <a:pt x="5807" y="32660"/>
                    <a:pt x="5769" y="32638"/>
                    <a:pt x="5731" y="32638"/>
                  </a:cubicBezTo>
                  <a:close/>
                  <a:moveTo>
                    <a:pt x="4183" y="33312"/>
                  </a:moveTo>
                  <a:cubicBezTo>
                    <a:pt x="4170" y="33312"/>
                    <a:pt x="4157" y="33314"/>
                    <a:pt x="4144" y="33320"/>
                  </a:cubicBezTo>
                  <a:cubicBezTo>
                    <a:pt x="3886" y="33418"/>
                    <a:pt x="3617" y="33517"/>
                    <a:pt x="3354" y="33604"/>
                  </a:cubicBezTo>
                  <a:cubicBezTo>
                    <a:pt x="3300" y="33621"/>
                    <a:pt x="3268" y="33681"/>
                    <a:pt x="3289" y="33735"/>
                  </a:cubicBezTo>
                  <a:cubicBezTo>
                    <a:pt x="3300" y="33780"/>
                    <a:pt x="3344" y="33813"/>
                    <a:pt x="3387" y="33813"/>
                  </a:cubicBezTo>
                  <a:cubicBezTo>
                    <a:pt x="3399" y="33813"/>
                    <a:pt x="3410" y="33806"/>
                    <a:pt x="3420" y="33801"/>
                  </a:cubicBezTo>
                  <a:cubicBezTo>
                    <a:pt x="3688" y="33714"/>
                    <a:pt x="3958" y="33616"/>
                    <a:pt x="4221" y="33517"/>
                  </a:cubicBezTo>
                  <a:cubicBezTo>
                    <a:pt x="4275" y="33495"/>
                    <a:pt x="4303" y="33434"/>
                    <a:pt x="4280" y="33379"/>
                  </a:cubicBezTo>
                  <a:cubicBezTo>
                    <a:pt x="4264" y="33338"/>
                    <a:pt x="4225" y="33312"/>
                    <a:pt x="4183" y="33312"/>
                  </a:cubicBezTo>
                  <a:close/>
                  <a:moveTo>
                    <a:pt x="2585" y="33852"/>
                  </a:moveTo>
                  <a:cubicBezTo>
                    <a:pt x="2575" y="33852"/>
                    <a:pt x="2565" y="33853"/>
                    <a:pt x="2555" y="33856"/>
                  </a:cubicBezTo>
                  <a:cubicBezTo>
                    <a:pt x="2286" y="33933"/>
                    <a:pt x="2011" y="34004"/>
                    <a:pt x="1743" y="34076"/>
                  </a:cubicBezTo>
                  <a:cubicBezTo>
                    <a:pt x="1682" y="34087"/>
                    <a:pt x="1650" y="34147"/>
                    <a:pt x="1667" y="34201"/>
                  </a:cubicBezTo>
                  <a:cubicBezTo>
                    <a:pt x="1677" y="34251"/>
                    <a:pt x="1722" y="34284"/>
                    <a:pt x="1765" y="34284"/>
                  </a:cubicBezTo>
                  <a:cubicBezTo>
                    <a:pt x="1776" y="34284"/>
                    <a:pt x="1781" y="34284"/>
                    <a:pt x="1793" y="34279"/>
                  </a:cubicBezTo>
                  <a:cubicBezTo>
                    <a:pt x="2067" y="34213"/>
                    <a:pt x="2340" y="34135"/>
                    <a:pt x="2610" y="34059"/>
                  </a:cubicBezTo>
                  <a:cubicBezTo>
                    <a:pt x="2669" y="34043"/>
                    <a:pt x="2702" y="33983"/>
                    <a:pt x="2686" y="33927"/>
                  </a:cubicBezTo>
                  <a:cubicBezTo>
                    <a:pt x="2672" y="33882"/>
                    <a:pt x="2630" y="33852"/>
                    <a:pt x="2585" y="33852"/>
                  </a:cubicBezTo>
                  <a:close/>
                  <a:moveTo>
                    <a:pt x="941" y="34260"/>
                  </a:moveTo>
                  <a:cubicBezTo>
                    <a:pt x="934" y="34260"/>
                    <a:pt x="928" y="34260"/>
                    <a:pt x="921" y="34261"/>
                  </a:cubicBezTo>
                  <a:cubicBezTo>
                    <a:pt x="647" y="34322"/>
                    <a:pt x="374" y="34372"/>
                    <a:pt x="93" y="34421"/>
                  </a:cubicBezTo>
                  <a:cubicBezTo>
                    <a:pt x="38" y="34431"/>
                    <a:pt x="0" y="34486"/>
                    <a:pt x="12" y="34542"/>
                  </a:cubicBezTo>
                  <a:cubicBezTo>
                    <a:pt x="17" y="34596"/>
                    <a:pt x="66" y="34628"/>
                    <a:pt x="116" y="34628"/>
                  </a:cubicBezTo>
                  <a:lnTo>
                    <a:pt x="132" y="34628"/>
                  </a:lnTo>
                  <a:cubicBezTo>
                    <a:pt x="412" y="34580"/>
                    <a:pt x="691" y="34525"/>
                    <a:pt x="966" y="34471"/>
                  </a:cubicBezTo>
                  <a:cubicBezTo>
                    <a:pt x="1025" y="34459"/>
                    <a:pt x="1058" y="34398"/>
                    <a:pt x="1047" y="34344"/>
                  </a:cubicBezTo>
                  <a:cubicBezTo>
                    <a:pt x="1038" y="34295"/>
                    <a:pt x="993" y="34260"/>
                    <a:pt x="941" y="342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1"/>
        <p:cNvGrpSpPr/>
        <p:nvPr/>
      </p:nvGrpSpPr>
      <p:grpSpPr>
        <a:xfrm>
          <a:off x="0" y="0"/>
          <a:ext cx="0" cy="0"/>
          <a:chOff x="0" y="0"/>
          <a:chExt cx="0" cy="0"/>
        </a:xfrm>
      </p:grpSpPr>
      <p:cxnSp>
        <p:nvCxnSpPr>
          <p:cNvPr id="3602" name="Google Shape;3602;p68"/>
          <p:cNvCxnSpPr>
            <a:stCxn id="3603" idx="3"/>
            <a:endCxn id="3604" idx="4"/>
          </p:cNvCxnSpPr>
          <p:nvPr/>
        </p:nvCxnSpPr>
        <p:spPr>
          <a:xfrm>
            <a:off x="2579993" y="1997063"/>
            <a:ext cx="1029000" cy="692700"/>
          </a:xfrm>
          <a:prstGeom prst="curvedConnector4">
            <a:avLst>
              <a:gd name="adj1" fmla="val 28456"/>
              <a:gd name="adj2" fmla="val 134380"/>
            </a:avLst>
          </a:prstGeom>
          <a:noFill/>
          <a:ln w="9525" cap="flat" cmpd="sng">
            <a:solidFill>
              <a:schemeClr val="dk1"/>
            </a:solidFill>
            <a:prstDash val="dash"/>
            <a:round/>
            <a:headEnd type="none" w="med" len="med"/>
            <a:tailEnd type="none" w="med" len="med"/>
          </a:ln>
        </p:spPr>
      </p:cxnSp>
      <p:cxnSp>
        <p:nvCxnSpPr>
          <p:cNvPr id="3605" name="Google Shape;3605;p68"/>
          <p:cNvCxnSpPr>
            <a:stCxn id="3606" idx="3"/>
            <a:endCxn id="3607" idx="4"/>
          </p:cNvCxnSpPr>
          <p:nvPr/>
        </p:nvCxnSpPr>
        <p:spPr>
          <a:xfrm>
            <a:off x="2579993" y="3365140"/>
            <a:ext cx="2002200" cy="275100"/>
          </a:xfrm>
          <a:prstGeom prst="curvedConnector4">
            <a:avLst>
              <a:gd name="adj1" fmla="val 38931"/>
              <a:gd name="adj2" fmla="val 249958"/>
            </a:avLst>
          </a:prstGeom>
          <a:noFill/>
          <a:ln w="9525" cap="flat" cmpd="sng">
            <a:solidFill>
              <a:schemeClr val="dk1"/>
            </a:solidFill>
            <a:prstDash val="dash"/>
            <a:round/>
            <a:headEnd type="none" w="med" len="med"/>
            <a:tailEnd type="none" w="med" len="med"/>
          </a:ln>
        </p:spPr>
      </p:cxnSp>
      <p:sp>
        <p:nvSpPr>
          <p:cNvPr id="3604" name="Google Shape;3604;p68"/>
          <p:cNvSpPr/>
          <p:nvPr/>
        </p:nvSpPr>
        <p:spPr>
          <a:xfrm>
            <a:off x="3165625" y="1802988"/>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8"/>
          <p:cNvSpPr/>
          <p:nvPr/>
        </p:nvSpPr>
        <p:spPr>
          <a:xfrm>
            <a:off x="4138937" y="1802988"/>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8"/>
          <p:cNvSpPr/>
          <p:nvPr/>
        </p:nvSpPr>
        <p:spPr>
          <a:xfrm>
            <a:off x="4138937" y="2753563"/>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8"/>
          <p:cNvSpPr/>
          <p:nvPr/>
        </p:nvSpPr>
        <p:spPr>
          <a:xfrm>
            <a:off x="5091587" y="2753563"/>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10" name="Google Shape;3610;p68"/>
          <p:cNvCxnSpPr>
            <a:stCxn id="3608" idx="0"/>
            <a:endCxn id="3611" idx="1"/>
          </p:cNvCxnSpPr>
          <p:nvPr/>
        </p:nvCxnSpPr>
        <p:spPr>
          <a:xfrm rot="-5400000" flipH="1">
            <a:off x="5476187" y="909138"/>
            <a:ext cx="194100" cy="1981800"/>
          </a:xfrm>
          <a:prstGeom prst="curvedConnector4">
            <a:avLst>
              <a:gd name="adj1" fmla="val -201681"/>
              <a:gd name="adj2" fmla="val 61183"/>
            </a:avLst>
          </a:prstGeom>
          <a:noFill/>
          <a:ln w="9525" cap="flat" cmpd="sng">
            <a:solidFill>
              <a:schemeClr val="dk1"/>
            </a:solidFill>
            <a:prstDash val="dash"/>
            <a:round/>
            <a:headEnd type="none" w="med" len="med"/>
            <a:tailEnd type="none" w="med" len="med"/>
          </a:ln>
        </p:spPr>
      </p:cxnSp>
      <p:cxnSp>
        <p:nvCxnSpPr>
          <p:cNvPr id="3612" name="Google Shape;3612;p68"/>
          <p:cNvCxnSpPr>
            <a:stCxn id="3609" idx="0"/>
            <a:endCxn id="3613" idx="1"/>
          </p:cNvCxnSpPr>
          <p:nvPr/>
        </p:nvCxnSpPr>
        <p:spPr>
          <a:xfrm rot="16200000" flipH="1">
            <a:off x="5731642" y="2556907"/>
            <a:ext cx="611577" cy="1004888"/>
          </a:xfrm>
          <a:prstGeom prst="curvedConnector4">
            <a:avLst>
              <a:gd name="adj1" fmla="val -37379"/>
              <a:gd name="adj2" fmla="val 72062"/>
            </a:avLst>
          </a:prstGeom>
          <a:noFill/>
          <a:ln w="9525" cap="flat" cmpd="sng">
            <a:solidFill>
              <a:schemeClr val="dk1"/>
            </a:solidFill>
            <a:prstDash val="dash"/>
            <a:round/>
            <a:headEnd type="none" w="med" len="med"/>
            <a:tailEnd type="none" w="med" len="med"/>
          </a:ln>
        </p:spPr>
      </p:cxnSp>
      <p:sp>
        <p:nvSpPr>
          <p:cNvPr id="3614" name="Google Shape;3614;p68"/>
          <p:cNvSpPr txBox="1">
            <a:spLocks noGrp="1"/>
          </p:cNvSpPr>
          <p:nvPr>
            <p:ph type="title"/>
          </p:nvPr>
        </p:nvSpPr>
        <p:spPr>
          <a:xfrm>
            <a:off x="2039300" y="540000"/>
            <a:ext cx="5065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PT" dirty="0"/>
              <a:t>Đăng bản tin</a:t>
            </a:r>
            <a:endParaRPr dirty="0"/>
          </a:p>
        </p:txBody>
      </p:sp>
      <p:sp>
        <p:nvSpPr>
          <p:cNvPr id="3603" name="Google Shape;3603;p68"/>
          <p:cNvSpPr txBox="1"/>
          <p:nvPr/>
        </p:nvSpPr>
        <p:spPr>
          <a:xfrm>
            <a:off x="719993" y="1758263"/>
            <a:ext cx="1860000" cy="477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pt-PT" sz="2700" b="1" dirty="0">
                <a:solidFill>
                  <a:schemeClr val="dk1"/>
                </a:solidFill>
                <a:latin typeface="Amatic SC"/>
                <a:ea typeface="Amatic SC"/>
                <a:cs typeface="Amatic SC"/>
                <a:sym typeface="Amatic SC"/>
              </a:rPr>
              <a:t>Cập nhật</a:t>
            </a:r>
            <a:endParaRPr sz="2700" b="1" dirty="0">
              <a:solidFill>
                <a:schemeClr val="dk1"/>
              </a:solidFill>
              <a:latin typeface="Amatic SC"/>
              <a:ea typeface="Amatic SC"/>
              <a:cs typeface="Amatic SC"/>
              <a:sym typeface="Amatic SC"/>
            </a:endParaRPr>
          </a:p>
        </p:txBody>
      </p:sp>
      <p:sp>
        <p:nvSpPr>
          <p:cNvPr id="3679" name="Google Shape;3679;p68"/>
          <p:cNvSpPr txBox="1"/>
          <p:nvPr/>
        </p:nvSpPr>
        <p:spPr>
          <a:xfrm>
            <a:off x="594866" y="2308951"/>
            <a:ext cx="2002200" cy="529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pt-PT" dirty="0">
                <a:solidFill>
                  <a:schemeClr val="dk1"/>
                </a:solidFill>
                <a:latin typeface="Nunito"/>
                <a:ea typeface="Nunito"/>
                <a:cs typeface="Nunito"/>
                <a:sym typeface="Nunito"/>
              </a:rPr>
              <a:t>Cập nhật các hoạt động tình nguyện, hoạt động của trẻ em</a:t>
            </a:r>
            <a:endParaRPr dirty="0">
              <a:solidFill>
                <a:schemeClr val="dk1"/>
              </a:solidFill>
              <a:latin typeface="Nunito"/>
              <a:ea typeface="Nunito"/>
              <a:cs typeface="Nunito"/>
              <a:sym typeface="Nunito"/>
            </a:endParaRPr>
          </a:p>
        </p:txBody>
      </p:sp>
      <p:sp>
        <p:nvSpPr>
          <p:cNvPr id="3611" name="Google Shape;3611;p68"/>
          <p:cNvSpPr txBox="1"/>
          <p:nvPr/>
        </p:nvSpPr>
        <p:spPr>
          <a:xfrm>
            <a:off x="6563989" y="1758263"/>
            <a:ext cx="1860000" cy="4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700" b="1" dirty="0" err="1">
                <a:solidFill>
                  <a:schemeClr val="dk1"/>
                </a:solidFill>
                <a:latin typeface="Amatic SC"/>
                <a:ea typeface="Amatic SC"/>
                <a:cs typeface="Amatic SC"/>
                <a:sym typeface="Amatic SC"/>
              </a:rPr>
              <a:t>Đăng</a:t>
            </a:r>
            <a:r>
              <a:rPr lang="en-US" sz="2700" b="1" dirty="0">
                <a:solidFill>
                  <a:schemeClr val="dk1"/>
                </a:solidFill>
                <a:latin typeface="Amatic SC"/>
                <a:ea typeface="Amatic SC"/>
                <a:cs typeface="Amatic SC"/>
                <a:sym typeface="Amatic SC"/>
              </a:rPr>
              <a:t> </a:t>
            </a:r>
            <a:r>
              <a:rPr lang="en-US" sz="2700" b="1" dirty="0" err="1">
                <a:solidFill>
                  <a:schemeClr val="dk1"/>
                </a:solidFill>
                <a:latin typeface="Amatic SC"/>
                <a:ea typeface="Amatic SC"/>
                <a:cs typeface="Amatic SC"/>
                <a:sym typeface="Amatic SC"/>
              </a:rPr>
              <a:t>bài</a:t>
            </a:r>
            <a:endParaRPr sz="2700" b="1" dirty="0">
              <a:solidFill>
                <a:schemeClr val="dk1"/>
              </a:solidFill>
              <a:latin typeface="Amatic SC"/>
              <a:ea typeface="Amatic SC"/>
              <a:cs typeface="Amatic SC"/>
              <a:sym typeface="Amatic SC"/>
            </a:endParaRPr>
          </a:p>
        </p:txBody>
      </p:sp>
      <p:sp>
        <p:nvSpPr>
          <p:cNvPr id="3680" name="Google Shape;3680;p68"/>
          <p:cNvSpPr txBox="1"/>
          <p:nvPr/>
        </p:nvSpPr>
        <p:spPr>
          <a:xfrm>
            <a:off x="6563989" y="2235860"/>
            <a:ext cx="1860000" cy="52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dk1"/>
                </a:solidFill>
                <a:latin typeface="Nunito"/>
                <a:ea typeface="Nunito"/>
                <a:cs typeface="Nunito"/>
                <a:sym typeface="Nunito"/>
              </a:rPr>
              <a:t>Viết</a:t>
            </a:r>
            <a:r>
              <a:rPr lang="en-US" dirty="0">
                <a:solidFill>
                  <a:schemeClr val="dk1"/>
                </a:solidFill>
                <a:latin typeface="Nunito"/>
                <a:ea typeface="Nunito"/>
                <a:cs typeface="Nunito"/>
                <a:sym typeface="Nunito"/>
              </a:rPr>
              <a:t> </a:t>
            </a:r>
            <a:r>
              <a:rPr lang="en-US" dirty="0" err="1">
                <a:solidFill>
                  <a:schemeClr val="dk1"/>
                </a:solidFill>
                <a:latin typeface="Nunito"/>
                <a:ea typeface="Nunito"/>
                <a:cs typeface="Nunito"/>
                <a:sym typeface="Nunito"/>
              </a:rPr>
              <a:t>bài</a:t>
            </a:r>
            <a:r>
              <a:rPr lang="en-US" dirty="0">
                <a:solidFill>
                  <a:schemeClr val="dk1"/>
                </a:solidFill>
                <a:latin typeface="Nunito"/>
                <a:ea typeface="Nunito"/>
                <a:cs typeface="Nunito"/>
                <a:sym typeface="Nunito"/>
              </a:rPr>
              <a:t> </a:t>
            </a:r>
            <a:r>
              <a:rPr lang="en-US" dirty="0" err="1">
                <a:solidFill>
                  <a:schemeClr val="dk1"/>
                </a:solidFill>
                <a:latin typeface="Nunito"/>
                <a:ea typeface="Nunito"/>
                <a:cs typeface="Nunito"/>
                <a:sym typeface="Nunito"/>
              </a:rPr>
              <a:t>và</a:t>
            </a:r>
            <a:r>
              <a:rPr lang="en-US" dirty="0">
                <a:solidFill>
                  <a:schemeClr val="dk1"/>
                </a:solidFill>
                <a:latin typeface="Nunito"/>
                <a:ea typeface="Nunito"/>
                <a:cs typeface="Nunito"/>
                <a:sym typeface="Nunito"/>
              </a:rPr>
              <a:t> </a:t>
            </a:r>
            <a:r>
              <a:rPr lang="en-US" dirty="0" err="1">
                <a:solidFill>
                  <a:schemeClr val="dk1"/>
                </a:solidFill>
                <a:latin typeface="Nunito"/>
                <a:ea typeface="Nunito"/>
                <a:cs typeface="Nunito"/>
                <a:sym typeface="Nunito"/>
              </a:rPr>
              <a:t>đăng</a:t>
            </a:r>
            <a:r>
              <a:rPr lang="en-US" dirty="0">
                <a:solidFill>
                  <a:schemeClr val="dk1"/>
                </a:solidFill>
                <a:latin typeface="Nunito"/>
                <a:ea typeface="Nunito"/>
                <a:cs typeface="Nunito"/>
                <a:sym typeface="Nunito"/>
              </a:rPr>
              <a:t> </a:t>
            </a:r>
            <a:r>
              <a:rPr lang="en-US" dirty="0" err="1">
                <a:solidFill>
                  <a:schemeClr val="dk1"/>
                </a:solidFill>
                <a:latin typeface="Nunito"/>
                <a:ea typeface="Nunito"/>
                <a:cs typeface="Nunito"/>
                <a:sym typeface="Nunito"/>
              </a:rPr>
              <a:t>bài</a:t>
            </a:r>
            <a:endParaRPr dirty="0">
              <a:solidFill>
                <a:schemeClr val="dk1"/>
              </a:solidFill>
              <a:latin typeface="Nunito"/>
              <a:ea typeface="Nunito"/>
              <a:cs typeface="Nunito"/>
              <a:sym typeface="Nunito"/>
            </a:endParaRPr>
          </a:p>
        </p:txBody>
      </p:sp>
      <p:sp>
        <p:nvSpPr>
          <p:cNvPr id="3606" name="Google Shape;3606;p68"/>
          <p:cNvSpPr txBox="1"/>
          <p:nvPr/>
        </p:nvSpPr>
        <p:spPr>
          <a:xfrm>
            <a:off x="719993" y="3126340"/>
            <a:ext cx="1860000" cy="477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pt-PT" sz="2700" b="1" dirty="0">
                <a:solidFill>
                  <a:schemeClr val="dk1"/>
                </a:solidFill>
                <a:latin typeface="Amatic SC"/>
                <a:ea typeface="Amatic SC"/>
                <a:cs typeface="Amatic SC"/>
                <a:sym typeface="Amatic SC"/>
              </a:rPr>
              <a:t>Sắp xếp</a:t>
            </a:r>
            <a:endParaRPr sz="2700" b="1" dirty="0">
              <a:solidFill>
                <a:schemeClr val="dk1"/>
              </a:solidFill>
              <a:latin typeface="Amatic SC"/>
              <a:ea typeface="Amatic SC"/>
              <a:cs typeface="Amatic SC"/>
              <a:sym typeface="Amatic SC"/>
            </a:endParaRPr>
          </a:p>
        </p:txBody>
      </p:sp>
      <p:sp>
        <p:nvSpPr>
          <p:cNvPr id="3681" name="Google Shape;3681;p68"/>
          <p:cNvSpPr txBox="1"/>
          <p:nvPr/>
        </p:nvSpPr>
        <p:spPr>
          <a:xfrm>
            <a:off x="719993" y="3603938"/>
            <a:ext cx="1860000" cy="529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pt-PT" dirty="0">
                <a:solidFill>
                  <a:schemeClr val="dk1"/>
                </a:solidFill>
                <a:latin typeface="Nunito"/>
                <a:ea typeface="Nunito"/>
                <a:cs typeface="Nunito"/>
                <a:sym typeface="Nunito"/>
              </a:rPr>
              <a:t>Sắp xếp bản tin</a:t>
            </a:r>
            <a:endParaRPr dirty="0">
              <a:solidFill>
                <a:schemeClr val="dk1"/>
              </a:solidFill>
              <a:latin typeface="Nunito"/>
              <a:ea typeface="Nunito"/>
              <a:cs typeface="Nunito"/>
              <a:sym typeface="Nunito"/>
            </a:endParaRPr>
          </a:p>
        </p:txBody>
      </p:sp>
      <p:sp>
        <p:nvSpPr>
          <p:cNvPr id="3613" name="Google Shape;3613;p68"/>
          <p:cNvSpPr txBox="1"/>
          <p:nvPr/>
        </p:nvSpPr>
        <p:spPr>
          <a:xfrm>
            <a:off x="6539875" y="3126340"/>
            <a:ext cx="1860000" cy="4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700" b="1" dirty="0" err="1">
                <a:solidFill>
                  <a:schemeClr val="dk1"/>
                </a:solidFill>
                <a:latin typeface="Amatic SC"/>
                <a:ea typeface="Amatic SC"/>
                <a:cs typeface="Amatic SC"/>
                <a:sym typeface="Amatic SC"/>
              </a:rPr>
              <a:t>Chỉnh</a:t>
            </a:r>
            <a:r>
              <a:rPr lang="en-US" sz="2700" b="1" dirty="0">
                <a:solidFill>
                  <a:schemeClr val="dk1"/>
                </a:solidFill>
                <a:latin typeface="Amatic SC"/>
                <a:ea typeface="Amatic SC"/>
                <a:cs typeface="Amatic SC"/>
                <a:sym typeface="Amatic SC"/>
              </a:rPr>
              <a:t> </a:t>
            </a:r>
            <a:r>
              <a:rPr lang="en-US" sz="2700" b="1" dirty="0" err="1">
                <a:solidFill>
                  <a:schemeClr val="dk1"/>
                </a:solidFill>
                <a:latin typeface="Amatic SC"/>
                <a:ea typeface="Amatic SC"/>
                <a:cs typeface="Amatic SC"/>
                <a:sym typeface="Amatic SC"/>
              </a:rPr>
              <a:t>sửa</a:t>
            </a:r>
            <a:endParaRPr sz="2700" b="1" dirty="0">
              <a:solidFill>
                <a:schemeClr val="dk1"/>
              </a:solidFill>
              <a:latin typeface="Amatic SC"/>
              <a:ea typeface="Amatic SC"/>
              <a:cs typeface="Amatic SC"/>
              <a:sym typeface="Amatic SC"/>
            </a:endParaRPr>
          </a:p>
        </p:txBody>
      </p:sp>
      <p:sp>
        <p:nvSpPr>
          <p:cNvPr id="3682" name="Google Shape;3682;p68"/>
          <p:cNvSpPr txBox="1"/>
          <p:nvPr/>
        </p:nvSpPr>
        <p:spPr>
          <a:xfrm>
            <a:off x="6563989" y="3603938"/>
            <a:ext cx="1860000" cy="52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dk1"/>
                </a:solidFill>
                <a:latin typeface="Nunito"/>
                <a:ea typeface="Nunito"/>
                <a:cs typeface="Nunito"/>
                <a:sym typeface="Nunito"/>
              </a:rPr>
              <a:t>Chỉnh</a:t>
            </a:r>
            <a:r>
              <a:rPr lang="en-US" dirty="0">
                <a:solidFill>
                  <a:schemeClr val="dk1"/>
                </a:solidFill>
                <a:latin typeface="Nunito"/>
                <a:ea typeface="Nunito"/>
                <a:cs typeface="Nunito"/>
                <a:sym typeface="Nunito"/>
              </a:rPr>
              <a:t> </a:t>
            </a:r>
            <a:r>
              <a:rPr lang="en-US" dirty="0" err="1">
                <a:solidFill>
                  <a:schemeClr val="dk1"/>
                </a:solidFill>
                <a:latin typeface="Nunito"/>
                <a:ea typeface="Nunito"/>
                <a:cs typeface="Nunito"/>
                <a:sym typeface="Nunito"/>
              </a:rPr>
              <a:t>sửa</a:t>
            </a:r>
            <a:r>
              <a:rPr lang="en-US" dirty="0">
                <a:solidFill>
                  <a:schemeClr val="dk1"/>
                </a:solidFill>
                <a:latin typeface="Nunito"/>
                <a:ea typeface="Nunito"/>
                <a:cs typeface="Nunito"/>
                <a:sym typeface="Nunito"/>
              </a:rPr>
              <a:t>, </a:t>
            </a:r>
            <a:r>
              <a:rPr lang="en-US" dirty="0" err="1">
                <a:solidFill>
                  <a:schemeClr val="dk1"/>
                </a:solidFill>
                <a:latin typeface="Nunito"/>
                <a:ea typeface="Nunito"/>
                <a:cs typeface="Nunito"/>
                <a:sym typeface="Nunito"/>
              </a:rPr>
              <a:t>cập</a:t>
            </a:r>
            <a:r>
              <a:rPr lang="en-US" dirty="0">
                <a:solidFill>
                  <a:schemeClr val="dk1"/>
                </a:solidFill>
                <a:latin typeface="Nunito"/>
                <a:ea typeface="Nunito"/>
                <a:cs typeface="Nunito"/>
                <a:sym typeface="Nunito"/>
              </a:rPr>
              <a:t> </a:t>
            </a:r>
            <a:r>
              <a:rPr lang="en-US" dirty="0" err="1">
                <a:solidFill>
                  <a:schemeClr val="dk1"/>
                </a:solidFill>
                <a:latin typeface="Nunito"/>
                <a:ea typeface="Nunito"/>
                <a:cs typeface="Nunito"/>
                <a:sym typeface="Nunito"/>
              </a:rPr>
              <a:t>nhật</a:t>
            </a:r>
            <a:r>
              <a:rPr lang="en-US" dirty="0">
                <a:solidFill>
                  <a:schemeClr val="dk1"/>
                </a:solidFill>
                <a:latin typeface="Nunito"/>
                <a:ea typeface="Nunito"/>
                <a:cs typeface="Nunito"/>
                <a:sym typeface="Nunito"/>
              </a:rPr>
              <a:t> </a:t>
            </a:r>
            <a:r>
              <a:rPr lang="en-US" dirty="0" err="1">
                <a:solidFill>
                  <a:schemeClr val="dk1"/>
                </a:solidFill>
                <a:latin typeface="Nunito"/>
                <a:ea typeface="Nunito"/>
                <a:cs typeface="Nunito"/>
                <a:sym typeface="Nunito"/>
              </a:rPr>
              <a:t>bản</a:t>
            </a:r>
            <a:r>
              <a:rPr lang="en-US" dirty="0">
                <a:solidFill>
                  <a:schemeClr val="dk1"/>
                </a:solidFill>
                <a:latin typeface="Nunito"/>
                <a:ea typeface="Nunito"/>
                <a:cs typeface="Nunito"/>
                <a:sym typeface="Nunito"/>
              </a:rPr>
              <a:t> tin</a:t>
            </a:r>
            <a:endParaRPr dirty="0">
              <a:solidFill>
                <a:schemeClr val="dk1"/>
              </a:solidFill>
              <a:latin typeface="Nunito"/>
              <a:ea typeface="Nunito"/>
              <a:cs typeface="Nunito"/>
              <a:sym typeface="Nunito"/>
            </a:endParaRPr>
          </a:p>
        </p:txBody>
      </p:sp>
      <p:grpSp>
        <p:nvGrpSpPr>
          <p:cNvPr id="3683" name="Google Shape;3683;p68"/>
          <p:cNvGrpSpPr/>
          <p:nvPr/>
        </p:nvGrpSpPr>
        <p:grpSpPr>
          <a:xfrm>
            <a:off x="2997750" y="1108175"/>
            <a:ext cx="4472125" cy="3208875"/>
            <a:chOff x="2921550" y="1108175"/>
            <a:chExt cx="4472125" cy="3208875"/>
          </a:xfrm>
        </p:grpSpPr>
        <p:sp>
          <p:nvSpPr>
            <p:cNvPr id="3684" name="Google Shape;3684;p68"/>
            <p:cNvSpPr/>
            <p:nvPr/>
          </p:nvSpPr>
          <p:spPr>
            <a:xfrm>
              <a:off x="2921550" y="4133150"/>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8"/>
            <p:cNvSpPr/>
            <p:nvPr/>
          </p:nvSpPr>
          <p:spPr>
            <a:xfrm>
              <a:off x="7200175" y="1108175"/>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6" name="Google Shape;3686;p68"/>
          <p:cNvGrpSpPr/>
          <p:nvPr/>
        </p:nvGrpSpPr>
        <p:grpSpPr>
          <a:xfrm flipH="1">
            <a:off x="595363" y="4317050"/>
            <a:ext cx="868425" cy="514500"/>
            <a:chOff x="2575700" y="1885000"/>
            <a:chExt cx="868425" cy="514500"/>
          </a:xfrm>
        </p:grpSpPr>
        <p:sp>
          <p:nvSpPr>
            <p:cNvPr id="3687" name="Google Shape;3687;p68"/>
            <p:cNvSpPr/>
            <p:nvPr/>
          </p:nvSpPr>
          <p:spPr>
            <a:xfrm>
              <a:off x="2787525" y="1992625"/>
              <a:ext cx="507200" cy="400850"/>
            </a:xfrm>
            <a:custGeom>
              <a:avLst/>
              <a:gdLst/>
              <a:ahLst/>
              <a:cxnLst/>
              <a:rect l="l" t="t" r="r" b="b"/>
              <a:pathLst>
                <a:path w="20288" h="16034" extrusionOk="0">
                  <a:moveTo>
                    <a:pt x="11700" y="0"/>
                  </a:moveTo>
                  <a:cubicBezTo>
                    <a:pt x="11432" y="0"/>
                    <a:pt x="11155" y="12"/>
                    <a:pt x="10870" y="34"/>
                  </a:cubicBezTo>
                  <a:cubicBezTo>
                    <a:pt x="615" y="851"/>
                    <a:pt x="1" y="7714"/>
                    <a:pt x="396" y="16034"/>
                  </a:cubicBezTo>
                  <a:lnTo>
                    <a:pt x="3570" y="15864"/>
                  </a:lnTo>
                  <a:cubicBezTo>
                    <a:pt x="2966" y="12125"/>
                    <a:pt x="2281" y="3175"/>
                    <a:pt x="9252" y="1903"/>
                  </a:cubicBezTo>
                  <a:cubicBezTo>
                    <a:pt x="9808" y="1802"/>
                    <a:pt x="10330" y="1754"/>
                    <a:pt x="10819" y="1754"/>
                  </a:cubicBezTo>
                  <a:cubicBezTo>
                    <a:pt x="17492" y="1754"/>
                    <a:pt x="18114" y="10675"/>
                    <a:pt x="18093" y="14296"/>
                  </a:cubicBezTo>
                  <a:lnTo>
                    <a:pt x="20182" y="13907"/>
                  </a:lnTo>
                  <a:cubicBezTo>
                    <a:pt x="20288" y="10313"/>
                    <a:pt x="19885" y="0"/>
                    <a:pt x="11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8"/>
            <p:cNvSpPr/>
            <p:nvPr/>
          </p:nvSpPr>
          <p:spPr>
            <a:xfrm>
              <a:off x="2844525" y="2036475"/>
              <a:ext cx="395850" cy="352750"/>
            </a:xfrm>
            <a:custGeom>
              <a:avLst/>
              <a:gdLst/>
              <a:ahLst/>
              <a:cxnLst/>
              <a:rect l="l" t="t" r="r" b="b"/>
              <a:pathLst>
                <a:path w="15834" h="14110" extrusionOk="0">
                  <a:moveTo>
                    <a:pt x="8539" y="0"/>
                  </a:moveTo>
                  <a:cubicBezTo>
                    <a:pt x="8050" y="0"/>
                    <a:pt x="7528" y="48"/>
                    <a:pt x="6972" y="149"/>
                  </a:cubicBezTo>
                  <a:cubicBezTo>
                    <a:pt x="1" y="1421"/>
                    <a:pt x="686" y="10371"/>
                    <a:pt x="1290" y="14110"/>
                  </a:cubicBezTo>
                  <a:lnTo>
                    <a:pt x="3564" y="13994"/>
                  </a:lnTo>
                  <a:cubicBezTo>
                    <a:pt x="3564" y="13994"/>
                    <a:pt x="2950" y="2123"/>
                    <a:pt x="7794" y="1821"/>
                  </a:cubicBezTo>
                  <a:cubicBezTo>
                    <a:pt x="7858" y="1817"/>
                    <a:pt x="7921" y="1815"/>
                    <a:pt x="7983" y="1815"/>
                  </a:cubicBezTo>
                  <a:cubicBezTo>
                    <a:pt x="12680" y="1815"/>
                    <a:pt x="13977" y="12888"/>
                    <a:pt x="13977" y="12888"/>
                  </a:cubicBezTo>
                  <a:lnTo>
                    <a:pt x="15813" y="12542"/>
                  </a:lnTo>
                  <a:cubicBezTo>
                    <a:pt x="15834" y="8921"/>
                    <a:pt x="15212" y="0"/>
                    <a:pt x="8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8"/>
            <p:cNvSpPr/>
            <p:nvPr/>
          </p:nvSpPr>
          <p:spPr>
            <a:xfrm>
              <a:off x="2575700" y="1885000"/>
              <a:ext cx="868425" cy="514500"/>
            </a:xfrm>
            <a:custGeom>
              <a:avLst/>
              <a:gdLst/>
              <a:ahLst/>
              <a:cxnLst/>
              <a:rect l="l" t="t" r="r" b="b"/>
              <a:pathLst>
                <a:path w="34737" h="20580" extrusionOk="0">
                  <a:moveTo>
                    <a:pt x="19626" y="0"/>
                  </a:moveTo>
                  <a:cubicBezTo>
                    <a:pt x="18929" y="0"/>
                    <a:pt x="18198" y="37"/>
                    <a:pt x="17429" y="114"/>
                  </a:cubicBezTo>
                  <a:cubicBezTo>
                    <a:pt x="0" y="1862"/>
                    <a:pt x="4292" y="20579"/>
                    <a:pt x="4292" y="20579"/>
                  </a:cubicBezTo>
                  <a:lnTo>
                    <a:pt x="6068" y="20486"/>
                  </a:lnTo>
                  <a:cubicBezTo>
                    <a:pt x="3902" y="8408"/>
                    <a:pt x="9675" y="1851"/>
                    <a:pt x="20840" y="1851"/>
                  </a:cubicBezTo>
                  <a:cubicBezTo>
                    <a:pt x="20887" y="1851"/>
                    <a:pt x="20934" y="1852"/>
                    <a:pt x="20981" y="1852"/>
                  </a:cubicBezTo>
                  <a:cubicBezTo>
                    <a:pt x="30912" y="1895"/>
                    <a:pt x="31987" y="13915"/>
                    <a:pt x="32080" y="17571"/>
                  </a:cubicBezTo>
                  <a:lnTo>
                    <a:pt x="33368" y="17329"/>
                  </a:lnTo>
                  <a:cubicBezTo>
                    <a:pt x="33368" y="17329"/>
                    <a:pt x="34736" y="0"/>
                    <a:pt x="196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8"/>
            <p:cNvSpPr/>
            <p:nvPr/>
          </p:nvSpPr>
          <p:spPr>
            <a:xfrm>
              <a:off x="2673225" y="1931275"/>
              <a:ext cx="704500" cy="465875"/>
            </a:xfrm>
            <a:custGeom>
              <a:avLst/>
              <a:gdLst/>
              <a:ahLst/>
              <a:cxnLst/>
              <a:rect l="l" t="t" r="r" b="b"/>
              <a:pathLst>
                <a:path w="28180" h="18635" extrusionOk="0">
                  <a:moveTo>
                    <a:pt x="16939" y="0"/>
                  </a:moveTo>
                  <a:cubicBezTo>
                    <a:pt x="5774" y="0"/>
                    <a:pt x="1" y="6557"/>
                    <a:pt x="2167" y="18635"/>
                  </a:cubicBezTo>
                  <a:lnTo>
                    <a:pt x="4968" y="18488"/>
                  </a:lnTo>
                  <a:cubicBezTo>
                    <a:pt x="4573" y="10168"/>
                    <a:pt x="5187" y="3305"/>
                    <a:pt x="15442" y="2488"/>
                  </a:cubicBezTo>
                  <a:cubicBezTo>
                    <a:pt x="15727" y="2466"/>
                    <a:pt x="16004" y="2454"/>
                    <a:pt x="16272" y="2454"/>
                  </a:cubicBezTo>
                  <a:cubicBezTo>
                    <a:pt x="24457" y="2454"/>
                    <a:pt x="24860" y="12767"/>
                    <a:pt x="24754" y="16361"/>
                  </a:cubicBezTo>
                  <a:lnTo>
                    <a:pt x="28179" y="15720"/>
                  </a:lnTo>
                  <a:cubicBezTo>
                    <a:pt x="28086" y="12064"/>
                    <a:pt x="27011" y="44"/>
                    <a:pt x="17080" y="1"/>
                  </a:cubicBezTo>
                  <a:cubicBezTo>
                    <a:pt x="17033" y="1"/>
                    <a:pt x="16986" y="0"/>
                    <a:pt x="16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1" name="Google Shape;3691;p68"/>
          <p:cNvGrpSpPr/>
          <p:nvPr/>
        </p:nvGrpSpPr>
        <p:grpSpPr>
          <a:xfrm>
            <a:off x="947888" y="383874"/>
            <a:ext cx="7689193" cy="4298740"/>
            <a:chOff x="947888" y="383874"/>
            <a:chExt cx="7689193" cy="4298740"/>
          </a:xfrm>
        </p:grpSpPr>
        <p:sp>
          <p:nvSpPr>
            <p:cNvPr id="3692" name="Google Shape;3692;p68"/>
            <p:cNvSpPr/>
            <p:nvPr/>
          </p:nvSpPr>
          <p:spPr>
            <a:xfrm>
              <a:off x="7707838" y="4370362"/>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8"/>
            <p:cNvSpPr/>
            <p:nvPr/>
          </p:nvSpPr>
          <p:spPr>
            <a:xfrm>
              <a:off x="7707838" y="383874"/>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8"/>
            <p:cNvSpPr/>
            <p:nvPr/>
          </p:nvSpPr>
          <p:spPr>
            <a:xfrm>
              <a:off x="947888" y="833874"/>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2804;p47">
            <a:extLst>
              <a:ext uri="{FF2B5EF4-FFF2-40B4-BE49-F238E27FC236}">
                <a16:creationId xmlns:a16="http://schemas.microsoft.com/office/drawing/2014/main" id="{84E783D3-2265-4AA4-A51A-8348E3C3E7F3}"/>
              </a:ext>
            </a:extLst>
          </p:cNvPr>
          <p:cNvSpPr txBox="1">
            <a:spLocks/>
          </p:cNvSpPr>
          <p:nvPr/>
        </p:nvSpPr>
        <p:spPr>
          <a:xfrm>
            <a:off x="3200093" y="1984670"/>
            <a:ext cx="817800" cy="54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matic SC"/>
              <a:buNone/>
              <a:defRPr sz="27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pt-PT" dirty="0">
                <a:solidFill>
                  <a:srgbClr val="FF0000"/>
                </a:solidFill>
              </a:rPr>
              <a:t>01</a:t>
            </a:r>
          </a:p>
        </p:txBody>
      </p:sp>
      <p:sp>
        <p:nvSpPr>
          <p:cNvPr id="101" name="Google Shape;2804;p47">
            <a:extLst>
              <a:ext uri="{FF2B5EF4-FFF2-40B4-BE49-F238E27FC236}">
                <a16:creationId xmlns:a16="http://schemas.microsoft.com/office/drawing/2014/main" id="{E735BFCB-6116-4952-B495-96706E3E8722}"/>
              </a:ext>
            </a:extLst>
          </p:cNvPr>
          <p:cNvSpPr txBox="1">
            <a:spLocks/>
          </p:cNvSpPr>
          <p:nvPr/>
        </p:nvSpPr>
        <p:spPr>
          <a:xfrm>
            <a:off x="4173293" y="1961660"/>
            <a:ext cx="817800" cy="54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matic SC"/>
              <a:buNone/>
              <a:defRPr sz="27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pt-PT" dirty="0">
                <a:solidFill>
                  <a:schemeClr val="bg1">
                    <a:lumMod val="25000"/>
                  </a:schemeClr>
                </a:solidFill>
              </a:rPr>
              <a:t>02</a:t>
            </a:r>
          </a:p>
        </p:txBody>
      </p:sp>
      <p:sp>
        <p:nvSpPr>
          <p:cNvPr id="102" name="Google Shape;2804;p47">
            <a:extLst>
              <a:ext uri="{FF2B5EF4-FFF2-40B4-BE49-F238E27FC236}">
                <a16:creationId xmlns:a16="http://schemas.microsoft.com/office/drawing/2014/main" id="{B5C4D072-7E38-43B7-B7E1-067019F4DF45}"/>
              </a:ext>
            </a:extLst>
          </p:cNvPr>
          <p:cNvSpPr txBox="1">
            <a:spLocks/>
          </p:cNvSpPr>
          <p:nvPr/>
        </p:nvSpPr>
        <p:spPr>
          <a:xfrm>
            <a:off x="4186235" y="2911212"/>
            <a:ext cx="817800" cy="54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matic SC"/>
              <a:buNone/>
              <a:defRPr sz="27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pt-PT" dirty="0">
                <a:solidFill>
                  <a:srgbClr val="FFFF00"/>
                </a:solidFill>
              </a:rPr>
              <a:t>03</a:t>
            </a:r>
          </a:p>
        </p:txBody>
      </p:sp>
      <p:sp>
        <p:nvSpPr>
          <p:cNvPr id="103" name="Google Shape;2804;p47">
            <a:extLst>
              <a:ext uri="{FF2B5EF4-FFF2-40B4-BE49-F238E27FC236}">
                <a16:creationId xmlns:a16="http://schemas.microsoft.com/office/drawing/2014/main" id="{054BB0AD-D8BB-4CE2-9C9C-D2E8F73A8A5B}"/>
              </a:ext>
            </a:extLst>
          </p:cNvPr>
          <p:cNvSpPr txBox="1">
            <a:spLocks/>
          </p:cNvSpPr>
          <p:nvPr/>
        </p:nvSpPr>
        <p:spPr>
          <a:xfrm>
            <a:off x="5126085" y="2911212"/>
            <a:ext cx="817800" cy="54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matic SC"/>
              <a:buNone/>
              <a:defRPr sz="27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pt-PT" dirty="0">
                <a:solidFill>
                  <a:srgbClr val="0070C0"/>
                </a:solidFill>
              </a:rPr>
              <a:t>04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4"/>
        <p:cNvGrpSpPr/>
        <p:nvPr/>
      </p:nvGrpSpPr>
      <p:grpSpPr>
        <a:xfrm>
          <a:off x="0" y="0"/>
          <a:ext cx="0" cy="0"/>
          <a:chOff x="0" y="0"/>
          <a:chExt cx="0" cy="0"/>
        </a:xfrm>
      </p:grpSpPr>
      <p:sp>
        <p:nvSpPr>
          <p:cNvPr id="3395" name="Google Shape;3395;p62"/>
          <p:cNvSpPr/>
          <p:nvPr/>
        </p:nvSpPr>
        <p:spPr>
          <a:xfrm>
            <a:off x="1766550" y="1866913"/>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2"/>
          <p:cNvSpPr/>
          <p:nvPr/>
        </p:nvSpPr>
        <p:spPr>
          <a:xfrm>
            <a:off x="4099954" y="1866913"/>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2"/>
          <p:cNvSpPr/>
          <p:nvPr/>
        </p:nvSpPr>
        <p:spPr>
          <a:xfrm>
            <a:off x="6490613" y="1866913"/>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2"/>
          <p:cNvSpPr txBox="1">
            <a:spLocks noGrp="1"/>
          </p:cNvSpPr>
          <p:nvPr>
            <p:ph type="title"/>
          </p:nvPr>
        </p:nvSpPr>
        <p:spPr>
          <a:xfrm>
            <a:off x="2039300" y="540000"/>
            <a:ext cx="5065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Sao </a:t>
            </a:r>
            <a:r>
              <a:rPr lang="en-US" dirty="0" err="1"/>
              <a:t>kê</a:t>
            </a:r>
            <a:endParaRPr dirty="0"/>
          </a:p>
        </p:txBody>
      </p:sp>
      <p:sp>
        <p:nvSpPr>
          <p:cNvPr id="3399" name="Google Shape;3399;p62"/>
          <p:cNvSpPr txBox="1"/>
          <p:nvPr/>
        </p:nvSpPr>
        <p:spPr>
          <a:xfrm>
            <a:off x="1177200" y="2846325"/>
            <a:ext cx="20655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b="1" dirty="0" err="1">
                <a:solidFill>
                  <a:srgbClr val="413E3E"/>
                </a:solidFill>
                <a:latin typeface="Amatic SC"/>
                <a:ea typeface="Amatic SC"/>
                <a:cs typeface="Amatic SC"/>
                <a:sym typeface="Amatic SC"/>
              </a:rPr>
              <a:t>Thống</a:t>
            </a:r>
            <a:r>
              <a:rPr lang="en-US" sz="2700" b="1" dirty="0">
                <a:solidFill>
                  <a:srgbClr val="413E3E"/>
                </a:solidFill>
                <a:latin typeface="Amatic SC"/>
                <a:ea typeface="Amatic SC"/>
                <a:cs typeface="Amatic SC"/>
                <a:sym typeface="Amatic SC"/>
              </a:rPr>
              <a:t> </a:t>
            </a:r>
            <a:r>
              <a:rPr lang="en-US" sz="2700" b="1" dirty="0" err="1">
                <a:solidFill>
                  <a:srgbClr val="413E3E"/>
                </a:solidFill>
                <a:latin typeface="Amatic SC"/>
                <a:ea typeface="Amatic SC"/>
                <a:cs typeface="Amatic SC"/>
                <a:sym typeface="Amatic SC"/>
              </a:rPr>
              <a:t>kê</a:t>
            </a:r>
            <a:r>
              <a:rPr lang="en-US" sz="2700" b="1" dirty="0">
                <a:solidFill>
                  <a:srgbClr val="413E3E"/>
                </a:solidFill>
                <a:latin typeface="Amatic SC"/>
                <a:ea typeface="Amatic SC"/>
                <a:cs typeface="Amatic SC"/>
                <a:sym typeface="Amatic SC"/>
              </a:rPr>
              <a:t> </a:t>
            </a:r>
            <a:r>
              <a:rPr lang="en-US" sz="2700" b="1" dirty="0" err="1">
                <a:solidFill>
                  <a:srgbClr val="413E3E"/>
                </a:solidFill>
                <a:latin typeface="Amatic SC"/>
                <a:ea typeface="Amatic SC"/>
                <a:cs typeface="Amatic SC"/>
                <a:sym typeface="Amatic SC"/>
              </a:rPr>
              <a:t>tiền</a:t>
            </a:r>
            <a:endParaRPr sz="2700" b="1" dirty="0">
              <a:solidFill>
                <a:srgbClr val="413E3E"/>
              </a:solidFill>
              <a:latin typeface="Amatic SC"/>
              <a:ea typeface="Amatic SC"/>
              <a:cs typeface="Amatic SC"/>
              <a:sym typeface="Amatic SC"/>
            </a:endParaRPr>
          </a:p>
        </p:txBody>
      </p:sp>
      <p:grpSp>
        <p:nvGrpSpPr>
          <p:cNvPr id="3400" name="Google Shape;3400;p62"/>
          <p:cNvGrpSpPr/>
          <p:nvPr/>
        </p:nvGrpSpPr>
        <p:grpSpPr>
          <a:xfrm>
            <a:off x="8090610" y="3904750"/>
            <a:ext cx="439600" cy="913400"/>
            <a:chOff x="7212850" y="2109375"/>
            <a:chExt cx="439600" cy="913400"/>
          </a:xfrm>
        </p:grpSpPr>
        <p:sp>
          <p:nvSpPr>
            <p:cNvPr id="3401" name="Google Shape;3401;p62"/>
            <p:cNvSpPr/>
            <p:nvPr/>
          </p:nvSpPr>
          <p:spPr>
            <a:xfrm>
              <a:off x="7379875" y="2398250"/>
              <a:ext cx="172675" cy="624525"/>
            </a:xfrm>
            <a:custGeom>
              <a:avLst/>
              <a:gdLst/>
              <a:ahLst/>
              <a:cxnLst/>
              <a:rect l="l" t="t" r="r" b="b"/>
              <a:pathLst>
                <a:path w="6907" h="24981" extrusionOk="0">
                  <a:moveTo>
                    <a:pt x="888" y="13898"/>
                  </a:moveTo>
                  <a:cubicBezTo>
                    <a:pt x="1421" y="13898"/>
                    <a:pt x="2198" y="14288"/>
                    <a:pt x="2960" y="14957"/>
                  </a:cubicBezTo>
                  <a:cubicBezTo>
                    <a:pt x="2371" y="15347"/>
                    <a:pt x="1743" y="15553"/>
                    <a:pt x="1245" y="15553"/>
                  </a:cubicBezTo>
                  <a:cubicBezTo>
                    <a:pt x="1072" y="15553"/>
                    <a:pt x="914" y="15528"/>
                    <a:pt x="779" y="15477"/>
                  </a:cubicBezTo>
                  <a:cubicBezTo>
                    <a:pt x="401" y="15340"/>
                    <a:pt x="220" y="15017"/>
                    <a:pt x="248" y="14535"/>
                  </a:cubicBezTo>
                  <a:cubicBezTo>
                    <a:pt x="263" y="14194"/>
                    <a:pt x="407" y="13992"/>
                    <a:pt x="670" y="13926"/>
                  </a:cubicBezTo>
                  <a:cubicBezTo>
                    <a:pt x="736" y="13910"/>
                    <a:pt x="812" y="13898"/>
                    <a:pt x="888" y="13898"/>
                  </a:cubicBezTo>
                  <a:close/>
                  <a:moveTo>
                    <a:pt x="3308" y="0"/>
                  </a:moveTo>
                  <a:cubicBezTo>
                    <a:pt x="3277" y="0"/>
                    <a:pt x="3246" y="13"/>
                    <a:pt x="3223" y="38"/>
                  </a:cubicBezTo>
                  <a:cubicBezTo>
                    <a:pt x="3190" y="81"/>
                    <a:pt x="2446" y="1052"/>
                    <a:pt x="2133" y="2669"/>
                  </a:cubicBezTo>
                  <a:cubicBezTo>
                    <a:pt x="1848" y="4154"/>
                    <a:pt x="1902" y="6484"/>
                    <a:pt x="3789" y="9147"/>
                  </a:cubicBezTo>
                  <a:cubicBezTo>
                    <a:pt x="5433" y="11454"/>
                    <a:pt x="4621" y="13175"/>
                    <a:pt x="3997" y="13992"/>
                  </a:cubicBezTo>
                  <a:cubicBezTo>
                    <a:pt x="3744" y="14321"/>
                    <a:pt x="3448" y="14601"/>
                    <a:pt x="3141" y="14831"/>
                  </a:cubicBezTo>
                  <a:cubicBezTo>
                    <a:pt x="2315" y="14099"/>
                    <a:pt x="1468" y="13689"/>
                    <a:pt x="875" y="13689"/>
                  </a:cubicBezTo>
                  <a:cubicBezTo>
                    <a:pt x="784" y="13689"/>
                    <a:pt x="698" y="13698"/>
                    <a:pt x="620" y="13718"/>
                  </a:cubicBezTo>
                  <a:cubicBezTo>
                    <a:pt x="263" y="13806"/>
                    <a:pt x="61" y="14096"/>
                    <a:pt x="33" y="14523"/>
                  </a:cubicBezTo>
                  <a:cubicBezTo>
                    <a:pt x="0" y="15099"/>
                    <a:pt x="242" y="15505"/>
                    <a:pt x="703" y="15681"/>
                  </a:cubicBezTo>
                  <a:cubicBezTo>
                    <a:pt x="868" y="15742"/>
                    <a:pt x="1053" y="15771"/>
                    <a:pt x="1249" y="15771"/>
                  </a:cubicBezTo>
                  <a:cubicBezTo>
                    <a:pt x="1826" y="15771"/>
                    <a:pt x="2506" y="15521"/>
                    <a:pt x="3119" y="15099"/>
                  </a:cubicBezTo>
                  <a:cubicBezTo>
                    <a:pt x="3602" y="15549"/>
                    <a:pt x="4068" y="16102"/>
                    <a:pt x="4452" y="16744"/>
                  </a:cubicBezTo>
                  <a:cubicBezTo>
                    <a:pt x="5400" y="18295"/>
                    <a:pt x="6539" y="21408"/>
                    <a:pt x="3547" y="24806"/>
                  </a:cubicBezTo>
                  <a:cubicBezTo>
                    <a:pt x="3508" y="24849"/>
                    <a:pt x="3508" y="24915"/>
                    <a:pt x="3552" y="24954"/>
                  </a:cubicBezTo>
                  <a:cubicBezTo>
                    <a:pt x="3574" y="24975"/>
                    <a:pt x="3602" y="24981"/>
                    <a:pt x="3624" y="24981"/>
                  </a:cubicBezTo>
                  <a:cubicBezTo>
                    <a:pt x="3657" y="24981"/>
                    <a:pt x="3683" y="24970"/>
                    <a:pt x="3706" y="24948"/>
                  </a:cubicBezTo>
                  <a:cubicBezTo>
                    <a:pt x="6906" y="21315"/>
                    <a:pt x="5421" y="17922"/>
                    <a:pt x="4632" y="16635"/>
                  </a:cubicBezTo>
                  <a:cubicBezTo>
                    <a:pt x="4237" y="15982"/>
                    <a:pt x="3777" y="15428"/>
                    <a:pt x="3295" y="14973"/>
                  </a:cubicBezTo>
                  <a:cubicBezTo>
                    <a:pt x="3618" y="14732"/>
                    <a:pt x="3914" y="14447"/>
                    <a:pt x="4166" y="14118"/>
                  </a:cubicBezTo>
                  <a:cubicBezTo>
                    <a:pt x="4824" y="13258"/>
                    <a:pt x="5679" y="11444"/>
                    <a:pt x="3964" y="9021"/>
                  </a:cubicBezTo>
                  <a:cubicBezTo>
                    <a:pt x="440" y="4061"/>
                    <a:pt x="3361" y="208"/>
                    <a:pt x="3394" y="170"/>
                  </a:cubicBezTo>
                  <a:cubicBezTo>
                    <a:pt x="3427" y="126"/>
                    <a:pt x="3420" y="60"/>
                    <a:pt x="3372" y="21"/>
                  </a:cubicBezTo>
                  <a:cubicBezTo>
                    <a:pt x="3353" y="7"/>
                    <a:pt x="3331" y="0"/>
                    <a:pt x="3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62"/>
            <p:cNvSpPr/>
            <p:nvPr/>
          </p:nvSpPr>
          <p:spPr>
            <a:xfrm>
              <a:off x="7212850" y="2109375"/>
              <a:ext cx="439600" cy="491250"/>
            </a:xfrm>
            <a:custGeom>
              <a:avLst/>
              <a:gdLst/>
              <a:ahLst/>
              <a:cxnLst/>
              <a:rect l="l" t="t" r="r" b="b"/>
              <a:pathLst>
                <a:path w="17584" h="19650" extrusionOk="0">
                  <a:moveTo>
                    <a:pt x="8793" y="0"/>
                  </a:moveTo>
                  <a:cubicBezTo>
                    <a:pt x="3936" y="0"/>
                    <a:pt x="0" y="4397"/>
                    <a:pt x="0" y="9823"/>
                  </a:cubicBezTo>
                  <a:cubicBezTo>
                    <a:pt x="0" y="15249"/>
                    <a:pt x="3936" y="19650"/>
                    <a:pt x="8793" y="19650"/>
                  </a:cubicBezTo>
                  <a:cubicBezTo>
                    <a:pt x="13648" y="19650"/>
                    <a:pt x="17583" y="15249"/>
                    <a:pt x="17583" y="9823"/>
                  </a:cubicBezTo>
                  <a:cubicBezTo>
                    <a:pt x="17583" y="4397"/>
                    <a:pt x="13648" y="0"/>
                    <a:pt x="8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62"/>
            <p:cNvSpPr/>
            <p:nvPr/>
          </p:nvSpPr>
          <p:spPr>
            <a:xfrm>
              <a:off x="7443875" y="2576275"/>
              <a:ext cx="56150" cy="64750"/>
            </a:xfrm>
            <a:custGeom>
              <a:avLst/>
              <a:gdLst/>
              <a:ahLst/>
              <a:cxnLst/>
              <a:rect l="l" t="t" r="r" b="b"/>
              <a:pathLst>
                <a:path w="2246" h="2590" extrusionOk="0">
                  <a:moveTo>
                    <a:pt x="429" y="1"/>
                  </a:moveTo>
                  <a:cubicBezTo>
                    <a:pt x="322" y="1"/>
                    <a:pt x="267" y="64"/>
                    <a:pt x="296" y="212"/>
                  </a:cubicBezTo>
                  <a:cubicBezTo>
                    <a:pt x="296" y="212"/>
                    <a:pt x="0" y="2322"/>
                    <a:pt x="296" y="2530"/>
                  </a:cubicBezTo>
                  <a:cubicBezTo>
                    <a:pt x="351" y="2570"/>
                    <a:pt x="440" y="2589"/>
                    <a:pt x="550" y="2589"/>
                  </a:cubicBezTo>
                  <a:cubicBezTo>
                    <a:pt x="1029" y="2589"/>
                    <a:pt x="1903" y="2227"/>
                    <a:pt x="2072" y="1670"/>
                  </a:cubicBezTo>
                  <a:cubicBezTo>
                    <a:pt x="2245" y="1116"/>
                    <a:pt x="880" y="1"/>
                    <a:pt x="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2"/>
            <p:cNvSpPr/>
            <p:nvPr/>
          </p:nvSpPr>
          <p:spPr>
            <a:xfrm>
              <a:off x="7393800" y="2141850"/>
              <a:ext cx="207625" cy="129925"/>
            </a:xfrm>
            <a:custGeom>
              <a:avLst/>
              <a:gdLst/>
              <a:ahLst/>
              <a:cxnLst/>
              <a:rect l="l" t="t" r="r" b="b"/>
              <a:pathLst>
                <a:path w="8305" h="5197" extrusionOk="0">
                  <a:moveTo>
                    <a:pt x="1619" y="1"/>
                  </a:moveTo>
                  <a:cubicBezTo>
                    <a:pt x="393" y="1"/>
                    <a:pt x="0" y="527"/>
                    <a:pt x="3126" y="1957"/>
                  </a:cubicBezTo>
                  <a:cubicBezTo>
                    <a:pt x="5688" y="3134"/>
                    <a:pt x="7851" y="5197"/>
                    <a:pt x="8240" y="5197"/>
                  </a:cubicBezTo>
                  <a:cubicBezTo>
                    <a:pt x="8283" y="5197"/>
                    <a:pt x="8305" y="5171"/>
                    <a:pt x="8301" y="5114"/>
                  </a:cubicBezTo>
                  <a:cubicBezTo>
                    <a:pt x="8099" y="1804"/>
                    <a:pt x="4092" y="467"/>
                    <a:pt x="4092" y="467"/>
                  </a:cubicBezTo>
                  <a:cubicBezTo>
                    <a:pt x="3342" y="181"/>
                    <a:pt x="2338" y="1"/>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5" name="Google Shape;3405;p62"/>
          <p:cNvSpPr txBox="1"/>
          <p:nvPr/>
        </p:nvSpPr>
        <p:spPr>
          <a:xfrm>
            <a:off x="3510604" y="2846325"/>
            <a:ext cx="20655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b="1" dirty="0" err="1">
                <a:solidFill>
                  <a:srgbClr val="413E3E"/>
                </a:solidFill>
                <a:latin typeface="Amatic SC"/>
                <a:ea typeface="Amatic SC"/>
                <a:cs typeface="Amatic SC"/>
                <a:sym typeface="Amatic SC"/>
              </a:rPr>
              <a:t>Hiển</a:t>
            </a:r>
            <a:r>
              <a:rPr lang="en-US" sz="2700" b="1" dirty="0">
                <a:solidFill>
                  <a:srgbClr val="413E3E"/>
                </a:solidFill>
                <a:latin typeface="Amatic SC"/>
                <a:ea typeface="Amatic SC"/>
                <a:cs typeface="Amatic SC"/>
                <a:sym typeface="Amatic SC"/>
              </a:rPr>
              <a:t> </a:t>
            </a:r>
            <a:r>
              <a:rPr lang="en-US" sz="2700" b="1" dirty="0" err="1">
                <a:solidFill>
                  <a:srgbClr val="413E3E"/>
                </a:solidFill>
                <a:latin typeface="Amatic SC"/>
                <a:ea typeface="Amatic SC"/>
                <a:cs typeface="Amatic SC"/>
                <a:sym typeface="Amatic SC"/>
              </a:rPr>
              <a:t>thị</a:t>
            </a:r>
            <a:endParaRPr sz="2700" b="1" dirty="0">
              <a:solidFill>
                <a:srgbClr val="413E3E"/>
              </a:solidFill>
              <a:latin typeface="Amatic SC"/>
              <a:ea typeface="Amatic SC"/>
              <a:cs typeface="Amatic SC"/>
              <a:sym typeface="Amatic SC"/>
            </a:endParaRPr>
          </a:p>
        </p:txBody>
      </p:sp>
      <p:sp>
        <p:nvSpPr>
          <p:cNvPr id="3406" name="Google Shape;3406;p62"/>
          <p:cNvSpPr txBox="1"/>
          <p:nvPr/>
        </p:nvSpPr>
        <p:spPr>
          <a:xfrm>
            <a:off x="5901300" y="2846325"/>
            <a:ext cx="20655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b="1" dirty="0" err="1">
                <a:solidFill>
                  <a:srgbClr val="413E3E"/>
                </a:solidFill>
                <a:latin typeface="Amatic SC"/>
                <a:ea typeface="Amatic SC"/>
                <a:cs typeface="Amatic SC"/>
                <a:sym typeface="Amatic SC"/>
              </a:rPr>
              <a:t>Thống</a:t>
            </a:r>
            <a:r>
              <a:rPr lang="en-US" sz="2700" b="1" dirty="0">
                <a:solidFill>
                  <a:srgbClr val="413E3E"/>
                </a:solidFill>
                <a:latin typeface="Amatic SC"/>
                <a:ea typeface="Amatic SC"/>
                <a:cs typeface="Amatic SC"/>
                <a:sym typeface="Amatic SC"/>
              </a:rPr>
              <a:t> </a:t>
            </a:r>
            <a:r>
              <a:rPr lang="en-US" sz="2700" b="1" dirty="0" err="1">
                <a:solidFill>
                  <a:srgbClr val="413E3E"/>
                </a:solidFill>
                <a:latin typeface="Amatic SC"/>
                <a:ea typeface="Amatic SC"/>
                <a:cs typeface="Amatic SC"/>
                <a:sym typeface="Amatic SC"/>
              </a:rPr>
              <a:t>kê</a:t>
            </a:r>
            <a:r>
              <a:rPr lang="en-US" sz="2700" b="1" dirty="0">
                <a:solidFill>
                  <a:srgbClr val="413E3E"/>
                </a:solidFill>
                <a:latin typeface="Amatic SC"/>
                <a:ea typeface="Amatic SC"/>
                <a:cs typeface="Amatic SC"/>
                <a:sym typeface="Amatic SC"/>
              </a:rPr>
              <a:t> </a:t>
            </a:r>
            <a:r>
              <a:rPr lang="en-US" sz="2700" b="1" dirty="0" err="1">
                <a:solidFill>
                  <a:srgbClr val="413E3E"/>
                </a:solidFill>
                <a:latin typeface="Amatic SC"/>
                <a:ea typeface="Amatic SC"/>
                <a:cs typeface="Amatic SC"/>
                <a:sym typeface="Amatic SC"/>
              </a:rPr>
              <a:t>tiền</a:t>
            </a:r>
            <a:r>
              <a:rPr lang="en-US" sz="2700" b="1" dirty="0">
                <a:solidFill>
                  <a:srgbClr val="413E3E"/>
                </a:solidFill>
                <a:latin typeface="Amatic SC"/>
                <a:ea typeface="Amatic SC"/>
                <a:cs typeface="Amatic SC"/>
                <a:sym typeface="Amatic SC"/>
              </a:rPr>
              <a:t> </a:t>
            </a:r>
            <a:r>
              <a:rPr lang="en-US" sz="2700" b="1" dirty="0" err="1">
                <a:solidFill>
                  <a:srgbClr val="413E3E"/>
                </a:solidFill>
                <a:latin typeface="Amatic SC"/>
                <a:ea typeface="Amatic SC"/>
                <a:cs typeface="Amatic SC"/>
                <a:sym typeface="Amatic SC"/>
              </a:rPr>
              <a:t>được</a:t>
            </a:r>
            <a:r>
              <a:rPr lang="en-US" sz="2700" b="1" dirty="0">
                <a:solidFill>
                  <a:srgbClr val="413E3E"/>
                </a:solidFill>
                <a:latin typeface="Amatic SC"/>
                <a:ea typeface="Amatic SC"/>
                <a:cs typeface="Amatic SC"/>
                <a:sym typeface="Amatic SC"/>
              </a:rPr>
              <a:t> </a:t>
            </a:r>
            <a:r>
              <a:rPr lang="en-US" sz="2700" b="1" dirty="0" err="1">
                <a:solidFill>
                  <a:srgbClr val="413E3E"/>
                </a:solidFill>
                <a:latin typeface="Amatic SC"/>
                <a:ea typeface="Amatic SC"/>
                <a:cs typeface="Amatic SC"/>
                <a:sym typeface="Amatic SC"/>
              </a:rPr>
              <a:t>sử</a:t>
            </a:r>
            <a:r>
              <a:rPr lang="en-US" sz="2700" b="1" dirty="0">
                <a:solidFill>
                  <a:srgbClr val="413E3E"/>
                </a:solidFill>
                <a:latin typeface="Amatic SC"/>
                <a:ea typeface="Amatic SC"/>
                <a:cs typeface="Amatic SC"/>
                <a:sym typeface="Amatic SC"/>
              </a:rPr>
              <a:t> </a:t>
            </a:r>
            <a:r>
              <a:rPr lang="en-US" sz="2700" b="1" dirty="0" err="1">
                <a:solidFill>
                  <a:srgbClr val="413E3E"/>
                </a:solidFill>
                <a:latin typeface="Amatic SC"/>
                <a:ea typeface="Amatic SC"/>
                <a:cs typeface="Amatic SC"/>
                <a:sym typeface="Amatic SC"/>
              </a:rPr>
              <a:t>dụng</a:t>
            </a:r>
            <a:endParaRPr sz="2700" b="1" dirty="0">
              <a:solidFill>
                <a:srgbClr val="413E3E"/>
              </a:solidFill>
              <a:latin typeface="Amatic SC"/>
              <a:ea typeface="Amatic SC"/>
              <a:cs typeface="Amatic SC"/>
              <a:sym typeface="Amatic SC"/>
            </a:endParaRPr>
          </a:p>
        </p:txBody>
      </p:sp>
      <p:sp>
        <p:nvSpPr>
          <p:cNvPr id="3407" name="Google Shape;3407;p62"/>
          <p:cNvSpPr/>
          <p:nvPr/>
        </p:nvSpPr>
        <p:spPr>
          <a:xfrm>
            <a:off x="1903650" y="2004025"/>
            <a:ext cx="612600" cy="6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2"/>
          <p:cNvSpPr/>
          <p:nvPr/>
        </p:nvSpPr>
        <p:spPr>
          <a:xfrm>
            <a:off x="4237054" y="2004025"/>
            <a:ext cx="612600" cy="6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62"/>
          <p:cNvSpPr/>
          <p:nvPr/>
        </p:nvSpPr>
        <p:spPr>
          <a:xfrm>
            <a:off x="6627750" y="2004025"/>
            <a:ext cx="612600" cy="6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0" name="Google Shape;3410;p62"/>
          <p:cNvCxnSpPr>
            <a:stCxn id="3395" idx="0"/>
            <a:endCxn id="3396" idx="2"/>
          </p:cNvCxnSpPr>
          <p:nvPr/>
        </p:nvCxnSpPr>
        <p:spPr>
          <a:xfrm rot="-5400000" flipH="1">
            <a:off x="2933250" y="1143613"/>
            <a:ext cx="443400" cy="1890000"/>
          </a:xfrm>
          <a:prstGeom prst="curvedConnector4">
            <a:avLst>
              <a:gd name="adj1" fmla="val -53704"/>
              <a:gd name="adj2" fmla="val 61730"/>
            </a:avLst>
          </a:prstGeom>
          <a:noFill/>
          <a:ln w="9525" cap="flat" cmpd="sng">
            <a:solidFill>
              <a:schemeClr val="dk1"/>
            </a:solidFill>
            <a:prstDash val="dash"/>
            <a:round/>
            <a:headEnd type="none" w="med" len="med"/>
            <a:tailEnd type="none" w="med" len="med"/>
          </a:ln>
        </p:spPr>
      </p:cxnSp>
      <p:grpSp>
        <p:nvGrpSpPr>
          <p:cNvPr id="3411" name="Google Shape;3411;p62"/>
          <p:cNvGrpSpPr/>
          <p:nvPr/>
        </p:nvGrpSpPr>
        <p:grpSpPr>
          <a:xfrm>
            <a:off x="1024800" y="1227575"/>
            <a:ext cx="6997200" cy="2959225"/>
            <a:chOff x="996100" y="1273500"/>
            <a:chExt cx="6997200" cy="2959225"/>
          </a:xfrm>
        </p:grpSpPr>
        <p:sp>
          <p:nvSpPr>
            <p:cNvPr id="3412" name="Google Shape;3412;p62"/>
            <p:cNvSpPr/>
            <p:nvPr/>
          </p:nvSpPr>
          <p:spPr>
            <a:xfrm>
              <a:off x="996100" y="1273500"/>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62"/>
            <p:cNvSpPr/>
            <p:nvPr/>
          </p:nvSpPr>
          <p:spPr>
            <a:xfrm flipH="1">
              <a:off x="7799800" y="1273500"/>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62"/>
            <p:cNvSpPr/>
            <p:nvPr/>
          </p:nvSpPr>
          <p:spPr>
            <a:xfrm flipH="1">
              <a:off x="5679075" y="4048825"/>
              <a:ext cx="193500" cy="183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15" name="Google Shape;3415;p62"/>
          <p:cNvCxnSpPr>
            <a:stCxn id="3396" idx="6"/>
            <a:endCxn id="3397" idx="0"/>
          </p:cNvCxnSpPr>
          <p:nvPr/>
        </p:nvCxnSpPr>
        <p:spPr>
          <a:xfrm rot="10800000" flipH="1">
            <a:off x="4986754" y="1866913"/>
            <a:ext cx="1947300" cy="443400"/>
          </a:xfrm>
          <a:prstGeom prst="curvedConnector4">
            <a:avLst>
              <a:gd name="adj1" fmla="val 38614"/>
              <a:gd name="adj2" fmla="val 153704"/>
            </a:avLst>
          </a:prstGeom>
          <a:noFill/>
          <a:ln w="9525" cap="flat" cmpd="sng">
            <a:solidFill>
              <a:schemeClr val="dk1"/>
            </a:solidFill>
            <a:prstDash val="dash"/>
            <a:round/>
            <a:headEnd type="none" w="med" len="med"/>
            <a:tailEnd type="none" w="med" len="med"/>
          </a:ln>
        </p:spPr>
      </p:cxnSp>
      <p:sp>
        <p:nvSpPr>
          <p:cNvPr id="3416" name="Google Shape;3416;p62"/>
          <p:cNvSpPr txBox="1"/>
          <p:nvPr/>
        </p:nvSpPr>
        <p:spPr>
          <a:xfrm>
            <a:off x="1177200" y="3374025"/>
            <a:ext cx="20655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rgbClr val="413E3E"/>
                </a:solidFill>
                <a:latin typeface="Nunito"/>
                <a:ea typeface="Nunito"/>
                <a:cs typeface="Nunito"/>
                <a:sym typeface="Nunito"/>
              </a:rPr>
              <a:t>Thống</a:t>
            </a:r>
            <a:r>
              <a:rPr lang="en-US" dirty="0">
                <a:solidFill>
                  <a:srgbClr val="413E3E"/>
                </a:solidFill>
                <a:latin typeface="Nunito"/>
                <a:ea typeface="Nunito"/>
                <a:cs typeface="Nunito"/>
                <a:sym typeface="Nunito"/>
              </a:rPr>
              <a:t> </a:t>
            </a:r>
            <a:r>
              <a:rPr lang="en-US" dirty="0" err="1">
                <a:solidFill>
                  <a:srgbClr val="413E3E"/>
                </a:solidFill>
                <a:latin typeface="Nunito"/>
                <a:ea typeface="Nunito"/>
                <a:cs typeface="Nunito"/>
                <a:sym typeface="Nunito"/>
              </a:rPr>
              <a:t>kê</a:t>
            </a:r>
            <a:r>
              <a:rPr lang="en-US" dirty="0">
                <a:solidFill>
                  <a:srgbClr val="413E3E"/>
                </a:solidFill>
                <a:latin typeface="Nunito"/>
                <a:ea typeface="Nunito"/>
                <a:cs typeface="Nunito"/>
                <a:sym typeface="Nunito"/>
              </a:rPr>
              <a:t> </a:t>
            </a:r>
            <a:r>
              <a:rPr lang="en-US" dirty="0" err="1">
                <a:solidFill>
                  <a:srgbClr val="413E3E"/>
                </a:solidFill>
                <a:latin typeface="Nunito"/>
                <a:ea typeface="Nunito"/>
                <a:cs typeface="Nunito"/>
                <a:sym typeface="Nunito"/>
              </a:rPr>
              <a:t>các</a:t>
            </a:r>
            <a:r>
              <a:rPr lang="en-US" dirty="0">
                <a:solidFill>
                  <a:srgbClr val="413E3E"/>
                </a:solidFill>
                <a:latin typeface="Nunito"/>
                <a:ea typeface="Nunito"/>
                <a:cs typeface="Nunito"/>
                <a:sym typeface="Nunito"/>
              </a:rPr>
              <a:t> </a:t>
            </a:r>
            <a:r>
              <a:rPr lang="en-US" dirty="0" err="1">
                <a:solidFill>
                  <a:srgbClr val="413E3E"/>
                </a:solidFill>
                <a:latin typeface="Nunito"/>
                <a:ea typeface="Nunito"/>
                <a:cs typeface="Nunito"/>
                <a:sym typeface="Nunito"/>
              </a:rPr>
              <a:t>khoản</a:t>
            </a:r>
            <a:r>
              <a:rPr lang="en-US" dirty="0">
                <a:solidFill>
                  <a:srgbClr val="413E3E"/>
                </a:solidFill>
                <a:latin typeface="Nunito"/>
                <a:ea typeface="Nunito"/>
                <a:cs typeface="Nunito"/>
                <a:sym typeface="Nunito"/>
              </a:rPr>
              <a:t> </a:t>
            </a:r>
            <a:r>
              <a:rPr lang="en-US" dirty="0" err="1">
                <a:solidFill>
                  <a:srgbClr val="413E3E"/>
                </a:solidFill>
                <a:latin typeface="Nunito"/>
                <a:ea typeface="Nunito"/>
                <a:cs typeface="Nunito"/>
                <a:sym typeface="Nunito"/>
              </a:rPr>
              <a:t>tiền</a:t>
            </a:r>
            <a:r>
              <a:rPr lang="en-US" dirty="0">
                <a:solidFill>
                  <a:srgbClr val="413E3E"/>
                </a:solidFill>
                <a:latin typeface="Nunito"/>
                <a:ea typeface="Nunito"/>
                <a:cs typeface="Nunito"/>
                <a:sym typeface="Nunito"/>
              </a:rPr>
              <a:t> </a:t>
            </a:r>
            <a:r>
              <a:rPr lang="en-US" dirty="0" err="1">
                <a:solidFill>
                  <a:srgbClr val="413E3E"/>
                </a:solidFill>
                <a:latin typeface="Nunito"/>
                <a:ea typeface="Nunito"/>
                <a:cs typeface="Nunito"/>
                <a:sym typeface="Nunito"/>
              </a:rPr>
              <a:t>được</a:t>
            </a:r>
            <a:r>
              <a:rPr lang="en-US" dirty="0">
                <a:solidFill>
                  <a:srgbClr val="413E3E"/>
                </a:solidFill>
                <a:latin typeface="Nunito"/>
                <a:ea typeface="Nunito"/>
                <a:cs typeface="Nunito"/>
                <a:sym typeface="Nunito"/>
              </a:rPr>
              <a:t> </a:t>
            </a:r>
            <a:r>
              <a:rPr lang="en-US" dirty="0" err="1">
                <a:solidFill>
                  <a:srgbClr val="413E3E"/>
                </a:solidFill>
                <a:latin typeface="Nunito"/>
                <a:ea typeface="Nunito"/>
                <a:cs typeface="Nunito"/>
                <a:sym typeface="Nunito"/>
              </a:rPr>
              <a:t>quyên</a:t>
            </a:r>
            <a:r>
              <a:rPr lang="en-US" dirty="0">
                <a:solidFill>
                  <a:srgbClr val="413E3E"/>
                </a:solidFill>
                <a:latin typeface="Nunito"/>
                <a:ea typeface="Nunito"/>
                <a:cs typeface="Nunito"/>
                <a:sym typeface="Nunito"/>
              </a:rPr>
              <a:t> </a:t>
            </a:r>
            <a:r>
              <a:rPr lang="en-US" dirty="0" err="1">
                <a:solidFill>
                  <a:srgbClr val="413E3E"/>
                </a:solidFill>
                <a:latin typeface="Nunito"/>
                <a:ea typeface="Nunito"/>
                <a:cs typeface="Nunito"/>
                <a:sym typeface="Nunito"/>
              </a:rPr>
              <a:t>góp</a:t>
            </a:r>
            <a:endParaRPr dirty="0">
              <a:solidFill>
                <a:srgbClr val="413E3E"/>
              </a:solidFill>
              <a:latin typeface="Nunito"/>
              <a:ea typeface="Nunito"/>
              <a:cs typeface="Nunito"/>
              <a:sym typeface="Nunito"/>
            </a:endParaRPr>
          </a:p>
        </p:txBody>
      </p:sp>
      <p:sp>
        <p:nvSpPr>
          <p:cNvPr id="3417" name="Google Shape;3417;p62"/>
          <p:cNvSpPr txBox="1"/>
          <p:nvPr/>
        </p:nvSpPr>
        <p:spPr>
          <a:xfrm>
            <a:off x="3520880" y="3448533"/>
            <a:ext cx="20655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dirty="0">
                <a:solidFill>
                  <a:srgbClr val="413E3E"/>
                </a:solidFill>
                <a:latin typeface="Nunito"/>
                <a:ea typeface="Nunito"/>
                <a:cs typeface="Nunito"/>
                <a:sym typeface="Nunito"/>
              </a:rPr>
              <a:t>Hiển thị trên trang chính để người quyên góp dễ theo dõi</a:t>
            </a:r>
            <a:endParaRPr dirty="0">
              <a:solidFill>
                <a:srgbClr val="413E3E"/>
              </a:solidFill>
              <a:latin typeface="Nunito"/>
              <a:ea typeface="Nunito"/>
              <a:cs typeface="Nunito"/>
              <a:sym typeface="Nunito"/>
            </a:endParaRPr>
          </a:p>
        </p:txBody>
      </p:sp>
      <p:sp>
        <p:nvSpPr>
          <p:cNvPr id="3418" name="Google Shape;3418;p62"/>
          <p:cNvSpPr txBox="1"/>
          <p:nvPr/>
        </p:nvSpPr>
        <p:spPr>
          <a:xfrm>
            <a:off x="5912816" y="3944400"/>
            <a:ext cx="2065500" cy="484800"/>
          </a:xfrm>
          <a:prstGeom prst="rect">
            <a:avLst/>
          </a:prstGeom>
          <a:noFill/>
          <a:ln>
            <a:noFill/>
          </a:ln>
        </p:spPr>
        <p:txBody>
          <a:bodyPr spcFirstLastPara="1" wrap="square" lIns="91425" tIns="91425" rIns="91425" bIns="91425" anchor="ctr" anchorCtr="0">
            <a:noAutofit/>
          </a:bodyPr>
          <a:lstStyle/>
          <a:p>
            <a:pPr algn="ctr"/>
            <a:r>
              <a:rPr lang="en-US" dirty="0" err="1">
                <a:solidFill>
                  <a:schemeClr val="tx1">
                    <a:lumMod val="75000"/>
                  </a:schemeClr>
                </a:solidFill>
                <a:latin typeface="Nunito" pitchFamily="2" charset="0"/>
                <a:ea typeface="Zilla Slab Light"/>
                <a:cs typeface="Zilla Slab Light"/>
                <a:sym typeface="Zilla Slab Light"/>
              </a:rPr>
              <a:t>Thống</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kê</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số</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tiền</a:t>
            </a:r>
            <a:r>
              <a:rPr lang="en-US" dirty="0">
                <a:solidFill>
                  <a:schemeClr val="tx1">
                    <a:lumMod val="75000"/>
                  </a:schemeClr>
                </a:solidFill>
                <a:latin typeface="Nunito" pitchFamily="2" charset="0"/>
                <a:ea typeface="Zilla Slab Light"/>
                <a:cs typeface="Zilla Slab Light"/>
                <a:sym typeface="Zilla Slab Light"/>
              </a:rPr>
              <a:t> dung </a:t>
            </a:r>
            <a:r>
              <a:rPr lang="en-US" dirty="0" err="1">
                <a:solidFill>
                  <a:schemeClr val="tx1">
                    <a:lumMod val="75000"/>
                  </a:schemeClr>
                </a:solidFill>
                <a:latin typeface="Nunito" pitchFamily="2" charset="0"/>
                <a:ea typeface="Zilla Slab Light"/>
                <a:cs typeface="Zilla Slab Light"/>
                <a:sym typeface="Zilla Slab Light"/>
              </a:rPr>
              <a:t>để</a:t>
            </a:r>
            <a:r>
              <a:rPr lang="en-US" dirty="0">
                <a:solidFill>
                  <a:schemeClr val="tx1">
                    <a:lumMod val="75000"/>
                  </a:schemeClr>
                </a:solidFill>
                <a:latin typeface="Nunito" pitchFamily="2" charset="0"/>
                <a:ea typeface="Zilla Slab Light"/>
                <a:cs typeface="Zilla Slab Light"/>
                <a:sym typeface="Zilla Slab Light"/>
              </a:rPr>
              <a:t> : </a:t>
            </a:r>
            <a:r>
              <a:rPr lang="en-US" dirty="0" err="1">
                <a:solidFill>
                  <a:schemeClr val="tx1">
                    <a:lumMod val="75000"/>
                  </a:schemeClr>
                </a:solidFill>
                <a:latin typeface="Nunito" pitchFamily="2" charset="0"/>
                <a:ea typeface="Zilla Slab Light"/>
                <a:cs typeface="Zilla Slab Light"/>
                <a:sym typeface="Zilla Slab Light"/>
              </a:rPr>
              <a:t>mua</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vật</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phẩm</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trang</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thiết</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bị</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v.v</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cho</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các</a:t>
            </a:r>
            <a:r>
              <a:rPr lang="en-US" dirty="0">
                <a:solidFill>
                  <a:schemeClr val="tx1">
                    <a:lumMod val="75000"/>
                  </a:schemeClr>
                </a:solidFill>
                <a:latin typeface="Nunito" pitchFamily="2" charset="0"/>
                <a:ea typeface="Zilla Slab Light"/>
                <a:cs typeface="Zilla Slab Light"/>
                <a:sym typeface="Zilla Slab Light"/>
              </a:rPr>
              <a:t> </a:t>
            </a:r>
            <a:r>
              <a:rPr lang="en-US" dirty="0" err="1">
                <a:solidFill>
                  <a:schemeClr val="tx1">
                    <a:lumMod val="75000"/>
                  </a:schemeClr>
                </a:solidFill>
                <a:latin typeface="Nunito" pitchFamily="2" charset="0"/>
                <a:ea typeface="Zilla Slab Light"/>
                <a:cs typeface="Zilla Slab Light"/>
                <a:sym typeface="Zilla Slab Light"/>
              </a:rPr>
              <a:t>em</a:t>
            </a:r>
            <a:endParaRPr lang="en-US" dirty="0">
              <a:solidFill>
                <a:schemeClr val="tx1">
                  <a:lumMod val="75000"/>
                </a:schemeClr>
              </a:solidFill>
              <a:latin typeface="Nunito" pitchFamily="2" charset="0"/>
              <a:ea typeface="Zilla Slab Light"/>
              <a:cs typeface="Zilla Slab Light"/>
              <a:sym typeface="Zilla Slab Light"/>
            </a:endParaRPr>
          </a:p>
          <a:p>
            <a:pPr marL="0" lvl="0" indent="0" algn="ctr" rtl="0">
              <a:spcBef>
                <a:spcPts val="0"/>
              </a:spcBef>
              <a:spcAft>
                <a:spcPts val="0"/>
              </a:spcAft>
              <a:buNone/>
            </a:pPr>
            <a:endParaRPr dirty="0">
              <a:solidFill>
                <a:schemeClr val="tx1">
                  <a:lumMod val="75000"/>
                </a:schemeClr>
              </a:solidFill>
              <a:latin typeface="Nunito" pitchFamily="2" charset="0"/>
              <a:ea typeface="Nunito"/>
              <a:cs typeface="Nunito"/>
              <a:sym typeface="Nunito"/>
            </a:endParaRPr>
          </a:p>
        </p:txBody>
      </p:sp>
      <p:grpSp>
        <p:nvGrpSpPr>
          <p:cNvPr id="3419" name="Google Shape;3419;p62"/>
          <p:cNvGrpSpPr/>
          <p:nvPr/>
        </p:nvGrpSpPr>
        <p:grpSpPr>
          <a:xfrm>
            <a:off x="6758383" y="2119095"/>
            <a:ext cx="351312" cy="382458"/>
            <a:chOff x="7224821" y="1810244"/>
            <a:chExt cx="351312" cy="382458"/>
          </a:xfrm>
        </p:grpSpPr>
        <p:sp>
          <p:nvSpPr>
            <p:cNvPr id="3420" name="Google Shape;3420;p62"/>
            <p:cNvSpPr/>
            <p:nvPr/>
          </p:nvSpPr>
          <p:spPr>
            <a:xfrm>
              <a:off x="7230447" y="1815844"/>
              <a:ext cx="340058" cy="371873"/>
            </a:xfrm>
            <a:custGeom>
              <a:avLst/>
              <a:gdLst/>
              <a:ahLst/>
              <a:cxnLst/>
              <a:rect l="l" t="t" r="r" b="b"/>
              <a:pathLst>
                <a:path w="12631" h="13814" extrusionOk="0">
                  <a:moveTo>
                    <a:pt x="464" y="1"/>
                  </a:moveTo>
                  <a:cubicBezTo>
                    <a:pt x="186" y="1"/>
                    <a:pt x="0" y="186"/>
                    <a:pt x="0" y="488"/>
                  </a:cubicBezTo>
                  <a:lnTo>
                    <a:pt x="0" y="13327"/>
                  </a:lnTo>
                  <a:cubicBezTo>
                    <a:pt x="0" y="13605"/>
                    <a:pt x="186" y="13813"/>
                    <a:pt x="464" y="13813"/>
                  </a:cubicBezTo>
                  <a:lnTo>
                    <a:pt x="12167" y="13813"/>
                  </a:lnTo>
                  <a:cubicBezTo>
                    <a:pt x="12353" y="13813"/>
                    <a:pt x="12631" y="13605"/>
                    <a:pt x="12631" y="13327"/>
                  </a:cubicBezTo>
                  <a:lnTo>
                    <a:pt x="12631" y="488"/>
                  </a:lnTo>
                  <a:cubicBezTo>
                    <a:pt x="12631" y="186"/>
                    <a:pt x="12353" y="1"/>
                    <a:pt x="1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62"/>
            <p:cNvSpPr/>
            <p:nvPr/>
          </p:nvSpPr>
          <p:spPr>
            <a:xfrm>
              <a:off x="7542384" y="1815844"/>
              <a:ext cx="28107" cy="371873"/>
            </a:xfrm>
            <a:custGeom>
              <a:avLst/>
              <a:gdLst/>
              <a:ahLst/>
              <a:cxnLst/>
              <a:rect l="l" t="t" r="r" b="b"/>
              <a:pathLst>
                <a:path w="1044" h="13814" extrusionOk="0">
                  <a:moveTo>
                    <a:pt x="1" y="1"/>
                  </a:moveTo>
                  <a:cubicBezTo>
                    <a:pt x="279" y="1"/>
                    <a:pt x="464" y="186"/>
                    <a:pt x="464" y="488"/>
                  </a:cubicBezTo>
                  <a:lnTo>
                    <a:pt x="464" y="13327"/>
                  </a:lnTo>
                  <a:cubicBezTo>
                    <a:pt x="464" y="13605"/>
                    <a:pt x="279" y="13813"/>
                    <a:pt x="1" y="13813"/>
                  </a:cubicBezTo>
                  <a:lnTo>
                    <a:pt x="580" y="13813"/>
                  </a:lnTo>
                  <a:cubicBezTo>
                    <a:pt x="766" y="13813"/>
                    <a:pt x="1044" y="13605"/>
                    <a:pt x="1044" y="13327"/>
                  </a:cubicBezTo>
                  <a:lnTo>
                    <a:pt x="1044" y="488"/>
                  </a:lnTo>
                  <a:cubicBezTo>
                    <a:pt x="1044" y="186"/>
                    <a:pt x="766"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62"/>
            <p:cNvSpPr/>
            <p:nvPr/>
          </p:nvSpPr>
          <p:spPr>
            <a:xfrm>
              <a:off x="7224821" y="1810244"/>
              <a:ext cx="351312" cy="382452"/>
            </a:xfrm>
            <a:custGeom>
              <a:avLst/>
              <a:gdLst/>
              <a:ahLst/>
              <a:cxnLst/>
              <a:rect l="l" t="t" r="r" b="b"/>
              <a:pathLst>
                <a:path w="13049" h="14207" extrusionOk="0">
                  <a:moveTo>
                    <a:pt x="673" y="0"/>
                  </a:moveTo>
                  <a:cubicBezTo>
                    <a:pt x="302" y="0"/>
                    <a:pt x="1" y="302"/>
                    <a:pt x="1" y="696"/>
                  </a:cubicBezTo>
                  <a:lnTo>
                    <a:pt x="1" y="13535"/>
                  </a:lnTo>
                  <a:cubicBezTo>
                    <a:pt x="1" y="13905"/>
                    <a:pt x="302" y="14207"/>
                    <a:pt x="673" y="14207"/>
                  </a:cubicBezTo>
                  <a:lnTo>
                    <a:pt x="2805" y="14207"/>
                  </a:lnTo>
                  <a:cubicBezTo>
                    <a:pt x="2898" y="14207"/>
                    <a:pt x="2990" y="14114"/>
                    <a:pt x="2990" y="14021"/>
                  </a:cubicBezTo>
                  <a:cubicBezTo>
                    <a:pt x="2990" y="13905"/>
                    <a:pt x="2898" y="13813"/>
                    <a:pt x="2805" y="13813"/>
                  </a:cubicBezTo>
                  <a:lnTo>
                    <a:pt x="673" y="13813"/>
                  </a:lnTo>
                  <a:cubicBezTo>
                    <a:pt x="580" y="13813"/>
                    <a:pt x="395" y="13627"/>
                    <a:pt x="395" y="13535"/>
                  </a:cubicBezTo>
                  <a:lnTo>
                    <a:pt x="395" y="696"/>
                  </a:lnTo>
                  <a:cubicBezTo>
                    <a:pt x="395" y="487"/>
                    <a:pt x="580" y="394"/>
                    <a:pt x="673" y="394"/>
                  </a:cubicBezTo>
                  <a:lnTo>
                    <a:pt x="12376" y="394"/>
                  </a:lnTo>
                  <a:cubicBezTo>
                    <a:pt x="12469" y="394"/>
                    <a:pt x="12654" y="487"/>
                    <a:pt x="12654" y="696"/>
                  </a:cubicBezTo>
                  <a:lnTo>
                    <a:pt x="12654" y="3871"/>
                  </a:lnTo>
                  <a:cubicBezTo>
                    <a:pt x="12654" y="3963"/>
                    <a:pt x="12747" y="4056"/>
                    <a:pt x="12840" y="4056"/>
                  </a:cubicBezTo>
                  <a:cubicBezTo>
                    <a:pt x="12956" y="4056"/>
                    <a:pt x="13048" y="3963"/>
                    <a:pt x="13048" y="3871"/>
                  </a:cubicBezTo>
                  <a:lnTo>
                    <a:pt x="13048" y="696"/>
                  </a:lnTo>
                  <a:cubicBezTo>
                    <a:pt x="13048" y="302"/>
                    <a:pt x="12747" y="0"/>
                    <a:pt x="1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62"/>
            <p:cNvSpPr/>
            <p:nvPr/>
          </p:nvSpPr>
          <p:spPr>
            <a:xfrm>
              <a:off x="7320903" y="1935024"/>
              <a:ext cx="255225" cy="257678"/>
            </a:xfrm>
            <a:custGeom>
              <a:avLst/>
              <a:gdLst/>
              <a:ahLst/>
              <a:cxnLst/>
              <a:rect l="l" t="t" r="r" b="b"/>
              <a:pathLst>
                <a:path w="9480" h="9572" extrusionOk="0">
                  <a:moveTo>
                    <a:pt x="9271" y="0"/>
                  </a:moveTo>
                  <a:cubicBezTo>
                    <a:pt x="9178" y="0"/>
                    <a:pt x="9085" y="116"/>
                    <a:pt x="9085" y="209"/>
                  </a:cubicBezTo>
                  <a:lnTo>
                    <a:pt x="9085" y="8900"/>
                  </a:lnTo>
                  <a:cubicBezTo>
                    <a:pt x="9085" y="8992"/>
                    <a:pt x="8900" y="9178"/>
                    <a:pt x="8807" y="9178"/>
                  </a:cubicBezTo>
                  <a:lnTo>
                    <a:pt x="209" y="9178"/>
                  </a:lnTo>
                  <a:cubicBezTo>
                    <a:pt x="116" y="9178"/>
                    <a:pt x="1" y="9270"/>
                    <a:pt x="1" y="9386"/>
                  </a:cubicBezTo>
                  <a:cubicBezTo>
                    <a:pt x="1" y="9479"/>
                    <a:pt x="116" y="9572"/>
                    <a:pt x="209" y="9572"/>
                  </a:cubicBezTo>
                  <a:lnTo>
                    <a:pt x="8807" y="9572"/>
                  </a:lnTo>
                  <a:cubicBezTo>
                    <a:pt x="9178" y="9572"/>
                    <a:pt x="9479" y="9270"/>
                    <a:pt x="9479" y="8900"/>
                  </a:cubicBezTo>
                  <a:lnTo>
                    <a:pt x="9479" y="209"/>
                  </a:lnTo>
                  <a:cubicBezTo>
                    <a:pt x="9479" y="116"/>
                    <a:pt x="9387" y="0"/>
                    <a:pt x="9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62"/>
            <p:cNvSpPr/>
            <p:nvPr/>
          </p:nvSpPr>
          <p:spPr>
            <a:xfrm>
              <a:off x="7253519" y="1867640"/>
              <a:ext cx="33734" cy="44310"/>
            </a:xfrm>
            <a:custGeom>
              <a:avLst/>
              <a:gdLst/>
              <a:ahLst/>
              <a:cxnLst/>
              <a:rect l="l" t="t" r="r" b="b"/>
              <a:pathLst>
                <a:path w="1253" h="1646" extrusionOk="0">
                  <a:moveTo>
                    <a:pt x="186" y="1"/>
                  </a:moveTo>
                  <a:cubicBezTo>
                    <a:pt x="93" y="93"/>
                    <a:pt x="1" y="186"/>
                    <a:pt x="1" y="186"/>
                  </a:cubicBezTo>
                  <a:lnTo>
                    <a:pt x="1" y="1461"/>
                  </a:lnTo>
                  <a:cubicBezTo>
                    <a:pt x="1" y="1553"/>
                    <a:pt x="93" y="1646"/>
                    <a:pt x="186" y="1646"/>
                  </a:cubicBezTo>
                  <a:cubicBezTo>
                    <a:pt x="302" y="1646"/>
                    <a:pt x="395" y="1553"/>
                    <a:pt x="395" y="1461"/>
                  </a:cubicBezTo>
                  <a:lnTo>
                    <a:pt x="395" y="881"/>
                  </a:lnTo>
                  <a:lnTo>
                    <a:pt x="881" y="1553"/>
                  </a:lnTo>
                  <a:cubicBezTo>
                    <a:pt x="881" y="1553"/>
                    <a:pt x="974" y="1646"/>
                    <a:pt x="1067" y="1646"/>
                  </a:cubicBezTo>
                  <a:cubicBezTo>
                    <a:pt x="1159" y="1553"/>
                    <a:pt x="1252" y="1461"/>
                    <a:pt x="1252" y="1345"/>
                  </a:cubicBezTo>
                  <a:lnTo>
                    <a:pt x="1252" y="186"/>
                  </a:lnTo>
                  <a:cubicBezTo>
                    <a:pt x="1252" y="93"/>
                    <a:pt x="1159" y="1"/>
                    <a:pt x="1067" y="1"/>
                  </a:cubicBezTo>
                  <a:cubicBezTo>
                    <a:pt x="881" y="1"/>
                    <a:pt x="881" y="93"/>
                    <a:pt x="881" y="186"/>
                  </a:cubicBezTo>
                  <a:lnTo>
                    <a:pt x="881" y="765"/>
                  </a:lnTo>
                  <a:lnTo>
                    <a:pt x="395" y="93"/>
                  </a:lnTo>
                  <a:cubicBezTo>
                    <a:pt x="395" y="1"/>
                    <a:pt x="30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62"/>
            <p:cNvSpPr/>
            <p:nvPr/>
          </p:nvSpPr>
          <p:spPr>
            <a:xfrm>
              <a:off x="7292824" y="1867640"/>
              <a:ext cx="33734" cy="44310"/>
            </a:xfrm>
            <a:custGeom>
              <a:avLst/>
              <a:gdLst/>
              <a:ahLst/>
              <a:cxnLst/>
              <a:rect l="l" t="t" r="r" b="b"/>
              <a:pathLst>
                <a:path w="1253" h="1646" extrusionOk="0">
                  <a:moveTo>
                    <a:pt x="186" y="1"/>
                  </a:moveTo>
                  <a:cubicBezTo>
                    <a:pt x="93" y="1"/>
                    <a:pt x="1" y="93"/>
                    <a:pt x="1" y="186"/>
                  </a:cubicBezTo>
                  <a:lnTo>
                    <a:pt x="1" y="1067"/>
                  </a:lnTo>
                  <a:cubicBezTo>
                    <a:pt x="1" y="1345"/>
                    <a:pt x="279" y="1646"/>
                    <a:pt x="673" y="1646"/>
                  </a:cubicBezTo>
                  <a:cubicBezTo>
                    <a:pt x="765" y="1646"/>
                    <a:pt x="858" y="1553"/>
                    <a:pt x="1044" y="1553"/>
                  </a:cubicBezTo>
                  <a:cubicBezTo>
                    <a:pt x="1159" y="1461"/>
                    <a:pt x="1159" y="1345"/>
                    <a:pt x="1252" y="1252"/>
                  </a:cubicBezTo>
                  <a:lnTo>
                    <a:pt x="1252" y="1067"/>
                  </a:lnTo>
                  <a:lnTo>
                    <a:pt x="1252" y="186"/>
                  </a:lnTo>
                  <a:cubicBezTo>
                    <a:pt x="1252" y="93"/>
                    <a:pt x="1159" y="1"/>
                    <a:pt x="1044" y="1"/>
                  </a:cubicBezTo>
                  <a:cubicBezTo>
                    <a:pt x="951" y="1"/>
                    <a:pt x="858" y="93"/>
                    <a:pt x="858" y="186"/>
                  </a:cubicBezTo>
                  <a:lnTo>
                    <a:pt x="858" y="1067"/>
                  </a:lnTo>
                  <a:cubicBezTo>
                    <a:pt x="858" y="1159"/>
                    <a:pt x="760" y="1206"/>
                    <a:pt x="661" y="1206"/>
                  </a:cubicBezTo>
                  <a:cubicBezTo>
                    <a:pt x="563" y="1206"/>
                    <a:pt x="464" y="1159"/>
                    <a:pt x="464" y="1067"/>
                  </a:cubicBezTo>
                  <a:lnTo>
                    <a:pt x="464" y="186"/>
                  </a:lnTo>
                  <a:cubicBezTo>
                    <a:pt x="464" y="93"/>
                    <a:pt x="37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62"/>
            <p:cNvSpPr/>
            <p:nvPr/>
          </p:nvSpPr>
          <p:spPr>
            <a:xfrm>
              <a:off x="7513686" y="1869094"/>
              <a:ext cx="33734" cy="42857"/>
            </a:xfrm>
            <a:custGeom>
              <a:avLst/>
              <a:gdLst/>
              <a:ahLst/>
              <a:cxnLst/>
              <a:rect l="l" t="t" r="r" b="b"/>
              <a:pathLst>
                <a:path w="1253" h="1592" extrusionOk="0">
                  <a:moveTo>
                    <a:pt x="711" y="1"/>
                  </a:moveTo>
                  <a:cubicBezTo>
                    <a:pt x="642" y="1"/>
                    <a:pt x="569" y="12"/>
                    <a:pt x="487" y="39"/>
                  </a:cubicBezTo>
                  <a:cubicBezTo>
                    <a:pt x="279" y="39"/>
                    <a:pt x="186" y="248"/>
                    <a:pt x="93" y="433"/>
                  </a:cubicBezTo>
                  <a:cubicBezTo>
                    <a:pt x="93" y="433"/>
                    <a:pt x="93" y="526"/>
                    <a:pt x="186" y="619"/>
                  </a:cubicBezTo>
                  <a:lnTo>
                    <a:pt x="186" y="711"/>
                  </a:lnTo>
                  <a:cubicBezTo>
                    <a:pt x="279" y="827"/>
                    <a:pt x="279" y="827"/>
                    <a:pt x="372" y="827"/>
                  </a:cubicBezTo>
                  <a:cubicBezTo>
                    <a:pt x="487" y="920"/>
                    <a:pt x="580" y="920"/>
                    <a:pt x="673" y="1013"/>
                  </a:cubicBezTo>
                  <a:cubicBezTo>
                    <a:pt x="765" y="1013"/>
                    <a:pt x="765" y="1013"/>
                    <a:pt x="765" y="1105"/>
                  </a:cubicBezTo>
                  <a:lnTo>
                    <a:pt x="673" y="1105"/>
                  </a:lnTo>
                  <a:cubicBezTo>
                    <a:pt x="580" y="1105"/>
                    <a:pt x="487" y="1105"/>
                    <a:pt x="372" y="1013"/>
                  </a:cubicBezTo>
                  <a:cubicBezTo>
                    <a:pt x="372" y="1013"/>
                    <a:pt x="289" y="971"/>
                    <a:pt x="207" y="971"/>
                  </a:cubicBezTo>
                  <a:cubicBezTo>
                    <a:pt x="166" y="971"/>
                    <a:pt x="124" y="982"/>
                    <a:pt x="93" y="1013"/>
                  </a:cubicBezTo>
                  <a:cubicBezTo>
                    <a:pt x="1" y="1105"/>
                    <a:pt x="1" y="1198"/>
                    <a:pt x="93" y="1291"/>
                  </a:cubicBezTo>
                  <a:cubicBezTo>
                    <a:pt x="279" y="1499"/>
                    <a:pt x="487" y="1592"/>
                    <a:pt x="673" y="1592"/>
                  </a:cubicBezTo>
                  <a:cubicBezTo>
                    <a:pt x="951" y="1592"/>
                    <a:pt x="1159" y="1407"/>
                    <a:pt x="1252" y="1105"/>
                  </a:cubicBezTo>
                  <a:cubicBezTo>
                    <a:pt x="1252" y="827"/>
                    <a:pt x="1067" y="619"/>
                    <a:pt x="858" y="619"/>
                  </a:cubicBezTo>
                  <a:cubicBezTo>
                    <a:pt x="673" y="526"/>
                    <a:pt x="580" y="526"/>
                    <a:pt x="580" y="433"/>
                  </a:cubicBezTo>
                  <a:cubicBezTo>
                    <a:pt x="611" y="402"/>
                    <a:pt x="652" y="392"/>
                    <a:pt x="693" y="392"/>
                  </a:cubicBezTo>
                  <a:cubicBezTo>
                    <a:pt x="776" y="392"/>
                    <a:pt x="858" y="433"/>
                    <a:pt x="858" y="433"/>
                  </a:cubicBezTo>
                  <a:cubicBezTo>
                    <a:pt x="905" y="480"/>
                    <a:pt x="957" y="503"/>
                    <a:pt x="1009" y="503"/>
                  </a:cubicBezTo>
                  <a:cubicBezTo>
                    <a:pt x="1061" y="503"/>
                    <a:pt x="1113" y="480"/>
                    <a:pt x="1159" y="433"/>
                  </a:cubicBezTo>
                  <a:cubicBezTo>
                    <a:pt x="1252" y="340"/>
                    <a:pt x="1159" y="248"/>
                    <a:pt x="1159" y="132"/>
                  </a:cubicBezTo>
                  <a:cubicBezTo>
                    <a:pt x="1012" y="66"/>
                    <a:pt x="876" y="1"/>
                    <a:pt x="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62"/>
            <p:cNvSpPr/>
            <p:nvPr/>
          </p:nvSpPr>
          <p:spPr>
            <a:xfrm>
              <a:off x="7492472" y="1867640"/>
              <a:ext cx="21242" cy="44310"/>
            </a:xfrm>
            <a:custGeom>
              <a:avLst/>
              <a:gdLst/>
              <a:ahLst/>
              <a:cxnLst/>
              <a:rect l="l" t="t" r="r" b="b"/>
              <a:pathLst>
                <a:path w="789" h="1646" extrusionOk="0">
                  <a:moveTo>
                    <a:pt x="209" y="1"/>
                  </a:moveTo>
                  <a:cubicBezTo>
                    <a:pt x="117" y="1"/>
                    <a:pt x="1" y="93"/>
                    <a:pt x="1" y="186"/>
                  </a:cubicBezTo>
                  <a:lnTo>
                    <a:pt x="1" y="1461"/>
                  </a:lnTo>
                  <a:cubicBezTo>
                    <a:pt x="1" y="1553"/>
                    <a:pt x="117" y="1646"/>
                    <a:pt x="209" y="1646"/>
                  </a:cubicBezTo>
                  <a:cubicBezTo>
                    <a:pt x="302" y="1646"/>
                    <a:pt x="395" y="1553"/>
                    <a:pt x="395" y="1461"/>
                  </a:cubicBezTo>
                  <a:lnTo>
                    <a:pt x="395" y="673"/>
                  </a:lnTo>
                  <a:lnTo>
                    <a:pt x="487" y="580"/>
                  </a:lnTo>
                  <a:lnTo>
                    <a:pt x="580" y="487"/>
                  </a:lnTo>
                  <a:cubicBezTo>
                    <a:pt x="696" y="394"/>
                    <a:pt x="789" y="302"/>
                    <a:pt x="696" y="186"/>
                  </a:cubicBezTo>
                  <a:cubicBezTo>
                    <a:pt x="696" y="120"/>
                    <a:pt x="592" y="55"/>
                    <a:pt x="498" y="55"/>
                  </a:cubicBezTo>
                  <a:cubicBezTo>
                    <a:pt x="459" y="55"/>
                    <a:pt x="422" y="66"/>
                    <a:pt x="395" y="93"/>
                  </a:cubicBezTo>
                  <a:cubicBezTo>
                    <a:pt x="302" y="93"/>
                    <a:pt x="302"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62"/>
            <p:cNvSpPr/>
            <p:nvPr/>
          </p:nvSpPr>
          <p:spPr>
            <a:xfrm>
              <a:off x="7334013" y="1867640"/>
              <a:ext cx="54922" cy="44310"/>
            </a:xfrm>
            <a:custGeom>
              <a:avLst/>
              <a:gdLst/>
              <a:ahLst/>
              <a:cxnLst/>
              <a:rect l="l" t="t" r="r" b="b"/>
              <a:pathLst>
                <a:path w="2040" h="1646" extrusionOk="0">
                  <a:moveTo>
                    <a:pt x="209" y="1"/>
                  </a:moveTo>
                  <a:cubicBezTo>
                    <a:pt x="93" y="1"/>
                    <a:pt x="0" y="93"/>
                    <a:pt x="0" y="186"/>
                  </a:cubicBezTo>
                  <a:lnTo>
                    <a:pt x="0" y="1461"/>
                  </a:lnTo>
                  <a:cubicBezTo>
                    <a:pt x="0" y="1553"/>
                    <a:pt x="93" y="1646"/>
                    <a:pt x="209" y="1646"/>
                  </a:cubicBezTo>
                  <a:cubicBezTo>
                    <a:pt x="394" y="1646"/>
                    <a:pt x="487" y="1553"/>
                    <a:pt x="487" y="1461"/>
                  </a:cubicBezTo>
                  <a:lnTo>
                    <a:pt x="487" y="765"/>
                  </a:lnTo>
                  <a:lnTo>
                    <a:pt x="487" y="487"/>
                  </a:lnTo>
                  <a:lnTo>
                    <a:pt x="788" y="487"/>
                  </a:lnTo>
                  <a:lnTo>
                    <a:pt x="788" y="765"/>
                  </a:lnTo>
                  <a:lnTo>
                    <a:pt x="788" y="1252"/>
                  </a:lnTo>
                  <a:lnTo>
                    <a:pt x="788" y="1461"/>
                  </a:lnTo>
                  <a:cubicBezTo>
                    <a:pt x="788" y="1553"/>
                    <a:pt x="881" y="1646"/>
                    <a:pt x="974" y="1646"/>
                  </a:cubicBezTo>
                  <a:cubicBezTo>
                    <a:pt x="1159" y="1646"/>
                    <a:pt x="1252" y="1553"/>
                    <a:pt x="1252" y="1461"/>
                  </a:cubicBezTo>
                  <a:lnTo>
                    <a:pt x="1252" y="881"/>
                  </a:lnTo>
                  <a:lnTo>
                    <a:pt x="1252" y="673"/>
                  </a:lnTo>
                  <a:cubicBezTo>
                    <a:pt x="1252" y="487"/>
                    <a:pt x="1368" y="487"/>
                    <a:pt x="1460" y="487"/>
                  </a:cubicBezTo>
                  <a:cubicBezTo>
                    <a:pt x="1553" y="487"/>
                    <a:pt x="1553" y="673"/>
                    <a:pt x="1553" y="765"/>
                  </a:cubicBezTo>
                  <a:lnTo>
                    <a:pt x="1553" y="1461"/>
                  </a:lnTo>
                  <a:cubicBezTo>
                    <a:pt x="1553" y="1553"/>
                    <a:pt x="1646" y="1646"/>
                    <a:pt x="1738" y="1646"/>
                  </a:cubicBezTo>
                  <a:cubicBezTo>
                    <a:pt x="1947" y="1646"/>
                    <a:pt x="2040" y="1553"/>
                    <a:pt x="2040" y="1461"/>
                  </a:cubicBezTo>
                  <a:lnTo>
                    <a:pt x="2040" y="765"/>
                  </a:lnTo>
                  <a:cubicBezTo>
                    <a:pt x="2040" y="673"/>
                    <a:pt x="2040" y="394"/>
                    <a:pt x="1831" y="186"/>
                  </a:cubicBezTo>
                  <a:cubicBezTo>
                    <a:pt x="1738" y="93"/>
                    <a:pt x="1553" y="1"/>
                    <a:pt x="1460" y="1"/>
                  </a:cubicBezTo>
                  <a:cubicBezTo>
                    <a:pt x="1252" y="1"/>
                    <a:pt x="1159" y="93"/>
                    <a:pt x="1066" y="186"/>
                  </a:cubicBezTo>
                  <a:cubicBezTo>
                    <a:pt x="881" y="93"/>
                    <a:pt x="788" y="1"/>
                    <a:pt x="672" y="1"/>
                  </a:cubicBezTo>
                  <a:cubicBezTo>
                    <a:pt x="580" y="1"/>
                    <a:pt x="487" y="93"/>
                    <a:pt x="394" y="93"/>
                  </a:cubicBezTo>
                  <a:cubicBezTo>
                    <a:pt x="394" y="93"/>
                    <a:pt x="302"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62"/>
            <p:cNvSpPr/>
            <p:nvPr/>
          </p:nvSpPr>
          <p:spPr>
            <a:xfrm>
              <a:off x="7445683" y="1867640"/>
              <a:ext cx="39334" cy="44310"/>
            </a:xfrm>
            <a:custGeom>
              <a:avLst/>
              <a:gdLst/>
              <a:ahLst/>
              <a:cxnLst/>
              <a:rect l="l" t="t" r="r" b="b"/>
              <a:pathLst>
                <a:path w="1461" h="1646" extrusionOk="0">
                  <a:moveTo>
                    <a:pt x="696" y="487"/>
                  </a:moveTo>
                  <a:cubicBezTo>
                    <a:pt x="881" y="487"/>
                    <a:pt x="974" y="487"/>
                    <a:pt x="974" y="673"/>
                  </a:cubicBezTo>
                  <a:lnTo>
                    <a:pt x="395" y="673"/>
                  </a:lnTo>
                  <a:cubicBezTo>
                    <a:pt x="487" y="487"/>
                    <a:pt x="580" y="487"/>
                    <a:pt x="696" y="487"/>
                  </a:cubicBezTo>
                  <a:close/>
                  <a:moveTo>
                    <a:pt x="696" y="1"/>
                  </a:moveTo>
                  <a:cubicBezTo>
                    <a:pt x="487" y="1"/>
                    <a:pt x="302" y="93"/>
                    <a:pt x="209" y="302"/>
                  </a:cubicBezTo>
                  <a:cubicBezTo>
                    <a:pt x="116" y="302"/>
                    <a:pt x="116" y="394"/>
                    <a:pt x="1" y="487"/>
                  </a:cubicBezTo>
                  <a:lnTo>
                    <a:pt x="1" y="580"/>
                  </a:lnTo>
                  <a:lnTo>
                    <a:pt x="1" y="881"/>
                  </a:lnTo>
                  <a:cubicBezTo>
                    <a:pt x="1" y="974"/>
                    <a:pt x="1" y="1159"/>
                    <a:pt x="116" y="1345"/>
                  </a:cubicBezTo>
                  <a:cubicBezTo>
                    <a:pt x="302" y="1553"/>
                    <a:pt x="487" y="1646"/>
                    <a:pt x="789" y="1646"/>
                  </a:cubicBezTo>
                  <a:cubicBezTo>
                    <a:pt x="881" y="1646"/>
                    <a:pt x="974" y="1646"/>
                    <a:pt x="1067" y="1553"/>
                  </a:cubicBezTo>
                  <a:cubicBezTo>
                    <a:pt x="1159" y="1553"/>
                    <a:pt x="1159" y="1461"/>
                    <a:pt x="1159" y="1345"/>
                  </a:cubicBezTo>
                  <a:cubicBezTo>
                    <a:pt x="1067" y="1159"/>
                    <a:pt x="974" y="1159"/>
                    <a:pt x="881" y="1159"/>
                  </a:cubicBezTo>
                  <a:lnTo>
                    <a:pt x="789" y="1159"/>
                  </a:lnTo>
                  <a:cubicBezTo>
                    <a:pt x="696" y="1159"/>
                    <a:pt x="580" y="1159"/>
                    <a:pt x="487" y="1067"/>
                  </a:cubicBezTo>
                  <a:lnTo>
                    <a:pt x="1275" y="1067"/>
                  </a:lnTo>
                  <a:cubicBezTo>
                    <a:pt x="1275" y="1067"/>
                    <a:pt x="1368" y="1067"/>
                    <a:pt x="1368" y="974"/>
                  </a:cubicBezTo>
                  <a:cubicBezTo>
                    <a:pt x="1461" y="974"/>
                    <a:pt x="1461" y="881"/>
                    <a:pt x="1461" y="881"/>
                  </a:cubicBezTo>
                  <a:lnTo>
                    <a:pt x="1461" y="765"/>
                  </a:lnTo>
                  <a:cubicBezTo>
                    <a:pt x="1461" y="394"/>
                    <a:pt x="1067"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62"/>
            <p:cNvSpPr/>
            <p:nvPr/>
          </p:nvSpPr>
          <p:spPr>
            <a:xfrm>
              <a:off x="7393913" y="1852053"/>
              <a:ext cx="44314" cy="59897"/>
            </a:xfrm>
            <a:custGeom>
              <a:avLst/>
              <a:gdLst/>
              <a:ahLst/>
              <a:cxnLst/>
              <a:rect l="l" t="t" r="r" b="b"/>
              <a:pathLst>
                <a:path w="1646" h="2225" extrusionOk="0">
                  <a:moveTo>
                    <a:pt x="881" y="1066"/>
                  </a:moveTo>
                  <a:cubicBezTo>
                    <a:pt x="1066" y="1066"/>
                    <a:pt x="1252" y="1159"/>
                    <a:pt x="1252" y="1460"/>
                  </a:cubicBezTo>
                  <a:cubicBezTo>
                    <a:pt x="1252" y="1646"/>
                    <a:pt x="1066" y="1738"/>
                    <a:pt x="881" y="1738"/>
                  </a:cubicBezTo>
                  <a:cubicBezTo>
                    <a:pt x="579" y="1738"/>
                    <a:pt x="487" y="1646"/>
                    <a:pt x="487" y="1460"/>
                  </a:cubicBezTo>
                  <a:cubicBezTo>
                    <a:pt x="487" y="1159"/>
                    <a:pt x="579" y="1066"/>
                    <a:pt x="881" y="1066"/>
                  </a:cubicBezTo>
                  <a:close/>
                  <a:moveTo>
                    <a:pt x="301" y="0"/>
                  </a:moveTo>
                  <a:cubicBezTo>
                    <a:pt x="93" y="0"/>
                    <a:pt x="0" y="93"/>
                    <a:pt x="0" y="186"/>
                  </a:cubicBezTo>
                  <a:lnTo>
                    <a:pt x="0" y="2040"/>
                  </a:lnTo>
                  <a:cubicBezTo>
                    <a:pt x="0" y="2132"/>
                    <a:pt x="93" y="2225"/>
                    <a:pt x="301" y="2225"/>
                  </a:cubicBezTo>
                  <a:lnTo>
                    <a:pt x="394" y="2132"/>
                  </a:lnTo>
                  <a:cubicBezTo>
                    <a:pt x="579" y="2132"/>
                    <a:pt x="672" y="2225"/>
                    <a:pt x="881" y="2225"/>
                  </a:cubicBezTo>
                  <a:cubicBezTo>
                    <a:pt x="1252" y="2225"/>
                    <a:pt x="1646" y="1831"/>
                    <a:pt x="1646" y="1460"/>
                  </a:cubicBezTo>
                  <a:cubicBezTo>
                    <a:pt x="1646" y="973"/>
                    <a:pt x="1252" y="580"/>
                    <a:pt x="881" y="580"/>
                  </a:cubicBezTo>
                  <a:cubicBezTo>
                    <a:pt x="672" y="580"/>
                    <a:pt x="579" y="672"/>
                    <a:pt x="487" y="672"/>
                  </a:cubicBezTo>
                  <a:lnTo>
                    <a:pt x="487" y="186"/>
                  </a:lnTo>
                  <a:cubicBezTo>
                    <a:pt x="487" y="93"/>
                    <a:pt x="394"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62"/>
            <p:cNvSpPr/>
            <p:nvPr/>
          </p:nvSpPr>
          <p:spPr>
            <a:xfrm>
              <a:off x="7253519" y="1930043"/>
              <a:ext cx="293913" cy="10606"/>
            </a:xfrm>
            <a:custGeom>
              <a:avLst/>
              <a:gdLst/>
              <a:ahLst/>
              <a:cxnLst/>
              <a:rect l="l" t="t" r="r" b="b"/>
              <a:pathLst>
                <a:path w="10917" h="394" extrusionOk="0">
                  <a:moveTo>
                    <a:pt x="186" y="0"/>
                  </a:moveTo>
                  <a:cubicBezTo>
                    <a:pt x="93" y="0"/>
                    <a:pt x="1" y="93"/>
                    <a:pt x="1" y="185"/>
                  </a:cubicBezTo>
                  <a:cubicBezTo>
                    <a:pt x="1" y="301"/>
                    <a:pt x="93" y="394"/>
                    <a:pt x="186" y="394"/>
                  </a:cubicBezTo>
                  <a:lnTo>
                    <a:pt x="10731" y="394"/>
                  </a:lnTo>
                  <a:cubicBezTo>
                    <a:pt x="10823" y="394"/>
                    <a:pt x="10916" y="301"/>
                    <a:pt x="10916" y="185"/>
                  </a:cubicBezTo>
                  <a:cubicBezTo>
                    <a:pt x="10916" y="93"/>
                    <a:pt x="10823" y="0"/>
                    <a:pt x="10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62"/>
            <p:cNvSpPr/>
            <p:nvPr/>
          </p:nvSpPr>
          <p:spPr>
            <a:xfrm>
              <a:off x="7412004" y="2067907"/>
              <a:ext cx="49295" cy="80518"/>
            </a:xfrm>
            <a:custGeom>
              <a:avLst/>
              <a:gdLst/>
              <a:ahLst/>
              <a:cxnLst/>
              <a:rect l="l" t="t" r="r" b="b"/>
              <a:pathLst>
                <a:path w="1831" h="2991" extrusionOk="0">
                  <a:moveTo>
                    <a:pt x="209" y="1"/>
                  </a:moveTo>
                  <a:cubicBezTo>
                    <a:pt x="93" y="1"/>
                    <a:pt x="0" y="93"/>
                    <a:pt x="0" y="186"/>
                  </a:cubicBezTo>
                  <a:cubicBezTo>
                    <a:pt x="0" y="395"/>
                    <a:pt x="93" y="487"/>
                    <a:pt x="209" y="487"/>
                  </a:cubicBezTo>
                  <a:lnTo>
                    <a:pt x="1252" y="487"/>
                  </a:lnTo>
                  <a:lnTo>
                    <a:pt x="301" y="2712"/>
                  </a:lnTo>
                  <a:cubicBezTo>
                    <a:pt x="209" y="2898"/>
                    <a:pt x="301" y="2990"/>
                    <a:pt x="394" y="2990"/>
                  </a:cubicBezTo>
                  <a:lnTo>
                    <a:pt x="487" y="2990"/>
                  </a:lnTo>
                  <a:cubicBezTo>
                    <a:pt x="580" y="2990"/>
                    <a:pt x="580" y="2990"/>
                    <a:pt x="672" y="2898"/>
                  </a:cubicBezTo>
                  <a:lnTo>
                    <a:pt x="1738" y="279"/>
                  </a:lnTo>
                  <a:cubicBezTo>
                    <a:pt x="1831" y="186"/>
                    <a:pt x="1738" y="1"/>
                    <a:pt x="1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62"/>
            <p:cNvSpPr/>
            <p:nvPr/>
          </p:nvSpPr>
          <p:spPr>
            <a:xfrm>
              <a:off x="7480007" y="2067907"/>
              <a:ext cx="51799" cy="80518"/>
            </a:xfrm>
            <a:custGeom>
              <a:avLst/>
              <a:gdLst/>
              <a:ahLst/>
              <a:cxnLst/>
              <a:rect l="l" t="t" r="r" b="b"/>
              <a:pathLst>
                <a:path w="1924" h="2991" extrusionOk="0">
                  <a:moveTo>
                    <a:pt x="950" y="487"/>
                  </a:moveTo>
                  <a:cubicBezTo>
                    <a:pt x="1159" y="487"/>
                    <a:pt x="1252" y="580"/>
                    <a:pt x="1252" y="765"/>
                  </a:cubicBezTo>
                  <a:cubicBezTo>
                    <a:pt x="1252" y="974"/>
                    <a:pt x="1159" y="1159"/>
                    <a:pt x="950" y="1159"/>
                  </a:cubicBezTo>
                  <a:cubicBezTo>
                    <a:pt x="765" y="1159"/>
                    <a:pt x="580" y="974"/>
                    <a:pt x="580" y="765"/>
                  </a:cubicBezTo>
                  <a:cubicBezTo>
                    <a:pt x="580" y="580"/>
                    <a:pt x="765" y="487"/>
                    <a:pt x="950" y="487"/>
                  </a:cubicBezTo>
                  <a:close/>
                  <a:moveTo>
                    <a:pt x="950" y="1553"/>
                  </a:moveTo>
                  <a:cubicBezTo>
                    <a:pt x="1252" y="1553"/>
                    <a:pt x="1437" y="1739"/>
                    <a:pt x="1437" y="2133"/>
                  </a:cubicBezTo>
                  <a:cubicBezTo>
                    <a:pt x="1437" y="2411"/>
                    <a:pt x="1252" y="2596"/>
                    <a:pt x="950" y="2596"/>
                  </a:cubicBezTo>
                  <a:cubicBezTo>
                    <a:pt x="672" y="2596"/>
                    <a:pt x="371" y="2411"/>
                    <a:pt x="371" y="2133"/>
                  </a:cubicBezTo>
                  <a:cubicBezTo>
                    <a:pt x="371" y="1739"/>
                    <a:pt x="672" y="1553"/>
                    <a:pt x="950" y="1553"/>
                  </a:cubicBezTo>
                  <a:close/>
                  <a:moveTo>
                    <a:pt x="950" y="1"/>
                  </a:moveTo>
                  <a:cubicBezTo>
                    <a:pt x="464" y="1"/>
                    <a:pt x="186" y="395"/>
                    <a:pt x="186" y="765"/>
                  </a:cubicBezTo>
                  <a:cubicBezTo>
                    <a:pt x="186" y="974"/>
                    <a:pt x="278" y="1159"/>
                    <a:pt x="371" y="1252"/>
                  </a:cubicBezTo>
                  <a:cubicBezTo>
                    <a:pt x="93" y="1438"/>
                    <a:pt x="0" y="1739"/>
                    <a:pt x="0" y="2133"/>
                  </a:cubicBezTo>
                  <a:cubicBezTo>
                    <a:pt x="0" y="2596"/>
                    <a:pt x="371" y="2990"/>
                    <a:pt x="950" y="2990"/>
                  </a:cubicBezTo>
                  <a:cubicBezTo>
                    <a:pt x="1437" y="2990"/>
                    <a:pt x="1924" y="2596"/>
                    <a:pt x="1924" y="2133"/>
                  </a:cubicBezTo>
                  <a:cubicBezTo>
                    <a:pt x="1924" y="1739"/>
                    <a:pt x="1738" y="1438"/>
                    <a:pt x="1437" y="1252"/>
                  </a:cubicBezTo>
                  <a:cubicBezTo>
                    <a:pt x="1623" y="1159"/>
                    <a:pt x="1623" y="974"/>
                    <a:pt x="1623" y="765"/>
                  </a:cubicBezTo>
                  <a:cubicBezTo>
                    <a:pt x="1623" y="395"/>
                    <a:pt x="1344"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62"/>
            <p:cNvSpPr/>
            <p:nvPr/>
          </p:nvSpPr>
          <p:spPr>
            <a:xfrm>
              <a:off x="7282217" y="1963722"/>
              <a:ext cx="26249" cy="80518"/>
            </a:xfrm>
            <a:custGeom>
              <a:avLst/>
              <a:gdLst/>
              <a:ahLst/>
              <a:cxnLst/>
              <a:rect l="l" t="t" r="r" b="b"/>
              <a:pathLst>
                <a:path w="975" h="2991" extrusionOk="0">
                  <a:moveTo>
                    <a:pt x="186" y="0"/>
                  </a:moveTo>
                  <a:cubicBezTo>
                    <a:pt x="93" y="0"/>
                    <a:pt x="1" y="93"/>
                    <a:pt x="1" y="302"/>
                  </a:cubicBezTo>
                  <a:cubicBezTo>
                    <a:pt x="1" y="394"/>
                    <a:pt x="93" y="487"/>
                    <a:pt x="186" y="487"/>
                  </a:cubicBezTo>
                  <a:lnTo>
                    <a:pt x="580" y="487"/>
                  </a:lnTo>
                  <a:lnTo>
                    <a:pt x="580" y="2805"/>
                  </a:lnTo>
                  <a:cubicBezTo>
                    <a:pt x="580" y="2897"/>
                    <a:pt x="673" y="2990"/>
                    <a:pt x="766" y="2990"/>
                  </a:cubicBezTo>
                  <a:cubicBezTo>
                    <a:pt x="858" y="2990"/>
                    <a:pt x="974" y="2897"/>
                    <a:pt x="974" y="2805"/>
                  </a:cubicBezTo>
                  <a:lnTo>
                    <a:pt x="974" y="302"/>
                  </a:lnTo>
                  <a:cubicBezTo>
                    <a:pt x="974" y="93"/>
                    <a:pt x="858" y="0"/>
                    <a:pt x="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2"/>
            <p:cNvSpPr/>
            <p:nvPr/>
          </p:nvSpPr>
          <p:spPr>
            <a:xfrm>
              <a:off x="7269133" y="2067907"/>
              <a:ext cx="54922" cy="80518"/>
            </a:xfrm>
            <a:custGeom>
              <a:avLst/>
              <a:gdLst/>
              <a:ahLst/>
              <a:cxnLst/>
              <a:rect l="l" t="t" r="r" b="b"/>
              <a:pathLst>
                <a:path w="2040" h="2991" extrusionOk="0">
                  <a:moveTo>
                    <a:pt x="579" y="1"/>
                  </a:moveTo>
                  <a:cubicBezTo>
                    <a:pt x="487" y="1"/>
                    <a:pt x="394" y="93"/>
                    <a:pt x="394" y="186"/>
                  </a:cubicBezTo>
                  <a:lnTo>
                    <a:pt x="185" y="1345"/>
                  </a:lnTo>
                  <a:cubicBezTo>
                    <a:pt x="185" y="1438"/>
                    <a:pt x="301" y="1438"/>
                    <a:pt x="301" y="1553"/>
                  </a:cubicBezTo>
                  <a:lnTo>
                    <a:pt x="487" y="1553"/>
                  </a:lnTo>
                  <a:cubicBezTo>
                    <a:pt x="672" y="1438"/>
                    <a:pt x="765" y="1438"/>
                    <a:pt x="973" y="1438"/>
                  </a:cubicBezTo>
                  <a:cubicBezTo>
                    <a:pt x="1159" y="1438"/>
                    <a:pt x="1252" y="1553"/>
                    <a:pt x="1344" y="1646"/>
                  </a:cubicBezTo>
                  <a:cubicBezTo>
                    <a:pt x="1553" y="1739"/>
                    <a:pt x="1553" y="1924"/>
                    <a:pt x="1553" y="2017"/>
                  </a:cubicBezTo>
                  <a:cubicBezTo>
                    <a:pt x="1553" y="2411"/>
                    <a:pt x="1252" y="2596"/>
                    <a:pt x="973" y="2596"/>
                  </a:cubicBezTo>
                  <a:cubicBezTo>
                    <a:pt x="672" y="2596"/>
                    <a:pt x="394" y="2318"/>
                    <a:pt x="394" y="2017"/>
                  </a:cubicBezTo>
                  <a:cubicBezTo>
                    <a:pt x="394" y="1924"/>
                    <a:pt x="301" y="1832"/>
                    <a:pt x="185" y="1832"/>
                  </a:cubicBezTo>
                  <a:cubicBezTo>
                    <a:pt x="93" y="1832"/>
                    <a:pt x="0" y="1924"/>
                    <a:pt x="0" y="2017"/>
                  </a:cubicBezTo>
                  <a:lnTo>
                    <a:pt x="0" y="2226"/>
                  </a:lnTo>
                  <a:cubicBezTo>
                    <a:pt x="93" y="2712"/>
                    <a:pt x="487" y="2990"/>
                    <a:pt x="973" y="2990"/>
                  </a:cubicBezTo>
                  <a:cubicBezTo>
                    <a:pt x="1553" y="2990"/>
                    <a:pt x="1924" y="2596"/>
                    <a:pt x="1924" y="2133"/>
                  </a:cubicBezTo>
                  <a:cubicBezTo>
                    <a:pt x="2039" y="1832"/>
                    <a:pt x="1924" y="1553"/>
                    <a:pt x="1738" y="1345"/>
                  </a:cubicBezTo>
                  <a:cubicBezTo>
                    <a:pt x="1553" y="1159"/>
                    <a:pt x="1252" y="1067"/>
                    <a:pt x="973" y="1067"/>
                  </a:cubicBezTo>
                  <a:lnTo>
                    <a:pt x="672" y="1067"/>
                  </a:lnTo>
                  <a:lnTo>
                    <a:pt x="765" y="395"/>
                  </a:lnTo>
                  <a:lnTo>
                    <a:pt x="1645" y="395"/>
                  </a:lnTo>
                  <a:cubicBezTo>
                    <a:pt x="1738" y="395"/>
                    <a:pt x="1831" y="279"/>
                    <a:pt x="1831" y="186"/>
                  </a:cubicBezTo>
                  <a:cubicBezTo>
                    <a:pt x="1831" y="93"/>
                    <a:pt x="173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62"/>
            <p:cNvSpPr/>
            <p:nvPr/>
          </p:nvSpPr>
          <p:spPr>
            <a:xfrm>
              <a:off x="7476884" y="1966225"/>
              <a:ext cx="54922" cy="81110"/>
            </a:xfrm>
            <a:custGeom>
              <a:avLst/>
              <a:gdLst/>
              <a:ahLst/>
              <a:cxnLst/>
              <a:rect l="l" t="t" r="r" b="b"/>
              <a:pathLst>
                <a:path w="2040" h="3013" extrusionOk="0">
                  <a:moveTo>
                    <a:pt x="1275" y="580"/>
                  </a:moveTo>
                  <a:lnTo>
                    <a:pt x="1275" y="1854"/>
                  </a:lnTo>
                  <a:lnTo>
                    <a:pt x="580" y="1854"/>
                  </a:lnTo>
                  <a:cubicBezTo>
                    <a:pt x="881" y="1275"/>
                    <a:pt x="1159" y="788"/>
                    <a:pt x="1275" y="580"/>
                  </a:cubicBezTo>
                  <a:close/>
                  <a:moveTo>
                    <a:pt x="1460" y="0"/>
                  </a:moveTo>
                  <a:cubicBezTo>
                    <a:pt x="1368" y="0"/>
                    <a:pt x="1275" y="0"/>
                    <a:pt x="1066" y="209"/>
                  </a:cubicBezTo>
                  <a:cubicBezTo>
                    <a:pt x="881" y="394"/>
                    <a:pt x="209" y="1646"/>
                    <a:pt x="0" y="1947"/>
                  </a:cubicBezTo>
                  <a:lnTo>
                    <a:pt x="0" y="2132"/>
                  </a:lnTo>
                  <a:cubicBezTo>
                    <a:pt x="116" y="2225"/>
                    <a:pt x="116" y="2225"/>
                    <a:pt x="209" y="2225"/>
                  </a:cubicBezTo>
                  <a:lnTo>
                    <a:pt x="1275" y="2225"/>
                  </a:lnTo>
                  <a:lnTo>
                    <a:pt x="1275" y="2804"/>
                  </a:lnTo>
                  <a:cubicBezTo>
                    <a:pt x="1275" y="2897"/>
                    <a:pt x="1368" y="3013"/>
                    <a:pt x="1553" y="3013"/>
                  </a:cubicBezTo>
                  <a:cubicBezTo>
                    <a:pt x="1646" y="3013"/>
                    <a:pt x="1739" y="2897"/>
                    <a:pt x="1739" y="2804"/>
                  </a:cubicBezTo>
                  <a:lnTo>
                    <a:pt x="1739" y="2225"/>
                  </a:lnTo>
                  <a:lnTo>
                    <a:pt x="1854" y="2225"/>
                  </a:lnTo>
                  <a:cubicBezTo>
                    <a:pt x="1947" y="2225"/>
                    <a:pt x="2040" y="2132"/>
                    <a:pt x="2040" y="2040"/>
                  </a:cubicBezTo>
                  <a:cubicBezTo>
                    <a:pt x="2040" y="1947"/>
                    <a:pt x="1947" y="1854"/>
                    <a:pt x="1854" y="1854"/>
                  </a:cubicBezTo>
                  <a:lnTo>
                    <a:pt x="1739" y="1854"/>
                  </a:lnTo>
                  <a:lnTo>
                    <a:pt x="1739" y="394"/>
                  </a:lnTo>
                  <a:cubicBezTo>
                    <a:pt x="1739" y="209"/>
                    <a:pt x="1646" y="116"/>
                    <a:pt x="1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2"/>
            <p:cNvSpPr/>
            <p:nvPr/>
          </p:nvSpPr>
          <p:spPr>
            <a:xfrm>
              <a:off x="7342117" y="1963722"/>
              <a:ext cx="49322" cy="81891"/>
            </a:xfrm>
            <a:custGeom>
              <a:avLst/>
              <a:gdLst/>
              <a:ahLst/>
              <a:cxnLst/>
              <a:rect l="l" t="t" r="r" b="b"/>
              <a:pathLst>
                <a:path w="1832" h="3042" extrusionOk="0">
                  <a:moveTo>
                    <a:pt x="858" y="0"/>
                  </a:moveTo>
                  <a:cubicBezTo>
                    <a:pt x="487" y="0"/>
                    <a:pt x="93" y="302"/>
                    <a:pt x="1" y="673"/>
                  </a:cubicBezTo>
                  <a:cubicBezTo>
                    <a:pt x="1" y="788"/>
                    <a:pt x="93" y="974"/>
                    <a:pt x="186" y="974"/>
                  </a:cubicBezTo>
                  <a:cubicBezTo>
                    <a:pt x="279" y="974"/>
                    <a:pt x="371" y="881"/>
                    <a:pt x="371" y="788"/>
                  </a:cubicBezTo>
                  <a:cubicBezTo>
                    <a:pt x="487" y="580"/>
                    <a:pt x="673" y="394"/>
                    <a:pt x="858" y="394"/>
                  </a:cubicBezTo>
                  <a:cubicBezTo>
                    <a:pt x="1159" y="394"/>
                    <a:pt x="1345" y="580"/>
                    <a:pt x="1345" y="881"/>
                  </a:cubicBezTo>
                  <a:cubicBezTo>
                    <a:pt x="1252" y="1067"/>
                    <a:pt x="1159" y="1252"/>
                    <a:pt x="1067" y="1461"/>
                  </a:cubicBezTo>
                  <a:cubicBezTo>
                    <a:pt x="673" y="2040"/>
                    <a:pt x="371" y="2318"/>
                    <a:pt x="279" y="2527"/>
                  </a:cubicBezTo>
                  <a:cubicBezTo>
                    <a:pt x="93" y="2712"/>
                    <a:pt x="93" y="2805"/>
                    <a:pt x="93" y="2897"/>
                  </a:cubicBezTo>
                  <a:cubicBezTo>
                    <a:pt x="93" y="2990"/>
                    <a:pt x="186" y="2990"/>
                    <a:pt x="279" y="2990"/>
                  </a:cubicBezTo>
                  <a:cubicBezTo>
                    <a:pt x="279" y="2990"/>
                    <a:pt x="711" y="3042"/>
                    <a:pt x="1116" y="3042"/>
                  </a:cubicBezTo>
                  <a:cubicBezTo>
                    <a:pt x="1319" y="3042"/>
                    <a:pt x="1515" y="3029"/>
                    <a:pt x="1646" y="2990"/>
                  </a:cubicBezTo>
                  <a:cubicBezTo>
                    <a:pt x="1739" y="2990"/>
                    <a:pt x="1831" y="2897"/>
                    <a:pt x="1831" y="2805"/>
                  </a:cubicBezTo>
                  <a:cubicBezTo>
                    <a:pt x="1831" y="2712"/>
                    <a:pt x="1739" y="2619"/>
                    <a:pt x="1646" y="2619"/>
                  </a:cubicBezTo>
                  <a:lnTo>
                    <a:pt x="673" y="2619"/>
                  </a:lnTo>
                  <a:cubicBezTo>
                    <a:pt x="858" y="2411"/>
                    <a:pt x="1067" y="2133"/>
                    <a:pt x="1437" y="1646"/>
                  </a:cubicBezTo>
                  <a:cubicBezTo>
                    <a:pt x="1530" y="1461"/>
                    <a:pt x="1646" y="1252"/>
                    <a:pt x="1739" y="974"/>
                  </a:cubicBezTo>
                  <a:lnTo>
                    <a:pt x="1739" y="881"/>
                  </a:lnTo>
                  <a:cubicBezTo>
                    <a:pt x="1739" y="394"/>
                    <a:pt x="1345"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2"/>
            <p:cNvSpPr/>
            <p:nvPr/>
          </p:nvSpPr>
          <p:spPr>
            <a:xfrm>
              <a:off x="7412004" y="1963722"/>
              <a:ext cx="46818" cy="83614"/>
            </a:xfrm>
            <a:custGeom>
              <a:avLst/>
              <a:gdLst/>
              <a:ahLst/>
              <a:cxnLst/>
              <a:rect l="l" t="t" r="r" b="b"/>
              <a:pathLst>
                <a:path w="1739" h="3106" extrusionOk="0">
                  <a:moveTo>
                    <a:pt x="881" y="0"/>
                  </a:moveTo>
                  <a:cubicBezTo>
                    <a:pt x="487" y="0"/>
                    <a:pt x="93" y="302"/>
                    <a:pt x="0" y="788"/>
                  </a:cubicBezTo>
                  <a:cubicBezTo>
                    <a:pt x="0" y="881"/>
                    <a:pt x="93" y="974"/>
                    <a:pt x="209" y="974"/>
                  </a:cubicBezTo>
                  <a:cubicBezTo>
                    <a:pt x="301" y="974"/>
                    <a:pt x="394" y="974"/>
                    <a:pt x="487" y="788"/>
                  </a:cubicBezTo>
                  <a:cubicBezTo>
                    <a:pt x="487" y="580"/>
                    <a:pt x="672" y="487"/>
                    <a:pt x="881" y="487"/>
                  </a:cubicBezTo>
                  <a:cubicBezTo>
                    <a:pt x="1159" y="487"/>
                    <a:pt x="1367" y="673"/>
                    <a:pt x="1367" y="881"/>
                  </a:cubicBezTo>
                  <a:cubicBezTo>
                    <a:pt x="1367" y="1159"/>
                    <a:pt x="1159" y="1368"/>
                    <a:pt x="881" y="1368"/>
                  </a:cubicBezTo>
                  <a:cubicBezTo>
                    <a:pt x="788" y="1368"/>
                    <a:pt x="672" y="1461"/>
                    <a:pt x="672" y="1553"/>
                  </a:cubicBezTo>
                  <a:cubicBezTo>
                    <a:pt x="672" y="1646"/>
                    <a:pt x="788" y="1739"/>
                    <a:pt x="881" y="1739"/>
                  </a:cubicBezTo>
                  <a:cubicBezTo>
                    <a:pt x="1159" y="1739"/>
                    <a:pt x="1367" y="1947"/>
                    <a:pt x="1367" y="2225"/>
                  </a:cubicBezTo>
                  <a:cubicBezTo>
                    <a:pt x="1367" y="2527"/>
                    <a:pt x="1159" y="2712"/>
                    <a:pt x="881" y="2712"/>
                  </a:cubicBezTo>
                  <a:cubicBezTo>
                    <a:pt x="672" y="2712"/>
                    <a:pt x="394" y="2527"/>
                    <a:pt x="394" y="2225"/>
                  </a:cubicBezTo>
                  <a:cubicBezTo>
                    <a:pt x="394" y="2133"/>
                    <a:pt x="301" y="2040"/>
                    <a:pt x="209" y="2040"/>
                  </a:cubicBezTo>
                  <a:cubicBezTo>
                    <a:pt x="93" y="2040"/>
                    <a:pt x="0" y="2133"/>
                    <a:pt x="0" y="2225"/>
                  </a:cubicBezTo>
                  <a:lnTo>
                    <a:pt x="0" y="2318"/>
                  </a:lnTo>
                  <a:cubicBezTo>
                    <a:pt x="93" y="2805"/>
                    <a:pt x="487" y="3106"/>
                    <a:pt x="881" y="3106"/>
                  </a:cubicBezTo>
                  <a:cubicBezTo>
                    <a:pt x="1367" y="3106"/>
                    <a:pt x="1738" y="2712"/>
                    <a:pt x="1738" y="2225"/>
                  </a:cubicBezTo>
                  <a:cubicBezTo>
                    <a:pt x="1738" y="1947"/>
                    <a:pt x="1646" y="1739"/>
                    <a:pt x="1460" y="1553"/>
                  </a:cubicBezTo>
                  <a:cubicBezTo>
                    <a:pt x="1646" y="1368"/>
                    <a:pt x="1738" y="1159"/>
                    <a:pt x="1738" y="881"/>
                  </a:cubicBezTo>
                  <a:cubicBezTo>
                    <a:pt x="1738" y="394"/>
                    <a:pt x="1367" y="0"/>
                    <a:pt x="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2"/>
            <p:cNvSpPr/>
            <p:nvPr/>
          </p:nvSpPr>
          <p:spPr>
            <a:xfrm>
              <a:off x="7339613" y="2068526"/>
              <a:ext cx="54330" cy="79899"/>
            </a:xfrm>
            <a:custGeom>
              <a:avLst/>
              <a:gdLst/>
              <a:ahLst/>
              <a:cxnLst/>
              <a:rect l="l" t="t" r="r" b="b"/>
              <a:pathLst>
                <a:path w="2018" h="2968" extrusionOk="0">
                  <a:moveTo>
                    <a:pt x="1044" y="1530"/>
                  </a:moveTo>
                  <a:cubicBezTo>
                    <a:pt x="1345" y="1530"/>
                    <a:pt x="1530" y="1716"/>
                    <a:pt x="1530" y="1994"/>
                  </a:cubicBezTo>
                  <a:cubicBezTo>
                    <a:pt x="1530" y="2295"/>
                    <a:pt x="1345" y="2573"/>
                    <a:pt x="1044" y="2573"/>
                  </a:cubicBezTo>
                  <a:cubicBezTo>
                    <a:pt x="766" y="2573"/>
                    <a:pt x="464" y="2295"/>
                    <a:pt x="464" y="1994"/>
                  </a:cubicBezTo>
                  <a:cubicBezTo>
                    <a:pt x="464" y="1716"/>
                    <a:pt x="766" y="1530"/>
                    <a:pt x="1044" y="1530"/>
                  </a:cubicBezTo>
                  <a:close/>
                  <a:moveTo>
                    <a:pt x="1238" y="1"/>
                  </a:moveTo>
                  <a:cubicBezTo>
                    <a:pt x="1177" y="1"/>
                    <a:pt x="1102" y="24"/>
                    <a:pt x="1044" y="70"/>
                  </a:cubicBezTo>
                  <a:cubicBezTo>
                    <a:pt x="1044" y="70"/>
                    <a:pt x="186" y="650"/>
                    <a:pt x="94" y="1901"/>
                  </a:cubicBezTo>
                  <a:cubicBezTo>
                    <a:pt x="1" y="2388"/>
                    <a:pt x="279" y="2782"/>
                    <a:pt x="766" y="2967"/>
                  </a:cubicBezTo>
                  <a:lnTo>
                    <a:pt x="1044" y="2967"/>
                  </a:lnTo>
                  <a:cubicBezTo>
                    <a:pt x="1530" y="2967"/>
                    <a:pt x="2017" y="2573"/>
                    <a:pt x="2017" y="1994"/>
                  </a:cubicBezTo>
                  <a:cubicBezTo>
                    <a:pt x="2017" y="1530"/>
                    <a:pt x="1530" y="1044"/>
                    <a:pt x="1044" y="1044"/>
                  </a:cubicBezTo>
                  <a:cubicBezTo>
                    <a:pt x="951" y="1044"/>
                    <a:pt x="858" y="1044"/>
                    <a:pt x="766" y="1136"/>
                  </a:cubicBezTo>
                  <a:cubicBezTo>
                    <a:pt x="951" y="650"/>
                    <a:pt x="1345" y="372"/>
                    <a:pt x="1345" y="372"/>
                  </a:cubicBezTo>
                  <a:cubicBezTo>
                    <a:pt x="1438" y="372"/>
                    <a:pt x="1438" y="163"/>
                    <a:pt x="1345" y="70"/>
                  </a:cubicBezTo>
                  <a:cubicBezTo>
                    <a:pt x="1345" y="24"/>
                    <a:pt x="1299"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2"/>
          <p:cNvGrpSpPr/>
          <p:nvPr/>
        </p:nvGrpSpPr>
        <p:grpSpPr>
          <a:xfrm>
            <a:off x="4356162" y="2119408"/>
            <a:ext cx="374384" cy="381833"/>
            <a:chOff x="1542309" y="2379869"/>
            <a:chExt cx="374384" cy="381833"/>
          </a:xfrm>
        </p:grpSpPr>
        <p:sp>
          <p:nvSpPr>
            <p:cNvPr id="3441" name="Google Shape;3441;p62"/>
            <p:cNvSpPr/>
            <p:nvPr/>
          </p:nvSpPr>
          <p:spPr>
            <a:xfrm>
              <a:off x="1700767" y="2384850"/>
              <a:ext cx="57426" cy="80518"/>
            </a:xfrm>
            <a:custGeom>
              <a:avLst/>
              <a:gdLst/>
              <a:ahLst/>
              <a:cxnLst/>
              <a:rect l="l" t="t" r="r" b="b"/>
              <a:pathLst>
                <a:path w="2133" h="2991" extrusionOk="0">
                  <a:moveTo>
                    <a:pt x="1067" y="1"/>
                  </a:moveTo>
                  <a:cubicBezTo>
                    <a:pt x="487" y="1"/>
                    <a:pt x="1" y="487"/>
                    <a:pt x="1" y="1067"/>
                  </a:cubicBezTo>
                  <a:lnTo>
                    <a:pt x="1" y="2990"/>
                  </a:lnTo>
                  <a:lnTo>
                    <a:pt x="2133" y="2990"/>
                  </a:lnTo>
                  <a:lnTo>
                    <a:pt x="2133" y="1067"/>
                  </a:lnTo>
                  <a:cubicBezTo>
                    <a:pt x="2133" y="487"/>
                    <a:pt x="1646" y="1"/>
                    <a:pt x="1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2"/>
            <p:cNvSpPr/>
            <p:nvPr/>
          </p:nvSpPr>
          <p:spPr>
            <a:xfrm>
              <a:off x="1721362" y="2384850"/>
              <a:ext cx="36830" cy="80518"/>
            </a:xfrm>
            <a:custGeom>
              <a:avLst/>
              <a:gdLst/>
              <a:ahLst/>
              <a:cxnLst/>
              <a:rect l="l" t="t" r="r" b="b"/>
              <a:pathLst>
                <a:path w="1368" h="2991" extrusionOk="0">
                  <a:moveTo>
                    <a:pt x="0" y="1"/>
                  </a:moveTo>
                  <a:cubicBezTo>
                    <a:pt x="209" y="93"/>
                    <a:pt x="394" y="209"/>
                    <a:pt x="487" y="302"/>
                  </a:cubicBezTo>
                  <a:cubicBezTo>
                    <a:pt x="696" y="487"/>
                    <a:pt x="881" y="789"/>
                    <a:pt x="881" y="1067"/>
                  </a:cubicBezTo>
                  <a:lnTo>
                    <a:pt x="881" y="2990"/>
                  </a:lnTo>
                  <a:lnTo>
                    <a:pt x="1368" y="2990"/>
                  </a:lnTo>
                  <a:lnTo>
                    <a:pt x="1368" y="1067"/>
                  </a:lnTo>
                  <a:cubicBezTo>
                    <a:pt x="1368" y="789"/>
                    <a:pt x="1275" y="487"/>
                    <a:pt x="1066" y="302"/>
                  </a:cubicBezTo>
                  <a:cubicBezTo>
                    <a:pt x="881" y="93"/>
                    <a:pt x="580"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2"/>
            <p:cNvSpPr/>
            <p:nvPr/>
          </p:nvSpPr>
          <p:spPr>
            <a:xfrm>
              <a:off x="1635887" y="2465344"/>
              <a:ext cx="187192" cy="73007"/>
            </a:xfrm>
            <a:custGeom>
              <a:avLst/>
              <a:gdLst/>
              <a:ahLst/>
              <a:cxnLst/>
              <a:rect l="l" t="t" r="r" b="b"/>
              <a:pathLst>
                <a:path w="6953" h="2712" extrusionOk="0">
                  <a:moveTo>
                    <a:pt x="1344" y="0"/>
                  </a:moveTo>
                  <a:cubicBezTo>
                    <a:pt x="672" y="0"/>
                    <a:pt x="0" y="580"/>
                    <a:pt x="0" y="1368"/>
                  </a:cubicBezTo>
                  <a:cubicBezTo>
                    <a:pt x="0" y="2040"/>
                    <a:pt x="672" y="2712"/>
                    <a:pt x="1344" y="2712"/>
                  </a:cubicBezTo>
                  <a:lnTo>
                    <a:pt x="5609" y="2712"/>
                  </a:lnTo>
                  <a:cubicBezTo>
                    <a:pt x="6281" y="2712"/>
                    <a:pt x="6953" y="2040"/>
                    <a:pt x="6953" y="1368"/>
                  </a:cubicBezTo>
                  <a:cubicBezTo>
                    <a:pt x="6953" y="580"/>
                    <a:pt x="6281" y="0"/>
                    <a:pt x="5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2"/>
            <p:cNvSpPr/>
            <p:nvPr/>
          </p:nvSpPr>
          <p:spPr>
            <a:xfrm>
              <a:off x="1609666" y="2538327"/>
              <a:ext cx="242114" cy="73034"/>
            </a:xfrm>
            <a:custGeom>
              <a:avLst/>
              <a:gdLst/>
              <a:ahLst/>
              <a:cxnLst/>
              <a:rect l="l" t="t" r="r" b="b"/>
              <a:pathLst>
                <a:path w="8993" h="2713" extrusionOk="0">
                  <a:moveTo>
                    <a:pt x="1368" y="1"/>
                  </a:moveTo>
                  <a:cubicBezTo>
                    <a:pt x="580" y="1"/>
                    <a:pt x="1" y="580"/>
                    <a:pt x="1" y="1345"/>
                  </a:cubicBezTo>
                  <a:cubicBezTo>
                    <a:pt x="1" y="2040"/>
                    <a:pt x="580" y="2712"/>
                    <a:pt x="1368" y="2712"/>
                  </a:cubicBezTo>
                  <a:lnTo>
                    <a:pt x="7533" y="2712"/>
                  </a:lnTo>
                  <a:cubicBezTo>
                    <a:pt x="8321" y="2712"/>
                    <a:pt x="8993" y="2040"/>
                    <a:pt x="8993" y="1345"/>
                  </a:cubicBezTo>
                  <a:cubicBezTo>
                    <a:pt x="8993" y="580"/>
                    <a:pt x="8321" y="1"/>
                    <a:pt x="75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62"/>
            <p:cNvSpPr/>
            <p:nvPr/>
          </p:nvSpPr>
          <p:spPr>
            <a:xfrm>
              <a:off x="1573483" y="2611338"/>
              <a:ext cx="312005" cy="72388"/>
            </a:xfrm>
            <a:custGeom>
              <a:avLst/>
              <a:gdLst/>
              <a:ahLst/>
              <a:cxnLst/>
              <a:rect l="l" t="t" r="r" b="b"/>
              <a:pathLst>
                <a:path w="11589" h="2689" extrusionOk="0">
                  <a:moveTo>
                    <a:pt x="1345" y="0"/>
                  </a:moveTo>
                  <a:cubicBezTo>
                    <a:pt x="580" y="0"/>
                    <a:pt x="1" y="580"/>
                    <a:pt x="1" y="1344"/>
                  </a:cubicBezTo>
                  <a:cubicBezTo>
                    <a:pt x="1" y="2109"/>
                    <a:pt x="580" y="2689"/>
                    <a:pt x="1345" y="2689"/>
                  </a:cubicBezTo>
                  <a:lnTo>
                    <a:pt x="10244" y="2689"/>
                  </a:lnTo>
                  <a:cubicBezTo>
                    <a:pt x="11009" y="2689"/>
                    <a:pt x="11588" y="2109"/>
                    <a:pt x="11588" y="1344"/>
                  </a:cubicBezTo>
                  <a:cubicBezTo>
                    <a:pt x="11588" y="580"/>
                    <a:pt x="11009" y="0"/>
                    <a:pt x="10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62"/>
            <p:cNvSpPr/>
            <p:nvPr/>
          </p:nvSpPr>
          <p:spPr>
            <a:xfrm>
              <a:off x="1549793" y="2683702"/>
              <a:ext cx="358769" cy="73007"/>
            </a:xfrm>
            <a:custGeom>
              <a:avLst/>
              <a:gdLst/>
              <a:ahLst/>
              <a:cxnLst/>
              <a:rect l="l" t="t" r="r" b="b"/>
              <a:pathLst>
                <a:path w="13326" h="2712" extrusionOk="0">
                  <a:moveTo>
                    <a:pt x="1367" y="1"/>
                  </a:moveTo>
                  <a:cubicBezTo>
                    <a:pt x="580" y="1"/>
                    <a:pt x="0" y="580"/>
                    <a:pt x="0" y="1368"/>
                  </a:cubicBezTo>
                  <a:cubicBezTo>
                    <a:pt x="0" y="2133"/>
                    <a:pt x="580" y="2712"/>
                    <a:pt x="1367" y="2712"/>
                  </a:cubicBezTo>
                  <a:lnTo>
                    <a:pt x="11982" y="2712"/>
                  </a:lnTo>
                  <a:cubicBezTo>
                    <a:pt x="12746" y="2712"/>
                    <a:pt x="13326" y="2133"/>
                    <a:pt x="13326" y="1368"/>
                  </a:cubicBezTo>
                  <a:cubicBezTo>
                    <a:pt x="13326" y="580"/>
                    <a:pt x="12746" y="1"/>
                    <a:pt x="119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62"/>
            <p:cNvSpPr/>
            <p:nvPr/>
          </p:nvSpPr>
          <p:spPr>
            <a:xfrm>
              <a:off x="1771274" y="2465344"/>
              <a:ext cx="51799" cy="73007"/>
            </a:xfrm>
            <a:custGeom>
              <a:avLst/>
              <a:gdLst/>
              <a:ahLst/>
              <a:cxnLst/>
              <a:rect l="l" t="t" r="r" b="b"/>
              <a:pathLst>
                <a:path w="1924" h="2712" extrusionOk="0">
                  <a:moveTo>
                    <a:pt x="0" y="0"/>
                  </a:moveTo>
                  <a:cubicBezTo>
                    <a:pt x="765" y="0"/>
                    <a:pt x="1344" y="580"/>
                    <a:pt x="1344" y="1368"/>
                  </a:cubicBezTo>
                  <a:cubicBezTo>
                    <a:pt x="1344" y="2040"/>
                    <a:pt x="765" y="2712"/>
                    <a:pt x="0" y="2712"/>
                  </a:cubicBezTo>
                  <a:lnTo>
                    <a:pt x="580" y="2712"/>
                  </a:lnTo>
                  <a:cubicBezTo>
                    <a:pt x="1252" y="2712"/>
                    <a:pt x="1924" y="2040"/>
                    <a:pt x="1924" y="1368"/>
                  </a:cubicBezTo>
                  <a:cubicBezTo>
                    <a:pt x="1924" y="580"/>
                    <a:pt x="1252"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2"/>
            <p:cNvSpPr/>
            <p:nvPr/>
          </p:nvSpPr>
          <p:spPr>
            <a:xfrm>
              <a:off x="1799353" y="2538327"/>
              <a:ext cx="52418" cy="73034"/>
            </a:xfrm>
            <a:custGeom>
              <a:avLst/>
              <a:gdLst/>
              <a:ahLst/>
              <a:cxnLst/>
              <a:rect l="l" t="t" r="r" b="b"/>
              <a:pathLst>
                <a:path w="1947" h="2713" extrusionOk="0">
                  <a:moveTo>
                    <a:pt x="0" y="1"/>
                  </a:moveTo>
                  <a:cubicBezTo>
                    <a:pt x="695" y="1"/>
                    <a:pt x="1368" y="580"/>
                    <a:pt x="1368" y="1345"/>
                  </a:cubicBezTo>
                  <a:cubicBezTo>
                    <a:pt x="1368" y="1739"/>
                    <a:pt x="1159" y="2040"/>
                    <a:pt x="974" y="2318"/>
                  </a:cubicBezTo>
                  <a:cubicBezTo>
                    <a:pt x="695" y="2504"/>
                    <a:pt x="394" y="2712"/>
                    <a:pt x="0" y="2712"/>
                  </a:cubicBezTo>
                  <a:lnTo>
                    <a:pt x="487" y="2712"/>
                  </a:lnTo>
                  <a:cubicBezTo>
                    <a:pt x="881" y="2712"/>
                    <a:pt x="1275" y="2504"/>
                    <a:pt x="1460" y="2318"/>
                  </a:cubicBezTo>
                  <a:cubicBezTo>
                    <a:pt x="1738" y="2040"/>
                    <a:pt x="1947" y="1739"/>
                    <a:pt x="1947" y="1345"/>
                  </a:cubicBezTo>
                  <a:cubicBezTo>
                    <a:pt x="1947" y="580"/>
                    <a:pt x="1275"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2"/>
            <p:cNvSpPr/>
            <p:nvPr/>
          </p:nvSpPr>
          <p:spPr>
            <a:xfrm>
              <a:off x="1833650" y="2611338"/>
              <a:ext cx="51826" cy="72388"/>
            </a:xfrm>
            <a:custGeom>
              <a:avLst/>
              <a:gdLst/>
              <a:ahLst/>
              <a:cxnLst/>
              <a:rect l="l" t="t" r="r" b="b"/>
              <a:pathLst>
                <a:path w="1925" h="2689" extrusionOk="0">
                  <a:moveTo>
                    <a:pt x="1" y="0"/>
                  </a:moveTo>
                  <a:cubicBezTo>
                    <a:pt x="766" y="0"/>
                    <a:pt x="1345" y="580"/>
                    <a:pt x="1345" y="1344"/>
                  </a:cubicBezTo>
                  <a:cubicBezTo>
                    <a:pt x="1345" y="1738"/>
                    <a:pt x="1252" y="2016"/>
                    <a:pt x="951" y="2318"/>
                  </a:cubicBezTo>
                  <a:cubicBezTo>
                    <a:pt x="766" y="2503"/>
                    <a:pt x="372" y="2689"/>
                    <a:pt x="1" y="2689"/>
                  </a:cubicBezTo>
                  <a:lnTo>
                    <a:pt x="580" y="2689"/>
                  </a:lnTo>
                  <a:cubicBezTo>
                    <a:pt x="951" y="2689"/>
                    <a:pt x="1345" y="2503"/>
                    <a:pt x="1530" y="2318"/>
                  </a:cubicBezTo>
                  <a:cubicBezTo>
                    <a:pt x="1832" y="2016"/>
                    <a:pt x="1924" y="1738"/>
                    <a:pt x="1924" y="1344"/>
                  </a:cubicBezTo>
                  <a:cubicBezTo>
                    <a:pt x="1924" y="580"/>
                    <a:pt x="134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2"/>
            <p:cNvSpPr/>
            <p:nvPr/>
          </p:nvSpPr>
          <p:spPr>
            <a:xfrm>
              <a:off x="1859253" y="2683702"/>
              <a:ext cx="49295" cy="73007"/>
            </a:xfrm>
            <a:custGeom>
              <a:avLst/>
              <a:gdLst/>
              <a:ahLst/>
              <a:cxnLst/>
              <a:rect l="l" t="t" r="r" b="b"/>
              <a:pathLst>
                <a:path w="1831" h="2712" extrusionOk="0">
                  <a:moveTo>
                    <a:pt x="0" y="1"/>
                  </a:moveTo>
                  <a:cubicBezTo>
                    <a:pt x="672" y="1"/>
                    <a:pt x="1367" y="580"/>
                    <a:pt x="1367" y="1368"/>
                  </a:cubicBezTo>
                  <a:cubicBezTo>
                    <a:pt x="1367" y="1739"/>
                    <a:pt x="1159" y="2040"/>
                    <a:pt x="973" y="2318"/>
                  </a:cubicBezTo>
                  <a:cubicBezTo>
                    <a:pt x="672" y="2527"/>
                    <a:pt x="301" y="2712"/>
                    <a:pt x="0" y="2712"/>
                  </a:cubicBezTo>
                  <a:lnTo>
                    <a:pt x="487" y="2712"/>
                  </a:lnTo>
                  <a:cubicBezTo>
                    <a:pt x="881" y="2712"/>
                    <a:pt x="1251" y="2527"/>
                    <a:pt x="1460" y="2318"/>
                  </a:cubicBezTo>
                  <a:cubicBezTo>
                    <a:pt x="1738" y="2040"/>
                    <a:pt x="1831" y="1739"/>
                    <a:pt x="1831" y="1368"/>
                  </a:cubicBezTo>
                  <a:cubicBezTo>
                    <a:pt x="1831" y="580"/>
                    <a:pt x="1251"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2"/>
            <p:cNvSpPr/>
            <p:nvPr/>
          </p:nvSpPr>
          <p:spPr>
            <a:xfrm>
              <a:off x="1542309" y="2379869"/>
              <a:ext cx="374384" cy="381833"/>
            </a:xfrm>
            <a:custGeom>
              <a:avLst/>
              <a:gdLst/>
              <a:ahLst/>
              <a:cxnLst/>
              <a:rect l="l" t="t" r="r" b="b"/>
              <a:pathLst>
                <a:path w="13906" h="14184" extrusionOk="0">
                  <a:moveTo>
                    <a:pt x="9085" y="3384"/>
                  </a:moveTo>
                  <a:cubicBezTo>
                    <a:pt x="9664" y="3384"/>
                    <a:pt x="10243" y="3870"/>
                    <a:pt x="10243" y="4543"/>
                  </a:cubicBezTo>
                  <a:cubicBezTo>
                    <a:pt x="10243" y="5122"/>
                    <a:pt x="9664" y="5609"/>
                    <a:pt x="9085" y="5609"/>
                  </a:cubicBezTo>
                  <a:lnTo>
                    <a:pt x="4820" y="5609"/>
                  </a:lnTo>
                  <a:cubicBezTo>
                    <a:pt x="4241" y="5609"/>
                    <a:pt x="3754" y="5122"/>
                    <a:pt x="3754" y="4543"/>
                  </a:cubicBezTo>
                  <a:cubicBezTo>
                    <a:pt x="3754" y="3870"/>
                    <a:pt x="4241" y="3384"/>
                    <a:pt x="4820" y="3384"/>
                  </a:cubicBezTo>
                  <a:close/>
                  <a:moveTo>
                    <a:pt x="10035" y="6072"/>
                  </a:moveTo>
                  <a:cubicBezTo>
                    <a:pt x="10707" y="6072"/>
                    <a:pt x="11194" y="6559"/>
                    <a:pt x="11194" y="7231"/>
                  </a:cubicBezTo>
                  <a:cubicBezTo>
                    <a:pt x="11194" y="7810"/>
                    <a:pt x="10707" y="8390"/>
                    <a:pt x="10035" y="8390"/>
                  </a:cubicBezTo>
                  <a:lnTo>
                    <a:pt x="3870" y="8390"/>
                  </a:lnTo>
                  <a:cubicBezTo>
                    <a:pt x="3175" y="8390"/>
                    <a:pt x="2712" y="7810"/>
                    <a:pt x="2712" y="7231"/>
                  </a:cubicBezTo>
                  <a:cubicBezTo>
                    <a:pt x="2712" y="6559"/>
                    <a:pt x="3175" y="6072"/>
                    <a:pt x="3870" y="6072"/>
                  </a:cubicBezTo>
                  <a:close/>
                  <a:moveTo>
                    <a:pt x="11402" y="8784"/>
                  </a:moveTo>
                  <a:cubicBezTo>
                    <a:pt x="12074" y="8784"/>
                    <a:pt x="12561" y="9270"/>
                    <a:pt x="12561" y="9942"/>
                  </a:cubicBezTo>
                  <a:cubicBezTo>
                    <a:pt x="12561" y="10522"/>
                    <a:pt x="12074" y="11101"/>
                    <a:pt x="11402" y="11101"/>
                  </a:cubicBezTo>
                  <a:lnTo>
                    <a:pt x="2503" y="11101"/>
                  </a:lnTo>
                  <a:cubicBezTo>
                    <a:pt x="1831" y="11101"/>
                    <a:pt x="1344" y="10522"/>
                    <a:pt x="1344" y="9942"/>
                  </a:cubicBezTo>
                  <a:cubicBezTo>
                    <a:pt x="1344" y="9270"/>
                    <a:pt x="1831" y="8784"/>
                    <a:pt x="2503" y="8784"/>
                  </a:cubicBezTo>
                  <a:close/>
                  <a:moveTo>
                    <a:pt x="6953" y="0"/>
                  </a:moveTo>
                  <a:cubicBezTo>
                    <a:pt x="6281" y="0"/>
                    <a:pt x="5701" y="580"/>
                    <a:pt x="5701" y="1252"/>
                  </a:cubicBezTo>
                  <a:lnTo>
                    <a:pt x="5701" y="1437"/>
                  </a:lnTo>
                  <a:cubicBezTo>
                    <a:pt x="5701" y="1553"/>
                    <a:pt x="5701" y="1646"/>
                    <a:pt x="5887" y="1646"/>
                  </a:cubicBezTo>
                  <a:cubicBezTo>
                    <a:pt x="5979" y="1646"/>
                    <a:pt x="6072" y="1553"/>
                    <a:pt x="6072" y="1437"/>
                  </a:cubicBezTo>
                  <a:lnTo>
                    <a:pt x="6072" y="1252"/>
                  </a:lnTo>
                  <a:cubicBezTo>
                    <a:pt x="6072" y="765"/>
                    <a:pt x="6466" y="394"/>
                    <a:pt x="6953" y="394"/>
                  </a:cubicBezTo>
                  <a:cubicBezTo>
                    <a:pt x="7439" y="394"/>
                    <a:pt x="7810" y="765"/>
                    <a:pt x="7810" y="1252"/>
                  </a:cubicBezTo>
                  <a:lnTo>
                    <a:pt x="7810" y="2897"/>
                  </a:lnTo>
                  <a:lnTo>
                    <a:pt x="6072" y="2897"/>
                  </a:lnTo>
                  <a:lnTo>
                    <a:pt x="6072" y="2410"/>
                  </a:lnTo>
                  <a:cubicBezTo>
                    <a:pt x="6072" y="2318"/>
                    <a:pt x="5979" y="2225"/>
                    <a:pt x="5887" y="2225"/>
                  </a:cubicBezTo>
                  <a:cubicBezTo>
                    <a:pt x="5701" y="2225"/>
                    <a:pt x="5701" y="2318"/>
                    <a:pt x="5701" y="2410"/>
                  </a:cubicBezTo>
                  <a:lnTo>
                    <a:pt x="5701" y="2897"/>
                  </a:lnTo>
                  <a:lnTo>
                    <a:pt x="4820" y="2897"/>
                  </a:lnTo>
                  <a:cubicBezTo>
                    <a:pt x="3963" y="2897"/>
                    <a:pt x="3291" y="3662"/>
                    <a:pt x="3291" y="4543"/>
                  </a:cubicBezTo>
                  <a:cubicBezTo>
                    <a:pt x="3291" y="4913"/>
                    <a:pt x="3476" y="5400"/>
                    <a:pt x="3754" y="5609"/>
                  </a:cubicBezTo>
                  <a:cubicBezTo>
                    <a:pt x="2990" y="5701"/>
                    <a:pt x="2225" y="6373"/>
                    <a:pt x="2225" y="7231"/>
                  </a:cubicBezTo>
                  <a:cubicBezTo>
                    <a:pt x="2225" y="7625"/>
                    <a:pt x="2410" y="8112"/>
                    <a:pt x="2804" y="8390"/>
                  </a:cubicBezTo>
                  <a:lnTo>
                    <a:pt x="2503" y="8390"/>
                  </a:lnTo>
                  <a:cubicBezTo>
                    <a:pt x="1645" y="8390"/>
                    <a:pt x="973" y="9085"/>
                    <a:pt x="973" y="9942"/>
                  </a:cubicBezTo>
                  <a:cubicBezTo>
                    <a:pt x="973" y="10429"/>
                    <a:pt x="1159" y="10823"/>
                    <a:pt x="1437" y="11101"/>
                  </a:cubicBezTo>
                  <a:cubicBezTo>
                    <a:pt x="672" y="11194"/>
                    <a:pt x="0" y="11866"/>
                    <a:pt x="0" y="12654"/>
                  </a:cubicBezTo>
                  <a:cubicBezTo>
                    <a:pt x="0" y="13511"/>
                    <a:pt x="765" y="14183"/>
                    <a:pt x="1645" y="14183"/>
                  </a:cubicBezTo>
                  <a:lnTo>
                    <a:pt x="9085" y="14183"/>
                  </a:lnTo>
                  <a:cubicBezTo>
                    <a:pt x="9177" y="14183"/>
                    <a:pt x="9270" y="14091"/>
                    <a:pt x="9270" y="13998"/>
                  </a:cubicBezTo>
                  <a:cubicBezTo>
                    <a:pt x="9270" y="13905"/>
                    <a:pt x="9177" y="13813"/>
                    <a:pt x="9085" y="13813"/>
                  </a:cubicBezTo>
                  <a:lnTo>
                    <a:pt x="1645" y="13813"/>
                  </a:lnTo>
                  <a:cubicBezTo>
                    <a:pt x="973" y="13813"/>
                    <a:pt x="487" y="13233"/>
                    <a:pt x="487" y="12654"/>
                  </a:cubicBezTo>
                  <a:cubicBezTo>
                    <a:pt x="487" y="11982"/>
                    <a:pt x="973" y="11495"/>
                    <a:pt x="1645" y="11495"/>
                  </a:cubicBezTo>
                  <a:lnTo>
                    <a:pt x="12260" y="11495"/>
                  </a:lnTo>
                  <a:cubicBezTo>
                    <a:pt x="12932" y="11495"/>
                    <a:pt x="13418" y="11982"/>
                    <a:pt x="13418" y="12654"/>
                  </a:cubicBezTo>
                  <a:cubicBezTo>
                    <a:pt x="13418" y="13233"/>
                    <a:pt x="12932" y="13813"/>
                    <a:pt x="12260" y="13813"/>
                  </a:cubicBezTo>
                  <a:lnTo>
                    <a:pt x="10035" y="13813"/>
                  </a:lnTo>
                  <a:cubicBezTo>
                    <a:pt x="9849" y="13813"/>
                    <a:pt x="9849" y="13905"/>
                    <a:pt x="9849" y="13998"/>
                  </a:cubicBezTo>
                  <a:cubicBezTo>
                    <a:pt x="9849" y="14091"/>
                    <a:pt x="9849" y="14183"/>
                    <a:pt x="10035" y="14183"/>
                  </a:cubicBezTo>
                  <a:lnTo>
                    <a:pt x="12260" y="14183"/>
                  </a:lnTo>
                  <a:cubicBezTo>
                    <a:pt x="13140" y="14183"/>
                    <a:pt x="13905" y="13511"/>
                    <a:pt x="13905" y="12654"/>
                  </a:cubicBezTo>
                  <a:cubicBezTo>
                    <a:pt x="13905" y="11866"/>
                    <a:pt x="13233" y="11194"/>
                    <a:pt x="12445" y="11101"/>
                  </a:cubicBezTo>
                  <a:cubicBezTo>
                    <a:pt x="12746" y="10823"/>
                    <a:pt x="12932" y="10429"/>
                    <a:pt x="12932" y="9942"/>
                  </a:cubicBezTo>
                  <a:cubicBezTo>
                    <a:pt x="12932" y="9085"/>
                    <a:pt x="12260" y="8390"/>
                    <a:pt x="11402" y="8390"/>
                  </a:cubicBezTo>
                  <a:lnTo>
                    <a:pt x="11101" y="8390"/>
                  </a:lnTo>
                  <a:cubicBezTo>
                    <a:pt x="11495" y="8112"/>
                    <a:pt x="11680" y="7625"/>
                    <a:pt x="11680" y="7231"/>
                  </a:cubicBezTo>
                  <a:cubicBezTo>
                    <a:pt x="11680" y="6373"/>
                    <a:pt x="10916" y="5701"/>
                    <a:pt x="10128" y="5609"/>
                  </a:cubicBezTo>
                  <a:cubicBezTo>
                    <a:pt x="10429" y="5400"/>
                    <a:pt x="10614" y="4913"/>
                    <a:pt x="10614" y="4543"/>
                  </a:cubicBezTo>
                  <a:cubicBezTo>
                    <a:pt x="10614" y="3662"/>
                    <a:pt x="9942" y="2897"/>
                    <a:pt x="9085" y="2897"/>
                  </a:cubicBezTo>
                  <a:lnTo>
                    <a:pt x="8297" y="2897"/>
                  </a:lnTo>
                  <a:lnTo>
                    <a:pt x="8297" y="1252"/>
                  </a:lnTo>
                  <a:cubicBezTo>
                    <a:pt x="8297" y="580"/>
                    <a:pt x="7625" y="0"/>
                    <a:pt x="6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2" name="Google Shape;3452;p62"/>
          <p:cNvGrpSpPr/>
          <p:nvPr/>
        </p:nvGrpSpPr>
        <p:grpSpPr>
          <a:xfrm>
            <a:off x="2035859" y="2119408"/>
            <a:ext cx="348182" cy="381833"/>
            <a:chOff x="1555392" y="2951971"/>
            <a:chExt cx="348182" cy="381833"/>
          </a:xfrm>
        </p:grpSpPr>
        <p:sp>
          <p:nvSpPr>
            <p:cNvPr id="3453" name="Google Shape;3453;p62"/>
            <p:cNvSpPr/>
            <p:nvPr/>
          </p:nvSpPr>
          <p:spPr>
            <a:xfrm>
              <a:off x="1560400" y="2956979"/>
              <a:ext cx="338200" cy="371846"/>
            </a:xfrm>
            <a:custGeom>
              <a:avLst/>
              <a:gdLst/>
              <a:ahLst/>
              <a:cxnLst/>
              <a:rect l="l" t="t" r="r" b="b"/>
              <a:pathLst>
                <a:path w="12562" h="13813" extrusionOk="0">
                  <a:moveTo>
                    <a:pt x="487" y="0"/>
                  </a:moveTo>
                  <a:cubicBezTo>
                    <a:pt x="186" y="0"/>
                    <a:pt x="0" y="278"/>
                    <a:pt x="0" y="487"/>
                  </a:cubicBezTo>
                  <a:lnTo>
                    <a:pt x="0" y="13326"/>
                  </a:lnTo>
                  <a:cubicBezTo>
                    <a:pt x="0" y="13604"/>
                    <a:pt x="186" y="13813"/>
                    <a:pt x="487" y="13813"/>
                  </a:cubicBezTo>
                  <a:lnTo>
                    <a:pt x="12074" y="13813"/>
                  </a:lnTo>
                  <a:cubicBezTo>
                    <a:pt x="12352" y="13813"/>
                    <a:pt x="12561" y="13604"/>
                    <a:pt x="12561" y="13326"/>
                  </a:cubicBezTo>
                  <a:lnTo>
                    <a:pt x="12561" y="487"/>
                  </a:lnTo>
                  <a:cubicBezTo>
                    <a:pt x="12561" y="278"/>
                    <a:pt x="12352" y="0"/>
                    <a:pt x="12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2"/>
            <p:cNvSpPr/>
            <p:nvPr/>
          </p:nvSpPr>
          <p:spPr>
            <a:xfrm>
              <a:off x="1869860" y="2956979"/>
              <a:ext cx="28726" cy="371846"/>
            </a:xfrm>
            <a:custGeom>
              <a:avLst/>
              <a:gdLst/>
              <a:ahLst/>
              <a:cxnLst/>
              <a:rect l="l" t="t" r="r" b="b"/>
              <a:pathLst>
                <a:path w="1067" h="13813" extrusionOk="0">
                  <a:moveTo>
                    <a:pt x="0" y="0"/>
                  </a:moveTo>
                  <a:cubicBezTo>
                    <a:pt x="278" y="0"/>
                    <a:pt x="579" y="278"/>
                    <a:pt x="579" y="487"/>
                  </a:cubicBezTo>
                  <a:lnTo>
                    <a:pt x="579" y="13326"/>
                  </a:lnTo>
                  <a:cubicBezTo>
                    <a:pt x="579" y="13604"/>
                    <a:pt x="278" y="13813"/>
                    <a:pt x="0" y="13813"/>
                  </a:cubicBezTo>
                  <a:lnTo>
                    <a:pt x="579" y="13813"/>
                  </a:lnTo>
                  <a:cubicBezTo>
                    <a:pt x="857" y="13813"/>
                    <a:pt x="1066" y="13604"/>
                    <a:pt x="1066" y="13326"/>
                  </a:cubicBezTo>
                  <a:lnTo>
                    <a:pt x="1066" y="487"/>
                  </a:lnTo>
                  <a:cubicBezTo>
                    <a:pt x="1066" y="278"/>
                    <a:pt x="857" y="0"/>
                    <a:pt x="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62"/>
            <p:cNvSpPr/>
            <p:nvPr/>
          </p:nvSpPr>
          <p:spPr>
            <a:xfrm>
              <a:off x="1596582" y="3126044"/>
              <a:ext cx="59929" cy="68431"/>
            </a:xfrm>
            <a:custGeom>
              <a:avLst/>
              <a:gdLst/>
              <a:ahLst/>
              <a:cxnLst/>
              <a:rect l="l" t="t" r="r" b="b"/>
              <a:pathLst>
                <a:path w="2226" h="2542" extrusionOk="0">
                  <a:moveTo>
                    <a:pt x="1159" y="673"/>
                  </a:moveTo>
                  <a:lnTo>
                    <a:pt x="1460" y="1646"/>
                  </a:lnTo>
                  <a:lnTo>
                    <a:pt x="788" y="1646"/>
                  </a:lnTo>
                  <a:lnTo>
                    <a:pt x="1159" y="673"/>
                  </a:lnTo>
                  <a:close/>
                  <a:moveTo>
                    <a:pt x="1159" y="1"/>
                  </a:moveTo>
                  <a:cubicBezTo>
                    <a:pt x="1066" y="1"/>
                    <a:pt x="974" y="93"/>
                    <a:pt x="881" y="186"/>
                  </a:cubicBezTo>
                  <a:lnTo>
                    <a:pt x="116" y="2225"/>
                  </a:lnTo>
                  <a:cubicBezTo>
                    <a:pt x="0" y="2318"/>
                    <a:pt x="116" y="2504"/>
                    <a:pt x="209" y="2504"/>
                  </a:cubicBezTo>
                  <a:lnTo>
                    <a:pt x="302" y="2504"/>
                  </a:lnTo>
                  <a:cubicBezTo>
                    <a:pt x="394" y="2504"/>
                    <a:pt x="487" y="2504"/>
                    <a:pt x="487" y="2411"/>
                  </a:cubicBezTo>
                  <a:lnTo>
                    <a:pt x="580" y="2017"/>
                  </a:lnTo>
                  <a:lnTo>
                    <a:pt x="1646" y="2017"/>
                  </a:lnTo>
                  <a:lnTo>
                    <a:pt x="1738" y="2411"/>
                  </a:lnTo>
                  <a:cubicBezTo>
                    <a:pt x="1820" y="2476"/>
                    <a:pt x="1891" y="2542"/>
                    <a:pt x="1958" y="2542"/>
                  </a:cubicBezTo>
                  <a:cubicBezTo>
                    <a:pt x="1985" y="2542"/>
                    <a:pt x="2013" y="2531"/>
                    <a:pt x="2040" y="2504"/>
                  </a:cubicBezTo>
                  <a:cubicBezTo>
                    <a:pt x="2132" y="2504"/>
                    <a:pt x="2225" y="2318"/>
                    <a:pt x="2132" y="2225"/>
                  </a:cubicBezTo>
                  <a:lnTo>
                    <a:pt x="1368" y="186"/>
                  </a:lnTo>
                  <a:cubicBezTo>
                    <a:pt x="1368" y="93"/>
                    <a:pt x="1275" y="1"/>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2"/>
            <p:cNvSpPr/>
            <p:nvPr/>
          </p:nvSpPr>
          <p:spPr>
            <a:xfrm>
              <a:off x="1667089" y="3144135"/>
              <a:ext cx="44314" cy="49317"/>
            </a:xfrm>
            <a:custGeom>
              <a:avLst/>
              <a:gdLst/>
              <a:ahLst/>
              <a:cxnLst/>
              <a:rect l="l" t="t" r="r" b="b"/>
              <a:pathLst>
                <a:path w="1646" h="1832" extrusionOk="0">
                  <a:moveTo>
                    <a:pt x="765" y="487"/>
                  </a:moveTo>
                  <a:cubicBezTo>
                    <a:pt x="1066" y="487"/>
                    <a:pt x="1252" y="673"/>
                    <a:pt x="1252" y="974"/>
                  </a:cubicBezTo>
                  <a:cubicBezTo>
                    <a:pt x="1252" y="1159"/>
                    <a:pt x="1066" y="1345"/>
                    <a:pt x="765" y="1345"/>
                  </a:cubicBezTo>
                  <a:cubicBezTo>
                    <a:pt x="579" y="1345"/>
                    <a:pt x="394" y="1159"/>
                    <a:pt x="394" y="974"/>
                  </a:cubicBezTo>
                  <a:cubicBezTo>
                    <a:pt x="394" y="673"/>
                    <a:pt x="579" y="487"/>
                    <a:pt x="765" y="487"/>
                  </a:cubicBezTo>
                  <a:close/>
                  <a:moveTo>
                    <a:pt x="1437" y="1"/>
                  </a:moveTo>
                  <a:cubicBezTo>
                    <a:pt x="1344" y="1"/>
                    <a:pt x="1252" y="93"/>
                    <a:pt x="1252" y="186"/>
                  </a:cubicBezTo>
                  <a:cubicBezTo>
                    <a:pt x="1066" y="186"/>
                    <a:pt x="973" y="93"/>
                    <a:pt x="765" y="93"/>
                  </a:cubicBezTo>
                  <a:cubicBezTo>
                    <a:pt x="394" y="93"/>
                    <a:pt x="0" y="487"/>
                    <a:pt x="0" y="974"/>
                  </a:cubicBezTo>
                  <a:cubicBezTo>
                    <a:pt x="0" y="1438"/>
                    <a:pt x="394" y="1739"/>
                    <a:pt x="765" y="1739"/>
                  </a:cubicBezTo>
                  <a:cubicBezTo>
                    <a:pt x="973" y="1739"/>
                    <a:pt x="1066" y="1739"/>
                    <a:pt x="1252" y="1646"/>
                  </a:cubicBezTo>
                  <a:cubicBezTo>
                    <a:pt x="1252" y="1739"/>
                    <a:pt x="1344" y="1832"/>
                    <a:pt x="1437" y="1832"/>
                  </a:cubicBezTo>
                  <a:cubicBezTo>
                    <a:pt x="1553" y="1832"/>
                    <a:pt x="1646" y="1739"/>
                    <a:pt x="1646" y="1646"/>
                  </a:cubicBezTo>
                  <a:lnTo>
                    <a:pt x="1646" y="186"/>
                  </a:lnTo>
                  <a:cubicBezTo>
                    <a:pt x="1646" y="93"/>
                    <a:pt x="1553" y="1"/>
                    <a:pt x="1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2"/>
            <p:cNvSpPr/>
            <p:nvPr/>
          </p:nvSpPr>
          <p:spPr>
            <a:xfrm>
              <a:off x="1750060" y="3126044"/>
              <a:ext cx="44314" cy="67408"/>
            </a:xfrm>
            <a:custGeom>
              <a:avLst/>
              <a:gdLst/>
              <a:ahLst/>
              <a:cxnLst/>
              <a:rect l="l" t="t" r="r" b="b"/>
              <a:pathLst>
                <a:path w="1646" h="2504" extrusionOk="0">
                  <a:moveTo>
                    <a:pt x="788" y="371"/>
                  </a:moveTo>
                  <a:cubicBezTo>
                    <a:pt x="974" y="371"/>
                    <a:pt x="1066" y="580"/>
                    <a:pt x="1066" y="673"/>
                  </a:cubicBezTo>
                  <a:cubicBezTo>
                    <a:pt x="1066" y="858"/>
                    <a:pt x="974" y="951"/>
                    <a:pt x="788" y="951"/>
                  </a:cubicBezTo>
                  <a:lnTo>
                    <a:pt x="394" y="951"/>
                  </a:lnTo>
                  <a:lnTo>
                    <a:pt x="394" y="371"/>
                  </a:lnTo>
                  <a:close/>
                  <a:moveTo>
                    <a:pt x="881" y="1345"/>
                  </a:moveTo>
                  <a:cubicBezTo>
                    <a:pt x="1066" y="1345"/>
                    <a:pt x="1252" y="1530"/>
                    <a:pt x="1252" y="1739"/>
                  </a:cubicBezTo>
                  <a:cubicBezTo>
                    <a:pt x="1252" y="1924"/>
                    <a:pt x="1066" y="2110"/>
                    <a:pt x="881" y="2110"/>
                  </a:cubicBezTo>
                  <a:lnTo>
                    <a:pt x="394" y="2110"/>
                  </a:lnTo>
                  <a:lnTo>
                    <a:pt x="394" y="1345"/>
                  </a:lnTo>
                  <a:close/>
                  <a:moveTo>
                    <a:pt x="209" y="1"/>
                  </a:moveTo>
                  <a:cubicBezTo>
                    <a:pt x="93" y="1"/>
                    <a:pt x="0" y="93"/>
                    <a:pt x="0" y="186"/>
                  </a:cubicBezTo>
                  <a:lnTo>
                    <a:pt x="0" y="2318"/>
                  </a:lnTo>
                  <a:lnTo>
                    <a:pt x="0" y="2504"/>
                  </a:lnTo>
                  <a:lnTo>
                    <a:pt x="881" y="2504"/>
                  </a:lnTo>
                  <a:cubicBezTo>
                    <a:pt x="1368" y="2504"/>
                    <a:pt x="1646" y="2225"/>
                    <a:pt x="1646" y="1739"/>
                  </a:cubicBezTo>
                  <a:cubicBezTo>
                    <a:pt x="1646" y="1438"/>
                    <a:pt x="1553" y="1252"/>
                    <a:pt x="1368" y="1159"/>
                  </a:cubicBezTo>
                  <a:cubicBezTo>
                    <a:pt x="1460" y="951"/>
                    <a:pt x="1460" y="858"/>
                    <a:pt x="1460" y="673"/>
                  </a:cubicBezTo>
                  <a:cubicBezTo>
                    <a:pt x="1460" y="279"/>
                    <a:pt x="1159" y="1"/>
                    <a:pt x="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2"/>
            <p:cNvSpPr/>
            <p:nvPr/>
          </p:nvSpPr>
          <p:spPr>
            <a:xfrm>
              <a:off x="1809960" y="3126044"/>
              <a:ext cx="49322" cy="67408"/>
            </a:xfrm>
            <a:custGeom>
              <a:avLst/>
              <a:gdLst/>
              <a:ahLst/>
              <a:cxnLst/>
              <a:rect l="l" t="t" r="r" b="b"/>
              <a:pathLst>
                <a:path w="1832" h="2504" extrusionOk="0">
                  <a:moveTo>
                    <a:pt x="974" y="1159"/>
                  </a:moveTo>
                  <a:cubicBezTo>
                    <a:pt x="1252" y="1159"/>
                    <a:pt x="1460" y="1345"/>
                    <a:pt x="1460" y="1646"/>
                  </a:cubicBezTo>
                  <a:cubicBezTo>
                    <a:pt x="1460" y="1924"/>
                    <a:pt x="1252" y="2110"/>
                    <a:pt x="974" y="2110"/>
                  </a:cubicBezTo>
                  <a:cubicBezTo>
                    <a:pt x="672" y="2110"/>
                    <a:pt x="487" y="1924"/>
                    <a:pt x="487" y="1646"/>
                  </a:cubicBezTo>
                  <a:cubicBezTo>
                    <a:pt x="487" y="1345"/>
                    <a:pt x="672" y="1159"/>
                    <a:pt x="974" y="1159"/>
                  </a:cubicBezTo>
                  <a:close/>
                  <a:moveTo>
                    <a:pt x="301" y="1"/>
                  </a:moveTo>
                  <a:cubicBezTo>
                    <a:pt x="93" y="1"/>
                    <a:pt x="0" y="93"/>
                    <a:pt x="0" y="186"/>
                  </a:cubicBezTo>
                  <a:lnTo>
                    <a:pt x="0" y="2318"/>
                  </a:lnTo>
                  <a:cubicBezTo>
                    <a:pt x="0" y="2411"/>
                    <a:pt x="93" y="2504"/>
                    <a:pt x="301" y="2504"/>
                  </a:cubicBezTo>
                  <a:cubicBezTo>
                    <a:pt x="394" y="2504"/>
                    <a:pt x="394" y="2504"/>
                    <a:pt x="487" y="2411"/>
                  </a:cubicBezTo>
                  <a:cubicBezTo>
                    <a:pt x="580" y="2504"/>
                    <a:pt x="765" y="2504"/>
                    <a:pt x="974" y="2504"/>
                  </a:cubicBezTo>
                  <a:cubicBezTo>
                    <a:pt x="1460" y="2504"/>
                    <a:pt x="1831" y="2110"/>
                    <a:pt x="1831" y="1646"/>
                  </a:cubicBezTo>
                  <a:cubicBezTo>
                    <a:pt x="1831" y="1159"/>
                    <a:pt x="1460" y="673"/>
                    <a:pt x="974" y="673"/>
                  </a:cubicBezTo>
                  <a:cubicBezTo>
                    <a:pt x="765" y="673"/>
                    <a:pt x="580" y="765"/>
                    <a:pt x="487" y="858"/>
                  </a:cubicBezTo>
                  <a:lnTo>
                    <a:pt x="487" y="186"/>
                  </a:lnTo>
                  <a:cubicBezTo>
                    <a:pt x="487" y="93"/>
                    <a:pt x="394"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2"/>
            <p:cNvSpPr/>
            <p:nvPr/>
          </p:nvSpPr>
          <p:spPr>
            <a:xfrm>
              <a:off x="1580968" y="3094842"/>
              <a:ext cx="296417" cy="10014"/>
            </a:xfrm>
            <a:custGeom>
              <a:avLst/>
              <a:gdLst/>
              <a:ahLst/>
              <a:cxnLst/>
              <a:rect l="l" t="t" r="r" b="b"/>
              <a:pathLst>
                <a:path w="11010" h="372" extrusionOk="0">
                  <a:moveTo>
                    <a:pt x="209" y="1"/>
                  </a:moveTo>
                  <a:cubicBezTo>
                    <a:pt x="117" y="1"/>
                    <a:pt x="1" y="94"/>
                    <a:pt x="1" y="186"/>
                  </a:cubicBezTo>
                  <a:cubicBezTo>
                    <a:pt x="1" y="279"/>
                    <a:pt x="117" y="372"/>
                    <a:pt x="209" y="372"/>
                  </a:cubicBezTo>
                  <a:lnTo>
                    <a:pt x="10824" y="372"/>
                  </a:lnTo>
                  <a:cubicBezTo>
                    <a:pt x="10916" y="372"/>
                    <a:pt x="11009" y="279"/>
                    <a:pt x="11009" y="186"/>
                  </a:cubicBezTo>
                  <a:cubicBezTo>
                    <a:pt x="11009" y="94"/>
                    <a:pt x="10916" y="1"/>
                    <a:pt x="10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2"/>
            <p:cNvSpPr/>
            <p:nvPr/>
          </p:nvSpPr>
          <p:spPr>
            <a:xfrm>
              <a:off x="1599705" y="3222125"/>
              <a:ext cx="56806" cy="67408"/>
            </a:xfrm>
            <a:custGeom>
              <a:avLst/>
              <a:gdLst/>
              <a:ahLst/>
              <a:cxnLst/>
              <a:rect l="l" t="t" r="r" b="b"/>
              <a:pathLst>
                <a:path w="2110" h="2504" extrusionOk="0">
                  <a:moveTo>
                    <a:pt x="1252" y="1"/>
                  </a:moveTo>
                  <a:cubicBezTo>
                    <a:pt x="580" y="1"/>
                    <a:pt x="0" y="580"/>
                    <a:pt x="0" y="1252"/>
                  </a:cubicBezTo>
                  <a:cubicBezTo>
                    <a:pt x="0" y="1924"/>
                    <a:pt x="580" y="2504"/>
                    <a:pt x="1252" y="2504"/>
                  </a:cubicBezTo>
                  <a:cubicBezTo>
                    <a:pt x="1530" y="2504"/>
                    <a:pt x="1831" y="2411"/>
                    <a:pt x="2016" y="2133"/>
                  </a:cubicBezTo>
                  <a:cubicBezTo>
                    <a:pt x="2109" y="2017"/>
                    <a:pt x="2109" y="1924"/>
                    <a:pt x="2016" y="1831"/>
                  </a:cubicBezTo>
                  <a:cubicBezTo>
                    <a:pt x="1924" y="1831"/>
                    <a:pt x="1831" y="1831"/>
                    <a:pt x="1738" y="1924"/>
                  </a:cubicBezTo>
                  <a:cubicBezTo>
                    <a:pt x="1622" y="2017"/>
                    <a:pt x="1437" y="2133"/>
                    <a:pt x="1252" y="2133"/>
                  </a:cubicBezTo>
                  <a:cubicBezTo>
                    <a:pt x="765" y="2133"/>
                    <a:pt x="371" y="1739"/>
                    <a:pt x="371" y="1252"/>
                  </a:cubicBezTo>
                  <a:cubicBezTo>
                    <a:pt x="371" y="765"/>
                    <a:pt x="765" y="395"/>
                    <a:pt x="1252" y="395"/>
                  </a:cubicBezTo>
                  <a:cubicBezTo>
                    <a:pt x="1437" y="395"/>
                    <a:pt x="1530" y="487"/>
                    <a:pt x="1738" y="580"/>
                  </a:cubicBezTo>
                  <a:cubicBezTo>
                    <a:pt x="1831" y="580"/>
                    <a:pt x="1924" y="580"/>
                    <a:pt x="2016" y="487"/>
                  </a:cubicBezTo>
                  <a:cubicBezTo>
                    <a:pt x="2109" y="395"/>
                    <a:pt x="2016" y="279"/>
                    <a:pt x="1924" y="186"/>
                  </a:cubicBezTo>
                  <a:cubicBezTo>
                    <a:pt x="1738" y="93"/>
                    <a:pt x="1530" y="1"/>
                    <a:pt x="1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2"/>
            <p:cNvSpPr/>
            <p:nvPr/>
          </p:nvSpPr>
          <p:spPr>
            <a:xfrm>
              <a:off x="1669565" y="3240216"/>
              <a:ext cx="41838" cy="49317"/>
            </a:xfrm>
            <a:custGeom>
              <a:avLst/>
              <a:gdLst/>
              <a:ahLst/>
              <a:cxnLst/>
              <a:rect l="l" t="t" r="r" b="b"/>
              <a:pathLst>
                <a:path w="1554" h="1832" extrusionOk="0">
                  <a:moveTo>
                    <a:pt x="881" y="1"/>
                  </a:moveTo>
                  <a:cubicBezTo>
                    <a:pt x="395" y="1"/>
                    <a:pt x="1" y="487"/>
                    <a:pt x="1" y="974"/>
                  </a:cubicBezTo>
                  <a:cubicBezTo>
                    <a:pt x="1" y="1461"/>
                    <a:pt x="395" y="1832"/>
                    <a:pt x="881" y="1832"/>
                  </a:cubicBezTo>
                  <a:cubicBezTo>
                    <a:pt x="1160" y="1832"/>
                    <a:pt x="1345" y="1739"/>
                    <a:pt x="1461" y="1553"/>
                  </a:cubicBezTo>
                  <a:cubicBezTo>
                    <a:pt x="1554" y="1553"/>
                    <a:pt x="1554" y="1345"/>
                    <a:pt x="1461" y="1252"/>
                  </a:cubicBezTo>
                  <a:cubicBezTo>
                    <a:pt x="1345" y="1252"/>
                    <a:pt x="1252" y="1252"/>
                    <a:pt x="1160" y="1345"/>
                  </a:cubicBezTo>
                  <a:cubicBezTo>
                    <a:pt x="1067" y="1345"/>
                    <a:pt x="1067" y="1461"/>
                    <a:pt x="881" y="1461"/>
                  </a:cubicBezTo>
                  <a:cubicBezTo>
                    <a:pt x="580" y="1461"/>
                    <a:pt x="395" y="1252"/>
                    <a:pt x="395" y="974"/>
                  </a:cubicBezTo>
                  <a:cubicBezTo>
                    <a:pt x="395" y="673"/>
                    <a:pt x="580" y="487"/>
                    <a:pt x="881" y="487"/>
                  </a:cubicBezTo>
                  <a:cubicBezTo>
                    <a:pt x="974" y="487"/>
                    <a:pt x="1067" y="487"/>
                    <a:pt x="1160" y="580"/>
                  </a:cubicBezTo>
                  <a:cubicBezTo>
                    <a:pt x="1252" y="580"/>
                    <a:pt x="1345" y="580"/>
                    <a:pt x="1461" y="487"/>
                  </a:cubicBezTo>
                  <a:cubicBezTo>
                    <a:pt x="1554" y="395"/>
                    <a:pt x="1461" y="302"/>
                    <a:pt x="1461" y="186"/>
                  </a:cubicBezTo>
                  <a:cubicBezTo>
                    <a:pt x="1252" y="93"/>
                    <a:pt x="1067"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2"/>
            <p:cNvSpPr/>
            <p:nvPr/>
          </p:nvSpPr>
          <p:spPr>
            <a:xfrm>
              <a:off x="1750060" y="3222125"/>
              <a:ext cx="49322" cy="67408"/>
            </a:xfrm>
            <a:custGeom>
              <a:avLst/>
              <a:gdLst/>
              <a:ahLst/>
              <a:cxnLst/>
              <a:rect l="l" t="t" r="r" b="b"/>
              <a:pathLst>
                <a:path w="1832" h="2504" extrusionOk="0">
                  <a:moveTo>
                    <a:pt x="788" y="395"/>
                  </a:moveTo>
                  <a:cubicBezTo>
                    <a:pt x="1252" y="395"/>
                    <a:pt x="1460" y="858"/>
                    <a:pt x="1460" y="1252"/>
                  </a:cubicBezTo>
                  <a:cubicBezTo>
                    <a:pt x="1460" y="1646"/>
                    <a:pt x="1252" y="2133"/>
                    <a:pt x="788" y="2133"/>
                  </a:cubicBezTo>
                  <a:lnTo>
                    <a:pt x="394" y="2133"/>
                  </a:lnTo>
                  <a:lnTo>
                    <a:pt x="394" y="395"/>
                  </a:lnTo>
                  <a:close/>
                  <a:moveTo>
                    <a:pt x="209" y="1"/>
                  </a:moveTo>
                  <a:cubicBezTo>
                    <a:pt x="93" y="1"/>
                    <a:pt x="93" y="1"/>
                    <a:pt x="0" y="93"/>
                  </a:cubicBezTo>
                  <a:lnTo>
                    <a:pt x="0" y="186"/>
                  </a:lnTo>
                  <a:lnTo>
                    <a:pt x="0" y="2318"/>
                  </a:lnTo>
                  <a:lnTo>
                    <a:pt x="0" y="2504"/>
                  </a:lnTo>
                  <a:lnTo>
                    <a:pt x="788" y="2504"/>
                  </a:lnTo>
                  <a:cubicBezTo>
                    <a:pt x="1460" y="2504"/>
                    <a:pt x="1831" y="2017"/>
                    <a:pt x="1831" y="1252"/>
                  </a:cubicBezTo>
                  <a:cubicBezTo>
                    <a:pt x="1831" y="487"/>
                    <a:pt x="1460" y="1"/>
                    <a:pt x="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2"/>
            <p:cNvSpPr/>
            <p:nvPr/>
          </p:nvSpPr>
          <p:spPr>
            <a:xfrm>
              <a:off x="1809960" y="3222125"/>
              <a:ext cx="49322" cy="67408"/>
            </a:xfrm>
            <a:custGeom>
              <a:avLst/>
              <a:gdLst/>
              <a:ahLst/>
              <a:cxnLst/>
              <a:rect l="l" t="t" r="r" b="b"/>
              <a:pathLst>
                <a:path w="1832" h="2504" extrusionOk="0">
                  <a:moveTo>
                    <a:pt x="974" y="1159"/>
                  </a:moveTo>
                  <a:cubicBezTo>
                    <a:pt x="1252" y="1159"/>
                    <a:pt x="1460" y="1345"/>
                    <a:pt x="1460" y="1646"/>
                  </a:cubicBezTo>
                  <a:cubicBezTo>
                    <a:pt x="1460" y="1924"/>
                    <a:pt x="1252" y="2133"/>
                    <a:pt x="974" y="2133"/>
                  </a:cubicBezTo>
                  <a:cubicBezTo>
                    <a:pt x="672" y="2133"/>
                    <a:pt x="487" y="1924"/>
                    <a:pt x="487" y="1646"/>
                  </a:cubicBezTo>
                  <a:cubicBezTo>
                    <a:pt x="487" y="1345"/>
                    <a:pt x="672" y="1159"/>
                    <a:pt x="974" y="1159"/>
                  </a:cubicBezTo>
                  <a:close/>
                  <a:moveTo>
                    <a:pt x="1646" y="1"/>
                  </a:moveTo>
                  <a:cubicBezTo>
                    <a:pt x="1553" y="1"/>
                    <a:pt x="1460" y="93"/>
                    <a:pt x="1460" y="186"/>
                  </a:cubicBezTo>
                  <a:lnTo>
                    <a:pt x="1460" y="858"/>
                  </a:lnTo>
                  <a:cubicBezTo>
                    <a:pt x="1344" y="765"/>
                    <a:pt x="1159" y="673"/>
                    <a:pt x="974" y="673"/>
                  </a:cubicBezTo>
                  <a:cubicBezTo>
                    <a:pt x="487" y="673"/>
                    <a:pt x="0" y="1159"/>
                    <a:pt x="0" y="1646"/>
                  </a:cubicBezTo>
                  <a:cubicBezTo>
                    <a:pt x="0" y="2133"/>
                    <a:pt x="487" y="2504"/>
                    <a:pt x="974" y="2504"/>
                  </a:cubicBezTo>
                  <a:cubicBezTo>
                    <a:pt x="1159" y="2504"/>
                    <a:pt x="1344" y="2504"/>
                    <a:pt x="1460" y="2411"/>
                  </a:cubicBezTo>
                  <a:cubicBezTo>
                    <a:pt x="1460" y="2504"/>
                    <a:pt x="1553" y="2504"/>
                    <a:pt x="1646" y="2504"/>
                  </a:cubicBezTo>
                  <a:cubicBezTo>
                    <a:pt x="1738" y="2504"/>
                    <a:pt x="1831" y="2411"/>
                    <a:pt x="1831" y="2318"/>
                  </a:cubicBezTo>
                  <a:lnTo>
                    <a:pt x="1831" y="186"/>
                  </a:lnTo>
                  <a:cubicBezTo>
                    <a:pt x="1831" y="93"/>
                    <a:pt x="1738" y="1"/>
                    <a:pt x="1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62"/>
            <p:cNvSpPr/>
            <p:nvPr/>
          </p:nvSpPr>
          <p:spPr>
            <a:xfrm>
              <a:off x="1586594" y="3014375"/>
              <a:ext cx="25603" cy="54298"/>
            </a:xfrm>
            <a:custGeom>
              <a:avLst/>
              <a:gdLst/>
              <a:ahLst/>
              <a:cxnLst/>
              <a:rect l="l" t="t" r="r" b="b"/>
              <a:pathLst>
                <a:path w="951" h="2017" extrusionOk="0">
                  <a:moveTo>
                    <a:pt x="186" y="0"/>
                  </a:moveTo>
                  <a:cubicBezTo>
                    <a:pt x="93" y="0"/>
                    <a:pt x="0" y="93"/>
                    <a:pt x="0" y="278"/>
                  </a:cubicBezTo>
                  <a:lnTo>
                    <a:pt x="0" y="1831"/>
                  </a:lnTo>
                  <a:cubicBezTo>
                    <a:pt x="0" y="1924"/>
                    <a:pt x="93" y="2017"/>
                    <a:pt x="186" y="2017"/>
                  </a:cubicBezTo>
                  <a:lnTo>
                    <a:pt x="765" y="2017"/>
                  </a:lnTo>
                  <a:cubicBezTo>
                    <a:pt x="858" y="2017"/>
                    <a:pt x="951" y="1924"/>
                    <a:pt x="951" y="1831"/>
                  </a:cubicBezTo>
                  <a:cubicBezTo>
                    <a:pt x="951" y="1738"/>
                    <a:pt x="858" y="1623"/>
                    <a:pt x="765" y="1623"/>
                  </a:cubicBezTo>
                  <a:lnTo>
                    <a:pt x="371" y="1623"/>
                  </a:lnTo>
                  <a:lnTo>
                    <a:pt x="371" y="278"/>
                  </a:lnTo>
                  <a:cubicBezTo>
                    <a:pt x="371" y="93"/>
                    <a:pt x="279"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62"/>
            <p:cNvSpPr/>
            <p:nvPr/>
          </p:nvSpPr>
          <p:spPr>
            <a:xfrm>
              <a:off x="1669565" y="2993161"/>
              <a:ext cx="31230" cy="75511"/>
            </a:xfrm>
            <a:custGeom>
              <a:avLst/>
              <a:gdLst/>
              <a:ahLst/>
              <a:cxnLst/>
              <a:rect l="l" t="t" r="r" b="b"/>
              <a:pathLst>
                <a:path w="1160" h="2805" extrusionOk="0">
                  <a:moveTo>
                    <a:pt x="580" y="0"/>
                  </a:moveTo>
                  <a:cubicBezTo>
                    <a:pt x="487" y="0"/>
                    <a:pt x="395" y="93"/>
                    <a:pt x="395" y="302"/>
                  </a:cubicBezTo>
                  <a:lnTo>
                    <a:pt x="395" y="672"/>
                  </a:lnTo>
                  <a:lnTo>
                    <a:pt x="302" y="672"/>
                  </a:lnTo>
                  <a:cubicBezTo>
                    <a:pt x="93" y="672"/>
                    <a:pt x="1" y="788"/>
                    <a:pt x="1" y="881"/>
                  </a:cubicBezTo>
                  <a:cubicBezTo>
                    <a:pt x="1" y="974"/>
                    <a:pt x="93" y="1066"/>
                    <a:pt x="302" y="1066"/>
                  </a:cubicBezTo>
                  <a:lnTo>
                    <a:pt x="395" y="1066"/>
                  </a:lnTo>
                  <a:lnTo>
                    <a:pt x="395" y="2619"/>
                  </a:lnTo>
                  <a:cubicBezTo>
                    <a:pt x="395" y="2712"/>
                    <a:pt x="487" y="2805"/>
                    <a:pt x="580" y="2805"/>
                  </a:cubicBezTo>
                  <a:cubicBezTo>
                    <a:pt x="673" y="2805"/>
                    <a:pt x="766" y="2712"/>
                    <a:pt x="766" y="2619"/>
                  </a:cubicBezTo>
                  <a:lnTo>
                    <a:pt x="766" y="1066"/>
                  </a:lnTo>
                  <a:lnTo>
                    <a:pt x="974" y="1066"/>
                  </a:lnTo>
                  <a:cubicBezTo>
                    <a:pt x="1067" y="1066"/>
                    <a:pt x="1160" y="974"/>
                    <a:pt x="1160" y="881"/>
                  </a:cubicBezTo>
                  <a:cubicBezTo>
                    <a:pt x="1160" y="788"/>
                    <a:pt x="1067" y="672"/>
                    <a:pt x="974" y="672"/>
                  </a:cubicBezTo>
                  <a:lnTo>
                    <a:pt x="766" y="672"/>
                  </a:lnTo>
                  <a:lnTo>
                    <a:pt x="766" y="302"/>
                  </a:lnTo>
                  <a:cubicBezTo>
                    <a:pt x="766" y="93"/>
                    <a:pt x="673" y="0"/>
                    <a:pt x="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62"/>
            <p:cNvSpPr/>
            <p:nvPr/>
          </p:nvSpPr>
          <p:spPr>
            <a:xfrm>
              <a:off x="1711374" y="2993161"/>
              <a:ext cx="28726" cy="75511"/>
            </a:xfrm>
            <a:custGeom>
              <a:avLst/>
              <a:gdLst/>
              <a:ahLst/>
              <a:cxnLst/>
              <a:rect l="l" t="t" r="r" b="b"/>
              <a:pathLst>
                <a:path w="1067" h="2805" extrusionOk="0">
                  <a:moveTo>
                    <a:pt x="487" y="0"/>
                  </a:moveTo>
                  <a:cubicBezTo>
                    <a:pt x="371" y="0"/>
                    <a:pt x="279" y="93"/>
                    <a:pt x="279" y="302"/>
                  </a:cubicBezTo>
                  <a:lnTo>
                    <a:pt x="279" y="672"/>
                  </a:lnTo>
                  <a:lnTo>
                    <a:pt x="186" y="672"/>
                  </a:lnTo>
                  <a:cubicBezTo>
                    <a:pt x="93" y="672"/>
                    <a:pt x="1" y="788"/>
                    <a:pt x="1" y="881"/>
                  </a:cubicBezTo>
                  <a:cubicBezTo>
                    <a:pt x="1" y="974"/>
                    <a:pt x="93" y="1066"/>
                    <a:pt x="186" y="1066"/>
                  </a:cubicBezTo>
                  <a:lnTo>
                    <a:pt x="279" y="1066"/>
                  </a:lnTo>
                  <a:lnTo>
                    <a:pt x="279" y="2619"/>
                  </a:lnTo>
                  <a:cubicBezTo>
                    <a:pt x="279" y="2712"/>
                    <a:pt x="371" y="2805"/>
                    <a:pt x="487" y="2805"/>
                  </a:cubicBezTo>
                  <a:cubicBezTo>
                    <a:pt x="580" y="2805"/>
                    <a:pt x="673" y="2712"/>
                    <a:pt x="673" y="2619"/>
                  </a:cubicBezTo>
                  <a:lnTo>
                    <a:pt x="673" y="1066"/>
                  </a:lnTo>
                  <a:lnTo>
                    <a:pt x="858" y="1066"/>
                  </a:lnTo>
                  <a:cubicBezTo>
                    <a:pt x="951" y="1066"/>
                    <a:pt x="1067" y="974"/>
                    <a:pt x="1067" y="881"/>
                  </a:cubicBezTo>
                  <a:cubicBezTo>
                    <a:pt x="1067" y="788"/>
                    <a:pt x="951" y="672"/>
                    <a:pt x="858" y="672"/>
                  </a:cubicBezTo>
                  <a:lnTo>
                    <a:pt x="673" y="672"/>
                  </a:lnTo>
                  <a:lnTo>
                    <a:pt x="673" y="302"/>
                  </a:lnTo>
                  <a:cubicBezTo>
                    <a:pt x="673" y="93"/>
                    <a:pt x="580"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62"/>
            <p:cNvSpPr/>
            <p:nvPr/>
          </p:nvSpPr>
          <p:spPr>
            <a:xfrm>
              <a:off x="1833650" y="3016367"/>
              <a:ext cx="38715" cy="52306"/>
            </a:xfrm>
            <a:custGeom>
              <a:avLst/>
              <a:gdLst/>
              <a:ahLst/>
              <a:cxnLst/>
              <a:rect l="l" t="t" r="r" b="b"/>
              <a:pathLst>
                <a:path w="1438" h="1943" extrusionOk="0">
                  <a:moveTo>
                    <a:pt x="666" y="0"/>
                  </a:moveTo>
                  <a:cubicBezTo>
                    <a:pt x="602" y="0"/>
                    <a:pt x="534" y="6"/>
                    <a:pt x="464" y="19"/>
                  </a:cubicBezTo>
                  <a:cubicBezTo>
                    <a:pt x="279" y="112"/>
                    <a:pt x="186" y="204"/>
                    <a:pt x="94" y="506"/>
                  </a:cubicBezTo>
                  <a:cubicBezTo>
                    <a:pt x="94" y="876"/>
                    <a:pt x="464" y="1085"/>
                    <a:pt x="858" y="1178"/>
                  </a:cubicBezTo>
                  <a:cubicBezTo>
                    <a:pt x="858" y="1178"/>
                    <a:pt x="1044" y="1270"/>
                    <a:pt x="1044" y="1363"/>
                  </a:cubicBezTo>
                  <a:cubicBezTo>
                    <a:pt x="1044" y="1456"/>
                    <a:pt x="951" y="1549"/>
                    <a:pt x="766" y="1549"/>
                  </a:cubicBezTo>
                  <a:cubicBezTo>
                    <a:pt x="580" y="1549"/>
                    <a:pt x="464" y="1456"/>
                    <a:pt x="372" y="1363"/>
                  </a:cubicBezTo>
                  <a:cubicBezTo>
                    <a:pt x="325" y="1317"/>
                    <a:pt x="279" y="1294"/>
                    <a:pt x="233" y="1294"/>
                  </a:cubicBezTo>
                  <a:cubicBezTo>
                    <a:pt x="186" y="1294"/>
                    <a:pt x="140" y="1317"/>
                    <a:pt x="94" y="1363"/>
                  </a:cubicBezTo>
                  <a:cubicBezTo>
                    <a:pt x="1" y="1456"/>
                    <a:pt x="1" y="1549"/>
                    <a:pt x="94" y="1664"/>
                  </a:cubicBezTo>
                  <a:cubicBezTo>
                    <a:pt x="279" y="1850"/>
                    <a:pt x="464" y="1943"/>
                    <a:pt x="766" y="1943"/>
                  </a:cubicBezTo>
                  <a:cubicBezTo>
                    <a:pt x="1160" y="1943"/>
                    <a:pt x="1345" y="1757"/>
                    <a:pt x="1438" y="1456"/>
                  </a:cubicBezTo>
                  <a:cubicBezTo>
                    <a:pt x="1438" y="1178"/>
                    <a:pt x="1345" y="876"/>
                    <a:pt x="951" y="784"/>
                  </a:cubicBezTo>
                  <a:cubicBezTo>
                    <a:pt x="766" y="691"/>
                    <a:pt x="580" y="598"/>
                    <a:pt x="580" y="598"/>
                  </a:cubicBezTo>
                  <a:cubicBezTo>
                    <a:pt x="464" y="598"/>
                    <a:pt x="464" y="506"/>
                    <a:pt x="464" y="506"/>
                  </a:cubicBezTo>
                  <a:cubicBezTo>
                    <a:pt x="580" y="506"/>
                    <a:pt x="580" y="390"/>
                    <a:pt x="673" y="390"/>
                  </a:cubicBezTo>
                  <a:cubicBezTo>
                    <a:pt x="707" y="373"/>
                    <a:pt x="740" y="366"/>
                    <a:pt x="773" y="366"/>
                  </a:cubicBezTo>
                  <a:cubicBezTo>
                    <a:pt x="920" y="366"/>
                    <a:pt x="1044" y="506"/>
                    <a:pt x="1044" y="506"/>
                  </a:cubicBezTo>
                  <a:cubicBezTo>
                    <a:pt x="1102" y="552"/>
                    <a:pt x="1154" y="575"/>
                    <a:pt x="1203" y="575"/>
                  </a:cubicBezTo>
                  <a:cubicBezTo>
                    <a:pt x="1252" y="575"/>
                    <a:pt x="1299" y="552"/>
                    <a:pt x="1345" y="506"/>
                  </a:cubicBezTo>
                  <a:cubicBezTo>
                    <a:pt x="1438" y="390"/>
                    <a:pt x="1438" y="297"/>
                    <a:pt x="1345" y="204"/>
                  </a:cubicBezTo>
                  <a:cubicBezTo>
                    <a:pt x="1345" y="204"/>
                    <a:pt x="1056" y="0"/>
                    <a:pt x="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62"/>
            <p:cNvSpPr/>
            <p:nvPr/>
          </p:nvSpPr>
          <p:spPr>
            <a:xfrm>
              <a:off x="1804952" y="3014375"/>
              <a:ext cx="23126" cy="54298"/>
            </a:xfrm>
            <a:custGeom>
              <a:avLst/>
              <a:gdLst/>
              <a:ahLst/>
              <a:cxnLst/>
              <a:rect l="l" t="t" r="r" b="b"/>
              <a:pathLst>
                <a:path w="859" h="2017" extrusionOk="0">
                  <a:moveTo>
                    <a:pt x="186" y="0"/>
                  </a:moveTo>
                  <a:cubicBezTo>
                    <a:pt x="93" y="0"/>
                    <a:pt x="1" y="93"/>
                    <a:pt x="1" y="278"/>
                  </a:cubicBezTo>
                  <a:lnTo>
                    <a:pt x="1" y="1831"/>
                  </a:lnTo>
                  <a:cubicBezTo>
                    <a:pt x="1" y="1924"/>
                    <a:pt x="93" y="2017"/>
                    <a:pt x="186" y="2017"/>
                  </a:cubicBezTo>
                  <a:cubicBezTo>
                    <a:pt x="279" y="2017"/>
                    <a:pt x="372" y="1924"/>
                    <a:pt x="372" y="1831"/>
                  </a:cubicBezTo>
                  <a:lnTo>
                    <a:pt x="372" y="858"/>
                  </a:lnTo>
                  <a:cubicBezTo>
                    <a:pt x="372" y="858"/>
                    <a:pt x="372" y="765"/>
                    <a:pt x="580" y="580"/>
                  </a:cubicBezTo>
                  <a:cubicBezTo>
                    <a:pt x="673" y="464"/>
                    <a:pt x="766" y="464"/>
                    <a:pt x="766" y="464"/>
                  </a:cubicBezTo>
                  <a:cubicBezTo>
                    <a:pt x="858" y="371"/>
                    <a:pt x="858" y="278"/>
                    <a:pt x="858" y="186"/>
                  </a:cubicBezTo>
                  <a:cubicBezTo>
                    <a:pt x="766" y="93"/>
                    <a:pt x="673" y="93"/>
                    <a:pt x="580" y="93"/>
                  </a:cubicBezTo>
                  <a:cubicBezTo>
                    <a:pt x="580" y="93"/>
                    <a:pt x="487" y="93"/>
                    <a:pt x="372" y="186"/>
                  </a:cubicBezTo>
                  <a:cubicBezTo>
                    <a:pt x="372" y="93"/>
                    <a:pt x="279"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62"/>
            <p:cNvSpPr/>
            <p:nvPr/>
          </p:nvSpPr>
          <p:spPr>
            <a:xfrm>
              <a:off x="1617796" y="3014375"/>
              <a:ext cx="49322" cy="54298"/>
            </a:xfrm>
            <a:custGeom>
              <a:avLst/>
              <a:gdLst/>
              <a:ahLst/>
              <a:cxnLst/>
              <a:rect l="l" t="t" r="r" b="b"/>
              <a:pathLst>
                <a:path w="1832" h="2017" extrusionOk="0">
                  <a:moveTo>
                    <a:pt x="858" y="464"/>
                  </a:moveTo>
                  <a:cubicBezTo>
                    <a:pt x="1159" y="464"/>
                    <a:pt x="1344" y="672"/>
                    <a:pt x="1344" y="858"/>
                  </a:cubicBezTo>
                  <a:lnTo>
                    <a:pt x="371" y="858"/>
                  </a:lnTo>
                  <a:cubicBezTo>
                    <a:pt x="487" y="672"/>
                    <a:pt x="672" y="464"/>
                    <a:pt x="858" y="464"/>
                  </a:cubicBezTo>
                  <a:close/>
                  <a:moveTo>
                    <a:pt x="858" y="0"/>
                  </a:moveTo>
                  <a:cubicBezTo>
                    <a:pt x="371" y="0"/>
                    <a:pt x="0" y="464"/>
                    <a:pt x="0" y="1043"/>
                  </a:cubicBezTo>
                  <a:cubicBezTo>
                    <a:pt x="0" y="1530"/>
                    <a:pt x="487" y="2017"/>
                    <a:pt x="950" y="2017"/>
                  </a:cubicBezTo>
                  <a:lnTo>
                    <a:pt x="1344" y="2017"/>
                  </a:lnTo>
                  <a:cubicBezTo>
                    <a:pt x="1437" y="1924"/>
                    <a:pt x="1437" y="1831"/>
                    <a:pt x="1437" y="1738"/>
                  </a:cubicBezTo>
                  <a:cubicBezTo>
                    <a:pt x="1344" y="1623"/>
                    <a:pt x="1252" y="1530"/>
                    <a:pt x="1159" y="1530"/>
                  </a:cubicBezTo>
                  <a:cubicBezTo>
                    <a:pt x="1159" y="1623"/>
                    <a:pt x="1066" y="1623"/>
                    <a:pt x="950" y="1623"/>
                  </a:cubicBezTo>
                  <a:cubicBezTo>
                    <a:pt x="765" y="1623"/>
                    <a:pt x="580" y="1437"/>
                    <a:pt x="487" y="1252"/>
                  </a:cubicBezTo>
                  <a:lnTo>
                    <a:pt x="1738" y="1252"/>
                  </a:lnTo>
                  <a:cubicBezTo>
                    <a:pt x="1831" y="1159"/>
                    <a:pt x="1831" y="1043"/>
                    <a:pt x="1831" y="950"/>
                  </a:cubicBezTo>
                  <a:cubicBezTo>
                    <a:pt x="1831" y="464"/>
                    <a:pt x="1437"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62"/>
            <p:cNvSpPr/>
            <p:nvPr/>
          </p:nvSpPr>
          <p:spPr>
            <a:xfrm>
              <a:off x="1742576" y="3014375"/>
              <a:ext cx="49322" cy="54298"/>
            </a:xfrm>
            <a:custGeom>
              <a:avLst/>
              <a:gdLst/>
              <a:ahLst/>
              <a:cxnLst/>
              <a:rect l="l" t="t" r="r" b="b"/>
              <a:pathLst>
                <a:path w="1832" h="2017" extrusionOk="0">
                  <a:moveTo>
                    <a:pt x="950" y="464"/>
                  </a:moveTo>
                  <a:cubicBezTo>
                    <a:pt x="1159" y="464"/>
                    <a:pt x="1437" y="672"/>
                    <a:pt x="1437" y="858"/>
                  </a:cubicBezTo>
                  <a:lnTo>
                    <a:pt x="487" y="858"/>
                  </a:lnTo>
                  <a:cubicBezTo>
                    <a:pt x="487" y="672"/>
                    <a:pt x="672" y="464"/>
                    <a:pt x="950" y="464"/>
                  </a:cubicBezTo>
                  <a:close/>
                  <a:moveTo>
                    <a:pt x="950" y="0"/>
                  </a:moveTo>
                  <a:cubicBezTo>
                    <a:pt x="672" y="0"/>
                    <a:pt x="487" y="186"/>
                    <a:pt x="278" y="371"/>
                  </a:cubicBezTo>
                  <a:cubicBezTo>
                    <a:pt x="93" y="580"/>
                    <a:pt x="0" y="765"/>
                    <a:pt x="0" y="1043"/>
                  </a:cubicBezTo>
                  <a:cubicBezTo>
                    <a:pt x="93" y="1530"/>
                    <a:pt x="487" y="2017"/>
                    <a:pt x="1066" y="2017"/>
                  </a:cubicBezTo>
                  <a:lnTo>
                    <a:pt x="1344" y="2017"/>
                  </a:lnTo>
                  <a:cubicBezTo>
                    <a:pt x="1437" y="1924"/>
                    <a:pt x="1530" y="1831"/>
                    <a:pt x="1437" y="1738"/>
                  </a:cubicBezTo>
                  <a:cubicBezTo>
                    <a:pt x="1437" y="1623"/>
                    <a:pt x="1344" y="1530"/>
                    <a:pt x="1252" y="1530"/>
                  </a:cubicBezTo>
                  <a:cubicBezTo>
                    <a:pt x="1159" y="1623"/>
                    <a:pt x="1066" y="1623"/>
                    <a:pt x="1066" y="1623"/>
                  </a:cubicBezTo>
                  <a:cubicBezTo>
                    <a:pt x="765" y="1623"/>
                    <a:pt x="580" y="1437"/>
                    <a:pt x="487" y="1252"/>
                  </a:cubicBezTo>
                  <a:lnTo>
                    <a:pt x="1646" y="1252"/>
                  </a:lnTo>
                  <a:cubicBezTo>
                    <a:pt x="1738" y="1252"/>
                    <a:pt x="1831" y="1159"/>
                    <a:pt x="1831" y="1043"/>
                  </a:cubicBezTo>
                  <a:lnTo>
                    <a:pt x="1831" y="950"/>
                  </a:lnTo>
                  <a:cubicBezTo>
                    <a:pt x="1831" y="464"/>
                    <a:pt x="1437" y="0"/>
                    <a:pt x="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62"/>
            <p:cNvSpPr/>
            <p:nvPr/>
          </p:nvSpPr>
          <p:spPr>
            <a:xfrm>
              <a:off x="1555392" y="2951971"/>
              <a:ext cx="220899" cy="381833"/>
            </a:xfrm>
            <a:custGeom>
              <a:avLst/>
              <a:gdLst/>
              <a:ahLst/>
              <a:cxnLst/>
              <a:rect l="l" t="t" r="r" b="b"/>
              <a:pathLst>
                <a:path w="8205" h="14184" extrusionOk="0">
                  <a:moveTo>
                    <a:pt x="673" y="1"/>
                  </a:moveTo>
                  <a:cubicBezTo>
                    <a:pt x="279" y="1"/>
                    <a:pt x="1" y="279"/>
                    <a:pt x="1" y="673"/>
                  </a:cubicBezTo>
                  <a:lnTo>
                    <a:pt x="1" y="13512"/>
                  </a:lnTo>
                  <a:cubicBezTo>
                    <a:pt x="1" y="13906"/>
                    <a:pt x="279" y="14184"/>
                    <a:pt x="673" y="14184"/>
                  </a:cubicBezTo>
                  <a:lnTo>
                    <a:pt x="8019" y="14184"/>
                  </a:lnTo>
                  <a:cubicBezTo>
                    <a:pt x="8112" y="14184"/>
                    <a:pt x="8205" y="14091"/>
                    <a:pt x="8205" y="13999"/>
                  </a:cubicBezTo>
                  <a:cubicBezTo>
                    <a:pt x="8205" y="13906"/>
                    <a:pt x="8112" y="13790"/>
                    <a:pt x="8019" y="13790"/>
                  </a:cubicBezTo>
                  <a:lnTo>
                    <a:pt x="673" y="13790"/>
                  </a:lnTo>
                  <a:cubicBezTo>
                    <a:pt x="487" y="13790"/>
                    <a:pt x="372" y="13697"/>
                    <a:pt x="372" y="13512"/>
                  </a:cubicBezTo>
                  <a:lnTo>
                    <a:pt x="372" y="673"/>
                  </a:lnTo>
                  <a:cubicBezTo>
                    <a:pt x="372" y="580"/>
                    <a:pt x="487" y="372"/>
                    <a:pt x="673" y="372"/>
                  </a:cubicBezTo>
                  <a:lnTo>
                    <a:pt x="4242" y="372"/>
                  </a:lnTo>
                  <a:cubicBezTo>
                    <a:pt x="4334" y="372"/>
                    <a:pt x="4427" y="279"/>
                    <a:pt x="4427" y="186"/>
                  </a:cubicBezTo>
                  <a:cubicBezTo>
                    <a:pt x="4427" y="94"/>
                    <a:pt x="4334" y="1"/>
                    <a:pt x="4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62"/>
            <p:cNvSpPr/>
            <p:nvPr/>
          </p:nvSpPr>
          <p:spPr>
            <a:xfrm>
              <a:off x="1690160" y="2951971"/>
              <a:ext cx="213415" cy="381833"/>
            </a:xfrm>
            <a:custGeom>
              <a:avLst/>
              <a:gdLst/>
              <a:ahLst/>
              <a:cxnLst/>
              <a:rect l="l" t="t" r="r" b="b"/>
              <a:pathLst>
                <a:path w="7927" h="14184" extrusionOk="0">
                  <a:moveTo>
                    <a:pt x="209" y="1"/>
                  </a:moveTo>
                  <a:cubicBezTo>
                    <a:pt x="116" y="1"/>
                    <a:pt x="1" y="94"/>
                    <a:pt x="1" y="186"/>
                  </a:cubicBezTo>
                  <a:cubicBezTo>
                    <a:pt x="1" y="279"/>
                    <a:pt x="116" y="372"/>
                    <a:pt x="209" y="372"/>
                  </a:cubicBezTo>
                  <a:lnTo>
                    <a:pt x="7254" y="372"/>
                  </a:lnTo>
                  <a:cubicBezTo>
                    <a:pt x="7440" y="372"/>
                    <a:pt x="7532" y="580"/>
                    <a:pt x="7532" y="673"/>
                  </a:cubicBezTo>
                  <a:lnTo>
                    <a:pt x="7532" y="13512"/>
                  </a:lnTo>
                  <a:cubicBezTo>
                    <a:pt x="7532" y="13697"/>
                    <a:pt x="7440" y="13790"/>
                    <a:pt x="7254" y="13790"/>
                  </a:cubicBezTo>
                  <a:lnTo>
                    <a:pt x="3964" y="13790"/>
                  </a:lnTo>
                  <a:cubicBezTo>
                    <a:pt x="3778" y="13790"/>
                    <a:pt x="3685" y="13906"/>
                    <a:pt x="3685" y="13999"/>
                  </a:cubicBezTo>
                  <a:cubicBezTo>
                    <a:pt x="3685" y="14091"/>
                    <a:pt x="3778" y="14184"/>
                    <a:pt x="3964" y="14184"/>
                  </a:cubicBezTo>
                  <a:lnTo>
                    <a:pt x="7254" y="14184"/>
                  </a:lnTo>
                  <a:cubicBezTo>
                    <a:pt x="7648" y="14184"/>
                    <a:pt x="7926" y="13906"/>
                    <a:pt x="7926" y="13512"/>
                  </a:cubicBezTo>
                  <a:lnTo>
                    <a:pt x="7926" y="673"/>
                  </a:lnTo>
                  <a:cubicBezTo>
                    <a:pt x="7926" y="279"/>
                    <a:pt x="7648" y="1"/>
                    <a:pt x="7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73" name="Google Shape;3473;p62"/>
          <p:cNvCxnSpPr>
            <a:stCxn id="3395" idx="2"/>
          </p:cNvCxnSpPr>
          <p:nvPr/>
        </p:nvCxnSpPr>
        <p:spPr>
          <a:xfrm rot="10800000">
            <a:off x="-282750" y="1761313"/>
            <a:ext cx="2049300" cy="549000"/>
          </a:xfrm>
          <a:prstGeom prst="curvedConnector3">
            <a:avLst>
              <a:gd name="adj1" fmla="val 50000"/>
            </a:avLst>
          </a:prstGeom>
          <a:noFill/>
          <a:ln w="9525" cap="flat" cmpd="sng">
            <a:solidFill>
              <a:schemeClr val="dk1"/>
            </a:solidFill>
            <a:prstDash val="dash"/>
            <a:round/>
            <a:headEnd type="none" w="med" len="med"/>
            <a:tailEnd type="none" w="med" len="med"/>
          </a:ln>
        </p:spPr>
      </p:cxnSp>
      <p:cxnSp>
        <p:nvCxnSpPr>
          <p:cNvPr id="3474" name="Google Shape;3474;p62"/>
          <p:cNvCxnSpPr/>
          <p:nvPr/>
        </p:nvCxnSpPr>
        <p:spPr>
          <a:xfrm rot="10800000" flipH="1">
            <a:off x="7377413" y="1775413"/>
            <a:ext cx="1996200" cy="534900"/>
          </a:xfrm>
          <a:prstGeom prst="curvedConnector3">
            <a:avLst>
              <a:gd name="adj1" fmla="val 50000"/>
            </a:avLst>
          </a:prstGeom>
          <a:noFill/>
          <a:ln w="9525" cap="flat" cmpd="sng">
            <a:solidFill>
              <a:schemeClr val="dk1"/>
            </a:solidFill>
            <a:prstDash val="dash"/>
            <a:round/>
            <a:headEnd type="none" w="med" len="med"/>
            <a:tailEnd type="none" w="med" len="med"/>
          </a:ln>
        </p:spPr>
      </p:cxnSp>
      <p:sp>
        <p:nvSpPr>
          <p:cNvPr id="3475" name="Google Shape;3475;p62"/>
          <p:cNvSpPr/>
          <p:nvPr/>
        </p:nvSpPr>
        <p:spPr>
          <a:xfrm>
            <a:off x="548849" y="40862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9"/>
        <p:cNvGrpSpPr/>
        <p:nvPr/>
      </p:nvGrpSpPr>
      <p:grpSpPr>
        <a:xfrm>
          <a:off x="0" y="0"/>
          <a:ext cx="0" cy="0"/>
          <a:chOff x="0" y="0"/>
          <a:chExt cx="0" cy="0"/>
        </a:xfrm>
      </p:grpSpPr>
      <p:sp>
        <p:nvSpPr>
          <p:cNvPr id="2950" name="Google Shape;2950;p52"/>
          <p:cNvSpPr/>
          <p:nvPr/>
        </p:nvSpPr>
        <p:spPr>
          <a:xfrm>
            <a:off x="2394908" y="1479170"/>
            <a:ext cx="1054733"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2"/>
          <p:cNvSpPr/>
          <p:nvPr/>
        </p:nvSpPr>
        <p:spPr>
          <a:xfrm>
            <a:off x="6267130" y="1384978"/>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2"/>
          <p:cNvSpPr txBox="1">
            <a:spLocks noGrp="1"/>
          </p:cNvSpPr>
          <p:nvPr>
            <p:ph type="title" idx="6"/>
          </p:nvPr>
        </p:nvSpPr>
        <p:spPr>
          <a:xfrm>
            <a:off x="933625" y="540000"/>
            <a:ext cx="72768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Quản</a:t>
            </a:r>
            <a:r>
              <a:rPr lang="en-US" dirty="0"/>
              <a:t> </a:t>
            </a:r>
            <a:r>
              <a:rPr lang="en-US" dirty="0" err="1"/>
              <a:t>lý</a:t>
            </a:r>
            <a:r>
              <a:rPr lang="en-US" dirty="0"/>
              <a:t> </a:t>
            </a:r>
            <a:r>
              <a:rPr lang="en-US" dirty="0" err="1"/>
              <a:t>trung</a:t>
            </a:r>
            <a:r>
              <a:rPr lang="en-US" dirty="0"/>
              <a:t> </a:t>
            </a:r>
            <a:r>
              <a:rPr lang="en-US" dirty="0" err="1"/>
              <a:t>tâm</a:t>
            </a:r>
            <a:endParaRPr dirty="0"/>
          </a:p>
        </p:txBody>
      </p:sp>
      <p:sp>
        <p:nvSpPr>
          <p:cNvPr id="2954" name="Google Shape;2954;p52"/>
          <p:cNvSpPr txBox="1">
            <a:spLocks noGrp="1"/>
          </p:cNvSpPr>
          <p:nvPr>
            <p:ph type="title"/>
          </p:nvPr>
        </p:nvSpPr>
        <p:spPr>
          <a:xfrm>
            <a:off x="1603789" y="2499957"/>
            <a:ext cx="2764522"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Cập</a:t>
            </a:r>
            <a:r>
              <a:rPr lang="en-US" dirty="0"/>
              <a:t> </a:t>
            </a:r>
            <a:r>
              <a:rPr lang="en-US" dirty="0" err="1"/>
              <a:t>nhật</a:t>
            </a:r>
            <a:r>
              <a:rPr lang="en-US" dirty="0"/>
              <a:t> </a:t>
            </a:r>
            <a:r>
              <a:rPr lang="en-US" dirty="0" err="1"/>
              <a:t>tiền</a:t>
            </a:r>
            <a:r>
              <a:rPr lang="en-US" dirty="0"/>
              <a:t> </a:t>
            </a:r>
            <a:r>
              <a:rPr lang="en-US" dirty="0" err="1"/>
              <a:t>trung</a:t>
            </a:r>
            <a:r>
              <a:rPr lang="en-US" dirty="0"/>
              <a:t> </a:t>
            </a:r>
            <a:r>
              <a:rPr lang="en-US" dirty="0" err="1"/>
              <a:t>tâm</a:t>
            </a:r>
            <a:r>
              <a:rPr lang="en-US" dirty="0"/>
              <a:t> chi </a:t>
            </a:r>
            <a:r>
              <a:rPr lang="en-US" dirty="0" err="1"/>
              <a:t>tiêu</a:t>
            </a:r>
            <a:r>
              <a:rPr lang="en-US" dirty="0"/>
              <a:t> </a:t>
            </a:r>
            <a:endParaRPr dirty="0"/>
          </a:p>
        </p:txBody>
      </p:sp>
      <p:sp>
        <p:nvSpPr>
          <p:cNvPr id="2955" name="Google Shape;2955;p52"/>
          <p:cNvSpPr txBox="1">
            <a:spLocks noGrp="1"/>
          </p:cNvSpPr>
          <p:nvPr>
            <p:ph type="subTitle" idx="1"/>
          </p:nvPr>
        </p:nvSpPr>
        <p:spPr>
          <a:xfrm>
            <a:off x="1705634" y="3136847"/>
            <a:ext cx="2560832" cy="6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Cập</a:t>
            </a:r>
            <a:r>
              <a:rPr lang="en-US" dirty="0"/>
              <a:t> </a:t>
            </a:r>
            <a:r>
              <a:rPr lang="en-US" dirty="0" err="1"/>
              <a:t>nhật</a:t>
            </a:r>
            <a:r>
              <a:rPr lang="en-US" dirty="0"/>
              <a:t> </a:t>
            </a:r>
            <a:r>
              <a:rPr lang="en-US" dirty="0" err="1"/>
              <a:t>tiền</a:t>
            </a:r>
            <a:r>
              <a:rPr lang="en-US" dirty="0"/>
              <a:t> chi </a:t>
            </a:r>
            <a:r>
              <a:rPr lang="en-US" dirty="0" err="1"/>
              <a:t>tiêu</a:t>
            </a:r>
            <a:r>
              <a:rPr lang="en-US" dirty="0"/>
              <a:t>, </a:t>
            </a:r>
            <a:r>
              <a:rPr lang="en-US" dirty="0" err="1"/>
              <a:t>xác</a:t>
            </a:r>
            <a:r>
              <a:rPr lang="en-US" dirty="0"/>
              <a:t> </a:t>
            </a:r>
            <a:r>
              <a:rPr lang="en-US" dirty="0" err="1"/>
              <a:t>nhận</a:t>
            </a:r>
            <a:r>
              <a:rPr lang="en-US" dirty="0"/>
              <a:t> </a:t>
            </a:r>
            <a:r>
              <a:rPr lang="en-US" dirty="0" err="1"/>
              <a:t>đơn</a:t>
            </a:r>
            <a:r>
              <a:rPr lang="en-US" dirty="0"/>
              <a:t> </a:t>
            </a:r>
            <a:r>
              <a:rPr lang="en-US" dirty="0" err="1"/>
              <a:t>kiểm</a:t>
            </a:r>
            <a:r>
              <a:rPr lang="en-US" dirty="0"/>
              <a:t> </a:t>
            </a:r>
            <a:r>
              <a:rPr lang="en-US" dirty="0" err="1"/>
              <a:t>kê</a:t>
            </a:r>
            <a:endParaRPr dirty="0"/>
          </a:p>
        </p:txBody>
      </p:sp>
      <p:sp>
        <p:nvSpPr>
          <p:cNvPr id="2958" name="Google Shape;2958;p52"/>
          <p:cNvSpPr txBox="1">
            <a:spLocks noGrp="1"/>
          </p:cNvSpPr>
          <p:nvPr>
            <p:ph type="title" idx="4"/>
          </p:nvPr>
        </p:nvSpPr>
        <p:spPr>
          <a:xfrm>
            <a:off x="5634030" y="2364365"/>
            <a:ext cx="2153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Hiển</a:t>
            </a:r>
            <a:r>
              <a:rPr lang="en-US" dirty="0"/>
              <a:t> </a:t>
            </a:r>
            <a:r>
              <a:rPr lang="en-US" dirty="0" err="1"/>
              <a:t>thị</a:t>
            </a:r>
            <a:endParaRPr dirty="0"/>
          </a:p>
        </p:txBody>
      </p:sp>
      <p:sp>
        <p:nvSpPr>
          <p:cNvPr id="2959" name="Google Shape;2959;p52"/>
          <p:cNvSpPr txBox="1">
            <a:spLocks noGrp="1"/>
          </p:cNvSpPr>
          <p:nvPr>
            <p:ph type="subTitle" idx="5"/>
          </p:nvPr>
        </p:nvSpPr>
        <p:spPr>
          <a:xfrm>
            <a:off x="5634030" y="2950890"/>
            <a:ext cx="2153100" cy="6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Một</a:t>
            </a:r>
            <a:r>
              <a:rPr lang="en-US" dirty="0"/>
              <a:t> </a:t>
            </a:r>
            <a:r>
              <a:rPr lang="en-US" dirty="0" err="1"/>
              <a:t>trang</a:t>
            </a:r>
            <a:r>
              <a:rPr lang="en-US" dirty="0"/>
              <a:t> web </a:t>
            </a:r>
            <a:r>
              <a:rPr lang="en-US" dirty="0" err="1"/>
              <a:t>hiển</a:t>
            </a:r>
            <a:r>
              <a:rPr lang="en-US" dirty="0"/>
              <a:t> </a:t>
            </a:r>
            <a:r>
              <a:rPr lang="en-US" dirty="0" err="1"/>
              <a:t>thị</a:t>
            </a:r>
            <a:r>
              <a:rPr lang="en-US" dirty="0"/>
              <a:t> </a:t>
            </a:r>
            <a:r>
              <a:rPr lang="en-US" dirty="0" err="1"/>
              <a:t>các</a:t>
            </a:r>
            <a:r>
              <a:rPr lang="en-US" dirty="0"/>
              <a:t> </a:t>
            </a:r>
            <a:r>
              <a:rPr lang="en-US" dirty="0" err="1"/>
              <a:t>vật</a:t>
            </a:r>
            <a:r>
              <a:rPr lang="en-US" dirty="0"/>
              <a:t> </a:t>
            </a:r>
            <a:r>
              <a:rPr lang="en-US" dirty="0" err="1"/>
              <a:t>phẩm</a:t>
            </a:r>
            <a:r>
              <a:rPr lang="en-US" dirty="0"/>
              <a:t> </a:t>
            </a:r>
            <a:r>
              <a:rPr lang="en-US" dirty="0" err="1"/>
              <a:t>vầ</a:t>
            </a:r>
            <a:r>
              <a:rPr lang="en-US" dirty="0"/>
              <a:t> </a:t>
            </a:r>
            <a:r>
              <a:rPr lang="en-US" dirty="0" err="1"/>
              <a:t>điểm</a:t>
            </a:r>
            <a:r>
              <a:rPr lang="en-US" dirty="0"/>
              <a:t> </a:t>
            </a:r>
            <a:r>
              <a:rPr lang="en-US" dirty="0" err="1"/>
              <a:t>từng</a:t>
            </a:r>
            <a:r>
              <a:rPr lang="en-US" dirty="0"/>
              <a:t> </a:t>
            </a:r>
            <a:r>
              <a:rPr lang="en-US" dirty="0" err="1"/>
              <a:t>vật</a:t>
            </a:r>
            <a:r>
              <a:rPr lang="en-US" dirty="0"/>
              <a:t> </a:t>
            </a:r>
            <a:r>
              <a:rPr lang="en-US" dirty="0" err="1"/>
              <a:t>phẩm</a:t>
            </a:r>
            <a:endParaRPr dirty="0"/>
          </a:p>
        </p:txBody>
      </p:sp>
      <p:grpSp>
        <p:nvGrpSpPr>
          <p:cNvPr id="2960" name="Google Shape;2960;p52"/>
          <p:cNvGrpSpPr/>
          <p:nvPr/>
        </p:nvGrpSpPr>
        <p:grpSpPr>
          <a:xfrm>
            <a:off x="6590703" y="1637140"/>
            <a:ext cx="239637" cy="382479"/>
            <a:chOff x="1609666" y="1807740"/>
            <a:chExt cx="239637" cy="382479"/>
          </a:xfrm>
        </p:grpSpPr>
        <p:sp>
          <p:nvSpPr>
            <p:cNvPr id="2961" name="Google Shape;2961;p52"/>
            <p:cNvSpPr/>
            <p:nvPr/>
          </p:nvSpPr>
          <p:spPr>
            <a:xfrm>
              <a:off x="1716355" y="1940623"/>
              <a:ext cx="26249" cy="243976"/>
            </a:xfrm>
            <a:custGeom>
              <a:avLst/>
              <a:gdLst/>
              <a:ahLst/>
              <a:cxnLst/>
              <a:rect l="l" t="t" r="r" b="b"/>
              <a:pathLst>
                <a:path w="975" h="9063" extrusionOk="0">
                  <a:moveTo>
                    <a:pt x="488" y="1"/>
                  </a:moveTo>
                  <a:cubicBezTo>
                    <a:pt x="186" y="1"/>
                    <a:pt x="1" y="186"/>
                    <a:pt x="1" y="488"/>
                  </a:cubicBezTo>
                  <a:lnTo>
                    <a:pt x="1" y="8599"/>
                  </a:lnTo>
                  <a:cubicBezTo>
                    <a:pt x="1" y="8877"/>
                    <a:pt x="186" y="9062"/>
                    <a:pt x="488" y="9062"/>
                  </a:cubicBezTo>
                  <a:cubicBezTo>
                    <a:pt x="766" y="9062"/>
                    <a:pt x="974" y="8877"/>
                    <a:pt x="974" y="8599"/>
                  </a:cubicBezTo>
                  <a:lnTo>
                    <a:pt x="974" y="488"/>
                  </a:lnTo>
                  <a:cubicBezTo>
                    <a:pt x="974" y="186"/>
                    <a:pt x="766" y="1"/>
                    <a:pt x="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2"/>
            <p:cNvSpPr/>
            <p:nvPr/>
          </p:nvSpPr>
          <p:spPr>
            <a:xfrm>
              <a:off x="1721362" y="1940623"/>
              <a:ext cx="21242" cy="243976"/>
            </a:xfrm>
            <a:custGeom>
              <a:avLst/>
              <a:gdLst/>
              <a:ahLst/>
              <a:cxnLst/>
              <a:rect l="l" t="t" r="r" b="b"/>
              <a:pathLst>
                <a:path w="789" h="9063" extrusionOk="0">
                  <a:moveTo>
                    <a:pt x="0" y="1"/>
                  </a:moveTo>
                  <a:lnTo>
                    <a:pt x="116" y="94"/>
                  </a:lnTo>
                  <a:cubicBezTo>
                    <a:pt x="209" y="186"/>
                    <a:pt x="302" y="279"/>
                    <a:pt x="302" y="488"/>
                  </a:cubicBezTo>
                  <a:lnTo>
                    <a:pt x="302" y="8599"/>
                  </a:lnTo>
                  <a:cubicBezTo>
                    <a:pt x="302" y="8784"/>
                    <a:pt x="209" y="8877"/>
                    <a:pt x="0" y="8970"/>
                  </a:cubicBezTo>
                  <a:cubicBezTo>
                    <a:pt x="116" y="9062"/>
                    <a:pt x="209" y="9062"/>
                    <a:pt x="302" y="9062"/>
                  </a:cubicBezTo>
                  <a:cubicBezTo>
                    <a:pt x="580" y="9062"/>
                    <a:pt x="788" y="8877"/>
                    <a:pt x="788" y="8599"/>
                  </a:cubicBezTo>
                  <a:lnTo>
                    <a:pt x="788" y="488"/>
                  </a:lnTo>
                  <a:cubicBezTo>
                    <a:pt x="788" y="279"/>
                    <a:pt x="696" y="186"/>
                    <a:pt x="696" y="94"/>
                  </a:cubicBezTo>
                  <a:cubicBezTo>
                    <a:pt x="580" y="1"/>
                    <a:pt x="394"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2"/>
            <p:cNvSpPr/>
            <p:nvPr/>
          </p:nvSpPr>
          <p:spPr>
            <a:xfrm>
              <a:off x="1615292" y="1813367"/>
              <a:ext cx="228384" cy="228362"/>
            </a:xfrm>
            <a:custGeom>
              <a:avLst/>
              <a:gdLst/>
              <a:ahLst/>
              <a:cxnLst/>
              <a:rect l="l" t="t" r="r" b="b"/>
              <a:pathLst>
                <a:path w="8483" h="8483" extrusionOk="0">
                  <a:moveTo>
                    <a:pt x="4242" y="0"/>
                  </a:moveTo>
                  <a:lnTo>
                    <a:pt x="1" y="4241"/>
                  </a:lnTo>
                  <a:lnTo>
                    <a:pt x="4242" y="8482"/>
                  </a:lnTo>
                  <a:lnTo>
                    <a:pt x="8483" y="4241"/>
                  </a:lnTo>
                  <a:lnTo>
                    <a:pt x="42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2"/>
            <p:cNvSpPr/>
            <p:nvPr/>
          </p:nvSpPr>
          <p:spPr>
            <a:xfrm>
              <a:off x="1622776" y="1927540"/>
              <a:ext cx="106721" cy="114195"/>
            </a:xfrm>
            <a:custGeom>
              <a:avLst/>
              <a:gdLst/>
              <a:ahLst/>
              <a:cxnLst/>
              <a:rect l="l" t="t" r="r" b="b"/>
              <a:pathLst>
                <a:path w="3964" h="4242" extrusionOk="0">
                  <a:moveTo>
                    <a:pt x="3964" y="0"/>
                  </a:moveTo>
                  <a:lnTo>
                    <a:pt x="186" y="3755"/>
                  </a:lnTo>
                  <a:cubicBezTo>
                    <a:pt x="1" y="3963"/>
                    <a:pt x="186" y="4241"/>
                    <a:pt x="395" y="4241"/>
                  </a:cubicBezTo>
                  <a:lnTo>
                    <a:pt x="3964" y="4241"/>
                  </a:lnTo>
                  <a:lnTo>
                    <a:pt x="39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2"/>
            <p:cNvSpPr/>
            <p:nvPr/>
          </p:nvSpPr>
          <p:spPr>
            <a:xfrm>
              <a:off x="1713878" y="1927540"/>
              <a:ext cx="15615" cy="114195"/>
            </a:xfrm>
            <a:custGeom>
              <a:avLst/>
              <a:gdLst/>
              <a:ahLst/>
              <a:cxnLst/>
              <a:rect l="l" t="t" r="r" b="b"/>
              <a:pathLst>
                <a:path w="580" h="4242" extrusionOk="0">
                  <a:moveTo>
                    <a:pt x="580" y="0"/>
                  </a:moveTo>
                  <a:lnTo>
                    <a:pt x="0" y="580"/>
                  </a:lnTo>
                  <a:lnTo>
                    <a:pt x="0" y="4241"/>
                  </a:lnTo>
                  <a:lnTo>
                    <a:pt x="580" y="4241"/>
                  </a:lnTo>
                  <a:lnTo>
                    <a:pt x="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2"/>
            <p:cNvSpPr/>
            <p:nvPr/>
          </p:nvSpPr>
          <p:spPr>
            <a:xfrm>
              <a:off x="1729465" y="1927540"/>
              <a:ext cx="114205" cy="104127"/>
            </a:xfrm>
            <a:custGeom>
              <a:avLst/>
              <a:gdLst/>
              <a:ahLst/>
              <a:cxnLst/>
              <a:rect l="l" t="t" r="r" b="b"/>
              <a:pathLst>
                <a:path w="4242" h="3868" extrusionOk="0">
                  <a:moveTo>
                    <a:pt x="1" y="0"/>
                  </a:moveTo>
                  <a:lnTo>
                    <a:pt x="3755" y="3755"/>
                  </a:lnTo>
                  <a:cubicBezTo>
                    <a:pt x="3831" y="3831"/>
                    <a:pt x="3917" y="3867"/>
                    <a:pt x="3995" y="3867"/>
                  </a:cubicBezTo>
                  <a:cubicBezTo>
                    <a:pt x="4130" y="3867"/>
                    <a:pt x="4242" y="3760"/>
                    <a:pt x="4242" y="3569"/>
                  </a:cubicBezTo>
                  <a:lnTo>
                    <a:pt x="42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2"/>
            <p:cNvSpPr/>
            <p:nvPr/>
          </p:nvSpPr>
          <p:spPr>
            <a:xfrm>
              <a:off x="1729465" y="1927540"/>
              <a:ext cx="114205" cy="15614"/>
            </a:xfrm>
            <a:custGeom>
              <a:avLst/>
              <a:gdLst/>
              <a:ahLst/>
              <a:cxnLst/>
              <a:rect l="l" t="t" r="r" b="b"/>
              <a:pathLst>
                <a:path w="4242" h="580" extrusionOk="0">
                  <a:moveTo>
                    <a:pt x="1" y="0"/>
                  </a:moveTo>
                  <a:lnTo>
                    <a:pt x="580" y="580"/>
                  </a:lnTo>
                  <a:lnTo>
                    <a:pt x="4242" y="580"/>
                  </a:lnTo>
                  <a:lnTo>
                    <a:pt x="42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2"/>
            <p:cNvSpPr/>
            <p:nvPr/>
          </p:nvSpPr>
          <p:spPr>
            <a:xfrm>
              <a:off x="1729465" y="1813367"/>
              <a:ext cx="106721" cy="114195"/>
            </a:xfrm>
            <a:custGeom>
              <a:avLst/>
              <a:gdLst/>
              <a:ahLst/>
              <a:cxnLst/>
              <a:rect l="l" t="t" r="r" b="b"/>
              <a:pathLst>
                <a:path w="3964" h="4242" extrusionOk="0">
                  <a:moveTo>
                    <a:pt x="1" y="0"/>
                  </a:moveTo>
                  <a:lnTo>
                    <a:pt x="1" y="4241"/>
                  </a:lnTo>
                  <a:lnTo>
                    <a:pt x="3755" y="464"/>
                  </a:lnTo>
                  <a:cubicBezTo>
                    <a:pt x="3964" y="278"/>
                    <a:pt x="3755" y="0"/>
                    <a:pt x="3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2"/>
            <p:cNvSpPr/>
            <p:nvPr/>
          </p:nvSpPr>
          <p:spPr>
            <a:xfrm>
              <a:off x="1729465" y="1813367"/>
              <a:ext cx="15615" cy="114195"/>
            </a:xfrm>
            <a:custGeom>
              <a:avLst/>
              <a:gdLst/>
              <a:ahLst/>
              <a:cxnLst/>
              <a:rect l="l" t="t" r="r" b="b"/>
              <a:pathLst>
                <a:path w="580" h="4242" extrusionOk="0">
                  <a:moveTo>
                    <a:pt x="1" y="0"/>
                  </a:moveTo>
                  <a:lnTo>
                    <a:pt x="1" y="4241"/>
                  </a:lnTo>
                  <a:lnTo>
                    <a:pt x="580" y="3662"/>
                  </a:lnTo>
                  <a:lnTo>
                    <a:pt x="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2"/>
            <p:cNvSpPr/>
            <p:nvPr/>
          </p:nvSpPr>
          <p:spPr>
            <a:xfrm>
              <a:off x="1615292" y="1823785"/>
              <a:ext cx="114205" cy="103777"/>
            </a:xfrm>
            <a:custGeom>
              <a:avLst/>
              <a:gdLst/>
              <a:ahLst/>
              <a:cxnLst/>
              <a:rect l="l" t="t" r="r" b="b"/>
              <a:pathLst>
                <a:path w="4242" h="3855" extrusionOk="0">
                  <a:moveTo>
                    <a:pt x="289" y="1"/>
                  </a:moveTo>
                  <a:cubicBezTo>
                    <a:pt x="141" y="1"/>
                    <a:pt x="1" y="137"/>
                    <a:pt x="1" y="285"/>
                  </a:cubicBezTo>
                  <a:lnTo>
                    <a:pt x="1" y="3854"/>
                  </a:lnTo>
                  <a:lnTo>
                    <a:pt x="4242" y="3854"/>
                  </a:lnTo>
                  <a:lnTo>
                    <a:pt x="464" y="77"/>
                  </a:lnTo>
                  <a:cubicBezTo>
                    <a:pt x="410" y="23"/>
                    <a:pt x="349" y="1"/>
                    <a:pt x="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2"/>
            <p:cNvSpPr/>
            <p:nvPr/>
          </p:nvSpPr>
          <p:spPr>
            <a:xfrm>
              <a:off x="1615292" y="1911925"/>
              <a:ext cx="114205" cy="15641"/>
            </a:xfrm>
            <a:custGeom>
              <a:avLst/>
              <a:gdLst/>
              <a:ahLst/>
              <a:cxnLst/>
              <a:rect l="l" t="t" r="r" b="b"/>
              <a:pathLst>
                <a:path w="4242" h="581" extrusionOk="0">
                  <a:moveTo>
                    <a:pt x="1" y="1"/>
                  </a:moveTo>
                  <a:lnTo>
                    <a:pt x="1" y="580"/>
                  </a:lnTo>
                  <a:lnTo>
                    <a:pt x="4242" y="580"/>
                  </a:lnTo>
                  <a:lnTo>
                    <a:pt x="36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2"/>
            <p:cNvSpPr/>
            <p:nvPr/>
          </p:nvSpPr>
          <p:spPr>
            <a:xfrm>
              <a:off x="1708870" y="1906945"/>
              <a:ext cx="41218" cy="41215"/>
            </a:xfrm>
            <a:custGeom>
              <a:avLst/>
              <a:gdLst/>
              <a:ahLst/>
              <a:cxnLst/>
              <a:rect l="l" t="t" r="r" b="b"/>
              <a:pathLst>
                <a:path w="1531" h="1531" extrusionOk="0">
                  <a:moveTo>
                    <a:pt x="766" y="1"/>
                  </a:moveTo>
                  <a:cubicBezTo>
                    <a:pt x="279" y="1"/>
                    <a:pt x="1" y="279"/>
                    <a:pt x="1" y="765"/>
                  </a:cubicBezTo>
                  <a:cubicBezTo>
                    <a:pt x="1" y="1252"/>
                    <a:pt x="279" y="1530"/>
                    <a:pt x="766" y="1530"/>
                  </a:cubicBezTo>
                  <a:cubicBezTo>
                    <a:pt x="1252" y="1530"/>
                    <a:pt x="1530" y="1252"/>
                    <a:pt x="1530" y="765"/>
                  </a:cubicBezTo>
                  <a:cubicBezTo>
                    <a:pt x="1530" y="279"/>
                    <a:pt x="1252"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2"/>
            <p:cNvSpPr/>
            <p:nvPr/>
          </p:nvSpPr>
          <p:spPr>
            <a:xfrm>
              <a:off x="1711374" y="1906945"/>
              <a:ext cx="38715" cy="41215"/>
            </a:xfrm>
            <a:custGeom>
              <a:avLst/>
              <a:gdLst/>
              <a:ahLst/>
              <a:cxnLst/>
              <a:rect l="l" t="t" r="r" b="b"/>
              <a:pathLst>
                <a:path w="1438" h="1531" extrusionOk="0">
                  <a:moveTo>
                    <a:pt x="858" y="1"/>
                  </a:moveTo>
                  <a:lnTo>
                    <a:pt x="858" y="1"/>
                  </a:lnTo>
                  <a:cubicBezTo>
                    <a:pt x="951" y="93"/>
                    <a:pt x="951" y="279"/>
                    <a:pt x="951" y="371"/>
                  </a:cubicBezTo>
                  <a:cubicBezTo>
                    <a:pt x="951" y="858"/>
                    <a:pt x="673" y="1252"/>
                    <a:pt x="186" y="1252"/>
                  </a:cubicBezTo>
                  <a:cubicBezTo>
                    <a:pt x="93" y="1252"/>
                    <a:pt x="93" y="1252"/>
                    <a:pt x="1" y="1159"/>
                  </a:cubicBezTo>
                  <a:lnTo>
                    <a:pt x="1" y="1159"/>
                  </a:lnTo>
                  <a:cubicBezTo>
                    <a:pt x="93" y="1437"/>
                    <a:pt x="371" y="1530"/>
                    <a:pt x="673" y="1530"/>
                  </a:cubicBezTo>
                  <a:cubicBezTo>
                    <a:pt x="1159" y="1530"/>
                    <a:pt x="1437" y="1252"/>
                    <a:pt x="1437" y="765"/>
                  </a:cubicBezTo>
                  <a:cubicBezTo>
                    <a:pt x="1437" y="371"/>
                    <a:pt x="1252" y="93"/>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2"/>
            <p:cNvSpPr/>
            <p:nvPr/>
          </p:nvSpPr>
          <p:spPr>
            <a:xfrm>
              <a:off x="1609666" y="1807740"/>
              <a:ext cx="239637" cy="382479"/>
            </a:xfrm>
            <a:custGeom>
              <a:avLst/>
              <a:gdLst/>
              <a:ahLst/>
              <a:cxnLst/>
              <a:rect l="l" t="t" r="r" b="b"/>
              <a:pathLst>
                <a:path w="8901" h="14208" extrusionOk="0">
                  <a:moveTo>
                    <a:pt x="4265" y="673"/>
                  </a:moveTo>
                  <a:lnTo>
                    <a:pt x="4265" y="3477"/>
                  </a:lnTo>
                  <a:cubicBezTo>
                    <a:pt x="4149" y="3477"/>
                    <a:pt x="3964" y="3570"/>
                    <a:pt x="3871" y="3570"/>
                  </a:cubicBezTo>
                  <a:lnTo>
                    <a:pt x="2620" y="2318"/>
                  </a:lnTo>
                  <a:lnTo>
                    <a:pt x="4265" y="673"/>
                  </a:lnTo>
                  <a:close/>
                  <a:moveTo>
                    <a:pt x="8020" y="395"/>
                  </a:moveTo>
                  <a:cubicBezTo>
                    <a:pt x="8020" y="395"/>
                    <a:pt x="8112" y="395"/>
                    <a:pt x="8112" y="487"/>
                  </a:cubicBezTo>
                  <a:lnTo>
                    <a:pt x="8020" y="487"/>
                  </a:lnTo>
                  <a:lnTo>
                    <a:pt x="5030" y="3570"/>
                  </a:lnTo>
                  <a:cubicBezTo>
                    <a:pt x="4937" y="3477"/>
                    <a:pt x="4729" y="3477"/>
                    <a:pt x="4636" y="3477"/>
                  </a:cubicBezTo>
                  <a:lnTo>
                    <a:pt x="4636" y="395"/>
                  </a:lnTo>
                  <a:close/>
                  <a:moveTo>
                    <a:pt x="488" y="789"/>
                  </a:moveTo>
                  <a:lnTo>
                    <a:pt x="488" y="881"/>
                  </a:lnTo>
                  <a:lnTo>
                    <a:pt x="3570" y="3871"/>
                  </a:lnTo>
                  <a:cubicBezTo>
                    <a:pt x="3477" y="3964"/>
                    <a:pt x="3477" y="4149"/>
                    <a:pt x="3477" y="4265"/>
                  </a:cubicBezTo>
                  <a:lnTo>
                    <a:pt x="395" y="4265"/>
                  </a:lnTo>
                  <a:lnTo>
                    <a:pt x="395" y="881"/>
                  </a:lnTo>
                  <a:lnTo>
                    <a:pt x="488" y="789"/>
                  </a:lnTo>
                  <a:close/>
                  <a:moveTo>
                    <a:pt x="6583" y="2619"/>
                  </a:moveTo>
                  <a:lnTo>
                    <a:pt x="8205" y="4265"/>
                  </a:lnTo>
                  <a:lnTo>
                    <a:pt x="5424" y="4265"/>
                  </a:lnTo>
                  <a:cubicBezTo>
                    <a:pt x="5424" y="4149"/>
                    <a:pt x="5424" y="3964"/>
                    <a:pt x="5308" y="3871"/>
                  </a:cubicBezTo>
                  <a:lnTo>
                    <a:pt x="6583" y="2619"/>
                  </a:lnTo>
                  <a:close/>
                  <a:moveTo>
                    <a:pt x="4451" y="3871"/>
                  </a:moveTo>
                  <a:cubicBezTo>
                    <a:pt x="4729" y="3871"/>
                    <a:pt x="5030" y="4149"/>
                    <a:pt x="5030" y="4450"/>
                  </a:cubicBezTo>
                  <a:cubicBezTo>
                    <a:pt x="5030" y="4728"/>
                    <a:pt x="4729" y="5030"/>
                    <a:pt x="4451" y="5030"/>
                  </a:cubicBezTo>
                  <a:cubicBezTo>
                    <a:pt x="4149" y="5030"/>
                    <a:pt x="3871" y="4728"/>
                    <a:pt x="3871" y="4450"/>
                  </a:cubicBezTo>
                  <a:cubicBezTo>
                    <a:pt x="3871" y="4149"/>
                    <a:pt x="4149" y="3871"/>
                    <a:pt x="4451" y="3871"/>
                  </a:cubicBezTo>
                  <a:close/>
                  <a:moveTo>
                    <a:pt x="8506" y="4636"/>
                  </a:moveTo>
                  <a:lnTo>
                    <a:pt x="8506" y="8019"/>
                  </a:lnTo>
                  <a:cubicBezTo>
                    <a:pt x="8506" y="8019"/>
                    <a:pt x="8506" y="8112"/>
                    <a:pt x="8414" y="8112"/>
                  </a:cubicBezTo>
                  <a:lnTo>
                    <a:pt x="8414" y="8019"/>
                  </a:lnTo>
                  <a:lnTo>
                    <a:pt x="5308" y="5030"/>
                  </a:lnTo>
                  <a:cubicBezTo>
                    <a:pt x="5424" y="4937"/>
                    <a:pt x="5424" y="4728"/>
                    <a:pt x="5424" y="4636"/>
                  </a:cubicBezTo>
                  <a:close/>
                  <a:moveTo>
                    <a:pt x="5030" y="5308"/>
                  </a:moveTo>
                  <a:lnTo>
                    <a:pt x="6281" y="6582"/>
                  </a:lnTo>
                  <a:lnTo>
                    <a:pt x="4636" y="8205"/>
                  </a:lnTo>
                  <a:lnTo>
                    <a:pt x="4636" y="5424"/>
                  </a:lnTo>
                  <a:cubicBezTo>
                    <a:pt x="4845" y="5424"/>
                    <a:pt x="4937" y="5424"/>
                    <a:pt x="5030" y="5308"/>
                  </a:cubicBezTo>
                  <a:close/>
                  <a:moveTo>
                    <a:pt x="3871" y="5308"/>
                  </a:moveTo>
                  <a:cubicBezTo>
                    <a:pt x="3964" y="5424"/>
                    <a:pt x="4149" y="5424"/>
                    <a:pt x="4265" y="5424"/>
                  </a:cubicBezTo>
                  <a:lnTo>
                    <a:pt x="4265" y="8506"/>
                  </a:lnTo>
                  <a:lnTo>
                    <a:pt x="789" y="8506"/>
                  </a:lnTo>
                  <a:cubicBezTo>
                    <a:pt x="789" y="8413"/>
                    <a:pt x="789" y="8413"/>
                    <a:pt x="882" y="8413"/>
                  </a:cubicBezTo>
                  <a:lnTo>
                    <a:pt x="3871" y="5308"/>
                  </a:lnTo>
                  <a:close/>
                  <a:moveTo>
                    <a:pt x="4265" y="1"/>
                  </a:moveTo>
                  <a:lnTo>
                    <a:pt x="2318" y="2040"/>
                  </a:lnTo>
                  <a:lnTo>
                    <a:pt x="789" y="580"/>
                  </a:lnTo>
                  <a:cubicBezTo>
                    <a:pt x="673" y="395"/>
                    <a:pt x="488" y="395"/>
                    <a:pt x="302" y="395"/>
                  </a:cubicBezTo>
                  <a:cubicBezTo>
                    <a:pt x="94" y="487"/>
                    <a:pt x="1" y="673"/>
                    <a:pt x="1" y="881"/>
                  </a:cubicBezTo>
                  <a:lnTo>
                    <a:pt x="1" y="4450"/>
                  </a:lnTo>
                  <a:lnTo>
                    <a:pt x="1" y="4543"/>
                  </a:lnTo>
                  <a:lnTo>
                    <a:pt x="1" y="4636"/>
                  </a:lnTo>
                  <a:lnTo>
                    <a:pt x="789" y="5308"/>
                  </a:lnTo>
                  <a:cubicBezTo>
                    <a:pt x="835" y="5366"/>
                    <a:pt x="882" y="5395"/>
                    <a:pt x="928" y="5395"/>
                  </a:cubicBezTo>
                  <a:cubicBezTo>
                    <a:pt x="974" y="5395"/>
                    <a:pt x="1021" y="5366"/>
                    <a:pt x="1067" y="5308"/>
                  </a:cubicBezTo>
                  <a:cubicBezTo>
                    <a:pt x="1160" y="5215"/>
                    <a:pt x="1160" y="5122"/>
                    <a:pt x="1067" y="5030"/>
                  </a:cubicBezTo>
                  <a:lnTo>
                    <a:pt x="673" y="4636"/>
                  </a:lnTo>
                  <a:lnTo>
                    <a:pt x="3477" y="4636"/>
                  </a:lnTo>
                  <a:cubicBezTo>
                    <a:pt x="3477" y="4844"/>
                    <a:pt x="3570" y="4937"/>
                    <a:pt x="3570" y="5030"/>
                  </a:cubicBezTo>
                  <a:lnTo>
                    <a:pt x="2318" y="6281"/>
                  </a:lnTo>
                  <a:lnTo>
                    <a:pt x="1739" y="5702"/>
                  </a:lnTo>
                  <a:cubicBezTo>
                    <a:pt x="1693" y="5655"/>
                    <a:pt x="1646" y="5632"/>
                    <a:pt x="1600" y="5632"/>
                  </a:cubicBezTo>
                  <a:cubicBezTo>
                    <a:pt x="1554" y="5632"/>
                    <a:pt x="1507" y="5655"/>
                    <a:pt x="1461" y="5702"/>
                  </a:cubicBezTo>
                  <a:cubicBezTo>
                    <a:pt x="1368" y="5794"/>
                    <a:pt x="1368" y="5887"/>
                    <a:pt x="1461" y="6003"/>
                  </a:cubicBezTo>
                  <a:lnTo>
                    <a:pt x="2040" y="6582"/>
                  </a:lnTo>
                  <a:lnTo>
                    <a:pt x="580" y="8112"/>
                  </a:lnTo>
                  <a:cubicBezTo>
                    <a:pt x="395" y="8205"/>
                    <a:pt x="395" y="8413"/>
                    <a:pt x="395" y="8599"/>
                  </a:cubicBezTo>
                  <a:cubicBezTo>
                    <a:pt x="488" y="8784"/>
                    <a:pt x="673" y="8900"/>
                    <a:pt x="882" y="8900"/>
                  </a:cubicBezTo>
                  <a:lnTo>
                    <a:pt x="3779" y="8900"/>
                  </a:lnTo>
                  <a:lnTo>
                    <a:pt x="3779" y="13535"/>
                  </a:lnTo>
                  <a:cubicBezTo>
                    <a:pt x="3779" y="13906"/>
                    <a:pt x="4057" y="14207"/>
                    <a:pt x="4451" y="14207"/>
                  </a:cubicBezTo>
                  <a:cubicBezTo>
                    <a:pt x="4845" y="14207"/>
                    <a:pt x="5123" y="13906"/>
                    <a:pt x="5123" y="13535"/>
                  </a:cubicBezTo>
                  <a:lnTo>
                    <a:pt x="5123" y="10823"/>
                  </a:lnTo>
                  <a:cubicBezTo>
                    <a:pt x="5123" y="10731"/>
                    <a:pt x="5030" y="10638"/>
                    <a:pt x="4937" y="10638"/>
                  </a:cubicBezTo>
                  <a:cubicBezTo>
                    <a:pt x="4845" y="10638"/>
                    <a:pt x="4729" y="10731"/>
                    <a:pt x="4729" y="10823"/>
                  </a:cubicBezTo>
                  <a:lnTo>
                    <a:pt x="4729" y="13535"/>
                  </a:lnTo>
                  <a:cubicBezTo>
                    <a:pt x="4729" y="13720"/>
                    <a:pt x="4636" y="13813"/>
                    <a:pt x="4451" y="13813"/>
                  </a:cubicBezTo>
                  <a:cubicBezTo>
                    <a:pt x="4265" y="13813"/>
                    <a:pt x="4149" y="13720"/>
                    <a:pt x="4149" y="13535"/>
                  </a:cubicBezTo>
                  <a:lnTo>
                    <a:pt x="4149" y="8900"/>
                  </a:lnTo>
                  <a:lnTo>
                    <a:pt x="4636" y="8900"/>
                  </a:lnTo>
                  <a:cubicBezTo>
                    <a:pt x="4636" y="8900"/>
                    <a:pt x="4636" y="8784"/>
                    <a:pt x="4729" y="8691"/>
                  </a:cubicBezTo>
                  <a:lnTo>
                    <a:pt x="4729" y="9943"/>
                  </a:lnTo>
                  <a:cubicBezTo>
                    <a:pt x="4729" y="10059"/>
                    <a:pt x="4845" y="10151"/>
                    <a:pt x="4937" y="10151"/>
                  </a:cubicBezTo>
                  <a:cubicBezTo>
                    <a:pt x="5030" y="10151"/>
                    <a:pt x="5123" y="10059"/>
                    <a:pt x="5123" y="9943"/>
                  </a:cubicBezTo>
                  <a:lnTo>
                    <a:pt x="5123" y="8321"/>
                  </a:lnTo>
                  <a:lnTo>
                    <a:pt x="6583" y="6861"/>
                  </a:lnTo>
                  <a:lnTo>
                    <a:pt x="8112" y="8413"/>
                  </a:lnTo>
                  <a:cubicBezTo>
                    <a:pt x="8205" y="8413"/>
                    <a:pt x="8321" y="8506"/>
                    <a:pt x="8414" y="8506"/>
                  </a:cubicBezTo>
                  <a:lnTo>
                    <a:pt x="8599" y="8506"/>
                  </a:lnTo>
                  <a:cubicBezTo>
                    <a:pt x="8784" y="8413"/>
                    <a:pt x="8900" y="8205"/>
                    <a:pt x="8900" y="8019"/>
                  </a:cubicBezTo>
                  <a:lnTo>
                    <a:pt x="8900" y="4450"/>
                  </a:lnTo>
                  <a:lnTo>
                    <a:pt x="8900" y="4358"/>
                  </a:lnTo>
                  <a:lnTo>
                    <a:pt x="6861" y="2318"/>
                  </a:lnTo>
                  <a:lnTo>
                    <a:pt x="8321" y="789"/>
                  </a:lnTo>
                  <a:cubicBezTo>
                    <a:pt x="8506" y="673"/>
                    <a:pt x="8506" y="487"/>
                    <a:pt x="8506" y="302"/>
                  </a:cubicBezTo>
                  <a:cubicBezTo>
                    <a:pt x="8414" y="93"/>
                    <a:pt x="8205" y="1"/>
                    <a:pt x="8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1" name="Google Shape;2981;p52"/>
          <p:cNvGrpSpPr/>
          <p:nvPr/>
        </p:nvGrpSpPr>
        <p:grpSpPr>
          <a:xfrm>
            <a:off x="2691533" y="1731022"/>
            <a:ext cx="457898" cy="383099"/>
            <a:chOff x="731225" y="2952590"/>
            <a:chExt cx="384992" cy="383099"/>
          </a:xfrm>
        </p:grpSpPr>
        <p:sp>
          <p:nvSpPr>
            <p:cNvPr id="2982" name="Google Shape;2982;p52"/>
            <p:cNvSpPr/>
            <p:nvPr/>
          </p:nvSpPr>
          <p:spPr>
            <a:xfrm>
              <a:off x="736205" y="2956979"/>
              <a:ext cx="374384" cy="371846"/>
            </a:xfrm>
            <a:custGeom>
              <a:avLst/>
              <a:gdLst/>
              <a:ahLst/>
              <a:cxnLst/>
              <a:rect l="l" t="t" r="r" b="b"/>
              <a:pathLst>
                <a:path w="13906" h="13813" extrusionOk="0">
                  <a:moveTo>
                    <a:pt x="6953" y="0"/>
                  </a:moveTo>
                  <a:cubicBezTo>
                    <a:pt x="3199" y="0"/>
                    <a:pt x="1" y="3082"/>
                    <a:pt x="1" y="6953"/>
                  </a:cubicBezTo>
                  <a:cubicBezTo>
                    <a:pt x="1" y="10707"/>
                    <a:pt x="3199" y="13813"/>
                    <a:pt x="6953" y="13813"/>
                  </a:cubicBezTo>
                  <a:cubicBezTo>
                    <a:pt x="10824" y="13813"/>
                    <a:pt x="13906" y="10707"/>
                    <a:pt x="13906" y="6953"/>
                  </a:cubicBezTo>
                  <a:cubicBezTo>
                    <a:pt x="13906" y="3082"/>
                    <a:pt x="10824" y="0"/>
                    <a:pt x="6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2"/>
            <p:cNvSpPr/>
            <p:nvPr/>
          </p:nvSpPr>
          <p:spPr>
            <a:xfrm>
              <a:off x="960190" y="2975070"/>
              <a:ext cx="150389" cy="351252"/>
            </a:xfrm>
            <a:custGeom>
              <a:avLst/>
              <a:gdLst/>
              <a:ahLst/>
              <a:cxnLst/>
              <a:rect l="l" t="t" r="r" b="b"/>
              <a:pathLst>
                <a:path w="5586" h="13048" extrusionOk="0">
                  <a:moveTo>
                    <a:pt x="1437" y="0"/>
                  </a:moveTo>
                  <a:lnTo>
                    <a:pt x="1437" y="0"/>
                  </a:lnTo>
                  <a:cubicBezTo>
                    <a:pt x="3662" y="1159"/>
                    <a:pt x="5099" y="3477"/>
                    <a:pt x="5006" y="6188"/>
                  </a:cubicBezTo>
                  <a:cubicBezTo>
                    <a:pt x="5006" y="9456"/>
                    <a:pt x="2897" y="12167"/>
                    <a:pt x="1" y="13048"/>
                  </a:cubicBezTo>
                  <a:cubicBezTo>
                    <a:pt x="3176" y="12353"/>
                    <a:pt x="5493" y="9664"/>
                    <a:pt x="5586" y="6281"/>
                  </a:cubicBezTo>
                  <a:cubicBezTo>
                    <a:pt x="5586" y="3477"/>
                    <a:pt x="3848" y="1066"/>
                    <a:pt x="1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2"/>
            <p:cNvSpPr/>
            <p:nvPr/>
          </p:nvSpPr>
          <p:spPr>
            <a:xfrm>
              <a:off x="819823" y="2956979"/>
              <a:ext cx="207788" cy="371846"/>
            </a:xfrm>
            <a:custGeom>
              <a:avLst/>
              <a:gdLst/>
              <a:ahLst/>
              <a:cxnLst/>
              <a:rect l="l" t="t" r="r" b="b"/>
              <a:pathLst>
                <a:path w="7718" h="13813" extrusionOk="0">
                  <a:moveTo>
                    <a:pt x="3847" y="0"/>
                  </a:moveTo>
                  <a:cubicBezTo>
                    <a:pt x="3361" y="0"/>
                    <a:pt x="2897" y="93"/>
                    <a:pt x="2503" y="186"/>
                  </a:cubicBezTo>
                  <a:cubicBezTo>
                    <a:pt x="858" y="3963"/>
                    <a:pt x="0" y="8390"/>
                    <a:pt x="1622" y="12260"/>
                  </a:cubicBezTo>
                  <a:cubicBezTo>
                    <a:pt x="1831" y="12747"/>
                    <a:pt x="2109" y="13233"/>
                    <a:pt x="2410" y="13720"/>
                  </a:cubicBezTo>
                  <a:cubicBezTo>
                    <a:pt x="2897" y="13813"/>
                    <a:pt x="3361" y="13813"/>
                    <a:pt x="3847" y="13813"/>
                  </a:cubicBezTo>
                  <a:cubicBezTo>
                    <a:pt x="4334" y="13813"/>
                    <a:pt x="4821" y="13813"/>
                    <a:pt x="5307" y="13720"/>
                  </a:cubicBezTo>
                  <a:cubicBezTo>
                    <a:pt x="5585" y="13233"/>
                    <a:pt x="5794" y="12747"/>
                    <a:pt x="5979" y="12260"/>
                  </a:cubicBezTo>
                  <a:cubicBezTo>
                    <a:pt x="7718" y="8505"/>
                    <a:pt x="6837" y="3963"/>
                    <a:pt x="5307" y="186"/>
                  </a:cubicBezTo>
                  <a:cubicBezTo>
                    <a:pt x="4821" y="93"/>
                    <a:pt x="4334" y="0"/>
                    <a:pt x="3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2"/>
            <p:cNvSpPr/>
            <p:nvPr/>
          </p:nvSpPr>
          <p:spPr>
            <a:xfrm>
              <a:off x="869116" y="2956979"/>
              <a:ext cx="111701" cy="59924"/>
            </a:xfrm>
            <a:custGeom>
              <a:avLst/>
              <a:gdLst/>
              <a:ahLst/>
              <a:cxnLst/>
              <a:rect l="l" t="t" r="r" b="b"/>
              <a:pathLst>
                <a:path w="4149" h="2226" extrusionOk="0">
                  <a:moveTo>
                    <a:pt x="2016" y="0"/>
                  </a:moveTo>
                  <a:cubicBezTo>
                    <a:pt x="950" y="0"/>
                    <a:pt x="0" y="487"/>
                    <a:pt x="0" y="1159"/>
                  </a:cubicBezTo>
                  <a:cubicBezTo>
                    <a:pt x="0" y="1738"/>
                    <a:pt x="950" y="2225"/>
                    <a:pt x="2016" y="2225"/>
                  </a:cubicBezTo>
                  <a:cubicBezTo>
                    <a:pt x="3175" y="2225"/>
                    <a:pt x="4056" y="1738"/>
                    <a:pt x="4056" y="1159"/>
                  </a:cubicBezTo>
                  <a:cubicBezTo>
                    <a:pt x="4148" y="487"/>
                    <a:pt x="3175" y="0"/>
                    <a:pt x="20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2"/>
            <p:cNvSpPr/>
            <p:nvPr/>
          </p:nvSpPr>
          <p:spPr>
            <a:xfrm>
              <a:off x="874096" y="2964463"/>
              <a:ext cx="106721" cy="52440"/>
            </a:xfrm>
            <a:custGeom>
              <a:avLst/>
              <a:gdLst/>
              <a:ahLst/>
              <a:cxnLst/>
              <a:rect l="l" t="t" r="r" b="b"/>
              <a:pathLst>
                <a:path w="3964" h="1948" extrusionOk="0">
                  <a:moveTo>
                    <a:pt x="3291" y="0"/>
                  </a:moveTo>
                  <a:lnTo>
                    <a:pt x="3291" y="0"/>
                  </a:lnTo>
                  <a:cubicBezTo>
                    <a:pt x="3384" y="209"/>
                    <a:pt x="3477" y="302"/>
                    <a:pt x="3477" y="487"/>
                  </a:cubicBezTo>
                  <a:cubicBezTo>
                    <a:pt x="3477" y="1025"/>
                    <a:pt x="2638" y="1563"/>
                    <a:pt x="1590" y="1563"/>
                  </a:cubicBezTo>
                  <a:cubicBezTo>
                    <a:pt x="1509" y="1563"/>
                    <a:pt x="1427" y="1560"/>
                    <a:pt x="1345" y="1553"/>
                  </a:cubicBezTo>
                  <a:cubicBezTo>
                    <a:pt x="881" y="1553"/>
                    <a:pt x="394" y="1460"/>
                    <a:pt x="0" y="1275"/>
                  </a:cubicBezTo>
                  <a:lnTo>
                    <a:pt x="0" y="1275"/>
                  </a:lnTo>
                  <a:cubicBezTo>
                    <a:pt x="394" y="1646"/>
                    <a:pt x="1066" y="1947"/>
                    <a:pt x="1831" y="1947"/>
                  </a:cubicBezTo>
                  <a:cubicBezTo>
                    <a:pt x="2990" y="1947"/>
                    <a:pt x="3871" y="1460"/>
                    <a:pt x="3871" y="881"/>
                  </a:cubicBezTo>
                  <a:cubicBezTo>
                    <a:pt x="3963" y="487"/>
                    <a:pt x="3662" y="209"/>
                    <a:pt x="3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2"/>
            <p:cNvSpPr/>
            <p:nvPr/>
          </p:nvSpPr>
          <p:spPr>
            <a:xfrm>
              <a:off x="731225" y="2952590"/>
              <a:ext cx="384992" cy="383099"/>
            </a:xfrm>
            <a:custGeom>
              <a:avLst/>
              <a:gdLst/>
              <a:ahLst/>
              <a:cxnLst/>
              <a:rect l="l" t="t" r="r" b="b"/>
              <a:pathLst>
                <a:path w="14300" h="14231" extrusionOk="0">
                  <a:moveTo>
                    <a:pt x="7287" y="407"/>
                  </a:moveTo>
                  <a:cubicBezTo>
                    <a:pt x="7719" y="407"/>
                    <a:pt x="8139" y="515"/>
                    <a:pt x="8506" y="743"/>
                  </a:cubicBezTo>
                  <a:cubicBezTo>
                    <a:pt x="8876" y="835"/>
                    <a:pt x="8969" y="1137"/>
                    <a:pt x="8969" y="1322"/>
                  </a:cubicBezTo>
                  <a:cubicBezTo>
                    <a:pt x="8969" y="1507"/>
                    <a:pt x="8784" y="1716"/>
                    <a:pt x="8506" y="1901"/>
                  </a:cubicBezTo>
                  <a:cubicBezTo>
                    <a:pt x="8112" y="2098"/>
                    <a:pt x="7625" y="2197"/>
                    <a:pt x="7141" y="2197"/>
                  </a:cubicBezTo>
                  <a:cubicBezTo>
                    <a:pt x="6657" y="2197"/>
                    <a:pt x="6176" y="2098"/>
                    <a:pt x="5794" y="1901"/>
                  </a:cubicBezTo>
                  <a:cubicBezTo>
                    <a:pt x="5493" y="1716"/>
                    <a:pt x="5307" y="1507"/>
                    <a:pt x="5307" y="1322"/>
                  </a:cubicBezTo>
                  <a:cubicBezTo>
                    <a:pt x="5307" y="1021"/>
                    <a:pt x="5493" y="835"/>
                    <a:pt x="5794" y="650"/>
                  </a:cubicBezTo>
                  <a:cubicBezTo>
                    <a:pt x="6188" y="557"/>
                    <a:pt x="6466" y="441"/>
                    <a:pt x="6860" y="441"/>
                  </a:cubicBezTo>
                  <a:cubicBezTo>
                    <a:pt x="7003" y="418"/>
                    <a:pt x="7145" y="407"/>
                    <a:pt x="7287" y="407"/>
                  </a:cubicBezTo>
                  <a:close/>
                  <a:moveTo>
                    <a:pt x="5307" y="1994"/>
                  </a:moveTo>
                  <a:cubicBezTo>
                    <a:pt x="5400" y="2087"/>
                    <a:pt x="5493" y="2179"/>
                    <a:pt x="5609" y="2295"/>
                  </a:cubicBezTo>
                  <a:cubicBezTo>
                    <a:pt x="6072" y="2481"/>
                    <a:pt x="6559" y="2573"/>
                    <a:pt x="7138" y="2573"/>
                  </a:cubicBezTo>
                  <a:cubicBezTo>
                    <a:pt x="7926" y="2573"/>
                    <a:pt x="8598" y="2388"/>
                    <a:pt x="8969" y="2087"/>
                  </a:cubicBezTo>
                  <a:cubicBezTo>
                    <a:pt x="9456" y="3547"/>
                    <a:pt x="9850" y="4984"/>
                    <a:pt x="9942" y="6351"/>
                  </a:cubicBezTo>
                  <a:cubicBezTo>
                    <a:pt x="10128" y="8553"/>
                    <a:pt x="9850" y="10592"/>
                    <a:pt x="9085" y="12330"/>
                  </a:cubicBezTo>
                  <a:cubicBezTo>
                    <a:pt x="8876" y="12817"/>
                    <a:pt x="8691" y="13303"/>
                    <a:pt x="8390" y="13674"/>
                  </a:cubicBezTo>
                  <a:cubicBezTo>
                    <a:pt x="8204" y="13674"/>
                    <a:pt x="7926" y="13767"/>
                    <a:pt x="7625" y="13767"/>
                  </a:cubicBezTo>
                  <a:lnTo>
                    <a:pt x="6767" y="13767"/>
                  </a:lnTo>
                  <a:cubicBezTo>
                    <a:pt x="6466" y="13767"/>
                    <a:pt x="6072" y="13674"/>
                    <a:pt x="5794" y="13674"/>
                  </a:cubicBezTo>
                  <a:cubicBezTo>
                    <a:pt x="5609" y="13303"/>
                    <a:pt x="5307" y="12817"/>
                    <a:pt x="5122" y="12330"/>
                  </a:cubicBezTo>
                  <a:cubicBezTo>
                    <a:pt x="4334" y="10592"/>
                    <a:pt x="4149" y="8553"/>
                    <a:pt x="4334" y="6351"/>
                  </a:cubicBezTo>
                  <a:cubicBezTo>
                    <a:pt x="4543" y="4984"/>
                    <a:pt x="4821" y="3547"/>
                    <a:pt x="5307" y="1994"/>
                  </a:cubicBezTo>
                  <a:close/>
                  <a:moveTo>
                    <a:pt x="7373" y="1"/>
                  </a:moveTo>
                  <a:cubicBezTo>
                    <a:pt x="6976" y="1"/>
                    <a:pt x="6570" y="24"/>
                    <a:pt x="6188" y="71"/>
                  </a:cubicBezTo>
                  <a:cubicBezTo>
                    <a:pt x="5887" y="71"/>
                    <a:pt x="5493" y="163"/>
                    <a:pt x="5215" y="256"/>
                  </a:cubicBezTo>
                  <a:cubicBezTo>
                    <a:pt x="4450" y="441"/>
                    <a:pt x="3755" y="743"/>
                    <a:pt x="3083" y="1229"/>
                  </a:cubicBezTo>
                  <a:cubicBezTo>
                    <a:pt x="2990" y="1322"/>
                    <a:pt x="2990" y="1415"/>
                    <a:pt x="3083" y="1507"/>
                  </a:cubicBezTo>
                  <a:cubicBezTo>
                    <a:pt x="3129" y="1554"/>
                    <a:pt x="3181" y="1577"/>
                    <a:pt x="3233" y="1577"/>
                  </a:cubicBezTo>
                  <a:cubicBezTo>
                    <a:pt x="3285" y="1577"/>
                    <a:pt x="3338" y="1554"/>
                    <a:pt x="3384" y="1507"/>
                  </a:cubicBezTo>
                  <a:cubicBezTo>
                    <a:pt x="3963" y="1229"/>
                    <a:pt x="4543" y="835"/>
                    <a:pt x="5122" y="650"/>
                  </a:cubicBezTo>
                  <a:lnTo>
                    <a:pt x="5122" y="650"/>
                  </a:lnTo>
                  <a:cubicBezTo>
                    <a:pt x="5029" y="835"/>
                    <a:pt x="4913" y="1021"/>
                    <a:pt x="4913" y="1322"/>
                  </a:cubicBezTo>
                  <a:cubicBezTo>
                    <a:pt x="4913" y="1415"/>
                    <a:pt x="4913" y="1507"/>
                    <a:pt x="5029" y="1716"/>
                  </a:cubicBezTo>
                  <a:cubicBezTo>
                    <a:pt x="4450" y="3245"/>
                    <a:pt x="4056" y="4798"/>
                    <a:pt x="3963" y="6351"/>
                  </a:cubicBezTo>
                  <a:cubicBezTo>
                    <a:pt x="3662" y="8553"/>
                    <a:pt x="3963" y="10685"/>
                    <a:pt x="4728" y="12516"/>
                  </a:cubicBezTo>
                  <a:cubicBezTo>
                    <a:pt x="4913" y="12817"/>
                    <a:pt x="5029" y="13188"/>
                    <a:pt x="5215" y="13489"/>
                  </a:cubicBezTo>
                  <a:cubicBezTo>
                    <a:pt x="4149" y="13188"/>
                    <a:pt x="3175" y="12608"/>
                    <a:pt x="2411" y="11843"/>
                  </a:cubicBezTo>
                  <a:cubicBezTo>
                    <a:pt x="1159" y="10499"/>
                    <a:pt x="487" y="8854"/>
                    <a:pt x="487" y="7023"/>
                  </a:cubicBezTo>
                  <a:cubicBezTo>
                    <a:pt x="487" y="6142"/>
                    <a:pt x="672" y="5192"/>
                    <a:pt x="1066" y="4312"/>
                  </a:cubicBezTo>
                  <a:cubicBezTo>
                    <a:pt x="1437" y="3547"/>
                    <a:pt x="1924" y="2759"/>
                    <a:pt x="2596" y="2179"/>
                  </a:cubicBezTo>
                  <a:cubicBezTo>
                    <a:pt x="2712" y="2087"/>
                    <a:pt x="2712" y="1901"/>
                    <a:pt x="2596" y="1901"/>
                  </a:cubicBezTo>
                  <a:cubicBezTo>
                    <a:pt x="2503" y="1809"/>
                    <a:pt x="2411" y="1809"/>
                    <a:pt x="2318" y="1809"/>
                  </a:cubicBezTo>
                  <a:cubicBezTo>
                    <a:pt x="1646" y="2481"/>
                    <a:pt x="1066" y="3245"/>
                    <a:pt x="672" y="4126"/>
                  </a:cubicBezTo>
                  <a:cubicBezTo>
                    <a:pt x="278" y="5076"/>
                    <a:pt x="0" y="6050"/>
                    <a:pt x="0" y="7023"/>
                  </a:cubicBezTo>
                  <a:cubicBezTo>
                    <a:pt x="0" y="8947"/>
                    <a:pt x="765" y="10777"/>
                    <a:pt x="2132" y="12145"/>
                  </a:cubicBezTo>
                  <a:cubicBezTo>
                    <a:pt x="2318" y="12330"/>
                    <a:pt x="2503" y="12516"/>
                    <a:pt x="2804" y="12724"/>
                  </a:cubicBezTo>
                  <a:cubicBezTo>
                    <a:pt x="3083" y="12910"/>
                    <a:pt x="3291" y="13095"/>
                    <a:pt x="3569" y="13303"/>
                  </a:cubicBezTo>
                  <a:cubicBezTo>
                    <a:pt x="3871" y="13396"/>
                    <a:pt x="4149" y="13582"/>
                    <a:pt x="4450" y="13674"/>
                  </a:cubicBezTo>
                  <a:cubicBezTo>
                    <a:pt x="4728" y="13767"/>
                    <a:pt x="5029" y="13883"/>
                    <a:pt x="5307" y="13976"/>
                  </a:cubicBezTo>
                  <a:cubicBezTo>
                    <a:pt x="5701" y="14068"/>
                    <a:pt x="5979" y="14068"/>
                    <a:pt x="6281" y="14161"/>
                  </a:cubicBezTo>
                  <a:cubicBezTo>
                    <a:pt x="6570" y="14207"/>
                    <a:pt x="6837" y="14230"/>
                    <a:pt x="7103" y="14230"/>
                  </a:cubicBezTo>
                  <a:cubicBezTo>
                    <a:pt x="7370" y="14230"/>
                    <a:pt x="7637" y="14207"/>
                    <a:pt x="7926" y="14161"/>
                  </a:cubicBezTo>
                  <a:cubicBezTo>
                    <a:pt x="8204" y="14161"/>
                    <a:pt x="8598" y="14068"/>
                    <a:pt x="8876" y="13976"/>
                  </a:cubicBezTo>
                  <a:cubicBezTo>
                    <a:pt x="9178" y="13883"/>
                    <a:pt x="9548" y="13767"/>
                    <a:pt x="9850" y="13674"/>
                  </a:cubicBezTo>
                  <a:cubicBezTo>
                    <a:pt x="10128" y="13582"/>
                    <a:pt x="10429" y="13396"/>
                    <a:pt x="10707" y="13188"/>
                  </a:cubicBezTo>
                  <a:cubicBezTo>
                    <a:pt x="11009" y="13095"/>
                    <a:pt x="11194" y="12910"/>
                    <a:pt x="11495" y="12724"/>
                  </a:cubicBezTo>
                  <a:cubicBezTo>
                    <a:pt x="12747" y="11751"/>
                    <a:pt x="13604" y="10499"/>
                    <a:pt x="13998" y="8947"/>
                  </a:cubicBezTo>
                  <a:cubicBezTo>
                    <a:pt x="13998" y="8854"/>
                    <a:pt x="13998" y="8761"/>
                    <a:pt x="13905" y="8761"/>
                  </a:cubicBezTo>
                  <a:cubicBezTo>
                    <a:pt x="13851" y="8734"/>
                    <a:pt x="13803" y="8723"/>
                    <a:pt x="13762" y="8723"/>
                  </a:cubicBezTo>
                  <a:cubicBezTo>
                    <a:pt x="13662" y="8723"/>
                    <a:pt x="13604" y="8788"/>
                    <a:pt x="13604" y="8854"/>
                  </a:cubicBezTo>
                  <a:cubicBezTo>
                    <a:pt x="13233" y="10291"/>
                    <a:pt x="12353" y="11565"/>
                    <a:pt x="11194" y="12423"/>
                  </a:cubicBezTo>
                  <a:cubicBezTo>
                    <a:pt x="10522" y="12910"/>
                    <a:pt x="9757" y="13303"/>
                    <a:pt x="8969" y="13489"/>
                  </a:cubicBezTo>
                  <a:cubicBezTo>
                    <a:pt x="9178" y="13188"/>
                    <a:pt x="9363" y="12910"/>
                    <a:pt x="9456" y="12516"/>
                  </a:cubicBezTo>
                  <a:cubicBezTo>
                    <a:pt x="10244" y="10685"/>
                    <a:pt x="10615" y="8668"/>
                    <a:pt x="10336" y="6351"/>
                  </a:cubicBezTo>
                  <a:cubicBezTo>
                    <a:pt x="10244" y="4891"/>
                    <a:pt x="9850" y="3245"/>
                    <a:pt x="9363" y="1716"/>
                  </a:cubicBezTo>
                  <a:cubicBezTo>
                    <a:pt x="9363" y="1507"/>
                    <a:pt x="9456" y="1415"/>
                    <a:pt x="9456" y="1322"/>
                  </a:cubicBezTo>
                  <a:cubicBezTo>
                    <a:pt x="9456" y="1137"/>
                    <a:pt x="9363" y="928"/>
                    <a:pt x="9178" y="743"/>
                  </a:cubicBezTo>
                  <a:lnTo>
                    <a:pt x="9178" y="743"/>
                  </a:lnTo>
                  <a:cubicBezTo>
                    <a:pt x="10244" y="1021"/>
                    <a:pt x="11101" y="1600"/>
                    <a:pt x="11866" y="2388"/>
                  </a:cubicBezTo>
                  <a:cubicBezTo>
                    <a:pt x="13141" y="3639"/>
                    <a:pt x="13813" y="5378"/>
                    <a:pt x="13813" y="7116"/>
                  </a:cubicBezTo>
                  <a:lnTo>
                    <a:pt x="13813" y="7973"/>
                  </a:lnTo>
                  <a:cubicBezTo>
                    <a:pt x="13813" y="8089"/>
                    <a:pt x="13813" y="8182"/>
                    <a:pt x="13998" y="8182"/>
                  </a:cubicBezTo>
                  <a:cubicBezTo>
                    <a:pt x="14091" y="8182"/>
                    <a:pt x="14184" y="8089"/>
                    <a:pt x="14184" y="7973"/>
                  </a:cubicBezTo>
                  <a:cubicBezTo>
                    <a:pt x="14184" y="7695"/>
                    <a:pt x="14299" y="7394"/>
                    <a:pt x="14299" y="7116"/>
                  </a:cubicBezTo>
                  <a:cubicBezTo>
                    <a:pt x="14299" y="5192"/>
                    <a:pt x="13511" y="3454"/>
                    <a:pt x="12167" y="2087"/>
                  </a:cubicBezTo>
                  <a:cubicBezTo>
                    <a:pt x="11681" y="1600"/>
                    <a:pt x="11194" y="1137"/>
                    <a:pt x="10522" y="835"/>
                  </a:cubicBezTo>
                  <a:cubicBezTo>
                    <a:pt x="9942" y="441"/>
                    <a:pt x="9270" y="256"/>
                    <a:pt x="8506" y="71"/>
                  </a:cubicBezTo>
                  <a:cubicBezTo>
                    <a:pt x="8158" y="24"/>
                    <a:pt x="7770" y="1"/>
                    <a:pt x="7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8" name="Google Shape;2988;p52"/>
          <p:cNvGrpSpPr/>
          <p:nvPr/>
        </p:nvGrpSpPr>
        <p:grpSpPr>
          <a:xfrm>
            <a:off x="932545" y="3396123"/>
            <a:ext cx="2759371" cy="2497162"/>
            <a:chOff x="932545" y="3548523"/>
            <a:chExt cx="2759371" cy="2497162"/>
          </a:xfrm>
        </p:grpSpPr>
        <p:sp>
          <p:nvSpPr>
            <p:cNvPr id="2989" name="Google Shape;2989;p52"/>
            <p:cNvSpPr/>
            <p:nvPr/>
          </p:nvSpPr>
          <p:spPr>
            <a:xfrm rot="3157019">
              <a:off x="966815" y="4142189"/>
              <a:ext cx="444614" cy="306082"/>
            </a:xfrm>
            <a:custGeom>
              <a:avLst/>
              <a:gdLst/>
              <a:ahLst/>
              <a:cxnLst/>
              <a:rect l="l" t="t" r="r" b="b"/>
              <a:pathLst>
                <a:path w="10909" h="7510" extrusionOk="0">
                  <a:moveTo>
                    <a:pt x="9686" y="0"/>
                  </a:moveTo>
                  <a:lnTo>
                    <a:pt x="1" y="4609"/>
                  </a:lnTo>
                  <a:lnTo>
                    <a:pt x="9368" y="7510"/>
                  </a:lnTo>
                  <a:lnTo>
                    <a:pt x="8766" y="5372"/>
                  </a:lnTo>
                  <a:lnTo>
                    <a:pt x="10908" y="5234"/>
                  </a:lnTo>
                  <a:lnTo>
                    <a:pt x="8409" y="2544"/>
                  </a:lnTo>
                  <a:lnTo>
                    <a:pt x="96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2"/>
            <p:cNvSpPr/>
            <p:nvPr/>
          </p:nvSpPr>
          <p:spPr>
            <a:xfrm rot="3157019">
              <a:off x="995735" y="4207668"/>
              <a:ext cx="342437" cy="92925"/>
            </a:xfrm>
            <a:custGeom>
              <a:avLst/>
              <a:gdLst/>
              <a:ahLst/>
              <a:cxnLst/>
              <a:rect l="l" t="t" r="r" b="b"/>
              <a:pathLst>
                <a:path w="8402" h="2280" extrusionOk="0">
                  <a:moveTo>
                    <a:pt x="8287" y="0"/>
                  </a:moveTo>
                  <a:cubicBezTo>
                    <a:pt x="8278" y="0"/>
                    <a:pt x="8269" y="2"/>
                    <a:pt x="8259" y="4"/>
                  </a:cubicBezTo>
                  <a:lnTo>
                    <a:pt x="93" y="2071"/>
                  </a:lnTo>
                  <a:cubicBezTo>
                    <a:pt x="33" y="2082"/>
                    <a:pt x="0" y="2142"/>
                    <a:pt x="16" y="2197"/>
                  </a:cubicBezTo>
                  <a:cubicBezTo>
                    <a:pt x="28" y="2247"/>
                    <a:pt x="71" y="2280"/>
                    <a:pt x="114" y="2280"/>
                  </a:cubicBezTo>
                  <a:cubicBezTo>
                    <a:pt x="126" y="2280"/>
                    <a:pt x="137" y="2273"/>
                    <a:pt x="142" y="2273"/>
                  </a:cubicBezTo>
                  <a:lnTo>
                    <a:pt x="8315" y="208"/>
                  </a:lnTo>
                  <a:cubicBezTo>
                    <a:pt x="8369" y="196"/>
                    <a:pt x="8402" y="136"/>
                    <a:pt x="8391" y="82"/>
                  </a:cubicBezTo>
                  <a:cubicBezTo>
                    <a:pt x="8377" y="35"/>
                    <a:pt x="8336" y="0"/>
                    <a:pt x="8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2"/>
            <p:cNvSpPr/>
            <p:nvPr/>
          </p:nvSpPr>
          <p:spPr>
            <a:xfrm rot="3157019">
              <a:off x="1199046" y="4425992"/>
              <a:ext cx="120680" cy="51068"/>
            </a:xfrm>
            <a:custGeom>
              <a:avLst/>
              <a:gdLst/>
              <a:ahLst/>
              <a:cxnLst/>
              <a:rect l="l" t="t" r="r" b="b"/>
              <a:pathLst>
                <a:path w="2961" h="1253" extrusionOk="0">
                  <a:moveTo>
                    <a:pt x="121" y="0"/>
                  </a:moveTo>
                  <a:cubicBezTo>
                    <a:pt x="79" y="0"/>
                    <a:pt x="40" y="26"/>
                    <a:pt x="23" y="69"/>
                  </a:cubicBezTo>
                  <a:cubicBezTo>
                    <a:pt x="0" y="123"/>
                    <a:pt x="28" y="183"/>
                    <a:pt x="83" y="205"/>
                  </a:cubicBezTo>
                  <a:lnTo>
                    <a:pt x="2802" y="1246"/>
                  </a:lnTo>
                  <a:cubicBezTo>
                    <a:pt x="2818" y="1253"/>
                    <a:pt x="2829" y="1253"/>
                    <a:pt x="2840" y="1253"/>
                  </a:cubicBezTo>
                  <a:cubicBezTo>
                    <a:pt x="2884" y="1253"/>
                    <a:pt x="2922" y="1225"/>
                    <a:pt x="2939" y="1187"/>
                  </a:cubicBezTo>
                  <a:cubicBezTo>
                    <a:pt x="2960" y="1132"/>
                    <a:pt x="2934" y="1071"/>
                    <a:pt x="2879" y="1049"/>
                  </a:cubicBezTo>
                  <a:lnTo>
                    <a:pt x="160" y="8"/>
                  </a:lnTo>
                  <a:cubicBezTo>
                    <a:pt x="147" y="3"/>
                    <a:pt x="134"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2"/>
            <p:cNvSpPr/>
            <p:nvPr/>
          </p:nvSpPr>
          <p:spPr>
            <a:xfrm rot="3157019">
              <a:off x="971082" y="4258356"/>
              <a:ext cx="332859" cy="25514"/>
            </a:xfrm>
            <a:custGeom>
              <a:avLst/>
              <a:gdLst/>
              <a:ahLst/>
              <a:cxnLst/>
              <a:rect l="l" t="t" r="r" b="b"/>
              <a:pathLst>
                <a:path w="8167" h="626" extrusionOk="0">
                  <a:moveTo>
                    <a:pt x="8064" y="0"/>
                  </a:moveTo>
                  <a:cubicBezTo>
                    <a:pt x="8060" y="0"/>
                    <a:pt x="8056" y="0"/>
                    <a:pt x="8052" y="1"/>
                  </a:cubicBezTo>
                  <a:lnTo>
                    <a:pt x="99" y="411"/>
                  </a:lnTo>
                  <a:cubicBezTo>
                    <a:pt x="44" y="417"/>
                    <a:pt x="1" y="467"/>
                    <a:pt x="1" y="520"/>
                  </a:cubicBezTo>
                  <a:cubicBezTo>
                    <a:pt x="6" y="581"/>
                    <a:pt x="51" y="626"/>
                    <a:pt x="104" y="626"/>
                  </a:cubicBezTo>
                  <a:lnTo>
                    <a:pt x="110" y="626"/>
                  </a:lnTo>
                  <a:lnTo>
                    <a:pt x="8063" y="209"/>
                  </a:lnTo>
                  <a:cubicBezTo>
                    <a:pt x="8123" y="209"/>
                    <a:pt x="8167" y="159"/>
                    <a:pt x="8161" y="100"/>
                  </a:cubicBezTo>
                  <a:cubicBezTo>
                    <a:pt x="8161" y="43"/>
                    <a:pt x="8119" y="0"/>
                    <a:pt x="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2"/>
            <p:cNvSpPr/>
            <p:nvPr/>
          </p:nvSpPr>
          <p:spPr>
            <a:xfrm rot="3157019">
              <a:off x="1213968" y="4390228"/>
              <a:ext cx="33339" cy="56611"/>
            </a:xfrm>
            <a:custGeom>
              <a:avLst/>
              <a:gdLst/>
              <a:ahLst/>
              <a:cxnLst/>
              <a:rect l="l" t="t" r="r" b="b"/>
              <a:pathLst>
                <a:path w="818" h="1389" extrusionOk="0">
                  <a:moveTo>
                    <a:pt x="126" y="1"/>
                  </a:moveTo>
                  <a:cubicBezTo>
                    <a:pt x="110" y="1"/>
                    <a:pt x="94" y="4"/>
                    <a:pt x="78" y="12"/>
                  </a:cubicBezTo>
                  <a:cubicBezTo>
                    <a:pt x="23" y="35"/>
                    <a:pt x="0" y="101"/>
                    <a:pt x="28" y="149"/>
                  </a:cubicBezTo>
                  <a:lnTo>
                    <a:pt x="599" y="1328"/>
                  </a:lnTo>
                  <a:cubicBezTo>
                    <a:pt x="620" y="1366"/>
                    <a:pt x="658" y="1388"/>
                    <a:pt x="698" y="1388"/>
                  </a:cubicBezTo>
                  <a:cubicBezTo>
                    <a:pt x="713" y="1388"/>
                    <a:pt x="724" y="1388"/>
                    <a:pt x="741" y="1377"/>
                  </a:cubicBezTo>
                  <a:cubicBezTo>
                    <a:pt x="796" y="1355"/>
                    <a:pt x="817" y="1290"/>
                    <a:pt x="790" y="1240"/>
                  </a:cubicBezTo>
                  <a:lnTo>
                    <a:pt x="220" y="61"/>
                  </a:lnTo>
                  <a:cubicBezTo>
                    <a:pt x="201" y="23"/>
                    <a:pt x="164"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2"/>
            <p:cNvSpPr/>
            <p:nvPr/>
          </p:nvSpPr>
          <p:spPr>
            <a:xfrm rot="3157019">
              <a:off x="1472390" y="4091424"/>
              <a:ext cx="2064283" cy="1411361"/>
            </a:xfrm>
            <a:custGeom>
              <a:avLst/>
              <a:gdLst/>
              <a:ahLst/>
              <a:cxnLst/>
              <a:rect l="l" t="t" r="r" b="b"/>
              <a:pathLst>
                <a:path w="50649" h="34629" extrusionOk="0">
                  <a:moveTo>
                    <a:pt x="32733" y="0"/>
                  </a:moveTo>
                  <a:cubicBezTo>
                    <a:pt x="32447" y="7"/>
                    <a:pt x="32162" y="12"/>
                    <a:pt x="31883" y="28"/>
                  </a:cubicBezTo>
                  <a:cubicBezTo>
                    <a:pt x="31822" y="28"/>
                    <a:pt x="31779" y="78"/>
                    <a:pt x="31784" y="139"/>
                  </a:cubicBezTo>
                  <a:cubicBezTo>
                    <a:pt x="31784" y="193"/>
                    <a:pt x="31833" y="237"/>
                    <a:pt x="31888" y="237"/>
                  </a:cubicBezTo>
                  <a:lnTo>
                    <a:pt x="31893" y="237"/>
                  </a:lnTo>
                  <a:cubicBezTo>
                    <a:pt x="32167" y="225"/>
                    <a:pt x="32453" y="215"/>
                    <a:pt x="32733" y="215"/>
                  </a:cubicBezTo>
                  <a:cubicBezTo>
                    <a:pt x="32792" y="210"/>
                    <a:pt x="32842" y="165"/>
                    <a:pt x="32837" y="106"/>
                  </a:cubicBezTo>
                  <a:cubicBezTo>
                    <a:pt x="32837" y="45"/>
                    <a:pt x="32792" y="0"/>
                    <a:pt x="32733" y="0"/>
                  </a:cubicBezTo>
                  <a:close/>
                  <a:moveTo>
                    <a:pt x="33581" y="7"/>
                  </a:moveTo>
                  <a:cubicBezTo>
                    <a:pt x="33527" y="7"/>
                    <a:pt x="33472" y="50"/>
                    <a:pt x="33472" y="111"/>
                  </a:cubicBezTo>
                  <a:cubicBezTo>
                    <a:pt x="33472" y="171"/>
                    <a:pt x="33515" y="220"/>
                    <a:pt x="33576" y="220"/>
                  </a:cubicBezTo>
                  <a:cubicBezTo>
                    <a:pt x="33851" y="225"/>
                    <a:pt x="34135" y="237"/>
                    <a:pt x="34415" y="258"/>
                  </a:cubicBezTo>
                  <a:lnTo>
                    <a:pt x="34426" y="258"/>
                  </a:lnTo>
                  <a:cubicBezTo>
                    <a:pt x="34481" y="258"/>
                    <a:pt x="34524" y="215"/>
                    <a:pt x="34530" y="160"/>
                  </a:cubicBezTo>
                  <a:cubicBezTo>
                    <a:pt x="34530" y="99"/>
                    <a:pt x="34486" y="50"/>
                    <a:pt x="34431" y="45"/>
                  </a:cubicBezTo>
                  <a:cubicBezTo>
                    <a:pt x="34147" y="28"/>
                    <a:pt x="33861" y="18"/>
                    <a:pt x="33581" y="7"/>
                  </a:cubicBezTo>
                  <a:close/>
                  <a:moveTo>
                    <a:pt x="31042" y="88"/>
                  </a:moveTo>
                  <a:cubicBezTo>
                    <a:pt x="31039" y="88"/>
                    <a:pt x="31036" y="88"/>
                    <a:pt x="31033" y="89"/>
                  </a:cubicBezTo>
                  <a:cubicBezTo>
                    <a:pt x="30753" y="116"/>
                    <a:pt x="30469" y="149"/>
                    <a:pt x="30189" y="187"/>
                  </a:cubicBezTo>
                  <a:cubicBezTo>
                    <a:pt x="30135" y="198"/>
                    <a:pt x="30090" y="248"/>
                    <a:pt x="30102" y="308"/>
                  </a:cubicBezTo>
                  <a:cubicBezTo>
                    <a:pt x="30107" y="362"/>
                    <a:pt x="30156" y="395"/>
                    <a:pt x="30206" y="395"/>
                  </a:cubicBezTo>
                  <a:lnTo>
                    <a:pt x="30222" y="395"/>
                  </a:lnTo>
                  <a:cubicBezTo>
                    <a:pt x="30496" y="357"/>
                    <a:pt x="30775" y="324"/>
                    <a:pt x="31056" y="296"/>
                  </a:cubicBezTo>
                  <a:cubicBezTo>
                    <a:pt x="31115" y="291"/>
                    <a:pt x="31154" y="243"/>
                    <a:pt x="31148" y="182"/>
                  </a:cubicBezTo>
                  <a:cubicBezTo>
                    <a:pt x="31143" y="130"/>
                    <a:pt x="31094" y="88"/>
                    <a:pt x="31042" y="88"/>
                  </a:cubicBezTo>
                  <a:close/>
                  <a:moveTo>
                    <a:pt x="35275" y="111"/>
                  </a:moveTo>
                  <a:cubicBezTo>
                    <a:pt x="35215" y="111"/>
                    <a:pt x="35166" y="149"/>
                    <a:pt x="35160" y="204"/>
                  </a:cubicBezTo>
                  <a:cubicBezTo>
                    <a:pt x="35154" y="264"/>
                    <a:pt x="35199" y="314"/>
                    <a:pt x="35258" y="319"/>
                  </a:cubicBezTo>
                  <a:cubicBezTo>
                    <a:pt x="35538" y="346"/>
                    <a:pt x="35817" y="379"/>
                    <a:pt x="36098" y="412"/>
                  </a:cubicBezTo>
                  <a:lnTo>
                    <a:pt x="36108" y="412"/>
                  </a:lnTo>
                  <a:cubicBezTo>
                    <a:pt x="36163" y="412"/>
                    <a:pt x="36207" y="374"/>
                    <a:pt x="36212" y="319"/>
                  </a:cubicBezTo>
                  <a:cubicBezTo>
                    <a:pt x="36219" y="264"/>
                    <a:pt x="36179" y="210"/>
                    <a:pt x="36120" y="204"/>
                  </a:cubicBezTo>
                  <a:cubicBezTo>
                    <a:pt x="35840" y="165"/>
                    <a:pt x="35561" y="139"/>
                    <a:pt x="35275" y="111"/>
                  </a:cubicBezTo>
                  <a:close/>
                  <a:moveTo>
                    <a:pt x="36946" y="317"/>
                  </a:moveTo>
                  <a:cubicBezTo>
                    <a:pt x="36897" y="317"/>
                    <a:pt x="36848" y="357"/>
                    <a:pt x="36843" y="407"/>
                  </a:cubicBezTo>
                  <a:cubicBezTo>
                    <a:pt x="36831" y="467"/>
                    <a:pt x="36870" y="516"/>
                    <a:pt x="36930" y="527"/>
                  </a:cubicBezTo>
                  <a:cubicBezTo>
                    <a:pt x="37210" y="571"/>
                    <a:pt x="37484" y="615"/>
                    <a:pt x="37758" y="665"/>
                  </a:cubicBezTo>
                  <a:lnTo>
                    <a:pt x="37780" y="665"/>
                  </a:lnTo>
                  <a:cubicBezTo>
                    <a:pt x="37830" y="665"/>
                    <a:pt x="37873" y="632"/>
                    <a:pt x="37884" y="577"/>
                  </a:cubicBezTo>
                  <a:cubicBezTo>
                    <a:pt x="37896" y="521"/>
                    <a:pt x="37856" y="467"/>
                    <a:pt x="37797" y="456"/>
                  </a:cubicBezTo>
                  <a:cubicBezTo>
                    <a:pt x="37517" y="407"/>
                    <a:pt x="37243" y="362"/>
                    <a:pt x="36963" y="319"/>
                  </a:cubicBezTo>
                  <a:cubicBezTo>
                    <a:pt x="36958" y="318"/>
                    <a:pt x="36952" y="317"/>
                    <a:pt x="36946" y="317"/>
                  </a:cubicBezTo>
                  <a:close/>
                  <a:moveTo>
                    <a:pt x="29371" y="328"/>
                  </a:moveTo>
                  <a:cubicBezTo>
                    <a:pt x="29364" y="328"/>
                    <a:pt x="29358" y="328"/>
                    <a:pt x="29351" y="329"/>
                  </a:cubicBezTo>
                  <a:cubicBezTo>
                    <a:pt x="29071" y="385"/>
                    <a:pt x="28792" y="445"/>
                    <a:pt x="28523" y="516"/>
                  </a:cubicBezTo>
                  <a:cubicBezTo>
                    <a:pt x="28463" y="527"/>
                    <a:pt x="28430" y="587"/>
                    <a:pt x="28446" y="642"/>
                  </a:cubicBezTo>
                  <a:cubicBezTo>
                    <a:pt x="28458" y="691"/>
                    <a:pt x="28501" y="724"/>
                    <a:pt x="28544" y="724"/>
                  </a:cubicBezTo>
                  <a:cubicBezTo>
                    <a:pt x="28556" y="724"/>
                    <a:pt x="28567" y="719"/>
                    <a:pt x="28572" y="719"/>
                  </a:cubicBezTo>
                  <a:cubicBezTo>
                    <a:pt x="28835" y="653"/>
                    <a:pt x="29115" y="592"/>
                    <a:pt x="29394" y="538"/>
                  </a:cubicBezTo>
                  <a:cubicBezTo>
                    <a:pt x="29449" y="527"/>
                    <a:pt x="29488" y="473"/>
                    <a:pt x="29477" y="412"/>
                  </a:cubicBezTo>
                  <a:cubicBezTo>
                    <a:pt x="29467" y="363"/>
                    <a:pt x="29423" y="328"/>
                    <a:pt x="29371" y="328"/>
                  </a:cubicBezTo>
                  <a:close/>
                  <a:moveTo>
                    <a:pt x="38611" y="613"/>
                  </a:moveTo>
                  <a:cubicBezTo>
                    <a:pt x="38563" y="613"/>
                    <a:pt x="38519" y="649"/>
                    <a:pt x="38503" y="698"/>
                  </a:cubicBezTo>
                  <a:cubicBezTo>
                    <a:pt x="38493" y="757"/>
                    <a:pt x="38531" y="812"/>
                    <a:pt x="38586" y="823"/>
                  </a:cubicBezTo>
                  <a:cubicBezTo>
                    <a:pt x="38865" y="878"/>
                    <a:pt x="39139" y="938"/>
                    <a:pt x="39414" y="999"/>
                  </a:cubicBezTo>
                  <a:cubicBezTo>
                    <a:pt x="39419" y="1004"/>
                    <a:pt x="39429" y="1004"/>
                    <a:pt x="39435" y="1004"/>
                  </a:cubicBezTo>
                  <a:cubicBezTo>
                    <a:pt x="39485" y="1004"/>
                    <a:pt x="39528" y="971"/>
                    <a:pt x="39540" y="921"/>
                  </a:cubicBezTo>
                  <a:cubicBezTo>
                    <a:pt x="39550" y="862"/>
                    <a:pt x="39518" y="807"/>
                    <a:pt x="39457" y="796"/>
                  </a:cubicBezTo>
                  <a:cubicBezTo>
                    <a:pt x="39183" y="731"/>
                    <a:pt x="38909" y="670"/>
                    <a:pt x="38630" y="615"/>
                  </a:cubicBezTo>
                  <a:cubicBezTo>
                    <a:pt x="38623" y="614"/>
                    <a:pt x="38617" y="613"/>
                    <a:pt x="38611" y="613"/>
                  </a:cubicBezTo>
                  <a:close/>
                  <a:moveTo>
                    <a:pt x="27734" y="742"/>
                  </a:moveTo>
                  <a:cubicBezTo>
                    <a:pt x="27724" y="742"/>
                    <a:pt x="27713" y="743"/>
                    <a:pt x="27701" y="746"/>
                  </a:cubicBezTo>
                  <a:cubicBezTo>
                    <a:pt x="27432" y="834"/>
                    <a:pt x="27163" y="928"/>
                    <a:pt x="26900" y="1026"/>
                  </a:cubicBezTo>
                  <a:cubicBezTo>
                    <a:pt x="26846" y="1048"/>
                    <a:pt x="26819" y="1108"/>
                    <a:pt x="26840" y="1163"/>
                  </a:cubicBezTo>
                  <a:cubicBezTo>
                    <a:pt x="26857" y="1207"/>
                    <a:pt x="26895" y="1234"/>
                    <a:pt x="26938" y="1234"/>
                  </a:cubicBezTo>
                  <a:cubicBezTo>
                    <a:pt x="26950" y="1234"/>
                    <a:pt x="26961" y="1229"/>
                    <a:pt x="26978" y="1224"/>
                  </a:cubicBezTo>
                  <a:cubicBezTo>
                    <a:pt x="27234" y="1125"/>
                    <a:pt x="27497" y="1032"/>
                    <a:pt x="27767" y="949"/>
                  </a:cubicBezTo>
                  <a:cubicBezTo>
                    <a:pt x="27821" y="928"/>
                    <a:pt x="27854" y="873"/>
                    <a:pt x="27833" y="817"/>
                  </a:cubicBezTo>
                  <a:cubicBezTo>
                    <a:pt x="27819" y="768"/>
                    <a:pt x="27780" y="742"/>
                    <a:pt x="27734" y="742"/>
                  </a:cubicBezTo>
                  <a:close/>
                  <a:moveTo>
                    <a:pt x="40255" y="989"/>
                  </a:moveTo>
                  <a:cubicBezTo>
                    <a:pt x="40210" y="989"/>
                    <a:pt x="40168" y="1020"/>
                    <a:pt x="40158" y="1070"/>
                  </a:cubicBezTo>
                  <a:cubicBezTo>
                    <a:pt x="40142" y="1125"/>
                    <a:pt x="40175" y="1179"/>
                    <a:pt x="40236" y="1196"/>
                  </a:cubicBezTo>
                  <a:cubicBezTo>
                    <a:pt x="40509" y="1267"/>
                    <a:pt x="40778" y="1338"/>
                    <a:pt x="41053" y="1409"/>
                  </a:cubicBezTo>
                  <a:cubicBezTo>
                    <a:pt x="41058" y="1409"/>
                    <a:pt x="41068" y="1415"/>
                    <a:pt x="41079" y="1415"/>
                  </a:cubicBezTo>
                  <a:cubicBezTo>
                    <a:pt x="41124" y="1415"/>
                    <a:pt x="41167" y="1382"/>
                    <a:pt x="41178" y="1333"/>
                  </a:cubicBezTo>
                  <a:cubicBezTo>
                    <a:pt x="41195" y="1278"/>
                    <a:pt x="41162" y="1217"/>
                    <a:pt x="41107" y="1207"/>
                  </a:cubicBezTo>
                  <a:cubicBezTo>
                    <a:pt x="40833" y="1130"/>
                    <a:pt x="40559" y="1059"/>
                    <a:pt x="40284" y="994"/>
                  </a:cubicBezTo>
                  <a:cubicBezTo>
                    <a:pt x="40275" y="991"/>
                    <a:pt x="40265" y="989"/>
                    <a:pt x="40255" y="989"/>
                  </a:cubicBezTo>
                  <a:close/>
                  <a:moveTo>
                    <a:pt x="41893" y="1433"/>
                  </a:moveTo>
                  <a:cubicBezTo>
                    <a:pt x="41846" y="1433"/>
                    <a:pt x="41806" y="1463"/>
                    <a:pt x="41792" y="1508"/>
                  </a:cubicBezTo>
                  <a:cubicBezTo>
                    <a:pt x="41776" y="1563"/>
                    <a:pt x="41809" y="1624"/>
                    <a:pt x="41863" y="1639"/>
                  </a:cubicBezTo>
                  <a:cubicBezTo>
                    <a:pt x="42138" y="1717"/>
                    <a:pt x="42406" y="1799"/>
                    <a:pt x="42669" y="1882"/>
                  </a:cubicBezTo>
                  <a:cubicBezTo>
                    <a:pt x="42680" y="1887"/>
                    <a:pt x="42690" y="1887"/>
                    <a:pt x="42702" y="1887"/>
                  </a:cubicBezTo>
                  <a:cubicBezTo>
                    <a:pt x="42746" y="1887"/>
                    <a:pt x="42789" y="1859"/>
                    <a:pt x="42801" y="1816"/>
                  </a:cubicBezTo>
                  <a:cubicBezTo>
                    <a:pt x="42817" y="1760"/>
                    <a:pt x="42789" y="1700"/>
                    <a:pt x="42735" y="1684"/>
                  </a:cubicBezTo>
                  <a:cubicBezTo>
                    <a:pt x="42467" y="1596"/>
                    <a:pt x="42197" y="1513"/>
                    <a:pt x="41923" y="1437"/>
                  </a:cubicBezTo>
                  <a:cubicBezTo>
                    <a:pt x="41913" y="1434"/>
                    <a:pt x="41903" y="1433"/>
                    <a:pt x="41893" y="1433"/>
                  </a:cubicBezTo>
                  <a:close/>
                  <a:moveTo>
                    <a:pt x="26163" y="1349"/>
                  </a:moveTo>
                  <a:cubicBezTo>
                    <a:pt x="26147" y="1349"/>
                    <a:pt x="26131" y="1353"/>
                    <a:pt x="26116" y="1361"/>
                  </a:cubicBezTo>
                  <a:cubicBezTo>
                    <a:pt x="25848" y="1475"/>
                    <a:pt x="25597" y="1596"/>
                    <a:pt x="25349" y="1717"/>
                  </a:cubicBezTo>
                  <a:cubicBezTo>
                    <a:pt x="25294" y="1743"/>
                    <a:pt x="25273" y="1804"/>
                    <a:pt x="25301" y="1859"/>
                  </a:cubicBezTo>
                  <a:cubicBezTo>
                    <a:pt x="25316" y="1897"/>
                    <a:pt x="25355" y="1920"/>
                    <a:pt x="25393" y="1920"/>
                  </a:cubicBezTo>
                  <a:cubicBezTo>
                    <a:pt x="25410" y="1920"/>
                    <a:pt x="25426" y="1914"/>
                    <a:pt x="25437" y="1908"/>
                  </a:cubicBezTo>
                  <a:cubicBezTo>
                    <a:pt x="25683" y="1788"/>
                    <a:pt x="25941" y="1667"/>
                    <a:pt x="26199" y="1553"/>
                  </a:cubicBezTo>
                  <a:cubicBezTo>
                    <a:pt x="26254" y="1525"/>
                    <a:pt x="26275" y="1465"/>
                    <a:pt x="26254" y="1409"/>
                  </a:cubicBezTo>
                  <a:cubicBezTo>
                    <a:pt x="26238" y="1371"/>
                    <a:pt x="26201" y="1349"/>
                    <a:pt x="26163" y="1349"/>
                  </a:cubicBezTo>
                  <a:close/>
                  <a:moveTo>
                    <a:pt x="43509" y="1936"/>
                  </a:moveTo>
                  <a:cubicBezTo>
                    <a:pt x="43465" y="1936"/>
                    <a:pt x="43422" y="1963"/>
                    <a:pt x="43409" y="2006"/>
                  </a:cubicBezTo>
                  <a:cubicBezTo>
                    <a:pt x="43387" y="2067"/>
                    <a:pt x="43420" y="2122"/>
                    <a:pt x="43474" y="2145"/>
                  </a:cubicBezTo>
                  <a:cubicBezTo>
                    <a:pt x="43743" y="2231"/>
                    <a:pt x="44012" y="2325"/>
                    <a:pt x="44269" y="2418"/>
                  </a:cubicBezTo>
                  <a:cubicBezTo>
                    <a:pt x="44286" y="2418"/>
                    <a:pt x="44296" y="2423"/>
                    <a:pt x="44308" y="2423"/>
                  </a:cubicBezTo>
                  <a:cubicBezTo>
                    <a:pt x="44352" y="2423"/>
                    <a:pt x="44390" y="2396"/>
                    <a:pt x="44407" y="2352"/>
                  </a:cubicBezTo>
                  <a:cubicBezTo>
                    <a:pt x="44428" y="2297"/>
                    <a:pt x="44395" y="2237"/>
                    <a:pt x="44341" y="2216"/>
                  </a:cubicBezTo>
                  <a:cubicBezTo>
                    <a:pt x="44078" y="2127"/>
                    <a:pt x="43815" y="2034"/>
                    <a:pt x="43540" y="1941"/>
                  </a:cubicBezTo>
                  <a:cubicBezTo>
                    <a:pt x="43530" y="1938"/>
                    <a:pt x="43519" y="1936"/>
                    <a:pt x="43509" y="1936"/>
                  </a:cubicBezTo>
                  <a:close/>
                  <a:moveTo>
                    <a:pt x="24643" y="2093"/>
                  </a:moveTo>
                  <a:cubicBezTo>
                    <a:pt x="24626" y="2093"/>
                    <a:pt x="24609" y="2097"/>
                    <a:pt x="24593" y="2105"/>
                  </a:cubicBezTo>
                  <a:cubicBezTo>
                    <a:pt x="24340" y="2237"/>
                    <a:pt x="24094" y="2380"/>
                    <a:pt x="23854" y="2522"/>
                  </a:cubicBezTo>
                  <a:cubicBezTo>
                    <a:pt x="23804" y="2550"/>
                    <a:pt x="23788" y="2615"/>
                    <a:pt x="23814" y="2664"/>
                  </a:cubicBezTo>
                  <a:cubicBezTo>
                    <a:pt x="23837" y="2697"/>
                    <a:pt x="23869" y="2714"/>
                    <a:pt x="23908" y="2714"/>
                  </a:cubicBezTo>
                  <a:cubicBezTo>
                    <a:pt x="23925" y="2714"/>
                    <a:pt x="23941" y="2714"/>
                    <a:pt x="23963" y="2704"/>
                  </a:cubicBezTo>
                  <a:cubicBezTo>
                    <a:pt x="24198" y="2560"/>
                    <a:pt x="24446" y="2423"/>
                    <a:pt x="24692" y="2292"/>
                  </a:cubicBezTo>
                  <a:cubicBezTo>
                    <a:pt x="24742" y="2264"/>
                    <a:pt x="24763" y="2199"/>
                    <a:pt x="24735" y="2150"/>
                  </a:cubicBezTo>
                  <a:cubicBezTo>
                    <a:pt x="24717" y="2112"/>
                    <a:pt x="24681" y="2093"/>
                    <a:pt x="24643" y="2093"/>
                  </a:cubicBezTo>
                  <a:close/>
                  <a:moveTo>
                    <a:pt x="45101" y="2499"/>
                  </a:moveTo>
                  <a:cubicBezTo>
                    <a:pt x="45059" y="2499"/>
                    <a:pt x="45020" y="2524"/>
                    <a:pt x="45004" y="2566"/>
                  </a:cubicBezTo>
                  <a:cubicBezTo>
                    <a:pt x="44982" y="2621"/>
                    <a:pt x="45009" y="2681"/>
                    <a:pt x="45065" y="2704"/>
                  </a:cubicBezTo>
                  <a:cubicBezTo>
                    <a:pt x="45338" y="2802"/>
                    <a:pt x="45601" y="2906"/>
                    <a:pt x="45854" y="3005"/>
                  </a:cubicBezTo>
                  <a:cubicBezTo>
                    <a:pt x="45870" y="3010"/>
                    <a:pt x="45880" y="3010"/>
                    <a:pt x="45892" y="3010"/>
                  </a:cubicBezTo>
                  <a:cubicBezTo>
                    <a:pt x="45935" y="3010"/>
                    <a:pt x="45974" y="2982"/>
                    <a:pt x="45991" y="2944"/>
                  </a:cubicBezTo>
                  <a:cubicBezTo>
                    <a:pt x="46012" y="2889"/>
                    <a:pt x="45985" y="2829"/>
                    <a:pt x="45930" y="2808"/>
                  </a:cubicBezTo>
                  <a:cubicBezTo>
                    <a:pt x="45678" y="2709"/>
                    <a:pt x="45409" y="2605"/>
                    <a:pt x="45141" y="2506"/>
                  </a:cubicBezTo>
                  <a:cubicBezTo>
                    <a:pt x="45128" y="2501"/>
                    <a:pt x="45114" y="2499"/>
                    <a:pt x="45101" y="2499"/>
                  </a:cubicBezTo>
                  <a:close/>
                  <a:moveTo>
                    <a:pt x="23187" y="2949"/>
                  </a:moveTo>
                  <a:cubicBezTo>
                    <a:pt x="23167" y="2949"/>
                    <a:pt x="23148" y="2955"/>
                    <a:pt x="23130" y="2967"/>
                  </a:cubicBezTo>
                  <a:cubicBezTo>
                    <a:pt x="22893" y="3119"/>
                    <a:pt x="22658" y="3278"/>
                    <a:pt x="22428" y="3443"/>
                  </a:cubicBezTo>
                  <a:cubicBezTo>
                    <a:pt x="22379" y="3476"/>
                    <a:pt x="22367" y="3542"/>
                    <a:pt x="22407" y="3592"/>
                  </a:cubicBezTo>
                  <a:cubicBezTo>
                    <a:pt x="22423" y="3618"/>
                    <a:pt x="22455" y="3635"/>
                    <a:pt x="22488" y="3635"/>
                  </a:cubicBezTo>
                  <a:cubicBezTo>
                    <a:pt x="22511" y="3635"/>
                    <a:pt x="22532" y="3630"/>
                    <a:pt x="22554" y="3613"/>
                  </a:cubicBezTo>
                  <a:cubicBezTo>
                    <a:pt x="22779" y="3453"/>
                    <a:pt x="23014" y="3296"/>
                    <a:pt x="23245" y="3142"/>
                  </a:cubicBezTo>
                  <a:cubicBezTo>
                    <a:pt x="23295" y="3109"/>
                    <a:pt x="23310" y="3043"/>
                    <a:pt x="23278" y="3000"/>
                  </a:cubicBezTo>
                  <a:cubicBezTo>
                    <a:pt x="23256" y="2967"/>
                    <a:pt x="23222" y="2949"/>
                    <a:pt x="23187" y="2949"/>
                  </a:cubicBezTo>
                  <a:close/>
                  <a:moveTo>
                    <a:pt x="46681" y="3112"/>
                  </a:moveTo>
                  <a:cubicBezTo>
                    <a:pt x="46638" y="3112"/>
                    <a:pt x="46599" y="3137"/>
                    <a:pt x="46583" y="3180"/>
                  </a:cubicBezTo>
                  <a:cubicBezTo>
                    <a:pt x="46560" y="3235"/>
                    <a:pt x="46588" y="3296"/>
                    <a:pt x="46643" y="3317"/>
                  </a:cubicBezTo>
                  <a:cubicBezTo>
                    <a:pt x="46911" y="3427"/>
                    <a:pt x="47175" y="3536"/>
                    <a:pt x="47421" y="3640"/>
                  </a:cubicBezTo>
                  <a:cubicBezTo>
                    <a:pt x="47432" y="3645"/>
                    <a:pt x="47448" y="3651"/>
                    <a:pt x="47459" y="3651"/>
                  </a:cubicBezTo>
                  <a:cubicBezTo>
                    <a:pt x="47503" y="3651"/>
                    <a:pt x="47542" y="3624"/>
                    <a:pt x="47557" y="3585"/>
                  </a:cubicBezTo>
                  <a:cubicBezTo>
                    <a:pt x="47580" y="3531"/>
                    <a:pt x="47557" y="3471"/>
                    <a:pt x="47503" y="3448"/>
                  </a:cubicBezTo>
                  <a:cubicBezTo>
                    <a:pt x="47256" y="3339"/>
                    <a:pt x="46993" y="3235"/>
                    <a:pt x="46719" y="3119"/>
                  </a:cubicBezTo>
                  <a:cubicBezTo>
                    <a:pt x="46707" y="3114"/>
                    <a:pt x="46693" y="3112"/>
                    <a:pt x="46681" y="3112"/>
                  </a:cubicBezTo>
                  <a:close/>
                  <a:moveTo>
                    <a:pt x="48236" y="3778"/>
                  </a:moveTo>
                  <a:cubicBezTo>
                    <a:pt x="48196" y="3778"/>
                    <a:pt x="48159" y="3802"/>
                    <a:pt x="48139" y="3838"/>
                  </a:cubicBezTo>
                  <a:cubicBezTo>
                    <a:pt x="48116" y="3893"/>
                    <a:pt x="48139" y="3959"/>
                    <a:pt x="48194" y="3980"/>
                  </a:cubicBezTo>
                  <a:cubicBezTo>
                    <a:pt x="48473" y="4106"/>
                    <a:pt x="48731" y="4222"/>
                    <a:pt x="48961" y="4331"/>
                  </a:cubicBezTo>
                  <a:cubicBezTo>
                    <a:pt x="48978" y="4336"/>
                    <a:pt x="48994" y="4341"/>
                    <a:pt x="49004" y="4341"/>
                  </a:cubicBezTo>
                  <a:cubicBezTo>
                    <a:pt x="49049" y="4341"/>
                    <a:pt x="49087" y="4320"/>
                    <a:pt x="49103" y="4282"/>
                  </a:cubicBezTo>
                  <a:cubicBezTo>
                    <a:pt x="49125" y="4227"/>
                    <a:pt x="49103" y="4166"/>
                    <a:pt x="49054" y="4139"/>
                  </a:cubicBezTo>
                  <a:cubicBezTo>
                    <a:pt x="48819" y="4030"/>
                    <a:pt x="48561" y="3914"/>
                    <a:pt x="48281" y="3789"/>
                  </a:cubicBezTo>
                  <a:cubicBezTo>
                    <a:pt x="48266" y="3781"/>
                    <a:pt x="48251" y="3778"/>
                    <a:pt x="48236" y="3778"/>
                  </a:cubicBezTo>
                  <a:close/>
                  <a:moveTo>
                    <a:pt x="21815" y="3929"/>
                  </a:moveTo>
                  <a:cubicBezTo>
                    <a:pt x="21793" y="3929"/>
                    <a:pt x="21769" y="3937"/>
                    <a:pt x="21749" y="3953"/>
                  </a:cubicBezTo>
                  <a:cubicBezTo>
                    <a:pt x="21529" y="4128"/>
                    <a:pt x="21310" y="4308"/>
                    <a:pt x="21097" y="4495"/>
                  </a:cubicBezTo>
                  <a:cubicBezTo>
                    <a:pt x="21052" y="4533"/>
                    <a:pt x="21047" y="4599"/>
                    <a:pt x="21085" y="4644"/>
                  </a:cubicBezTo>
                  <a:cubicBezTo>
                    <a:pt x="21107" y="4670"/>
                    <a:pt x="21140" y="4682"/>
                    <a:pt x="21168" y="4682"/>
                  </a:cubicBezTo>
                  <a:cubicBezTo>
                    <a:pt x="21190" y="4682"/>
                    <a:pt x="21216" y="4670"/>
                    <a:pt x="21239" y="4654"/>
                  </a:cubicBezTo>
                  <a:cubicBezTo>
                    <a:pt x="21446" y="4473"/>
                    <a:pt x="21661" y="4293"/>
                    <a:pt x="21881" y="4118"/>
                  </a:cubicBezTo>
                  <a:cubicBezTo>
                    <a:pt x="21929" y="4085"/>
                    <a:pt x="21935" y="4019"/>
                    <a:pt x="21896" y="3969"/>
                  </a:cubicBezTo>
                  <a:cubicBezTo>
                    <a:pt x="21877" y="3944"/>
                    <a:pt x="21847" y="3929"/>
                    <a:pt x="21815" y="3929"/>
                  </a:cubicBezTo>
                  <a:close/>
                  <a:moveTo>
                    <a:pt x="49771" y="4494"/>
                  </a:moveTo>
                  <a:cubicBezTo>
                    <a:pt x="49732" y="4494"/>
                    <a:pt x="49693" y="4516"/>
                    <a:pt x="49674" y="4556"/>
                  </a:cubicBezTo>
                  <a:cubicBezTo>
                    <a:pt x="49651" y="4604"/>
                    <a:pt x="49674" y="4670"/>
                    <a:pt x="49722" y="4698"/>
                  </a:cubicBezTo>
                  <a:cubicBezTo>
                    <a:pt x="50205" y="4933"/>
                    <a:pt x="50474" y="5077"/>
                    <a:pt x="50479" y="5082"/>
                  </a:cubicBezTo>
                  <a:cubicBezTo>
                    <a:pt x="50496" y="5087"/>
                    <a:pt x="50512" y="5092"/>
                    <a:pt x="50529" y="5092"/>
                  </a:cubicBezTo>
                  <a:cubicBezTo>
                    <a:pt x="50567" y="5092"/>
                    <a:pt x="50600" y="5071"/>
                    <a:pt x="50622" y="5038"/>
                  </a:cubicBezTo>
                  <a:cubicBezTo>
                    <a:pt x="50649" y="4988"/>
                    <a:pt x="50627" y="4923"/>
                    <a:pt x="50578" y="4895"/>
                  </a:cubicBezTo>
                  <a:cubicBezTo>
                    <a:pt x="50578" y="4890"/>
                    <a:pt x="50304" y="4748"/>
                    <a:pt x="49816" y="4506"/>
                  </a:cubicBezTo>
                  <a:cubicBezTo>
                    <a:pt x="49802" y="4498"/>
                    <a:pt x="49786" y="4494"/>
                    <a:pt x="49771" y="4494"/>
                  </a:cubicBezTo>
                  <a:close/>
                  <a:moveTo>
                    <a:pt x="20546" y="5042"/>
                  </a:moveTo>
                  <a:cubicBezTo>
                    <a:pt x="20519" y="5042"/>
                    <a:pt x="20493" y="5052"/>
                    <a:pt x="20472" y="5071"/>
                  </a:cubicBezTo>
                  <a:cubicBezTo>
                    <a:pt x="20269" y="5269"/>
                    <a:pt x="20072" y="5476"/>
                    <a:pt x="19880" y="5679"/>
                  </a:cubicBezTo>
                  <a:cubicBezTo>
                    <a:pt x="19842" y="5722"/>
                    <a:pt x="19842" y="5788"/>
                    <a:pt x="19885" y="5828"/>
                  </a:cubicBezTo>
                  <a:cubicBezTo>
                    <a:pt x="19907" y="5849"/>
                    <a:pt x="19929" y="5854"/>
                    <a:pt x="19956" y="5854"/>
                  </a:cubicBezTo>
                  <a:cubicBezTo>
                    <a:pt x="19984" y="5854"/>
                    <a:pt x="20011" y="5843"/>
                    <a:pt x="20032" y="5821"/>
                  </a:cubicBezTo>
                  <a:cubicBezTo>
                    <a:pt x="20219" y="5619"/>
                    <a:pt x="20417" y="5416"/>
                    <a:pt x="20619" y="5224"/>
                  </a:cubicBezTo>
                  <a:cubicBezTo>
                    <a:pt x="20664" y="5181"/>
                    <a:pt x="20664" y="5115"/>
                    <a:pt x="20624" y="5077"/>
                  </a:cubicBezTo>
                  <a:cubicBezTo>
                    <a:pt x="20602" y="5054"/>
                    <a:pt x="20574" y="5042"/>
                    <a:pt x="20546" y="5042"/>
                  </a:cubicBezTo>
                  <a:close/>
                  <a:moveTo>
                    <a:pt x="19395" y="6278"/>
                  </a:moveTo>
                  <a:cubicBezTo>
                    <a:pt x="19366" y="6278"/>
                    <a:pt x="19336" y="6291"/>
                    <a:pt x="19316" y="6314"/>
                  </a:cubicBezTo>
                  <a:cubicBezTo>
                    <a:pt x="19134" y="6524"/>
                    <a:pt x="18964" y="6742"/>
                    <a:pt x="18778" y="6972"/>
                  </a:cubicBezTo>
                  <a:cubicBezTo>
                    <a:pt x="18745" y="7022"/>
                    <a:pt x="18750" y="7088"/>
                    <a:pt x="18800" y="7121"/>
                  </a:cubicBezTo>
                  <a:cubicBezTo>
                    <a:pt x="18816" y="7137"/>
                    <a:pt x="18843" y="7143"/>
                    <a:pt x="18866" y="7143"/>
                  </a:cubicBezTo>
                  <a:cubicBezTo>
                    <a:pt x="18893" y="7143"/>
                    <a:pt x="18926" y="7131"/>
                    <a:pt x="18947" y="7104"/>
                  </a:cubicBezTo>
                  <a:cubicBezTo>
                    <a:pt x="19129" y="6873"/>
                    <a:pt x="19298" y="6660"/>
                    <a:pt x="19473" y="6453"/>
                  </a:cubicBezTo>
                  <a:cubicBezTo>
                    <a:pt x="19513" y="6408"/>
                    <a:pt x="19506" y="6337"/>
                    <a:pt x="19463" y="6304"/>
                  </a:cubicBezTo>
                  <a:cubicBezTo>
                    <a:pt x="19443" y="6287"/>
                    <a:pt x="19419" y="6278"/>
                    <a:pt x="19395" y="6278"/>
                  </a:cubicBezTo>
                  <a:close/>
                  <a:moveTo>
                    <a:pt x="11915" y="7714"/>
                  </a:moveTo>
                  <a:cubicBezTo>
                    <a:pt x="11869" y="7714"/>
                    <a:pt x="11823" y="7715"/>
                    <a:pt x="11778" y="7718"/>
                  </a:cubicBezTo>
                  <a:cubicBezTo>
                    <a:pt x="11719" y="7723"/>
                    <a:pt x="11674" y="7773"/>
                    <a:pt x="11680" y="7834"/>
                  </a:cubicBezTo>
                  <a:cubicBezTo>
                    <a:pt x="11680" y="7888"/>
                    <a:pt x="11730" y="7932"/>
                    <a:pt x="11790" y="7932"/>
                  </a:cubicBezTo>
                  <a:cubicBezTo>
                    <a:pt x="11838" y="7929"/>
                    <a:pt x="11887" y="7927"/>
                    <a:pt x="11937" y="7927"/>
                  </a:cubicBezTo>
                  <a:cubicBezTo>
                    <a:pt x="12147" y="7927"/>
                    <a:pt x="12370" y="7956"/>
                    <a:pt x="12595" y="8014"/>
                  </a:cubicBezTo>
                  <a:cubicBezTo>
                    <a:pt x="12600" y="8019"/>
                    <a:pt x="12612" y="8019"/>
                    <a:pt x="12623" y="8019"/>
                  </a:cubicBezTo>
                  <a:cubicBezTo>
                    <a:pt x="12666" y="8019"/>
                    <a:pt x="12711" y="7986"/>
                    <a:pt x="12721" y="7938"/>
                  </a:cubicBezTo>
                  <a:cubicBezTo>
                    <a:pt x="12738" y="7882"/>
                    <a:pt x="12706" y="7827"/>
                    <a:pt x="12650" y="7811"/>
                  </a:cubicBezTo>
                  <a:cubicBezTo>
                    <a:pt x="12398" y="7748"/>
                    <a:pt x="12150" y="7714"/>
                    <a:pt x="11915" y="7714"/>
                  </a:cubicBezTo>
                  <a:close/>
                  <a:moveTo>
                    <a:pt x="18356" y="7607"/>
                  </a:moveTo>
                  <a:cubicBezTo>
                    <a:pt x="18324" y="7607"/>
                    <a:pt x="18291" y="7623"/>
                    <a:pt x="18268" y="7652"/>
                  </a:cubicBezTo>
                  <a:cubicBezTo>
                    <a:pt x="18099" y="7888"/>
                    <a:pt x="17934" y="8118"/>
                    <a:pt x="17775" y="8338"/>
                  </a:cubicBezTo>
                  <a:cubicBezTo>
                    <a:pt x="17742" y="8386"/>
                    <a:pt x="17753" y="8452"/>
                    <a:pt x="17803" y="8485"/>
                  </a:cubicBezTo>
                  <a:cubicBezTo>
                    <a:pt x="17819" y="8497"/>
                    <a:pt x="17841" y="8502"/>
                    <a:pt x="17862" y="8502"/>
                  </a:cubicBezTo>
                  <a:cubicBezTo>
                    <a:pt x="17895" y="8502"/>
                    <a:pt x="17928" y="8491"/>
                    <a:pt x="17950" y="8459"/>
                  </a:cubicBezTo>
                  <a:cubicBezTo>
                    <a:pt x="18104" y="8239"/>
                    <a:pt x="18268" y="8009"/>
                    <a:pt x="18438" y="7773"/>
                  </a:cubicBezTo>
                  <a:cubicBezTo>
                    <a:pt x="18476" y="7728"/>
                    <a:pt x="18466" y="7663"/>
                    <a:pt x="18416" y="7630"/>
                  </a:cubicBezTo>
                  <a:cubicBezTo>
                    <a:pt x="18398" y="7614"/>
                    <a:pt x="18377" y="7607"/>
                    <a:pt x="18356" y="7607"/>
                  </a:cubicBezTo>
                  <a:close/>
                  <a:moveTo>
                    <a:pt x="10973" y="7941"/>
                  </a:moveTo>
                  <a:cubicBezTo>
                    <a:pt x="10956" y="7941"/>
                    <a:pt x="10940" y="7945"/>
                    <a:pt x="10923" y="7953"/>
                  </a:cubicBezTo>
                  <a:cubicBezTo>
                    <a:pt x="10660" y="8102"/>
                    <a:pt x="10430" y="8305"/>
                    <a:pt x="10266" y="8551"/>
                  </a:cubicBezTo>
                  <a:cubicBezTo>
                    <a:pt x="10239" y="8601"/>
                    <a:pt x="10250" y="8666"/>
                    <a:pt x="10298" y="8699"/>
                  </a:cubicBezTo>
                  <a:cubicBezTo>
                    <a:pt x="10316" y="8710"/>
                    <a:pt x="10338" y="8715"/>
                    <a:pt x="10359" y="8715"/>
                  </a:cubicBezTo>
                  <a:cubicBezTo>
                    <a:pt x="10392" y="8715"/>
                    <a:pt x="10425" y="8699"/>
                    <a:pt x="10447" y="8672"/>
                  </a:cubicBezTo>
                  <a:cubicBezTo>
                    <a:pt x="10589" y="8452"/>
                    <a:pt x="10786" y="8272"/>
                    <a:pt x="11028" y="8140"/>
                  </a:cubicBezTo>
                  <a:cubicBezTo>
                    <a:pt x="11077" y="8113"/>
                    <a:pt x="11099" y="8052"/>
                    <a:pt x="11072" y="7998"/>
                  </a:cubicBezTo>
                  <a:cubicBezTo>
                    <a:pt x="11049" y="7963"/>
                    <a:pt x="11012" y="7941"/>
                    <a:pt x="10973" y="7941"/>
                  </a:cubicBezTo>
                  <a:close/>
                  <a:moveTo>
                    <a:pt x="13405" y="8118"/>
                  </a:moveTo>
                  <a:cubicBezTo>
                    <a:pt x="13369" y="8118"/>
                    <a:pt x="13334" y="8136"/>
                    <a:pt x="13313" y="8168"/>
                  </a:cubicBezTo>
                  <a:cubicBezTo>
                    <a:pt x="13286" y="8216"/>
                    <a:pt x="13298" y="8282"/>
                    <a:pt x="13351" y="8315"/>
                  </a:cubicBezTo>
                  <a:cubicBezTo>
                    <a:pt x="13544" y="8431"/>
                    <a:pt x="13736" y="8616"/>
                    <a:pt x="13916" y="8874"/>
                  </a:cubicBezTo>
                  <a:cubicBezTo>
                    <a:pt x="13938" y="8902"/>
                    <a:pt x="13971" y="8919"/>
                    <a:pt x="14004" y="8919"/>
                  </a:cubicBezTo>
                  <a:cubicBezTo>
                    <a:pt x="14026" y="8919"/>
                    <a:pt x="14047" y="8907"/>
                    <a:pt x="14064" y="8897"/>
                  </a:cubicBezTo>
                  <a:cubicBezTo>
                    <a:pt x="14113" y="8864"/>
                    <a:pt x="14125" y="8798"/>
                    <a:pt x="14092" y="8748"/>
                  </a:cubicBezTo>
                  <a:cubicBezTo>
                    <a:pt x="13889" y="8474"/>
                    <a:pt x="13675" y="8266"/>
                    <a:pt x="13462" y="8135"/>
                  </a:cubicBezTo>
                  <a:cubicBezTo>
                    <a:pt x="13444" y="8123"/>
                    <a:pt x="13424" y="8118"/>
                    <a:pt x="13405" y="8118"/>
                  </a:cubicBezTo>
                  <a:close/>
                  <a:moveTo>
                    <a:pt x="17368" y="8977"/>
                  </a:moveTo>
                  <a:cubicBezTo>
                    <a:pt x="17337" y="8977"/>
                    <a:pt x="17305" y="8993"/>
                    <a:pt x="17282" y="9023"/>
                  </a:cubicBezTo>
                  <a:cubicBezTo>
                    <a:pt x="17090" y="9286"/>
                    <a:pt x="16925" y="9499"/>
                    <a:pt x="16772" y="9686"/>
                  </a:cubicBezTo>
                  <a:cubicBezTo>
                    <a:pt x="16733" y="9729"/>
                    <a:pt x="16739" y="9795"/>
                    <a:pt x="16783" y="9833"/>
                  </a:cubicBezTo>
                  <a:cubicBezTo>
                    <a:pt x="16804" y="9850"/>
                    <a:pt x="16827" y="9855"/>
                    <a:pt x="16854" y="9855"/>
                  </a:cubicBezTo>
                  <a:cubicBezTo>
                    <a:pt x="16882" y="9855"/>
                    <a:pt x="16915" y="9845"/>
                    <a:pt x="16931" y="9817"/>
                  </a:cubicBezTo>
                  <a:cubicBezTo>
                    <a:pt x="17090" y="9631"/>
                    <a:pt x="17254" y="9417"/>
                    <a:pt x="17452" y="9149"/>
                  </a:cubicBezTo>
                  <a:cubicBezTo>
                    <a:pt x="17490" y="9099"/>
                    <a:pt x="17479" y="9033"/>
                    <a:pt x="17429" y="9000"/>
                  </a:cubicBezTo>
                  <a:cubicBezTo>
                    <a:pt x="17412" y="8985"/>
                    <a:pt x="17390" y="8977"/>
                    <a:pt x="17368" y="8977"/>
                  </a:cubicBezTo>
                  <a:close/>
                  <a:moveTo>
                    <a:pt x="10092" y="9296"/>
                  </a:moveTo>
                  <a:cubicBezTo>
                    <a:pt x="10037" y="9296"/>
                    <a:pt x="9992" y="9343"/>
                    <a:pt x="9992" y="9400"/>
                  </a:cubicBezTo>
                  <a:cubicBezTo>
                    <a:pt x="9987" y="9428"/>
                    <a:pt x="9987" y="9456"/>
                    <a:pt x="9987" y="9483"/>
                  </a:cubicBezTo>
                  <a:cubicBezTo>
                    <a:pt x="9987" y="9757"/>
                    <a:pt x="10052" y="10020"/>
                    <a:pt x="10184" y="10267"/>
                  </a:cubicBezTo>
                  <a:cubicBezTo>
                    <a:pt x="10200" y="10305"/>
                    <a:pt x="10239" y="10326"/>
                    <a:pt x="10277" y="10326"/>
                  </a:cubicBezTo>
                  <a:cubicBezTo>
                    <a:pt x="10293" y="10326"/>
                    <a:pt x="10310" y="10321"/>
                    <a:pt x="10326" y="10316"/>
                  </a:cubicBezTo>
                  <a:cubicBezTo>
                    <a:pt x="10376" y="10288"/>
                    <a:pt x="10397" y="10222"/>
                    <a:pt x="10371" y="10174"/>
                  </a:cubicBezTo>
                  <a:cubicBezTo>
                    <a:pt x="10255" y="9954"/>
                    <a:pt x="10200" y="9724"/>
                    <a:pt x="10200" y="9483"/>
                  </a:cubicBezTo>
                  <a:lnTo>
                    <a:pt x="10200" y="9412"/>
                  </a:lnTo>
                  <a:cubicBezTo>
                    <a:pt x="10206" y="9352"/>
                    <a:pt x="10162" y="9302"/>
                    <a:pt x="10101" y="9296"/>
                  </a:cubicBezTo>
                  <a:cubicBezTo>
                    <a:pt x="10098" y="9296"/>
                    <a:pt x="10095" y="9296"/>
                    <a:pt x="10092" y="9296"/>
                  </a:cubicBezTo>
                  <a:close/>
                  <a:moveTo>
                    <a:pt x="14431" y="9433"/>
                  </a:moveTo>
                  <a:cubicBezTo>
                    <a:pt x="14415" y="9433"/>
                    <a:pt x="14399" y="9437"/>
                    <a:pt x="14383" y="9445"/>
                  </a:cubicBezTo>
                  <a:cubicBezTo>
                    <a:pt x="14333" y="9471"/>
                    <a:pt x="14310" y="9532"/>
                    <a:pt x="14333" y="9587"/>
                  </a:cubicBezTo>
                  <a:cubicBezTo>
                    <a:pt x="14449" y="9817"/>
                    <a:pt x="14552" y="10075"/>
                    <a:pt x="14651" y="10354"/>
                  </a:cubicBezTo>
                  <a:cubicBezTo>
                    <a:pt x="14667" y="10399"/>
                    <a:pt x="14705" y="10425"/>
                    <a:pt x="14750" y="10425"/>
                  </a:cubicBezTo>
                  <a:cubicBezTo>
                    <a:pt x="14760" y="10425"/>
                    <a:pt x="14771" y="10425"/>
                    <a:pt x="14783" y="10420"/>
                  </a:cubicBezTo>
                  <a:cubicBezTo>
                    <a:pt x="14837" y="10404"/>
                    <a:pt x="14869" y="10343"/>
                    <a:pt x="14848" y="10288"/>
                  </a:cubicBezTo>
                  <a:cubicBezTo>
                    <a:pt x="14750" y="9998"/>
                    <a:pt x="14639" y="9734"/>
                    <a:pt x="14525" y="9494"/>
                  </a:cubicBezTo>
                  <a:cubicBezTo>
                    <a:pt x="14505" y="9455"/>
                    <a:pt x="14470" y="9433"/>
                    <a:pt x="14431" y="9433"/>
                  </a:cubicBezTo>
                  <a:close/>
                  <a:moveTo>
                    <a:pt x="16281" y="10268"/>
                  </a:moveTo>
                  <a:cubicBezTo>
                    <a:pt x="16255" y="10268"/>
                    <a:pt x="16228" y="10278"/>
                    <a:pt x="16207" y="10300"/>
                  </a:cubicBezTo>
                  <a:cubicBezTo>
                    <a:pt x="15994" y="10503"/>
                    <a:pt x="15785" y="10672"/>
                    <a:pt x="15567" y="10814"/>
                  </a:cubicBezTo>
                  <a:cubicBezTo>
                    <a:pt x="15522" y="10847"/>
                    <a:pt x="15506" y="10913"/>
                    <a:pt x="15539" y="10958"/>
                  </a:cubicBezTo>
                  <a:cubicBezTo>
                    <a:pt x="15560" y="10991"/>
                    <a:pt x="15593" y="11006"/>
                    <a:pt x="15626" y="11006"/>
                  </a:cubicBezTo>
                  <a:cubicBezTo>
                    <a:pt x="15648" y="11006"/>
                    <a:pt x="15665" y="11001"/>
                    <a:pt x="15686" y="10991"/>
                  </a:cubicBezTo>
                  <a:cubicBezTo>
                    <a:pt x="15911" y="10842"/>
                    <a:pt x="16131" y="10662"/>
                    <a:pt x="16356" y="10447"/>
                  </a:cubicBezTo>
                  <a:cubicBezTo>
                    <a:pt x="16399" y="10409"/>
                    <a:pt x="16399" y="10343"/>
                    <a:pt x="16356" y="10300"/>
                  </a:cubicBezTo>
                  <a:cubicBezTo>
                    <a:pt x="16336" y="10280"/>
                    <a:pt x="16308" y="10268"/>
                    <a:pt x="16281" y="10268"/>
                  </a:cubicBezTo>
                  <a:close/>
                  <a:moveTo>
                    <a:pt x="10823" y="10750"/>
                  </a:moveTo>
                  <a:cubicBezTo>
                    <a:pt x="10792" y="10750"/>
                    <a:pt x="10760" y="10764"/>
                    <a:pt x="10738" y="10793"/>
                  </a:cubicBezTo>
                  <a:cubicBezTo>
                    <a:pt x="10705" y="10837"/>
                    <a:pt x="10710" y="10903"/>
                    <a:pt x="10759" y="10941"/>
                  </a:cubicBezTo>
                  <a:cubicBezTo>
                    <a:pt x="10973" y="11105"/>
                    <a:pt x="11231" y="11247"/>
                    <a:pt x="11527" y="11352"/>
                  </a:cubicBezTo>
                  <a:cubicBezTo>
                    <a:pt x="11538" y="11358"/>
                    <a:pt x="11548" y="11358"/>
                    <a:pt x="11565" y="11358"/>
                  </a:cubicBezTo>
                  <a:cubicBezTo>
                    <a:pt x="11603" y="11358"/>
                    <a:pt x="11647" y="11335"/>
                    <a:pt x="11664" y="11292"/>
                  </a:cubicBezTo>
                  <a:cubicBezTo>
                    <a:pt x="11680" y="11237"/>
                    <a:pt x="11653" y="11176"/>
                    <a:pt x="11598" y="11155"/>
                  </a:cubicBezTo>
                  <a:cubicBezTo>
                    <a:pt x="11324" y="11056"/>
                    <a:pt x="11088" y="10925"/>
                    <a:pt x="10885" y="10771"/>
                  </a:cubicBezTo>
                  <a:cubicBezTo>
                    <a:pt x="10867" y="10757"/>
                    <a:pt x="10845" y="10750"/>
                    <a:pt x="10823" y="10750"/>
                  </a:cubicBezTo>
                  <a:close/>
                  <a:moveTo>
                    <a:pt x="12376" y="11356"/>
                  </a:moveTo>
                  <a:cubicBezTo>
                    <a:pt x="12325" y="11356"/>
                    <a:pt x="12283" y="11392"/>
                    <a:pt x="12278" y="11444"/>
                  </a:cubicBezTo>
                  <a:cubicBezTo>
                    <a:pt x="12266" y="11500"/>
                    <a:pt x="12304" y="11555"/>
                    <a:pt x="12365" y="11566"/>
                  </a:cubicBezTo>
                  <a:cubicBezTo>
                    <a:pt x="12628" y="11609"/>
                    <a:pt x="12919" y="11631"/>
                    <a:pt x="13220" y="11637"/>
                  </a:cubicBezTo>
                  <a:cubicBezTo>
                    <a:pt x="13280" y="11637"/>
                    <a:pt x="13324" y="11588"/>
                    <a:pt x="13330" y="11533"/>
                  </a:cubicBezTo>
                  <a:cubicBezTo>
                    <a:pt x="13330" y="11472"/>
                    <a:pt x="13280" y="11423"/>
                    <a:pt x="13225" y="11423"/>
                  </a:cubicBezTo>
                  <a:cubicBezTo>
                    <a:pt x="12929" y="11418"/>
                    <a:pt x="12656" y="11396"/>
                    <a:pt x="12398" y="11358"/>
                  </a:cubicBezTo>
                  <a:cubicBezTo>
                    <a:pt x="12391" y="11356"/>
                    <a:pt x="12383" y="11356"/>
                    <a:pt x="12376" y="11356"/>
                  </a:cubicBezTo>
                  <a:close/>
                  <a:moveTo>
                    <a:pt x="15000" y="11024"/>
                  </a:moveTo>
                  <a:cubicBezTo>
                    <a:pt x="14989" y="11024"/>
                    <a:pt x="14979" y="11026"/>
                    <a:pt x="14968" y="11029"/>
                  </a:cubicBezTo>
                  <a:cubicBezTo>
                    <a:pt x="14914" y="11045"/>
                    <a:pt x="14881" y="11100"/>
                    <a:pt x="14897" y="11155"/>
                  </a:cubicBezTo>
                  <a:cubicBezTo>
                    <a:pt x="14897" y="11166"/>
                    <a:pt x="14897" y="11171"/>
                    <a:pt x="14902" y="11176"/>
                  </a:cubicBezTo>
                  <a:cubicBezTo>
                    <a:pt x="14894" y="11174"/>
                    <a:pt x="14885" y="11173"/>
                    <a:pt x="14876" y="11173"/>
                  </a:cubicBezTo>
                  <a:cubicBezTo>
                    <a:pt x="14864" y="11173"/>
                    <a:pt x="14852" y="11175"/>
                    <a:pt x="14843" y="11181"/>
                  </a:cubicBezTo>
                  <a:cubicBezTo>
                    <a:pt x="14591" y="11275"/>
                    <a:pt x="14333" y="11335"/>
                    <a:pt x="14047" y="11379"/>
                  </a:cubicBezTo>
                  <a:cubicBezTo>
                    <a:pt x="13988" y="11385"/>
                    <a:pt x="13949" y="11439"/>
                    <a:pt x="13961" y="11494"/>
                  </a:cubicBezTo>
                  <a:cubicBezTo>
                    <a:pt x="13965" y="11551"/>
                    <a:pt x="14014" y="11588"/>
                    <a:pt x="14065" y="11588"/>
                  </a:cubicBezTo>
                  <a:cubicBezTo>
                    <a:pt x="14068" y="11588"/>
                    <a:pt x="14072" y="11588"/>
                    <a:pt x="14075" y="11588"/>
                  </a:cubicBezTo>
                  <a:cubicBezTo>
                    <a:pt x="14371" y="11543"/>
                    <a:pt x="14651" y="11472"/>
                    <a:pt x="14914" y="11379"/>
                  </a:cubicBezTo>
                  <a:cubicBezTo>
                    <a:pt x="14925" y="11373"/>
                    <a:pt x="14935" y="11368"/>
                    <a:pt x="14947" y="11358"/>
                  </a:cubicBezTo>
                  <a:cubicBezTo>
                    <a:pt x="14996" y="11560"/>
                    <a:pt x="15040" y="11763"/>
                    <a:pt x="15084" y="11971"/>
                  </a:cubicBezTo>
                  <a:cubicBezTo>
                    <a:pt x="15094" y="12026"/>
                    <a:pt x="15139" y="12059"/>
                    <a:pt x="15188" y="12059"/>
                  </a:cubicBezTo>
                  <a:lnTo>
                    <a:pt x="15210" y="12059"/>
                  </a:lnTo>
                  <a:cubicBezTo>
                    <a:pt x="15264" y="12043"/>
                    <a:pt x="15304" y="11988"/>
                    <a:pt x="15292" y="11932"/>
                  </a:cubicBezTo>
                  <a:cubicBezTo>
                    <a:pt x="15231" y="11648"/>
                    <a:pt x="15172" y="11368"/>
                    <a:pt x="15100" y="11105"/>
                  </a:cubicBezTo>
                  <a:cubicBezTo>
                    <a:pt x="15087" y="11055"/>
                    <a:pt x="15047" y="11024"/>
                    <a:pt x="15000" y="11024"/>
                  </a:cubicBezTo>
                  <a:close/>
                  <a:moveTo>
                    <a:pt x="15334" y="12682"/>
                  </a:moveTo>
                  <a:cubicBezTo>
                    <a:pt x="15327" y="12682"/>
                    <a:pt x="15321" y="12682"/>
                    <a:pt x="15314" y="12684"/>
                  </a:cubicBezTo>
                  <a:cubicBezTo>
                    <a:pt x="15259" y="12689"/>
                    <a:pt x="15221" y="12744"/>
                    <a:pt x="15226" y="12799"/>
                  </a:cubicBezTo>
                  <a:cubicBezTo>
                    <a:pt x="15264" y="13073"/>
                    <a:pt x="15304" y="13352"/>
                    <a:pt x="15330" y="13637"/>
                  </a:cubicBezTo>
                  <a:cubicBezTo>
                    <a:pt x="15336" y="13693"/>
                    <a:pt x="15380" y="13731"/>
                    <a:pt x="15435" y="13731"/>
                  </a:cubicBezTo>
                  <a:lnTo>
                    <a:pt x="15446" y="13731"/>
                  </a:lnTo>
                  <a:cubicBezTo>
                    <a:pt x="15501" y="13725"/>
                    <a:pt x="15544" y="13670"/>
                    <a:pt x="15539" y="13615"/>
                  </a:cubicBezTo>
                  <a:cubicBezTo>
                    <a:pt x="15511" y="13331"/>
                    <a:pt x="15478" y="13045"/>
                    <a:pt x="15435" y="12772"/>
                  </a:cubicBezTo>
                  <a:cubicBezTo>
                    <a:pt x="15429" y="12718"/>
                    <a:pt x="15386" y="12682"/>
                    <a:pt x="15334" y="12682"/>
                  </a:cubicBezTo>
                  <a:close/>
                  <a:moveTo>
                    <a:pt x="15502" y="14360"/>
                  </a:moveTo>
                  <a:cubicBezTo>
                    <a:pt x="15500" y="14360"/>
                    <a:pt x="15497" y="14360"/>
                    <a:pt x="15494" y="14361"/>
                  </a:cubicBezTo>
                  <a:cubicBezTo>
                    <a:pt x="15435" y="14366"/>
                    <a:pt x="15390" y="14416"/>
                    <a:pt x="15396" y="14476"/>
                  </a:cubicBezTo>
                  <a:cubicBezTo>
                    <a:pt x="15407" y="14750"/>
                    <a:pt x="15418" y="15029"/>
                    <a:pt x="15423" y="15314"/>
                  </a:cubicBezTo>
                  <a:cubicBezTo>
                    <a:pt x="15423" y="15375"/>
                    <a:pt x="15473" y="15418"/>
                    <a:pt x="15527" y="15418"/>
                  </a:cubicBezTo>
                  <a:lnTo>
                    <a:pt x="15534" y="15418"/>
                  </a:lnTo>
                  <a:cubicBezTo>
                    <a:pt x="15588" y="15418"/>
                    <a:pt x="15638" y="15370"/>
                    <a:pt x="15638" y="15309"/>
                  </a:cubicBezTo>
                  <a:cubicBezTo>
                    <a:pt x="15632" y="15024"/>
                    <a:pt x="15621" y="14740"/>
                    <a:pt x="15605" y="14459"/>
                  </a:cubicBezTo>
                  <a:cubicBezTo>
                    <a:pt x="15600" y="14407"/>
                    <a:pt x="15554" y="14360"/>
                    <a:pt x="15502" y="14360"/>
                  </a:cubicBezTo>
                  <a:close/>
                  <a:moveTo>
                    <a:pt x="15527" y="16055"/>
                  </a:moveTo>
                  <a:cubicBezTo>
                    <a:pt x="15468" y="16060"/>
                    <a:pt x="15423" y="16098"/>
                    <a:pt x="15418" y="16154"/>
                  </a:cubicBezTo>
                  <a:cubicBezTo>
                    <a:pt x="15413" y="16432"/>
                    <a:pt x="15402" y="16718"/>
                    <a:pt x="15385" y="16997"/>
                  </a:cubicBezTo>
                  <a:cubicBezTo>
                    <a:pt x="15380" y="17057"/>
                    <a:pt x="15423" y="17107"/>
                    <a:pt x="15484" y="17107"/>
                  </a:cubicBezTo>
                  <a:lnTo>
                    <a:pt x="15489" y="17107"/>
                  </a:lnTo>
                  <a:cubicBezTo>
                    <a:pt x="15544" y="17107"/>
                    <a:pt x="15593" y="17068"/>
                    <a:pt x="15593" y="17009"/>
                  </a:cubicBezTo>
                  <a:cubicBezTo>
                    <a:pt x="15615" y="16728"/>
                    <a:pt x="15626" y="16443"/>
                    <a:pt x="15632" y="16159"/>
                  </a:cubicBezTo>
                  <a:cubicBezTo>
                    <a:pt x="15632" y="16104"/>
                    <a:pt x="15588" y="16055"/>
                    <a:pt x="15527" y="16055"/>
                  </a:cubicBezTo>
                  <a:close/>
                  <a:moveTo>
                    <a:pt x="15417" y="17741"/>
                  </a:moveTo>
                  <a:cubicBezTo>
                    <a:pt x="15365" y="17741"/>
                    <a:pt x="15324" y="17782"/>
                    <a:pt x="15319" y="17836"/>
                  </a:cubicBezTo>
                  <a:cubicBezTo>
                    <a:pt x="15292" y="18115"/>
                    <a:pt x="15259" y="18395"/>
                    <a:pt x="15221" y="18669"/>
                  </a:cubicBezTo>
                  <a:cubicBezTo>
                    <a:pt x="15210" y="18729"/>
                    <a:pt x="15254" y="18784"/>
                    <a:pt x="15309" y="18790"/>
                  </a:cubicBezTo>
                  <a:lnTo>
                    <a:pt x="15325" y="18790"/>
                  </a:lnTo>
                  <a:cubicBezTo>
                    <a:pt x="15375" y="18790"/>
                    <a:pt x="15423" y="18752"/>
                    <a:pt x="15428" y="18702"/>
                  </a:cubicBezTo>
                  <a:cubicBezTo>
                    <a:pt x="15468" y="18423"/>
                    <a:pt x="15501" y="18137"/>
                    <a:pt x="15527" y="17857"/>
                  </a:cubicBezTo>
                  <a:cubicBezTo>
                    <a:pt x="15534" y="17798"/>
                    <a:pt x="15489" y="17748"/>
                    <a:pt x="15435" y="17743"/>
                  </a:cubicBezTo>
                  <a:cubicBezTo>
                    <a:pt x="15429" y="17742"/>
                    <a:pt x="15423" y="17741"/>
                    <a:pt x="15417" y="17741"/>
                  </a:cubicBezTo>
                  <a:close/>
                  <a:moveTo>
                    <a:pt x="15186" y="19416"/>
                  </a:moveTo>
                  <a:cubicBezTo>
                    <a:pt x="15140" y="19416"/>
                    <a:pt x="15098" y="19455"/>
                    <a:pt x="15089" y="19501"/>
                  </a:cubicBezTo>
                  <a:cubicBezTo>
                    <a:pt x="15040" y="19782"/>
                    <a:pt x="14985" y="20055"/>
                    <a:pt x="14925" y="20330"/>
                  </a:cubicBezTo>
                  <a:cubicBezTo>
                    <a:pt x="14914" y="20384"/>
                    <a:pt x="14952" y="20444"/>
                    <a:pt x="15008" y="20455"/>
                  </a:cubicBezTo>
                  <a:lnTo>
                    <a:pt x="15029" y="20455"/>
                  </a:lnTo>
                  <a:cubicBezTo>
                    <a:pt x="15079" y="20455"/>
                    <a:pt x="15122" y="20422"/>
                    <a:pt x="15133" y="20373"/>
                  </a:cubicBezTo>
                  <a:cubicBezTo>
                    <a:pt x="15193" y="20100"/>
                    <a:pt x="15248" y="19820"/>
                    <a:pt x="15297" y="19541"/>
                  </a:cubicBezTo>
                  <a:cubicBezTo>
                    <a:pt x="15309" y="19480"/>
                    <a:pt x="15271" y="19425"/>
                    <a:pt x="15210" y="19420"/>
                  </a:cubicBezTo>
                  <a:cubicBezTo>
                    <a:pt x="15202" y="19417"/>
                    <a:pt x="15194" y="19416"/>
                    <a:pt x="15186" y="19416"/>
                  </a:cubicBezTo>
                  <a:close/>
                  <a:moveTo>
                    <a:pt x="14842" y="21067"/>
                  </a:moveTo>
                  <a:cubicBezTo>
                    <a:pt x="14791" y="21067"/>
                    <a:pt x="14748" y="21098"/>
                    <a:pt x="14733" y="21146"/>
                  </a:cubicBezTo>
                  <a:cubicBezTo>
                    <a:pt x="14662" y="21415"/>
                    <a:pt x="14591" y="21689"/>
                    <a:pt x="14508" y="21957"/>
                  </a:cubicBezTo>
                  <a:cubicBezTo>
                    <a:pt x="14492" y="22012"/>
                    <a:pt x="14525" y="22073"/>
                    <a:pt x="14580" y="22089"/>
                  </a:cubicBezTo>
                  <a:cubicBezTo>
                    <a:pt x="14591" y="22094"/>
                    <a:pt x="14601" y="22094"/>
                    <a:pt x="14606" y="22094"/>
                  </a:cubicBezTo>
                  <a:cubicBezTo>
                    <a:pt x="14656" y="22094"/>
                    <a:pt x="14695" y="22066"/>
                    <a:pt x="14712" y="22018"/>
                  </a:cubicBezTo>
                  <a:cubicBezTo>
                    <a:pt x="14793" y="21749"/>
                    <a:pt x="14869" y="21474"/>
                    <a:pt x="14935" y="21201"/>
                  </a:cubicBezTo>
                  <a:cubicBezTo>
                    <a:pt x="14952" y="21146"/>
                    <a:pt x="14919" y="21086"/>
                    <a:pt x="14864" y="21069"/>
                  </a:cubicBezTo>
                  <a:cubicBezTo>
                    <a:pt x="14857" y="21068"/>
                    <a:pt x="14849" y="21067"/>
                    <a:pt x="14842" y="21067"/>
                  </a:cubicBezTo>
                  <a:close/>
                  <a:moveTo>
                    <a:pt x="14351" y="22687"/>
                  </a:moveTo>
                  <a:cubicBezTo>
                    <a:pt x="14306" y="22687"/>
                    <a:pt x="14264" y="22713"/>
                    <a:pt x="14251" y="22757"/>
                  </a:cubicBezTo>
                  <a:cubicBezTo>
                    <a:pt x="14158" y="23020"/>
                    <a:pt x="14059" y="23290"/>
                    <a:pt x="13955" y="23546"/>
                  </a:cubicBezTo>
                  <a:cubicBezTo>
                    <a:pt x="13938" y="23601"/>
                    <a:pt x="13961" y="23662"/>
                    <a:pt x="14014" y="23684"/>
                  </a:cubicBezTo>
                  <a:cubicBezTo>
                    <a:pt x="14032" y="23690"/>
                    <a:pt x="14042" y="23690"/>
                    <a:pt x="14054" y="23690"/>
                  </a:cubicBezTo>
                  <a:cubicBezTo>
                    <a:pt x="14097" y="23690"/>
                    <a:pt x="14135" y="23667"/>
                    <a:pt x="14153" y="23624"/>
                  </a:cubicBezTo>
                  <a:cubicBezTo>
                    <a:pt x="14256" y="23361"/>
                    <a:pt x="14355" y="23098"/>
                    <a:pt x="14449" y="22829"/>
                  </a:cubicBezTo>
                  <a:cubicBezTo>
                    <a:pt x="14470" y="22774"/>
                    <a:pt x="14437" y="22714"/>
                    <a:pt x="14383" y="22691"/>
                  </a:cubicBezTo>
                  <a:cubicBezTo>
                    <a:pt x="14372" y="22688"/>
                    <a:pt x="14362" y="22687"/>
                    <a:pt x="14351" y="22687"/>
                  </a:cubicBezTo>
                  <a:close/>
                  <a:moveTo>
                    <a:pt x="13728" y="24259"/>
                  </a:moveTo>
                  <a:cubicBezTo>
                    <a:pt x="13686" y="24259"/>
                    <a:pt x="13647" y="24283"/>
                    <a:pt x="13632" y="24320"/>
                  </a:cubicBezTo>
                  <a:cubicBezTo>
                    <a:pt x="13516" y="24577"/>
                    <a:pt x="13396" y="24835"/>
                    <a:pt x="13275" y="25081"/>
                  </a:cubicBezTo>
                  <a:cubicBezTo>
                    <a:pt x="13248" y="25137"/>
                    <a:pt x="13270" y="25197"/>
                    <a:pt x="13319" y="25223"/>
                  </a:cubicBezTo>
                  <a:cubicBezTo>
                    <a:pt x="13336" y="25230"/>
                    <a:pt x="13351" y="25235"/>
                    <a:pt x="13369" y="25235"/>
                  </a:cubicBezTo>
                  <a:cubicBezTo>
                    <a:pt x="13407" y="25235"/>
                    <a:pt x="13445" y="25213"/>
                    <a:pt x="13462" y="25175"/>
                  </a:cubicBezTo>
                  <a:cubicBezTo>
                    <a:pt x="13587" y="24927"/>
                    <a:pt x="13708" y="24671"/>
                    <a:pt x="13824" y="24408"/>
                  </a:cubicBezTo>
                  <a:cubicBezTo>
                    <a:pt x="13850" y="24353"/>
                    <a:pt x="13824" y="24292"/>
                    <a:pt x="13774" y="24270"/>
                  </a:cubicBezTo>
                  <a:cubicBezTo>
                    <a:pt x="13759" y="24263"/>
                    <a:pt x="13743" y="24259"/>
                    <a:pt x="13728" y="24259"/>
                  </a:cubicBezTo>
                  <a:close/>
                  <a:moveTo>
                    <a:pt x="12972" y="25770"/>
                  </a:moveTo>
                  <a:cubicBezTo>
                    <a:pt x="12936" y="25770"/>
                    <a:pt x="12899" y="25788"/>
                    <a:pt x="12881" y="25822"/>
                  </a:cubicBezTo>
                  <a:cubicBezTo>
                    <a:pt x="12744" y="26068"/>
                    <a:pt x="12595" y="26309"/>
                    <a:pt x="12453" y="26545"/>
                  </a:cubicBezTo>
                  <a:cubicBezTo>
                    <a:pt x="12420" y="26594"/>
                    <a:pt x="12436" y="26660"/>
                    <a:pt x="12486" y="26693"/>
                  </a:cubicBezTo>
                  <a:cubicBezTo>
                    <a:pt x="12502" y="26703"/>
                    <a:pt x="12519" y="26710"/>
                    <a:pt x="12541" y="26710"/>
                  </a:cubicBezTo>
                  <a:cubicBezTo>
                    <a:pt x="12574" y="26710"/>
                    <a:pt x="12612" y="26693"/>
                    <a:pt x="12628" y="26660"/>
                  </a:cubicBezTo>
                  <a:cubicBezTo>
                    <a:pt x="12777" y="26419"/>
                    <a:pt x="12924" y="26172"/>
                    <a:pt x="13061" y="25926"/>
                  </a:cubicBezTo>
                  <a:cubicBezTo>
                    <a:pt x="13094" y="25876"/>
                    <a:pt x="13073" y="25810"/>
                    <a:pt x="13023" y="25782"/>
                  </a:cubicBezTo>
                  <a:cubicBezTo>
                    <a:pt x="13007" y="25774"/>
                    <a:pt x="12989" y="25770"/>
                    <a:pt x="12972" y="25770"/>
                  </a:cubicBezTo>
                  <a:close/>
                  <a:moveTo>
                    <a:pt x="12074" y="27200"/>
                  </a:moveTo>
                  <a:cubicBezTo>
                    <a:pt x="12040" y="27200"/>
                    <a:pt x="12008" y="27216"/>
                    <a:pt x="11987" y="27246"/>
                  </a:cubicBezTo>
                  <a:cubicBezTo>
                    <a:pt x="11828" y="27477"/>
                    <a:pt x="11664" y="27707"/>
                    <a:pt x="11494" y="27926"/>
                  </a:cubicBezTo>
                  <a:cubicBezTo>
                    <a:pt x="11456" y="27970"/>
                    <a:pt x="11466" y="28036"/>
                    <a:pt x="11510" y="28074"/>
                  </a:cubicBezTo>
                  <a:cubicBezTo>
                    <a:pt x="11532" y="28084"/>
                    <a:pt x="11555" y="28096"/>
                    <a:pt x="11576" y="28096"/>
                  </a:cubicBezTo>
                  <a:cubicBezTo>
                    <a:pt x="11609" y="28096"/>
                    <a:pt x="11636" y="28079"/>
                    <a:pt x="11659" y="28051"/>
                  </a:cubicBezTo>
                  <a:cubicBezTo>
                    <a:pt x="11833" y="27833"/>
                    <a:pt x="11998" y="27603"/>
                    <a:pt x="12162" y="27367"/>
                  </a:cubicBezTo>
                  <a:cubicBezTo>
                    <a:pt x="12195" y="27317"/>
                    <a:pt x="12185" y="27252"/>
                    <a:pt x="12135" y="27219"/>
                  </a:cubicBezTo>
                  <a:cubicBezTo>
                    <a:pt x="12116" y="27206"/>
                    <a:pt x="12095" y="27200"/>
                    <a:pt x="12074" y="27200"/>
                  </a:cubicBezTo>
                  <a:close/>
                  <a:moveTo>
                    <a:pt x="11044" y="28537"/>
                  </a:moveTo>
                  <a:cubicBezTo>
                    <a:pt x="11014" y="28537"/>
                    <a:pt x="10984" y="28550"/>
                    <a:pt x="10963" y="28578"/>
                  </a:cubicBezTo>
                  <a:cubicBezTo>
                    <a:pt x="10781" y="28787"/>
                    <a:pt x="10594" y="28995"/>
                    <a:pt x="10397" y="29197"/>
                  </a:cubicBezTo>
                  <a:cubicBezTo>
                    <a:pt x="10359" y="29242"/>
                    <a:pt x="10359" y="29308"/>
                    <a:pt x="10404" y="29346"/>
                  </a:cubicBezTo>
                  <a:cubicBezTo>
                    <a:pt x="10425" y="29367"/>
                    <a:pt x="10452" y="29379"/>
                    <a:pt x="10475" y="29379"/>
                  </a:cubicBezTo>
                  <a:cubicBezTo>
                    <a:pt x="10508" y="29379"/>
                    <a:pt x="10535" y="29367"/>
                    <a:pt x="10551" y="29346"/>
                  </a:cubicBezTo>
                  <a:cubicBezTo>
                    <a:pt x="10748" y="29137"/>
                    <a:pt x="10940" y="28929"/>
                    <a:pt x="11121" y="28716"/>
                  </a:cubicBezTo>
                  <a:cubicBezTo>
                    <a:pt x="11160" y="28666"/>
                    <a:pt x="11153" y="28600"/>
                    <a:pt x="11110" y="28562"/>
                  </a:cubicBezTo>
                  <a:cubicBezTo>
                    <a:pt x="11091" y="28545"/>
                    <a:pt x="11068" y="28537"/>
                    <a:pt x="11044" y="28537"/>
                  </a:cubicBezTo>
                  <a:close/>
                  <a:moveTo>
                    <a:pt x="9879" y="29761"/>
                  </a:moveTo>
                  <a:cubicBezTo>
                    <a:pt x="9853" y="29761"/>
                    <a:pt x="9827" y="29771"/>
                    <a:pt x="9805" y="29789"/>
                  </a:cubicBezTo>
                  <a:cubicBezTo>
                    <a:pt x="9608" y="29981"/>
                    <a:pt x="9395" y="30168"/>
                    <a:pt x="9180" y="30353"/>
                  </a:cubicBezTo>
                  <a:cubicBezTo>
                    <a:pt x="9137" y="30393"/>
                    <a:pt x="9132" y="30459"/>
                    <a:pt x="9170" y="30502"/>
                  </a:cubicBezTo>
                  <a:cubicBezTo>
                    <a:pt x="9192" y="30530"/>
                    <a:pt x="9225" y="30540"/>
                    <a:pt x="9253" y="30540"/>
                  </a:cubicBezTo>
                  <a:cubicBezTo>
                    <a:pt x="9274" y="30540"/>
                    <a:pt x="9301" y="30530"/>
                    <a:pt x="9318" y="30513"/>
                  </a:cubicBezTo>
                  <a:cubicBezTo>
                    <a:pt x="9537" y="30327"/>
                    <a:pt x="9751" y="30135"/>
                    <a:pt x="9954" y="29943"/>
                  </a:cubicBezTo>
                  <a:cubicBezTo>
                    <a:pt x="9992" y="29905"/>
                    <a:pt x="9997" y="29839"/>
                    <a:pt x="9954" y="29794"/>
                  </a:cubicBezTo>
                  <a:cubicBezTo>
                    <a:pt x="9934" y="29772"/>
                    <a:pt x="9907" y="29761"/>
                    <a:pt x="9879" y="29761"/>
                  </a:cubicBezTo>
                  <a:close/>
                  <a:moveTo>
                    <a:pt x="8596" y="30859"/>
                  </a:moveTo>
                  <a:cubicBezTo>
                    <a:pt x="8574" y="30859"/>
                    <a:pt x="8552" y="30866"/>
                    <a:pt x="8534" y="30880"/>
                  </a:cubicBezTo>
                  <a:cubicBezTo>
                    <a:pt x="8310" y="31051"/>
                    <a:pt x="8085" y="31215"/>
                    <a:pt x="7854" y="31373"/>
                  </a:cubicBezTo>
                  <a:cubicBezTo>
                    <a:pt x="7806" y="31406"/>
                    <a:pt x="7794" y="31471"/>
                    <a:pt x="7827" y="31521"/>
                  </a:cubicBezTo>
                  <a:cubicBezTo>
                    <a:pt x="7849" y="31554"/>
                    <a:pt x="7882" y="31570"/>
                    <a:pt x="7915" y="31570"/>
                  </a:cubicBezTo>
                  <a:cubicBezTo>
                    <a:pt x="7937" y="31570"/>
                    <a:pt x="7953" y="31560"/>
                    <a:pt x="7975" y="31549"/>
                  </a:cubicBezTo>
                  <a:cubicBezTo>
                    <a:pt x="8206" y="31390"/>
                    <a:pt x="8436" y="31220"/>
                    <a:pt x="8661" y="31051"/>
                  </a:cubicBezTo>
                  <a:cubicBezTo>
                    <a:pt x="8704" y="31011"/>
                    <a:pt x="8715" y="30945"/>
                    <a:pt x="8682" y="30902"/>
                  </a:cubicBezTo>
                  <a:cubicBezTo>
                    <a:pt x="8659" y="30873"/>
                    <a:pt x="8627" y="30859"/>
                    <a:pt x="8596" y="30859"/>
                  </a:cubicBezTo>
                  <a:close/>
                  <a:moveTo>
                    <a:pt x="7207" y="31819"/>
                  </a:moveTo>
                  <a:cubicBezTo>
                    <a:pt x="7189" y="31819"/>
                    <a:pt x="7170" y="31824"/>
                    <a:pt x="7153" y="31833"/>
                  </a:cubicBezTo>
                  <a:cubicBezTo>
                    <a:pt x="6911" y="31982"/>
                    <a:pt x="6671" y="32124"/>
                    <a:pt x="6430" y="32261"/>
                  </a:cubicBezTo>
                  <a:cubicBezTo>
                    <a:pt x="6375" y="32288"/>
                    <a:pt x="6359" y="32349"/>
                    <a:pt x="6385" y="32404"/>
                  </a:cubicBezTo>
                  <a:cubicBezTo>
                    <a:pt x="6407" y="32437"/>
                    <a:pt x="6440" y="32458"/>
                    <a:pt x="6478" y="32458"/>
                  </a:cubicBezTo>
                  <a:cubicBezTo>
                    <a:pt x="6496" y="32458"/>
                    <a:pt x="6511" y="32453"/>
                    <a:pt x="6528" y="32442"/>
                  </a:cubicBezTo>
                  <a:cubicBezTo>
                    <a:pt x="6774" y="32311"/>
                    <a:pt x="7022" y="32162"/>
                    <a:pt x="7262" y="32015"/>
                  </a:cubicBezTo>
                  <a:cubicBezTo>
                    <a:pt x="7312" y="31982"/>
                    <a:pt x="7328" y="31921"/>
                    <a:pt x="7295" y="31873"/>
                  </a:cubicBezTo>
                  <a:cubicBezTo>
                    <a:pt x="7277" y="31836"/>
                    <a:pt x="7243" y="31819"/>
                    <a:pt x="7207" y="31819"/>
                  </a:cubicBezTo>
                  <a:close/>
                  <a:moveTo>
                    <a:pt x="5731" y="32638"/>
                  </a:moveTo>
                  <a:cubicBezTo>
                    <a:pt x="5715" y="32638"/>
                    <a:pt x="5699" y="32642"/>
                    <a:pt x="5684" y="32650"/>
                  </a:cubicBezTo>
                  <a:cubicBezTo>
                    <a:pt x="5431" y="32771"/>
                    <a:pt x="5180" y="32892"/>
                    <a:pt x="4922" y="33001"/>
                  </a:cubicBezTo>
                  <a:cubicBezTo>
                    <a:pt x="4867" y="33024"/>
                    <a:pt x="4846" y="33089"/>
                    <a:pt x="4867" y="33138"/>
                  </a:cubicBezTo>
                  <a:cubicBezTo>
                    <a:pt x="4884" y="33182"/>
                    <a:pt x="4922" y="33204"/>
                    <a:pt x="4966" y="33204"/>
                  </a:cubicBezTo>
                  <a:cubicBezTo>
                    <a:pt x="4978" y="33204"/>
                    <a:pt x="4993" y="33199"/>
                    <a:pt x="5004" y="33193"/>
                  </a:cubicBezTo>
                  <a:cubicBezTo>
                    <a:pt x="5267" y="33083"/>
                    <a:pt x="5525" y="32963"/>
                    <a:pt x="5777" y="32837"/>
                  </a:cubicBezTo>
                  <a:cubicBezTo>
                    <a:pt x="5826" y="32809"/>
                    <a:pt x="5848" y="32749"/>
                    <a:pt x="5826" y="32695"/>
                  </a:cubicBezTo>
                  <a:cubicBezTo>
                    <a:pt x="5807" y="32660"/>
                    <a:pt x="5769" y="32638"/>
                    <a:pt x="5731" y="32638"/>
                  </a:cubicBezTo>
                  <a:close/>
                  <a:moveTo>
                    <a:pt x="4183" y="33312"/>
                  </a:moveTo>
                  <a:cubicBezTo>
                    <a:pt x="4170" y="33312"/>
                    <a:pt x="4157" y="33314"/>
                    <a:pt x="4144" y="33320"/>
                  </a:cubicBezTo>
                  <a:cubicBezTo>
                    <a:pt x="3886" y="33418"/>
                    <a:pt x="3617" y="33517"/>
                    <a:pt x="3354" y="33604"/>
                  </a:cubicBezTo>
                  <a:cubicBezTo>
                    <a:pt x="3300" y="33621"/>
                    <a:pt x="3268" y="33681"/>
                    <a:pt x="3289" y="33735"/>
                  </a:cubicBezTo>
                  <a:cubicBezTo>
                    <a:pt x="3300" y="33780"/>
                    <a:pt x="3344" y="33813"/>
                    <a:pt x="3387" y="33813"/>
                  </a:cubicBezTo>
                  <a:cubicBezTo>
                    <a:pt x="3399" y="33813"/>
                    <a:pt x="3410" y="33806"/>
                    <a:pt x="3420" y="33801"/>
                  </a:cubicBezTo>
                  <a:cubicBezTo>
                    <a:pt x="3688" y="33714"/>
                    <a:pt x="3958" y="33616"/>
                    <a:pt x="4221" y="33517"/>
                  </a:cubicBezTo>
                  <a:cubicBezTo>
                    <a:pt x="4275" y="33495"/>
                    <a:pt x="4303" y="33434"/>
                    <a:pt x="4280" y="33379"/>
                  </a:cubicBezTo>
                  <a:cubicBezTo>
                    <a:pt x="4264" y="33338"/>
                    <a:pt x="4225" y="33312"/>
                    <a:pt x="4183" y="33312"/>
                  </a:cubicBezTo>
                  <a:close/>
                  <a:moveTo>
                    <a:pt x="2585" y="33852"/>
                  </a:moveTo>
                  <a:cubicBezTo>
                    <a:pt x="2575" y="33852"/>
                    <a:pt x="2565" y="33853"/>
                    <a:pt x="2555" y="33856"/>
                  </a:cubicBezTo>
                  <a:cubicBezTo>
                    <a:pt x="2286" y="33933"/>
                    <a:pt x="2011" y="34004"/>
                    <a:pt x="1743" y="34076"/>
                  </a:cubicBezTo>
                  <a:cubicBezTo>
                    <a:pt x="1682" y="34087"/>
                    <a:pt x="1650" y="34147"/>
                    <a:pt x="1667" y="34201"/>
                  </a:cubicBezTo>
                  <a:cubicBezTo>
                    <a:pt x="1677" y="34251"/>
                    <a:pt x="1722" y="34284"/>
                    <a:pt x="1765" y="34284"/>
                  </a:cubicBezTo>
                  <a:cubicBezTo>
                    <a:pt x="1776" y="34284"/>
                    <a:pt x="1781" y="34284"/>
                    <a:pt x="1793" y="34279"/>
                  </a:cubicBezTo>
                  <a:cubicBezTo>
                    <a:pt x="2067" y="34213"/>
                    <a:pt x="2340" y="34135"/>
                    <a:pt x="2610" y="34059"/>
                  </a:cubicBezTo>
                  <a:cubicBezTo>
                    <a:pt x="2669" y="34043"/>
                    <a:pt x="2702" y="33983"/>
                    <a:pt x="2686" y="33927"/>
                  </a:cubicBezTo>
                  <a:cubicBezTo>
                    <a:pt x="2672" y="33882"/>
                    <a:pt x="2630" y="33852"/>
                    <a:pt x="2585" y="33852"/>
                  </a:cubicBezTo>
                  <a:close/>
                  <a:moveTo>
                    <a:pt x="941" y="34260"/>
                  </a:moveTo>
                  <a:cubicBezTo>
                    <a:pt x="934" y="34260"/>
                    <a:pt x="928" y="34260"/>
                    <a:pt x="921" y="34261"/>
                  </a:cubicBezTo>
                  <a:cubicBezTo>
                    <a:pt x="647" y="34322"/>
                    <a:pt x="374" y="34372"/>
                    <a:pt x="93" y="34421"/>
                  </a:cubicBezTo>
                  <a:cubicBezTo>
                    <a:pt x="38" y="34431"/>
                    <a:pt x="0" y="34486"/>
                    <a:pt x="12" y="34542"/>
                  </a:cubicBezTo>
                  <a:cubicBezTo>
                    <a:pt x="17" y="34596"/>
                    <a:pt x="66" y="34628"/>
                    <a:pt x="116" y="34628"/>
                  </a:cubicBezTo>
                  <a:lnTo>
                    <a:pt x="132" y="34628"/>
                  </a:lnTo>
                  <a:cubicBezTo>
                    <a:pt x="412" y="34580"/>
                    <a:pt x="691" y="34525"/>
                    <a:pt x="966" y="34471"/>
                  </a:cubicBezTo>
                  <a:cubicBezTo>
                    <a:pt x="1025" y="34459"/>
                    <a:pt x="1058" y="34398"/>
                    <a:pt x="1047" y="34344"/>
                  </a:cubicBezTo>
                  <a:cubicBezTo>
                    <a:pt x="1038" y="34295"/>
                    <a:pt x="993" y="34260"/>
                    <a:pt x="941" y="342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118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2"/>
        <p:cNvGrpSpPr/>
        <p:nvPr/>
      </p:nvGrpSpPr>
      <p:grpSpPr>
        <a:xfrm>
          <a:off x="0" y="0"/>
          <a:ext cx="0" cy="0"/>
          <a:chOff x="0" y="0"/>
          <a:chExt cx="0" cy="0"/>
        </a:xfrm>
      </p:grpSpPr>
      <p:sp>
        <p:nvSpPr>
          <p:cNvPr id="3283" name="Google Shape;3283;p57"/>
          <p:cNvSpPr/>
          <p:nvPr/>
        </p:nvSpPr>
        <p:spPr>
          <a:xfrm>
            <a:off x="1893650" y="996300"/>
            <a:ext cx="5356500" cy="3150900"/>
          </a:xfrm>
          <a:prstGeom prst="roundRect">
            <a:avLst>
              <a:gd name="adj" fmla="val 1361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7"/>
          <p:cNvSpPr/>
          <p:nvPr/>
        </p:nvSpPr>
        <p:spPr>
          <a:xfrm>
            <a:off x="1342974" y="336601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7"/>
          <p:cNvSpPr txBox="1">
            <a:spLocks noGrp="1"/>
          </p:cNvSpPr>
          <p:nvPr>
            <p:ph type="subTitle" idx="1"/>
          </p:nvPr>
        </p:nvSpPr>
        <p:spPr>
          <a:xfrm>
            <a:off x="2599044" y="1870975"/>
            <a:ext cx="4372500" cy="1059000"/>
          </a:xfrm>
          <a:prstGeom prst="rect">
            <a:avLst/>
          </a:prstGeom>
        </p:spPr>
        <p:txBody>
          <a:bodyPr spcFirstLastPara="1" wrap="square" lIns="91425" tIns="91425" rIns="91425" bIns="91425" anchor="ctr" anchorCtr="0">
            <a:noAutofit/>
          </a:bodyPr>
          <a:lstStyle/>
          <a:p>
            <a:pPr marL="285750" lvl="0" indent="-285750" algn="l" rtl="0">
              <a:lnSpc>
                <a:spcPct val="150000"/>
              </a:lnSpc>
              <a:spcBef>
                <a:spcPts val="0"/>
              </a:spcBef>
              <a:spcAft>
                <a:spcPts val="0"/>
              </a:spcAft>
              <a:buFontTx/>
              <a:buChar char="-"/>
            </a:pPr>
            <a:r>
              <a:rPr lang="en-US" dirty="0" err="1"/>
              <a:t>Đăng</a:t>
            </a:r>
            <a:r>
              <a:rPr lang="en-US" dirty="0"/>
              <a:t> </a:t>
            </a:r>
            <a:r>
              <a:rPr lang="en-US" dirty="0" err="1"/>
              <a:t>ký</a:t>
            </a:r>
            <a:r>
              <a:rPr lang="en-US" dirty="0"/>
              <a:t> </a:t>
            </a:r>
            <a:r>
              <a:rPr lang="en-US" dirty="0" err="1"/>
              <a:t>thành</a:t>
            </a:r>
            <a:r>
              <a:rPr lang="en-US" dirty="0"/>
              <a:t> </a:t>
            </a:r>
            <a:r>
              <a:rPr lang="en-US" dirty="0" err="1"/>
              <a:t>viên</a:t>
            </a:r>
            <a:endParaRPr lang="en-US" dirty="0"/>
          </a:p>
          <a:p>
            <a:pPr marL="285750" lvl="0" indent="-285750" algn="l" rtl="0">
              <a:lnSpc>
                <a:spcPct val="150000"/>
              </a:lnSpc>
              <a:spcBef>
                <a:spcPts val="0"/>
              </a:spcBef>
              <a:spcAft>
                <a:spcPts val="0"/>
              </a:spcAft>
              <a:buFontTx/>
              <a:buChar char="-"/>
            </a:pPr>
            <a:r>
              <a:rPr lang="en-US" dirty="0" err="1"/>
              <a:t>Liên</a:t>
            </a:r>
            <a:r>
              <a:rPr lang="en-US" dirty="0"/>
              <a:t> </a:t>
            </a:r>
            <a:r>
              <a:rPr lang="en-US" dirty="0" err="1"/>
              <a:t>kết</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hỗ</a:t>
            </a:r>
            <a:r>
              <a:rPr lang="en-US" dirty="0"/>
              <a:t> </a:t>
            </a:r>
            <a:r>
              <a:rPr lang="en-US" dirty="0" err="1"/>
              <a:t>trợ</a:t>
            </a:r>
            <a:endParaRPr lang="en-US" dirty="0"/>
          </a:p>
          <a:p>
            <a:pPr marL="285750" lvl="0" indent="-285750" algn="l" rtl="0">
              <a:lnSpc>
                <a:spcPct val="150000"/>
              </a:lnSpc>
              <a:spcBef>
                <a:spcPts val="0"/>
              </a:spcBef>
              <a:spcAft>
                <a:spcPts val="0"/>
              </a:spcAft>
              <a:buFontTx/>
              <a:buChar char="-"/>
            </a:pPr>
            <a:r>
              <a:rPr lang="en-US" dirty="0" err="1"/>
              <a:t>Quản</a:t>
            </a:r>
            <a:r>
              <a:rPr lang="en-US" dirty="0"/>
              <a:t> </a:t>
            </a:r>
            <a:r>
              <a:rPr lang="en-US" dirty="0" err="1"/>
              <a:t>lý</a:t>
            </a:r>
            <a:r>
              <a:rPr lang="en-US" dirty="0"/>
              <a:t> </a:t>
            </a:r>
            <a:r>
              <a:rPr lang="en-US" dirty="0" err="1"/>
              <a:t>thành</a:t>
            </a:r>
            <a:r>
              <a:rPr lang="en-US" dirty="0"/>
              <a:t> </a:t>
            </a:r>
            <a:r>
              <a:rPr lang="en-US" dirty="0" err="1"/>
              <a:t>viên</a:t>
            </a:r>
            <a:r>
              <a:rPr lang="en-US" dirty="0"/>
              <a:t> </a:t>
            </a:r>
            <a:r>
              <a:rPr lang="en-US" dirty="0" err="1"/>
              <a:t>tình</a:t>
            </a:r>
            <a:r>
              <a:rPr lang="en-US" dirty="0"/>
              <a:t> </a:t>
            </a:r>
            <a:r>
              <a:rPr lang="en-US" dirty="0" err="1"/>
              <a:t>nguyện</a:t>
            </a:r>
            <a:endParaRPr lang="en-US" dirty="0"/>
          </a:p>
          <a:p>
            <a:pPr marL="285750" lvl="0" indent="-285750" algn="l" rtl="0">
              <a:lnSpc>
                <a:spcPct val="150000"/>
              </a:lnSpc>
              <a:spcBef>
                <a:spcPts val="0"/>
              </a:spcBef>
              <a:spcAft>
                <a:spcPts val="0"/>
              </a:spcAft>
              <a:buFontTx/>
              <a:buChar char="-"/>
            </a:pPr>
            <a:r>
              <a:rPr lang="en-US" dirty="0" err="1"/>
              <a:t>Quản</a:t>
            </a:r>
            <a:r>
              <a:rPr lang="en-US" dirty="0"/>
              <a:t> </a:t>
            </a:r>
            <a:r>
              <a:rPr lang="en-US" dirty="0" err="1"/>
              <a:t>lý</a:t>
            </a:r>
            <a:r>
              <a:rPr lang="en-US" dirty="0"/>
              <a:t> </a:t>
            </a:r>
            <a:r>
              <a:rPr lang="en-US" dirty="0" err="1"/>
              <a:t>trẻ</a:t>
            </a:r>
            <a:r>
              <a:rPr lang="en-US" dirty="0"/>
              <a:t> </a:t>
            </a:r>
            <a:r>
              <a:rPr lang="en-US" dirty="0" err="1"/>
              <a:t>em</a:t>
            </a:r>
            <a:endParaRPr lang="en-US" dirty="0"/>
          </a:p>
          <a:p>
            <a:pPr marL="285750" lvl="0" indent="-285750" algn="l" rtl="0">
              <a:lnSpc>
                <a:spcPct val="150000"/>
              </a:lnSpc>
              <a:spcBef>
                <a:spcPts val="0"/>
              </a:spcBef>
              <a:spcAft>
                <a:spcPts val="0"/>
              </a:spcAft>
              <a:buFontTx/>
              <a:buChar char="-"/>
            </a:pPr>
            <a:r>
              <a:rPr lang="en-US" dirty="0" err="1"/>
              <a:t>Hỗ</a:t>
            </a:r>
            <a:r>
              <a:rPr lang="en-US" dirty="0"/>
              <a:t> </a:t>
            </a:r>
            <a:r>
              <a:rPr lang="en-US" dirty="0" err="1"/>
              <a:t>trợ</a:t>
            </a:r>
            <a:r>
              <a:rPr lang="en-US" dirty="0"/>
              <a:t> </a:t>
            </a:r>
            <a:r>
              <a:rPr lang="en-US" dirty="0" err="1"/>
              <a:t>trẻ</a:t>
            </a:r>
            <a:r>
              <a:rPr lang="en-US" dirty="0"/>
              <a:t> </a:t>
            </a:r>
            <a:r>
              <a:rPr lang="en-US" dirty="0" err="1"/>
              <a:t>em</a:t>
            </a:r>
            <a:endParaRPr lang="en-US" dirty="0"/>
          </a:p>
        </p:txBody>
      </p:sp>
      <p:sp>
        <p:nvSpPr>
          <p:cNvPr id="3287" name="Google Shape;3287;p57"/>
          <p:cNvSpPr/>
          <p:nvPr/>
        </p:nvSpPr>
        <p:spPr>
          <a:xfrm flipH="1">
            <a:off x="2192139" y="1169825"/>
            <a:ext cx="193500" cy="1839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7"/>
          <p:cNvSpPr/>
          <p:nvPr/>
        </p:nvSpPr>
        <p:spPr>
          <a:xfrm flipH="1">
            <a:off x="3867628" y="832430"/>
            <a:ext cx="1408531" cy="315135"/>
          </a:xfrm>
          <a:custGeom>
            <a:avLst/>
            <a:gdLst/>
            <a:ahLst/>
            <a:cxnLst/>
            <a:rect l="l" t="t" r="r" b="b"/>
            <a:pathLst>
              <a:path w="285706" h="63922" extrusionOk="0">
                <a:moveTo>
                  <a:pt x="0" y="0"/>
                </a:moveTo>
                <a:lnTo>
                  <a:pt x="5563" y="4669"/>
                </a:lnTo>
                <a:lnTo>
                  <a:pt x="4520" y="5548"/>
                </a:lnTo>
                <a:lnTo>
                  <a:pt x="161" y="9213"/>
                </a:lnTo>
                <a:lnTo>
                  <a:pt x="3066" y="11632"/>
                </a:lnTo>
                <a:lnTo>
                  <a:pt x="5661" y="13816"/>
                </a:lnTo>
                <a:lnTo>
                  <a:pt x="5661" y="13879"/>
                </a:lnTo>
                <a:lnTo>
                  <a:pt x="5214" y="14239"/>
                </a:lnTo>
                <a:lnTo>
                  <a:pt x="372" y="18312"/>
                </a:lnTo>
                <a:lnTo>
                  <a:pt x="4791" y="22009"/>
                </a:lnTo>
                <a:lnTo>
                  <a:pt x="5661" y="22742"/>
                </a:lnTo>
                <a:lnTo>
                  <a:pt x="5661" y="22966"/>
                </a:lnTo>
                <a:lnTo>
                  <a:pt x="2720" y="25451"/>
                </a:lnTo>
                <a:lnTo>
                  <a:pt x="372" y="27411"/>
                </a:lnTo>
                <a:lnTo>
                  <a:pt x="5661" y="31830"/>
                </a:lnTo>
                <a:lnTo>
                  <a:pt x="5661" y="32065"/>
                </a:lnTo>
                <a:lnTo>
                  <a:pt x="372" y="36510"/>
                </a:lnTo>
                <a:lnTo>
                  <a:pt x="3936" y="39478"/>
                </a:lnTo>
                <a:lnTo>
                  <a:pt x="5661" y="40929"/>
                </a:lnTo>
                <a:lnTo>
                  <a:pt x="5661" y="41167"/>
                </a:lnTo>
                <a:lnTo>
                  <a:pt x="2705" y="43637"/>
                </a:lnTo>
                <a:lnTo>
                  <a:pt x="372" y="45598"/>
                </a:lnTo>
                <a:lnTo>
                  <a:pt x="5661" y="50031"/>
                </a:lnTo>
                <a:lnTo>
                  <a:pt x="5661" y="50079"/>
                </a:lnTo>
                <a:lnTo>
                  <a:pt x="161" y="54685"/>
                </a:lnTo>
                <a:lnTo>
                  <a:pt x="3254" y="57280"/>
                </a:lnTo>
                <a:lnTo>
                  <a:pt x="5563" y="59229"/>
                </a:lnTo>
                <a:lnTo>
                  <a:pt x="3030" y="61377"/>
                </a:lnTo>
                <a:lnTo>
                  <a:pt x="0" y="63921"/>
                </a:lnTo>
                <a:lnTo>
                  <a:pt x="285705" y="63921"/>
                </a:lnTo>
                <a:lnTo>
                  <a:pt x="280131" y="59229"/>
                </a:lnTo>
                <a:lnTo>
                  <a:pt x="285530" y="54685"/>
                </a:lnTo>
                <a:lnTo>
                  <a:pt x="280044" y="50079"/>
                </a:lnTo>
                <a:lnTo>
                  <a:pt x="280044" y="50031"/>
                </a:lnTo>
                <a:lnTo>
                  <a:pt x="285306" y="45598"/>
                </a:lnTo>
                <a:lnTo>
                  <a:pt x="280044" y="41167"/>
                </a:lnTo>
                <a:lnTo>
                  <a:pt x="280044" y="40929"/>
                </a:lnTo>
                <a:lnTo>
                  <a:pt x="285306" y="36510"/>
                </a:lnTo>
                <a:lnTo>
                  <a:pt x="280044" y="32065"/>
                </a:lnTo>
                <a:lnTo>
                  <a:pt x="280044" y="31830"/>
                </a:lnTo>
                <a:lnTo>
                  <a:pt x="285306" y="27411"/>
                </a:lnTo>
                <a:lnTo>
                  <a:pt x="280044" y="22966"/>
                </a:lnTo>
                <a:lnTo>
                  <a:pt x="280044" y="22742"/>
                </a:lnTo>
                <a:lnTo>
                  <a:pt x="285306" y="18312"/>
                </a:lnTo>
                <a:lnTo>
                  <a:pt x="280044" y="13879"/>
                </a:lnTo>
                <a:lnTo>
                  <a:pt x="280044" y="13816"/>
                </a:lnTo>
                <a:lnTo>
                  <a:pt x="285530" y="9213"/>
                </a:lnTo>
                <a:lnTo>
                  <a:pt x="280131" y="4669"/>
                </a:lnTo>
                <a:lnTo>
                  <a:pt x="285705"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Nunito" pitchFamily="2" charset="0"/>
              </a:rPr>
              <a:t>Optional</a:t>
            </a:r>
            <a:endParaRPr dirty="0">
              <a:latin typeface="Nunito" pitchFamily="2" charset="0"/>
            </a:endParaRPr>
          </a:p>
        </p:txBody>
      </p:sp>
      <p:sp>
        <p:nvSpPr>
          <p:cNvPr id="3289" name="Google Shape;3289;p57"/>
          <p:cNvSpPr/>
          <p:nvPr/>
        </p:nvSpPr>
        <p:spPr>
          <a:xfrm flipH="1">
            <a:off x="4724731" y="3959850"/>
            <a:ext cx="1024970" cy="315135"/>
          </a:xfrm>
          <a:custGeom>
            <a:avLst/>
            <a:gdLst/>
            <a:ahLst/>
            <a:cxnLst/>
            <a:rect l="l" t="t" r="r" b="b"/>
            <a:pathLst>
              <a:path w="285706" h="63922" extrusionOk="0">
                <a:moveTo>
                  <a:pt x="0" y="0"/>
                </a:moveTo>
                <a:lnTo>
                  <a:pt x="5563" y="4669"/>
                </a:lnTo>
                <a:lnTo>
                  <a:pt x="4520" y="5548"/>
                </a:lnTo>
                <a:lnTo>
                  <a:pt x="161" y="9213"/>
                </a:lnTo>
                <a:lnTo>
                  <a:pt x="3066" y="11632"/>
                </a:lnTo>
                <a:lnTo>
                  <a:pt x="5661" y="13816"/>
                </a:lnTo>
                <a:lnTo>
                  <a:pt x="5661" y="13879"/>
                </a:lnTo>
                <a:lnTo>
                  <a:pt x="5214" y="14239"/>
                </a:lnTo>
                <a:lnTo>
                  <a:pt x="372" y="18312"/>
                </a:lnTo>
                <a:lnTo>
                  <a:pt x="4791" y="22009"/>
                </a:lnTo>
                <a:lnTo>
                  <a:pt x="5661" y="22742"/>
                </a:lnTo>
                <a:lnTo>
                  <a:pt x="5661" y="22966"/>
                </a:lnTo>
                <a:lnTo>
                  <a:pt x="2720" y="25451"/>
                </a:lnTo>
                <a:lnTo>
                  <a:pt x="372" y="27411"/>
                </a:lnTo>
                <a:lnTo>
                  <a:pt x="5661" y="31830"/>
                </a:lnTo>
                <a:lnTo>
                  <a:pt x="5661" y="32065"/>
                </a:lnTo>
                <a:lnTo>
                  <a:pt x="372" y="36510"/>
                </a:lnTo>
                <a:lnTo>
                  <a:pt x="3936" y="39478"/>
                </a:lnTo>
                <a:lnTo>
                  <a:pt x="5661" y="40929"/>
                </a:lnTo>
                <a:lnTo>
                  <a:pt x="5661" y="41167"/>
                </a:lnTo>
                <a:lnTo>
                  <a:pt x="2705" y="43637"/>
                </a:lnTo>
                <a:lnTo>
                  <a:pt x="372" y="45598"/>
                </a:lnTo>
                <a:lnTo>
                  <a:pt x="5661" y="50031"/>
                </a:lnTo>
                <a:lnTo>
                  <a:pt x="5661" y="50079"/>
                </a:lnTo>
                <a:lnTo>
                  <a:pt x="161" y="54685"/>
                </a:lnTo>
                <a:lnTo>
                  <a:pt x="3254" y="57280"/>
                </a:lnTo>
                <a:lnTo>
                  <a:pt x="5563" y="59229"/>
                </a:lnTo>
                <a:lnTo>
                  <a:pt x="3030" y="61377"/>
                </a:lnTo>
                <a:lnTo>
                  <a:pt x="0" y="63921"/>
                </a:lnTo>
                <a:lnTo>
                  <a:pt x="285705" y="63921"/>
                </a:lnTo>
                <a:lnTo>
                  <a:pt x="280131" y="59229"/>
                </a:lnTo>
                <a:lnTo>
                  <a:pt x="285530" y="54685"/>
                </a:lnTo>
                <a:lnTo>
                  <a:pt x="280044" y="50079"/>
                </a:lnTo>
                <a:lnTo>
                  <a:pt x="280044" y="50031"/>
                </a:lnTo>
                <a:lnTo>
                  <a:pt x="285306" y="45598"/>
                </a:lnTo>
                <a:lnTo>
                  <a:pt x="280044" y="41167"/>
                </a:lnTo>
                <a:lnTo>
                  <a:pt x="280044" y="40929"/>
                </a:lnTo>
                <a:lnTo>
                  <a:pt x="285306" y="36510"/>
                </a:lnTo>
                <a:lnTo>
                  <a:pt x="280044" y="32065"/>
                </a:lnTo>
                <a:lnTo>
                  <a:pt x="280044" y="31830"/>
                </a:lnTo>
                <a:lnTo>
                  <a:pt x="285306" y="27411"/>
                </a:lnTo>
                <a:lnTo>
                  <a:pt x="280044" y="22966"/>
                </a:lnTo>
                <a:lnTo>
                  <a:pt x="280044" y="22742"/>
                </a:lnTo>
                <a:lnTo>
                  <a:pt x="285306" y="18312"/>
                </a:lnTo>
                <a:lnTo>
                  <a:pt x="280044" y="13879"/>
                </a:lnTo>
                <a:lnTo>
                  <a:pt x="280044" y="13816"/>
                </a:lnTo>
                <a:lnTo>
                  <a:pt x="285530" y="9213"/>
                </a:lnTo>
                <a:lnTo>
                  <a:pt x="280131" y="4669"/>
                </a:lnTo>
                <a:lnTo>
                  <a:pt x="2857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0" name="Google Shape;3290;p57"/>
          <p:cNvGrpSpPr/>
          <p:nvPr/>
        </p:nvGrpSpPr>
        <p:grpSpPr>
          <a:xfrm>
            <a:off x="-548224" y="-472308"/>
            <a:ext cx="10242221" cy="1872176"/>
            <a:chOff x="-548224" y="-472308"/>
            <a:chExt cx="10242221" cy="1872176"/>
          </a:xfrm>
        </p:grpSpPr>
        <p:grpSp>
          <p:nvGrpSpPr>
            <p:cNvPr id="3291" name="Google Shape;3291;p57"/>
            <p:cNvGrpSpPr/>
            <p:nvPr/>
          </p:nvGrpSpPr>
          <p:grpSpPr>
            <a:xfrm rot="-818038">
              <a:off x="-454052" y="-121837"/>
              <a:ext cx="3113653" cy="1171234"/>
              <a:chOff x="0" y="539998"/>
              <a:chExt cx="3901889" cy="1467738"/>
            </a:xfrm>
          </p:grpSpPr>
          <p:sp>
            <p:nvSpPr>
              <p:cNvPr id="3292" name="Google Shape;3292;p57"/>
              <p:cNvSpPr/>
              <p:nvPr/>
            </p:nvSpPr>
            <p:spPr>
              <a:xfrm>
                <a:off x="0" y="539998"/>
                <a:ext cx="3901889" cy="885476"/>
              </a:xfrm>
              <a:custGeom>
                <a:avLst/>
                <a:gdLst/>
                <a:ahLst/>
                <a:cxnLst/>
                <a:rect l="l" t="t" r="r" b="b"/>
                <a:pathLst>
                  <a:path w="62921" h="14279" extrusionOk="0">
                    <a:moveTo>
                      <a:pt x="9406" y="216"/>
                    </a:moveTo>
                    <a:cubicBezTo>
                      <a:pt x="9522" y="216"/>
                      <a:pt x="9641" y="302"/>
                      <a:pt x="9740" y="467"/>
                    </a:cubicBezTo>
                    <a:cubicBezTo>
                      <a:pt x="10041" y="950"/>
                      <a:pt x="10152" y="2057"/>
                      <a:pt x="9461" y="3021"/>
                    </a:cubicBezTo>
                    <a:cubicBezTo>
                      <a:pt x="9345" y="3181"/>
                      <a:pt x="9203" y="3345"/>
                      <a:pt x="9017" y="3509"/>
                    </a:cubicBezTo>
                    <a:cubicBezTo>
                      <a:pt x="8715" y="2715"/>
                      <a:pt x="8644" y="1931"/>
                      <a:pt x="8814" y="1185"/>
                    </a:cubicBezTo>
                    <a:cubicBezTo>
                      <a:pt x="8945" y="616"/>
                      <a:pt x="9153" y="254"/>
                      <a:pt x="9368" y="216"/>
                    </a:cubicBezTo>
                    <a:close/>
                    <a:moveTo>
                      <a:pt x="51236" y="813"/>
                    </a:moveTo>
                    <a:cubicBezTo>
                      <a:pt x="51373" y="813"/>
                      <a:pt x="51542" y="972"/>
                      <a:pt x="51691" y="1229"/>
                    </a:cubicBezTo>
                    <a:cubicBezTo>
                      <a:pt x="52042" y="1860"/>
                      <a:pt x="52261" y="3163"/>
                      <a:pt x="51724" y="4770"/>
                    </a:cubicBezTo>
                    <a:cubicBezTo>
                      <a:pt x="51713" y="4808"/>
                      <a:pt x="51696" y="4846"/>
                      <a:pt x="51686" y="4885"/>
                    </a:cubicBezTo>
                    <a:cubicBezTo>
                      <a:pt x="51565" y="4616"/>
                      <a:pt x="51461" y="4326"/>
                      <a:pt x="51367" y="4013"/>
                    </a:cubicBezTo>
                    <a:cubicBezTo>
                      <a:pt x="50732" y="1886"/>
                      <a:pt x="50907" y="944"/>
                      <a:pt x="51175" y="829"/>
                    </a:cubicBezTo>
                    <a:cubicBezTo>
                      <a:pt x="51198" y="818"/>
                      <a:pt x="51220" y="813"/>
                      <a:pt x="51236" y="813"/>
                    </a:cubicBezTo>
                    <a:close/>
                    <a:moveTo>
                      <a:pt x="9408" y="0"/>
                    </a:moveTo>
                    <a:cubicBezTo>
                      <a:pt x="9383" y="0"/>
                      <a:pt x="9359" y="2"/>
                      <a:pt x="9335" y="7"/>
                    </a:cubicBezTo>
                    <a:cubicBezTo>
                      <a:pt x="9110" y="45"/>
                      <a:pt x="8809" y="270"/>
                      <a:pt x="8611" y="1136"/>
                    </a:cubicBezTo>
                    <a:cubicBezTo>
                      <a:pt x="8425" y="1947"/>
                      <a:pt x="8507" y="2796"/>
                      <a:pt x="8847" y="3657"/>
                    </a:cubicBezTo>
                    <a:cubicBezTo>
                      <a:pt x="8129" y="4219"/>
                      <a:pt x="6900" y="4732"/>
                      <a:pt x="4805" y="4732"/>
                    </a:cubicBezTo>
                    <a:cubicBezTo>
                      <a:pt x="3574" y="4732"/>
                      <a:pt x="2044" y="4555"/>
                      <a:pt x="143" y="4107"/>
                    </a:cubicBezTo>
                    <a:cubicBezTo>
                      <a:pt x="132" y="4104"/>
                      <a:pt x="122" y="4102"/>
                      <a:pt x="112" y="4102"/>
                    </a:cubicBezTo>
                    <a:cubicBezTo>
                      <a:pt x="65" y="4102"/>
                      <a:pt x="26" y="4133"/>
                      <a:pt x="18" y="4183"/>
                    </a:cubicBezTo>
                    <a:cubicBezTo>
                      <a:pt x="1" y="4238"/>
                      <a:pt x="39" y="4299"/>
                      <a:pt x="94" y="4309"/>
                    </a:cubicBezTo>
                    <a:cubicBezTo>
                      <a:pt x="1384" y="4615"/>
                      <a:pt x="3137" y="4935"/>
                      <a:pt x="4829" y="4935"/>
                    </a:cubicBezTo>
                    <a:cubicBezTo>
                      <a:pt x="6386" y="4935"/>
                      <a:pt x="7892" y="4663"/>
                      <a:pt x="8935" y="3859"/>
                    </a:cubicBezTo>
                    <a:cubicBezTo>
                      <a:pt x="9631" y="5438"/>
                      <a:pt x="11176" y="7061"/>
                      <a:pt x="13501" y="8601"/>
                    </a:cubicBezTo>
                    <a:cubicBezTo>
                      <a:pt x="17759" y="11423"/>
                      <a:pt x="23886" y="13479"/>
                      <a:pt x="29893" y="14093"/>
                    </a:cubicBezTo>
                    <a:cubicBezTo>
                      <a:pt x="31138" y="14218"/>
                      <a:pt x="32360" y="14279"/>
                      <a:pt x="33549" y="14279"/>
                    </a:cubicBezTo>
                    <a:cubicBezTo>
                      <a:pt x="39003" y="14279"/>
                      <a:pt x="43793" y="12958"/>
                      <a:pt x="47284" y="10453"/>
                    </a:cubicBezTo>
                    <a:cubicBezTo>
                      <a:pt x="49427" y="8913"/>
                      <a:pt x="50945" y="7181"/>
                      <a:pt x="51702" y="5412"/>
                    </a:cubicBezTo>
                    <a:cubicBezTo>
                      <a:pt x="52278" y="6480"/>
                      <a:pt x="53077" y="7187"/>
                      <a:pt x="54102" y="7521"/>
                    </a:cubicBezTo>
                    <a:cubicBezTo>
                      <a:pt x="54580" y="7677"/>
                      <a:pt x="55083" y="7744"/>
                      <a:pt x="55597" y="7744"/>
                    </a:cubicBezTo>
                    <a:cubicBezTo>
                      <a:pt x="58922" y="7744"/>
                      <a:pt x="62680" y="4913"/>
                      <a:pt x="62861" y="4775"/>
                    </a:cubicBezTo>
                    <a:cubicBezTo>
                      <a:pt x="62910" y="4742"/>
                      <a:pt x="62921" y="4676"/>
                      <a:pt x="62882" y="4628"/>
                    </a:cubicBezTo>
                    <a:cubicBezTo>
                      <a:pt x="62863" y="4600"/>
                      <a:pt x="62829" y="4586"/>
                      <a:pt x="62796" y="4586"/>
                    </a:cubicBezTo>
                    <a:cubicBezTo>
                      <a:pt x="62774" y="4586"/>
                      <a:pt x="62752" y="4592"/>
                      <a:pt x="62735" y="4605"/>
                    </a:cubicBezTo>
                    <a:cubicBezTo>
                      <a:pt x="62692" y="4638"/>
                      <a:pt x="58853" y="7532"/>
                      <a:pt x="55571" y="7532"/>
                    </a:cubicBezTo>
                    <a:cubicBezTo>
                      <a:pt x="55086" y="7532"/>
                      <a:pt x="54614" y="7469"/>
                      <a:pt x="54168" y="7324"/>
                    </a:cubicBezTo>
                    <a:cubicBezTo>
                      <a:pt x="53148" y="6990"/>
                      <a:pt x="52359" y="6260"/>
                      <a:pt x="51812" y="5154"/>
                    </a:cubicBezTo>
                    <a:cubicBezTo>
                      <a:pt x="51850" y="5050"/>
                      <a:pt x="51888" y="4939"/>
                      <a:pt x="51921" y="4835"/>
                    </a:cubicBezTo>
                    <a:cubicBezTo>
                      <a:pt x="52485" y="3163"/>
                      <a:pt x="52266" y="1820"/>
                      <a:pt x="51871" y="1125"/>
                    </a:cubicBezTo>
                    <a:cubicBezTo>
                      <a:pt x="51683" y="789"/>
                      <a:pt x="51451" y="603"/>
                      <a:pt x="51235" y="603"/>
                    </a:cubicBezTo>
                    <a:cubicBezTo>
                      <a:pt x="51187" y="603"/>
                      <a:pt x="51140" y="612"/>
                      <a:pt x="51094" y="631"/>
                    </a:cubicBezTo>
                    <a:cubicBezTo>
                      <a:pt x="50682" y="808"/>
                      <a:pt x="50485" y="1805"/>
                      <a:pt x="51165" y="4074"/>
                    </a:cubicBezTo>
                    <a:cubicBezTo>
                      <a:pt x="51286" y="4468"/>
                      <a:pt x="51423" y="4830"/>
                      <a:pt x="51582" y="5159"/>
                    </a:cubicBezTo>
                    <a:cubicBezTo>
                      <a:pt x="51044" y="6497"/>
                      <a:pt x="49839" y="8354"/>
                      <a:pt x="47163" y="10279"/>
                    </a:cubicBezTo>
                    <a:cubicBezTo>
                      <a:pt x="43708" y="12763"/>
                      <a:pt x="38967" y="14069"/>
                      <a:pt x="33566" y="14069"/>
                    </a:cubicBezTo>
                    <a:cubicBezTo>
                      <a:pt x="32379" y="14069"/>
                      <a:pt x="31160" y="14006"/>
                      <a:pt x="29916" y="13879"/>
                    </a:cubicBezTo>
                    <a:cubicBezTo>
                      <a:pt x="23941" y="13271"/>
                      <a:pt x="17847" y="11232"/>
                      <a:pt x="13615" y="8420"/>
                    </a:cubicBezTo>
                    <a:cubicBezTo>
                      <a:pt x="11303" y="6885"/>
                      <a:pt x="9768" y="5280"/>
                      <a:pt x="9105" y="3723"/>
                    </a:cubicBezTo>
                    <a:cubicBezTo>
                      <a:pt x="9302" y="3553"/>
                      <a:pt x="9477" y="3361"/>
                      <a:pt x="9631" y="3148"/>
                    </a:cubicBezTo>
                    <a:cubicBezTo>
                      <a:pt x="10337" y="2166"/>
                      <a:pt x="10311" y="977"/>
                      <a:pt x="9922" y="358"/>
                    </a:cubicBezTo>
                    <a:cubicBezTo>
                      <a:pt x="9781" y="129"/>
                      <a:pt x="9596" y="0"/>
                      <a:pt x="9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7"/>
              <p:cNvSpPr/>
              <p:nvPr/>
            </p:nvSpPr>
            <p:spPr>
              <a:xfrm>
                <a:off x="546533" y="914628"/>
                <a:ext cx="539137" cy="671967"/>
              </a:xfrm>
              <a:custGeom>
                <a:avLst/>
                <a:gdLst/>
                <a:ahLst/>
                <a:cxnLst/>
                <a:rect l="l" t="t" r="r" b="b"/>
                <a:pathLst>
                  <a:path w="8694" h="10836" extrusionOk="0">
                    <a:moveTo>
                      <a:pt x="1612" y="1"/>
                    </a:moveTo>
                    <a:lnTo>
                      <a:pt x="1" y="10836"/>
                    </a:lnTo>
                    <a:lnTo>
                      <a:pt x="1" y="10836"/>
                    </a:lnTo>
                    <a:lnTo>
                      <a:pt x="8693" y="3995"/>
                    </a:lnTo>
                    <a:lnTo>
                      <a:pt x="1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7"/>
              <p:cNvSpPr/>
              <p:nvPr/>
            </p:nvSpPr>
            <p:spPr>
              <a:xfrm>
                <a:off x="1145159" y="1160019"/>
                <a:ext cx="471109" cy="679471"/>
              </a:xfrm>
              <a:custGeom>
                <a:avLst/>
                <a:gdLst/>
                <a:ahLst/>
                <a:cxnLst/>
                <a:rect l="l" t="t" r="r" b="b"/>
                <a:pathLst>
                  <a:path w="7597" h="10957" extrusionOk="0">
                    <a:moveTo>
                      <a:pt x="0" y="0"/>
                    </a:moveTo>
                    <a:lnTo>
                      <a:pt x="16" y="10956"/>
                    </a:lnTo>
                    <a:lnTo>
                      <a:pt x="7597" y="289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7"/>
              <p:cNvSpPr/>
              <p:nvPr/>
            </p:nvSpPr>
            <p:spPr>
              <a:xfrm>
                <a:off x="1655662" y="1364604"/>
                <a:ext cx="503728" cy="643132"/>
              </a:xfrm>
              <a:custGeom>
                <a:avLst/>
                <a:gdLst/>
                <a:ahLst/>
                <a:cxnLst/>
                <a:rect l="l" t="t" r="r" b="b"/>
                <a:pathLst>
                  <a:path w="8123" h="10371" extrusionOk="0">
                    <a:moveTo>
                      <a:pt x="0" y="0"/>
                    </a:moveTo>
                    <a:lnTo>
                      <a:pt x="3519" y="10371"/>
                    </a:lnTo>
                    <a:lnTo>
                      <a:pt x="8123" y="31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7"/>
              <p:cNvSpPr/>
              <p:nvPr/>
            </p:nvSpPr>
            <p:spPr>
              <a:xfrm>
                <a:off x="2197793" y="1205227"/>
                <a:ext cx="484008" cy="685548"/>
              </a:xfrm>
              <a:custGeom>
                <a:avLst/>
                <a:gdLst/>
                <a:ahLst/>
                <a:cxnLst/>
                <a:rect l="l" t="t" r="r" b="b"/>
                <a:pathLst>
                  <a:path w="7805" h="11055" extrusionOk="0">
                    <a:moveTo>
                      <a:pt x="7394" y="0"/>
                    </a:moveTo>
                    <a:lnTo>
                      <a:pt x="0" y="3377"/>
                    </a:lnTo>
                    <a:lnTo>
                      <a:pt x="7805" y="11055"/>
                    </a:lnTo>
                    <a:lnTo>
                      <a:pt x="7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7"/>
              <p:cNvSpPr/>
              <p:nvPr/>
            </p:nvSpPr>
            <p:spPr>
              <a:xfrm>
                <a:off x="2679397" y="990409"/>
                <a:ext cx="537028" cy="677735"/>
              </a:xfrm>
              <a:custGeom>
                <a:avLst/>
                <a:gdLst/>
                <a:ahLst/>
                <a:cxnLst/>
                <a:rect l="l" t="t" r="r" b="b"/>
                <a:pathLst>
                  <a:path w="8660" h="10929" extrusionOk="0">
                    <a:moveTo>
                      <a:pt x="6945" y="1"/>
                    </a:moveTo>
                    <a:lnTo>
                      <a:pt x="1" y="4220"/>
                    </a:lnTo>
                    <a:lnTo>
                      <a:pt x="8660" y="10929"/>
                    </a:lnTo>
                    <a:lnTo>
                      <a:pt x="6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8" name="Google Shape;3298;p57"/>
            <p:cNvGrpSpPr/>
            <p:nvPr/>
          </p:nvGrpSpPr>
          <p:grpSpPr>
            <a:xfrm rot="818038" flipH="1">
              <a:off x="6486173" y="-121837"/>
              <a:ext cx="3113653" cy="1171234"/>
              <a:chOff x="0" y="539998"/>
              <a:chExt cx="3901889" cy="1467738"/>
            </a:xfrm>
          </p:grpSpPr>
          <p:sp>
            <p:nvSpPr>
              <p:cNvPr id="3299" name="Google Shape;3299;p57"/>
              <p:cNvSpPr/>
              <p:nvPr/>
            </p:nvSpPr>
            <p:spPr>
              <a:xfrm>
                <a:off x="0" y="539998"/>
                <a:ext cx="3901889" cy="885476"/>
              </a:xfrm>
              <a:custGeom>
                <a:avLst/>
                <a:gdLst/>
                <a:ahLst/>
                <a:cxnLst/>
                <a:rect l="l" t="t" r="r" b="b"/>
                <a:pathLst>
                  <a:path w="62921" h="14279" extrusionOk="0">
                    <a:moveTo>
                      <a:pt x="9406" y="216"/>
                    </a:moveTo>
                    <a:cubicBezTo>
                      <a:pt x="9522" y="216"/>
                      <a:pt x="9641" y="302"/>
                      <a:pt x="9740" y="467"/>
                    </a:cubicBezTo>
                    <a:cubicBezTo>
                      <a:pt x="10041" y="950"/>
                      <a:pt x="10152" y="2057"/>
                      <a:pt x="9461" y="3021"/>
                    </a:cubicBezTo>
                    <a:cubicBezTo>
                      <a:pt x="9345" y="3181"/>
                      <a:pt x="9203" y="3345"/>
                      <a:pt x="9017" y="3509"/>
                    </a:cubicBezTo>
                    <a:cubicBezTo>
                      <a:pt x="8715" y="2715"/>
                      <a:pt x="8644" y="1931"/>
                      <a:pt x="8814" y="1185"/>
                    </a:cubicBezTo>
                    <a:cubicBezTo>
                      <a:pt x="8945" y="616"/>
                      <a:pt x="9153" y="254"/>
                      <a:pt x="9368" y="216"/>
                    </a:cubicBezTo>
                    <a:close/>
                    <a:moveTo>
                      <a:pt x="51236" y="813"/>
                    </a:moveTo>
                    <a:cubicBezTo>
                      <a:pt x="51373" y="813"/>
                      <a:pt x="51542" y="972"/>
                      <a:pt x="51691" y="1229"/>
                    </a:cubicBezTo>
                    <a:cubicBezTo>
                      <a:pt x="52042" y="1860"/>
                      <a:pt x="52261" y="3163"/>
                      <a:pt x="51724" y="4770"/>
                    </a:cubicBezTo>
                    <a:cubicBezTo>
                      <a:pt x="51713" y="4808"/>
                      <a:pt x="51696" y="4846"/>
                      <a:pt x="51686" y="4885"/>
                    </a:cubicBezTo>
                    <a:cubicBezTo>
                      <a:pt x="51565" y="4616"/>
                      <a:pt x="51461" y="4326"/>
                      <a:pt x="51367" y="4013"/>
                    </a:cubicBezTo>
                    <a:cubicBezTo>
                      <a:pt x="50732" y="1886"/>
                      <a:pt x="50907" y="944"/>
                      <a:pt x="51175" y="829"/>
                    </a:cubicBezTo>
                    <a:cubicBezTo>
                      <a:pt x="51198" y="818"/>
                      <a:pt x="51220" y="813"/>
                      <a:pt x="51236" y="813"/>
                    </a:cubicBezTo>
                    <a:close/>
                    <a:moveTo>
                      <a:pt x="9408" y="0"/>
                    </a:moveTo>
                    <a:cubicBezTo>
                      <a:pt x="9383" y="0"/>
                      <a:pt x="9359" y="2"/>
                      <a:pt x="9335" y="7"/>
                    </a:cubicBezTo>
                    <a:cubicBezTo>
                      <a:pt x="9110" y="45"/>
                      <a:pt x="8809" y="270"/>
                      <a:pt x="8611" y="1136"/>
                    </a:cubicBezTo>
                    <a:cubicBezTo>
                      <a:pt x="8425" y="1947"/>
                      <a:pt x="8507" y="2796"/>
                      <a:pt x="8847" y="3657"/>
                    </a:cubicBezTo>
                    <a:cubicBezTo>
                      <a:pt x="8129" y="4219"/>
                      <a:pt x="6900" y="4732"/>
                      <a:pt x="4805" y="4732"/>
                    </a:cubicBezTo>
                    <a:cubicBezTo>
                      <a:pt x="3574" y="4732"/>
                      <a:pt x="2044" y="4555"/>
                      <a:pt x="143" y="4107"/>
                    </a:cubicBezTo>
                    <a:cubicBezTo>
                      <a:pt x="132" y="4104"/>
                      <a:pt x="122" y="4102"/>
                      <a:pt x="112" y="4102"/>
                    </a:cubicBezTo>
                    <a:cubicBezTo>
                      <a:pt x="65" y="4102"/>
                      <a:pt x="26" y="4133"/>
                      <a:pt x="18" y="4183"/>
                    </a:cubicBezTo>
                    <a:cubicBezTo>
                      <a:pt x="1" y="4238"/>
                      <a:pt x="39" y="4299"/>
                      <a:pt x="94" y="4309"/>
                    </a:cubicBezTo>
                    <a:cubicBezTo>
                      <a:pt x="1384" y="4615"/>
                      <a:pt x="3137" y="4935"/>
                      <a:pt x="4829" y="4935"/>
                    </a:cubicBezTo>
                    <a:cubicBezTo>
                      <a:pt x="6386" y="4935"/>
                      <a:pt x="7892" y="4663"/>
                      <a:pt x="8935" y="3859"/>
                    </a:cubicBezTo>
                    <a:cubicBezTo>
                      <a:pt x="9631" y="5438"/>
                      <a:pt x="11176" y="7061"/>
                      <a:pt x="13501" y="8601"/>
                    </a:cubicBezTo>
                    <a:cubicBezTo>
                      <a:pt x="17759" y="11423"/>
                      <a:pt x="23886" y="13479"/>
                      <a:pt x="29893" y="14093"/>
                    </a:cubicBezTo>
                    <a:cubicBezTo>
                      <a:pt x="31138" y="14218"/>
                      <a:pt x="32360" y="14279"/>
                      <a:pt x="33549" y="14279"/>
                    </a:cubicBezTo>
                    <a:cubicBezTo>
                      <a:pt x="39003" y="14279"/>
                      <a:pt x="43793" y="12958"/>
                      <a:pt x="47284" y="10453"/>
                    </a:cubicBezTo>
                    <a:cubicBezTo>
                      <a:pt x="49427" y="8913"/>
                      <a:pt x="50945" y="7181"/>
                      <a:pt x="51702" y="5412"/>
                    </a:cubicBezTo>
                    <a:cubicBezTo>
                      <a:pt x="52278" y="6480"/>
                      <a:pt x="53077" y="7187"/>
                      <a:pt x="54102" y="7521"/>
                    </a:cubicBezTo>
                    <a:cubicBezTo>
                      <a:pt x="54580" y="7677"/>
                      <a:pt x="55083" y="7744"/>
                      <a:pt x="55597" y="7744"/>
                    </a:cubicBezTo>
                    <a:cubicBezTo>
                      <a:pt x="58922" y="7744"/>
                      <a:pt x="62680" y="4913"/>
                      <a:pt x="62861" y="4775"/>
                    </a:cubicBezTo>
                    <a:cubicBezTo>
                      <a:pt x="62910" y="4742"/>
                      <a:pt x="62921" y="4676"/>
                      <a:pt x="62882" y="4628"/>
                    </a:cubicBezTo>
                    <a:cubicBezTo>
                      <a:pt x="62863" y="4600"/>
                      <a:pt x="62829" y="4586"/>
                      <a:pt x="62796" y="4586"/>
                    </a:cubicBezTo>
                    <a:cubicBezTo>
                      <a:pt x="62774" y="4586"/>
                      <a:pt x="62752" y="4592"/>
                      <a:pt x="62735" y="4605"/>
                    </a:cubicBezTo>
                    <a:cubicBezTo>
                      <a:pt x="62692" y="4638"/>
                      <a:pt x="58853" y="7532"/>
                      <a:pt x="55571" y="7532"/>
                    </a:cubicBezTo>
                    <a:cubicBezTo>
                      <a:pt x="55086" y="7532"/>
                      <a:pt x="54614" y="7469"/>
                      <a:pt x="54168" y="7324"/>
                    </a:cubicBezTo>
                    <a:cubicBezTo>
                      <a:pt x="53148" y="6990"/>
                      <a:pt x="52359" y="6260"/>
                      <a:pt x="51812" y="5154"/>
                    </a:cubicBezTo>
                    <a:cubicBezTo>
                      <a:pt x="51850" y="5050"/>
                      <a:pt x="51888" y="4939"/>
                      <a:pt x="51921" y="4835"/>
                    </a:cubicBezTo>
                    <a:cubicBezTo>
                      <a:pt x="52485" y="3163"/>
                      <a:pt x="52266" y="1820"/>
                      <a:pt x="51871" y="1125"/>
                    </a:cubicBezTo>
                    <a:cubicBezTo>
                      <a:pt x="51683" y="789"/>
                      <a:pt x="51451" y="603"/>
                      <a:pt x="51235" y="603"/>
                    </a:cubicBezTo>
                    <a:cubicBezTo>
                      <a:pt x="51187" y="603"/>
                      <a:pt x="51140" y="612"/>
                      <a:pt x="51094" y="631"/>
                    </a:cubicBezTo>
                    <a:cubicBezTo>
                      <a:pt x="50682" y="808"/>
                      <a:pt x="50485" y="1805"/>
                      <a:pt x="51165" y="4074"/>
                    </a:cubicBezTo>
                    <a:cubicBezTo>
                      <a:pt x="51286" y="4468"/>
                      <a:pt x="51423" y="4830"/>
                      <a:pt x="51582" y="5159"/>
                    </a:cubicBezTo>
                    <a:cubicBezTo>
                      <a:pt x="51044" y="6497"/>
                      <a:pt x="49839" y="8354"/>
                      <a:pt x="47163" y="10279"/>
                    </a:cubicBezTo>
                    <a:cubicBezTo>
                      <a:pt x="43708" y="12763"/>
                      <a:pt x="38967" y="14069"/>
                      <a:pt x="33566" y="14069"/>
                    </a:cubicBezTo>
                    <a:cubicBezTo>
                      <a:pt x="32379" y="14069"/>
                      <a:pt x="31160" y="14006"/>
                      <a:pt x="29916" y="13879"/>
                    </a:cubicBezTo>
                    <a:cubicBezTo>
                      <a:pt x="23941" y="13271"/>
                      <a:pt x="17847" y="11232"/>
                      <a:pt x="13615" y="8420"/>
                    </a:cubicBezTo>
                    <a:cubicBezTo>
                      <a:pt x="11303" y="6885"/>
                      <a:pt x="9768" y="5280"/>
                      <a:pt x="9105" y="3723"/>
                    </a:cubicBezTo>
                    <a:cubicBezTo>
                      <a:pt x="9302" y="3553"/>
                      <a:pt x="9477" y="3361"/>
                      <a:pt x="9631" y="3148"/>
                    </a:cubicBezTo>
                    <a:cubicBezTo>
                      <a:pt x="10337" y="2166"/>
                      <a:pt x="10311" y="977"/>
                      <a:pt x="9922" y="358"/>
                    </a:cubicBezTo>
                    <a:cubicBezTo>
                      <a:pt x="9781" y="129"/>
                      <a:pt x="9596" y="0"/>
                      <a:pt x="9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7"/>
              <p:cNvSpPr/>
              <p:nvPr/>
            </p:nvSpPr>
            <p:spPr>
              <a:xfrm>
                <a:off x="546533" y="914628"/>
                <a:ext cx="539137" cy="671967"/>
              </a:xfrm>
              <a:custGeom>
                <a:avLst/>
                <a:gdLst/>
                <a:ahLst/>
                <a:cxnLst/>
                <a:rect l="l" t="t" r="r" b="b"/>
                <a:pathLst>
                  <a:path w="8694" h="10836" extrusionOk="0">
                    <a:moveTo>
                      <a:pt x="1612" y="1"/>
                    </a:moveTo>
                    <a:lnTo>
                      <a:pt x="1" y="10836"/>
                    </a:lnTo>
                    <a:lnTo>
                      <a:pt x="1" y="10836"/>
                    </a:lnTo>
                    <a:lnTo>
                      <a:pt x="8693" y="3995"/>
                    </a:lnTo>
                    <a:lnTo>
                      <a:pt x="1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7"/>
              <p:cNvSpPr/>
              <p:nvPr/>
            </p:nvSpPr>
            <p:spPr>
              <a:xfrm>
                <a:off x="1145159" y="1160019"/>
                <a:ext cx="471109" cy="679471"/>
              </a:xfrm>
              <a:custGeom>
                <a:avLst/>
                <a:gdLst/>
                <a:ahLst/>
                <a:cxnLst/>
                <a:rect l="l" t="t" r="r" b="b"/>
                <a:pathLst>
                  <a:path w="7597" h="10957" extrusionOk="0">
                    <a:moveTo>
                      <a:pt x="0" y="0"/>
                    </a:moveTo>
                    <a:lnTo>
                      <a:pt x="16" y="10956"/>
                    </a:lnTo>
                    <a:lnTo>
                      <a:pt x="7597" y="289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7"/>
              <p:cNvSpPr/>
              <p:nvPr/>
            </p:nvSpPr>
            <p:spPr>
              <a:xfrm>
                <a:off x="1655662" y="1364604"/>
                <a:ext cx="503728" cy="643132"/>
              </a:xfrm>
              <a:custGeom>
                <a:avLst/>
                <a:gdLst/>
                <a:ahLst/>
                <a:cxnLst/>
                <a:rect l="l" t="t" r="r" b="b"/>
                <a:pathLst>
                  <a:path w="8123" h="10371" extrusionOk="0">
                    <a:moveTo>
                      <a:pt x="0" y="0"/>
                    </a:moveTo>
                    <a:lnTo>
                      <a:pt x="3519" y="10371"/>
                    </a:lnTo>
                    <a:lnTo>
                      <a:pt x="8123" y="31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7"/>
              <p:cNvSpPr/>
              <p:nvPr/>
            </p:nvSpPr>
            <p:spPr>
              <a:xfrm>
                <a:off x="2197793" y="1205227"/>
                <a:ext cx="484008" cy="685548"/>
              </a:xfrm>
              <a:custGeom>
                <a:avLst/>
                <a:gdLst/>
                <a:ahLst/>
                <a:cxnLst/>
                <a:rect l="l" t="t" r="r" b="b"/>
                <a:pathLst>
                  <a:path w="7805" h="11055" extrusionOk="0">
                    <a:moveTo>
                      <a:pt x="7394" y="0"/>
                    </a:moveTo>
                    <a:lnTo>
                      <a:pt x="0" y="3377"/>
                    </a:lnTo>
                    <a:lnTo>
                      <a:pt x="7805" y="11055"/>
                    </a:lnTo>
                    <a:lnTo>
                      <a:pt x="7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7"/>
              <p:cNvSpPr/>
              <p:nvPr/>
            </p:nvSpPr>
            <p:spPr>
              <a:xfrm>
                <a:off x="2679397" y="990409"/>
                <a:ext cx="537028" cy="677735"/>
              </a:xfrm>
              <a:custGeom>
                <a:avLst/>
                <a:gdLst/>
                <a:ahLst/>
                <a:cxnLst/>
                <a:rect l="l" t="t" r="r" b="b"/>
                <a:pathLst>
                  <a:path w="8660" h="10929" extrusionOk="0">
                    <a:moveTo>
                      <a:pt x="6945" y="1"/>
                    </a:moveTo>
                    <a:lnTo>
                      <a:pt x="1" y="4220"/>
                    </a:lnTo>
                    <a:lnTo>
                      <a:pt x="8660" y="10929"/>
                    </a:lnTo>
                    <a:lnTo>
                      <a:pt x="6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05" name="Google Shape;3305;p57"/>
          <p:cNvGrpSpPr/>
          <p:nvPr/>
        </p:nvGrpSpPr>
        <p:grpSpPr>
          <a:xfrm>
            <a:off x="6688338" y="2782750"/>
            <a:ext cx="868425" cy="514500"/>
            <a:chOff x="2575700" y="1885000"/>
            <a:chExt cx="868425" cy="514500"/>
          </a:xfrm>
        </p:grpSpPr>
        <p:sp>
          <p:nvSpPr>
            <p:cNvPr id="3306" name="Google Shape;3306;p57"/>
            <p:cNvSpPr/>
            <p:nvPr/>
          </p:nvSpPr>
          <p:spPr>
            <a:xfrm>
              <a:off x="2787525" y="1992625"/>
              <a:ext cx="507200" cy="400850"/>
            </a:xfrm>
            <a:custGeom>
              <a:avLst/>
              <a:gdLst/>
              <a:ahLst/>
              <a:cxnLst/>
              <a:rect l="l" t="t" r="r" b="b"/>
              <a:pathLst>
                <a:path w="20288" h="16034" extrusionOk="0">
                  <a:moveTo>
                    <a:pt x="11700" y="0"/>
                  </a:moveTo>
                  <a:cubicBezTo>
                    <a:pt x="11432" y="0"/>
                    <a:pt x="11155" y="12"/>
                    <a:pt x="10870" y="34"/>
                  </a:cubicBezTo>
                  <a:cubicBezTo>
                    <a:pt x="615" y="851"/>
                    <a:pt x="1" y="7714"/>
                    <a:pt x="396" y="16034"/>
                  </a:cubicBezTo>
                  <a:lnTo>
                    <a:pt x="3570" y="15864"/>
                  </a:lnTo>
                  <a:cubicBezTo>
                    <a:pt x="2966" y="12125"/>
                    <a:pt x="2281" y="3175"/>
                    <a:pt x="9252" y="1903"/>
                  </a:cubicBezTo>
                  <a:cubicBezTo>
                    <a:pt x="9808" y="1802"/>
                    <a:pt x="10330" y="1754"/>
                    <a:pt x="10819" y="1754"/>
                  </a:cubicBezTo>
                  <a:cubicBezTo>
                    <a:pt x="17492" y="1754"/>
                    <a:pt x="18114" y="10675"/>
                    <a:pt x="18093" y="14296"/>
                  </a:cubicBezTo>
                  <a:lnTo>
                    <a:pt x="20182" y="13907"/>
                  </a:lnTo>
                  <a:cubicBezTo>
                    <a:pt x="20288" y="10313"/>
                    <a:pt x="19885" y="0"/>
                    <a:pt x="11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7"/>
            <p:cNvSpPr/>
            <p:nvPr/>
          </p:nvSpPr>
          <p:spPr>
            <a:xfrm>
              <a:off x="2844525" y="2036475"/>
              <a:ext cx="395850" cy="352750"/>
            </a:xfrm>
            <a:custGeom>
              <a:avLst/>
              <a:gdLst/>
              <a:ahLst/>
              <a:cxnLst/>
              <a:rect l="l" t="t" r="r" b="b"/>
              <a:pathLst>
                <a:path w="15834" h="14110" extrusionOk="0">
                  <a:moveTo>
                    <a:pt x="8539" y="0"/>
                  </a:moveTo>
                  <a:cubicBezTo>
                    <a:pt x="8050" y="0"/>
                    <a:pt x="7528" y="48"/>
                    <a:pt x="6972" y="149"/>
                  </a:cubicBezTo>
                  <a:cubicBezTo>
                    <a:pt x="1" y="1421"/>
                    <a:pt x="686" y="10371"/>
                    <a:pt x="1290" y="14110"/>
                  </a:cubicBezTo>
                  <a:lnTo>
                    <a:pt x="3564" y="13994"/>
                  </a:lnTo>
                  <a:cubicBezTo>
                    <a:pt x="3564" y="13994"/>
                    <a:pt x="2950" y="2123"/>
                    <a:pt x="7794" y="1821"/>
                  </a:cubicBezTo>
                  <a:cubicBezTo>
                    <a:pt x="7858" y="1817"/>
                    <a:pt x="7921" y="1815"/>
                    <a:pt x="7983" y="1815"/>
                  </a:cubicBezTo>
                  <a:cubicBezTo>
                    <a:pt x="12680" y="1815"/>
                    <a:pt x="13977" y="12888"/>
                    <a:pt x="13977" y="12888"/>
                  </a:cubicBezTo>
                  <a:lnTo>
                    <a:pt x="15813" y="12542"/>
                  </a:lnTo>
                  <a:cubicBezTo>
                    <a:pt x="15834" y="8921"/>
                    <a:pt x="15212" y="0"/>
                    <a:pt x="8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7"/>
            <p:cNvSpPr/>
            <p:nvPr/>
          </p:nvSpPr>
          <p:spPr>
            <a:xfrm>
              <a:off x="2575700" y="1885000"/>
              <a:ext cx="868425" cy="514500"/>
            </a:xfrm>
            <a:custGeom>
              <a:avLst/>
              <a:gdLst/>
              <a:ahLst/>
              <a:cxnLst/>
              <a:rect l="l" t="t" r="r" b="b"/>
              <a:pathLst>
                <a:path w="34737" h="20580" extrusionOk="0">
                  <a:moveTo>
                    <a:pt x="19626" y="0"/>
                  </a:moveTo>
                  <a:cubicBezTo>
                    <a:pt x="18929" y="0"/>
                    <a:pt x="18198" y="37"/>
                    <a:pt x="17429" y="114"/>
                  </a:cubicBezTo>
                  <a:cubicBezTo>
                    <a:pt x="0" y="1862"/>
                    <a:pt x="4292" y="20579"/>
                    <a:pt x="4292" y="20579"/>
                  </a:cubicBezTo>
                  <a:lnTo>
                    <a:pt x="6068" y="20486"/>
                  </a:lnTo>
                  <a:cubicBezTo>
                    <a:pt x="3902" y="8408"/>
                    <a:pt x="9675" y="1851"/>
                    <a:pt x="20840" y="1851"/>
                  </a:cubicBezTo>
                  <a:cubicBezTo>
                    <a:pt x="20887" y="1851"/>
                    <a:pt x="20934" y="1852"/>
                    <a:pt x="20981" y="1852"/>
                  </a:cubicBezTo>
                  <a:cubicBezTo>
                    <a:pt x="30912" y="1895"/>
                    <a:pt x="31987" y="13915"/>
                    <a:pt x="32080" y="17571"/>
                  </a:cubicBezTo>
                  <a:lnTo>
                    <a:pt x="33368" y="17329"/>
                  </a:lnTo>
                  <a:cubicBezTo>
                    <a:pt x="33368" y="17329"/>
                    <a:pt x="34736" y="0"/>
                    <a:pt x="196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7"/>
            <p:cNvSpPr/>
            <p:nvPr/>
          </p:nvSpPr>
          <p:spPr>
            <a:xfrm>
              <a:off x="2673225" y="1931275"/>
              <a:ext cx="704500" cy="465875"/>
            </a:xfrm>
            <a:custGeom>
              <a:avLst/>
              <a:gdLst/>
              <a:ahLst/>
              <a:cxnLst/>
              <a:rect l="l" t="t" r="r" b="b"/>
              <a:pathLst>
                <a:path w="28180" h="18635" extrusionOk="0">
                  <a:moveTo>
                    <a:pt x="16939" y="0"/>
                  </a:moveTo>
                  <a:cubicBezTo>
                    <a:pt x="5774" y="0"/>
                    <a:pt x="1" y="6557"/>
                    <a:pt x="2167" y="18635"/>
                  </a:cubicBezTo>
                  <a:lnTo>
                    <a:pt x="4968" y="18488"/>
                  </a:lnTo>
                  <a:cubicBezTo>
                    <a:pt x="4573" y="10168"/>
                    <a:pt x="5187" y="3305"/>
                    <a:pt x="15442" y="2488"/>
                  </a:cubicBezTo>
                  <a:cubicBezTo>
                    <a:pt x="15727" y="2466"/>
                    <a:pt x="16004" y="2454"/>
                    <a:pt x="16272" y="2454"/>
                  </a:cubicBezTo>
                  <a:cubicBezTo>
                    <a:pt x="24457" y="2454"/>
                    <a:pt x="24860" y="12767"/>
                    <a:pt x="24754" y="16361"/>
                  </a:cubicBezTo>
                  <a:lnTo>
                    <a:pt x="28179" y="15720"/>
                  </a:lnTo>
                  <a:cubicBezTo>
                    <a:pt x="28086" y="12064"/>
                    <a:pt x="27011" y="44"/>
                    <a:pt x="17080" y="1"/>
                  </a:cubicBezTo>
                  <a:cubicBezTo>
                    <a:pt x="17033" y="1"/>
                    <a:pt x="16986" y="0"/>
                    <a:pt x="16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35"/>
        <p:cNvGrpSpPr/>
        <p:nvPr/>
      </p:nvGrpSpPr>
      <p:grpSpPr>
        <a:xfrm>
          <a:off x="0" y="0"/>
          <a:ext cx="0" cy="0"/>
          <a:chOff x="0" y="0"/>
          <a:chExt cx="0" cy="0"/>
        </a:xfrm>
      </p:grpSpPr>
      <p:sp>
        <p:nvSpPr>
          <p:cNvPr id="3336" name="Google Shape;3336;p59"/>
          <p:cNvSpPr txBox="1">
            <a:spLocks noGrp="1"/>
          </p:cNvSpPr>
          <p:nvPr>
            <p:ph type="title"/>
          </p:nvPr>
        </p:nvSpPr>
        <p:spPr>
          <a:xfrm>
            <a:off x="720000" y="964575"/>
            <a:ext cx="3792600" cy="158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Database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6"/>
        <p:cNvGrpSpPr/>
        <p:nvPr/>
      </p:nvGrpSpPr>
      <p:grpSpPr>
        <a:xfrm>
          <a:off x="0" y="0"/>
          <a:ext cx="0" cy="0"/>
          <a:chOff x="0" y="0"/>
          <a:chExt cx="0" cy="0"/>
        </a:xfrm>
      </p:grpSpPr>
      <p:sp>
        <p:nvSpPr>
          <p:cNvPr id="3367" name="Google Shape;3367;p61"/>
          <p:cNvSpPr txBox="1">
            <a:spLocks noGrp="1"/>
          </p:cNvSpPr>
          <p:nvPr>
            <p:ph type="title"/>
          </p:nvPr>
        </p:nvSpPr>
        <p:spPr>
          <a:xfrm>
            <a:off x="973150" y="1184250"/>
            <a:ext cx="3646500" cy="162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Giao </a:t>
            </a:r>
            <a:r>
              <a:rPr lang="en-US" dirty="0" err="1"/>
              <a:t>diện</a:t>
            </a:r>
            <a:endParaRPr dirty="0"/>
          </a:p>
        </p:txBody>
      </p:sp>
      <p:sp>
        <p:nvSpPr>
          <p:cNvPr id="3368" name="Google Shape;3368;p61"/>
          <p:cNvSpPr txBox="1">
            <a:spLocks noGrp="1"/>
          </p:cNvSpPr>
          <p:nvPr>
            <p:ph type="subTitle" idx="1"/>
          </p:nvPr>
        </p:nvSpPr>
        <p:spPr>
          <a:xfrm>
            <a:off x="973150" y="2809650"/>
            <a:ext cx="3646500" cy="114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dựa</a:t>
            </a:r>
            <a:r>
              <a:rPr lang="en-US" dirty="0"/>
              <a:t> </a:t>
            </a:r>
            <a:r>
              <a:rPr lang="en-US" dirty="0" err="1"/>
              <a:t>trên</a:t>
            </a:r>
            <a:r>
              <a:rPr lang="en-US" dirty="0"/>
              <a:t> </a:t>
            </a:r>
            <a:r>
              <a:rPr lang="en-US" dirty="0" err="1"/>
              <a:t>trang</a:t>
            </a:r>
            <a:r>
              <a:rPr lang="en-US" dirty="0"/>
              <a:t> web </a:t>
            </a:r>
            <a:r>
              <a:rPr lang="en-US" dirty="0" err="1"/>
              <a:t>Brigde</a:t>
            </a:r>
            <a:r>
              <a:rPr lang="en-US" dirty="0"/>
              <a:t> for Smile</a:t>
            </a:r>
            <a:endParaRPr dirty="0"/>
          </a:p>
        </p:txBody>
      </p:sp>
      <p:pic>
        <p:nvPicPr>
          <p:cNvPr id="3369" name="Google Shape;3369;p61"/>
          <p:cNvPicPr preferRelativeResize="0"/>
          <p:nvPr/>
        </p:nvPicPr>
        <p:blipFill>
          <a:blip r:embed="rId3">
            <a:alphaModFix/>
          </a:blip>
          <a:stretch>
            <a:fillRect/>
          </a:stretch>
        </p:blipFill>
        <p:spPr>
          <a:xfrm rot="899934">
            <a:off x="4872155" y="1356154"/>
            <a:ext cx="3642186" cy="2431203"/>
          </a:xfrm>
          <a:prstGeom prst="roundRect">
            <a:avLst>
              <a:gd name="adj" fmla="val 11836"/>
            </a:avLst>
          </a:prstGeom>
          <a:noFill/>
          <a:ln>
            <a:noFill/>
          </a:ln>
        </p:spPr>
      </p:pic>
      <p:grpSp>
        <p:nvGrpSpPr>
          <p:cNvPr id="3370" name="Google Shape;3370;p61"/>
          <p:cNvGrpSpPr/>
          <p:nvPr/>
        </p:nvGrpSpPr>
        <p:grpSpPr>
          <a:xfrm>
            <a:off x="7586778" y="1511654"/>
            <a:ext cx="1386230" cy="2576599"/>
            <a:chOff x="6622012" y="795963"/>
            <a:chExt cx="1304687" cy="2425262"/>
          </a:xfrm>
        </p:grpSpPr>
        <p:sp>
          <p:nvSpPr>
            <p:cNvPr id="3371" name="Google Shape;3371;p61"/>
            <p:cNvSpPr/>
            <p:nvPr/>
          </p:nvSpPr>
          <p:spPr>
            <a:xfrm rot="676147">
              <a:off x="7263594" y="835063"/>
              <a:ext cx="436082" cy="363936"/>
            </a:xfrm>
            <a:custGeom>
              <a:avLst/>
              <a:gdLst/>
              <a:ahLst/>
              <a:cxnLst/>
              <a:rect l="l" t="t" r="r" b="b"/>
              <a:pathLst>
                <a:path w="10218" h="8528" extrusionOk="0">
                  <a:moveTo>
                    <a:pt x="0" y="0"/>
                  </a:moveTo>
                  <a:lnTo>
                    <a:pt x="4834" y="8528"/>
                  </a:lnTo>
                  <a:lnTo>
                    <a:pt x="5864" y="6560"/>
                  </a:lnTo>
                  <a:lnTo>
                    <a:pt x="7521" y="7931"/>
                  </a:lnTo>
                  <a:lnTo>
                    <a:pt x="7542" y="4253"/>
                  </a:lnTo>
                  <a:lnTo>
                    <a:pt x="10217" y="328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1"/>
            <p:cNvSpPr/>
            <p:nvPr/>
          </p:nvSpPr>
          <p:spPr>
            <a:xfrm rot="676147">
              <a:off x="7284315" y="828697"/>
              <a:ext cx="324479" cy="183888"/>
            </a:xfrm>
            <a:custGeom>
              <a:avLst/>
              <a:gdLst/>
              <a:ahLst/>
              <a:cxnLst/>
              <a:rect l="l" t="t" r="r" b="b"/>
              <a:pathLst>
                <a:path w="7603" h="4309" extrusionOk="0">
                  <a:moveTo>
                    <a:pt x="120" y="1"/>
                  </a:moveTo>
                  <a:cubicBezTo>
                    <a:pt x="83" y="1"/>
                    <a:pt x="47" y="21"/>
                    <a:pt x="29" y="54"/>
                  </a:cubicBezTo>
                  <a:cubicBezTo>
                    <a:pt x="1" y="104"/>
                    <a:pt x="17" y="170"/>
                    <a:pt x="67" y="198"/>
                  </a:cubicBezTo>
                  <a:lnTo>
                    <a:pt x="7433" y="4291"/>
                  </a:lnTo>
                  <a:cubicBezTo>
                    <a:pt x="7449" y="4302"/>
                    <a:pt x="7466" y="4308"/>
                    <a:pt x="7482" y="4308"/>
                  </a:cubicBezTo>
                  <a:cubicBezTo>
                    <a:pt x="7521" y="4308"/>
                    <a:pt x="7559" y="4286"/>
                    <a:pt x="7575" y="4253"/>
                  </a:cubicBezTo>
                  <a:cubicBezTo>
                    <a:pt x="7603" y="4198"/>
                    <a:pt x="7587" y="4137"/>
                    <a:pt x="7537" y="4104"/>
                  </a:cubicBezTo>
                  <a:lnTo>
                    <a:pt x="171" y="16"/>
                  </a:lnTo>
                  <a:cubicBezTo>
                    <a:pt x="155" y="5"/>
                    <a:pt x="137"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1"/>
            <p:cNvSpPr/>
            <p:nvPr/>
          </p:nvSpPr>
          <p:spPr>
            <a:xfrm rot="676147">
              <a:off x="7504274" y="1069992"/>
              <a:ext cx="64315" cy="120857"/>
            </a:xfrm>
            <a:custGeom>
              <a:avLst/>
              <a:gdLst/>
              <a:ahLst/>
              <a:cxnLst/>
              <a:rect l="l" t="t" r="r" b="b"/>
              <a:pathLst>
                <a:path w="1507" h="2832" extrusionOk="0">
                  <a:moveTo>
                    <a:pt x="117" y="1"/>
                  </a:moveTo>
                  <a:cubicBezTo>
                    <a:pt x="103" y="1"/>
                    <a:pt x="89" y="3"/>
                    <a:pt x="76" y="9"/>
                  </a:cubicBezTo>
                  <a:cubicBezTo>
                    <a:pt x="21" y="36"/>
                    <a:pt x="0" y="97"/>
                    <a:pt x="26" y="152"/>
                  </a:cubicBezTo>
                  <a:lnTo>
                    <a:pt x="1293" y="2771"/>
                  </a:lnTo>
                  <a:cubicBezTo>
                    <a:pt x="1309" y="2811"/>
                    <a:pt x="1348" y="2832"/>
                    <a:pt x="1387" y="2832"/>
                  </a:cubicBezTo>
                  <a:cubicBezTo>
                    <a:pt x="1402" y="2832"/>
                    <a:pt x="1419" y="2826"/>
                    <a:pt x="1435" y="2821"/>
                  </a:cubicBezTo>
                  <a:cubicBezTo>
                    <a:pt x="1485" y="2793"/>
                    <a:pt x="1506" y="2733"/>
                    <a:pt x="1480" y="2679"/>
                  </a:cubicBezTo>
                  <a:lnTo>
                    <a:pt x="213" y="59"/>
                  </a:lnTo>
                  <a:cubicBezTo>
                    <a:pt x="197" y="22"/>
                    <a:pt x="156"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1"/>
            <p:cNvSpPr/>
            <p:nvPr/>
          </p:nvSpPr>
          <p:spPr>
            <a:xfrm rot="676147">
              <a:off x="7280454" y="822935"/>
              <a:ext cx="269510" cy="228740"/>
            </a:xfrm>
            <a:custGeom>
              <a:avLst/>
              <a:gdLst/>
              <a:ahLst/>
              <a:cxnLst/>
              <a:rect l="l" t="t" r="r" b="b"/>
              <a:pathLst>
                <a:path w="6315" h="5360" extrusionOk="0">
                  <a:moveTo>
                    <a:pt x="119" y="0"/>
                  </a:moveTo>
                  <a:cubicBezTo>
                    <a:pt x="89" y="0"/>
                    <a:pt x="60" y="13"/>
                    <a:pt x="39" y="37"/>
                  </a:cubicBezTo>
                  <a:cubicBezTo>
                    <a:pt x="1" y="81"/>
                    <a:pt x="6" y="147"/>
                    <a:pt x="50" y="185"/>
                  </a:cubicBezTo>
                  <a:lnTo>
                    <a:pt x="6128" y="5332"/>
                  </a:lnTo>
                  <a:cubicBezTo>
                    <a:pt x="6145" y="5348"/>
                    <a:pt x="6173" y="5360"/>
                    <a:pt x="6194" y="5360"/>
                  </a:cubicBezTo>
                  <a:cubicBezTo>
                    <a:pt x="6221" y="5360"/>
                    <a:pt x="6254" y="5342"/>
                    <a:pt x="6277" y="5320"/>
                  </a:cubicBezTo>
                  <a:cubicBezTo>
                    <a:pt x="6315" y="5277"/>
                    <a:pt x="6310" y="5211"/>
                    <a:pt x="6260" y="5173"/>
                  </a:cubicBezTo>
                  <a:lnTo>
                    <a:pt x="188" y="26"/>
                  </a:lnTo>
                  <a:cubicBezTo>
                    <a:pt x="168" y="9"/>
                    <a:pt x="143"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1"/>
            <p:cNvSpPr/>
            <p:nvPr/>
          </p:nvSpPr>
          <p:spPr>
            <a:xfrm rot="676147">
              <a:off x="7494024" y="1063608"/>
              <a:ext cx="26930" cy="62477"/>
            </a:xfrm>
            <a:custGeom>
              <a:avLst/>
              <a:gdLst/>
              <a:ahLst/>
              <a:cxnLst/>
              <a:rect l="l" t="t" r="r" b="b"/>
              <a:pathLst>
                <a:path w="631" h="1464" extrusionOk="0">
                  <a:moveTo>
                    <a:pt x="515" y="0"/>
                  </a:moveTo>
                  <a:cubicBezTo>
                    <a:pt x="469" y="0"/>
                    <a:pt x="425" y="31"/>
                    <a:pt x="411" y="75"/>
                  </a:cubicBezTo>
                  <a:lnTo>
                    <a:pt x="17" y="1325"/>
                  </a:lnTo>
                  <a:cubicBezTo>
                    <a:pt x="1" y="1380"/>
                    <a:pt x="34" y="1441"/>
                    <a:pt x="88" y="1457"/>
                  </a:cubicBezTo>
                  <a:cubicBezTo>
                    <a:pt x="99" y="1463"/>
                    <a:pt x="110" y="1463"/>
                    <a:pt x="120" y="1463"/>
                  </a:cubicBezTo>
                  <a:cubicBezTo>
                    <a:pt x="165" y="1463"/>
                    <a:pt x="209" y="1436"/>
                    <a:pt x="219" y="1391"/>
                  </a:cubicBezTo>
                  <a:lnTo>
                    <a:pt x="608" y="136"/>
                  </a:lnTo>
                  <a:cubicBezTo>
                    <a:pt x="631" y="82"/>
                    <a:pt x="598" y="22"/>
                    <a:pt x="543" y="4"/>
                  </a:cubicBezTo>
                  <a:cubicBezTo>
                    <a:pt x="534" y="2"/>
                    <a:pt x="524" y="0"/>
                    <a:pt x="515" y="0"/>
                  </a:cubicBezTo>
                  <a:close/>
                </a:path>
              </a:pathLst>
            </a:custGeom>
            <a:solidFill>
              <a:srgbClr val="2E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1"/>
            <p:cNvSpPr/>
            <p:nvPr/>
          </p:nvSpPr>
          <p:spPr>
            <a:xfrm rot="676147">
              <a:off x="6799863" y="1233217"/>
              <a:ext cx="948984" cy="1913734"/>
            </a:xfrm>
            <a:custGeom>
              <a:avLst/>
              <a:gdLst/>
              <a:ahLst/>
              <a:cxnLst/>
              <a:rect l="l" t="t" r="r" b="b"/>
              <a:pathLst>
                <a:path w="22236" h="44844" extrusionOk="0">
                  <a:moveTo>
                    <a:pt x="13245" y="0"/>
                  </a:moveTo>
                  <a:cubicBezTo>
                    <a:pt x="13209" y="0"/>
                    <a:pt x="13173" y="21"/>
                    <a:pt x="13154" y="54"/>
                  </a:cubicBezTo>
                  <a:cubicBezTo>
                    <a:pt x="13127" y="104"/>
                    <a:pt x="13144" y="170"/>
                    <a:pt x="13192" y="197"/>
                  </a:cubicBezTo>
                  <a:cubicBezTo>
                    <a:pt x="13198" y="197"/>
                    <a:pt x="13478" y="356"/>
                    <a:pt x="13921" y="635"/>
                  </a:cubicBezTo>
                  <a:cubicBezTo>
                    <a:pt x="13938" y="646"/>
                    <a:pt x="13954" y="646"/>
                    <a:pt x="13976" y="646"/>
                  </a:cubicBezTo>
                  <a:cubicBezTo>
                    <a:pt x="14009" y="646"/>
                    <a:pt x="14042" y="630"/>
                    <a:pt x="14064" y="597"/>
                  </a:cubicBezTo>
                  <a:cubicBezTo>
                    <a:pt x="14097" y="547"/>
                    <a:pt x="14080" y="481"/>
                    <a:pt x="14032" y="455"/>
                  </a:cubicBezTo>
                  <a:cubicBezTo>
                    <a:pt x="13582" y="175"/>
                    <a:pt x="13296" y="16"/>
                    <a:pt x="13296" y="16"/>
                  </a:cubicBezTo>
                  <a:cubicBezTo>
                    <a:pt x="13280" y="5"/>
                    <a:pt x="13263" y="0"/>
                    <a:pt x="13245" y="0"/>
                  </a:cubicBezTo>
                  <a:close/>
                  <a:moveTo>
                    <a:pt x="14684" y="896"/>
                  </a:moveTo>
                  <a:cubicBezTo>
                    <a:pt x="14652" y="896"/>
                    <a:pt x="14621" y="912"/>
                    <a:pt x="14601" y="942"/>
                  </a:cubicBezTo>
                  <a:cubicBezTo>
                    <a:pt x="14568" y="992"/>
                    <a:pt x="14579" y="1058"/>
                    <a:pt x="14629" y="1090"/>
                  </a:cubicBezTo>
                  <a:cubicBezTo>
                    <a:pt x="14842" y="1232"/>
                    <a:pt x="15079" y="1397"/>
                    <a:pt x="15325" y="1567"/>
                  </a:cubicBezTo>
                  <a:cubicBezTo>
                    <a:pt x="15342" y="1584"/>
                    <a:pt x="15363" y="1589"/>
                    <a:pt x="15385" y="1589"/>
                  </a:cubicBezTo>
                  <a:cubicBezTo>
                    <a:pt x="15418" y="1589"/>
                    <a:pt x="15451" y="1573"/>
                    <a:pt x="15473" y="1546"/>
                  </a:cubicBezTo>
                  <a:cubicBezTo>
                    <a:pt x="15506" y="1496"/>
                    <a:pt x="15494" y="1430"/>
                    <a:pt x="15446" y="1397"/>
                  </a:cubicBezTo>
                  <a:cubicBezTo>
                    <a:pt x="15198" y="1222"/>
                    <a:pt x="14963" y="1063"/>
                    <a:pt x="14743" y="915"/>
                  </a:cubicBezTo>
                  <a:cubicBezTo>
                    <a:pt x="14724" y="903"/>
                    <a:pt x="14704" y="896"/>
                    <a:pt x="14684" y="896"/>
                  </a:cubicBezTo>
                  <a:close/>
                  <a:moveTo>
                    <a:pt x="16073" y="1877"/>
                  </a:moveTo>
                  <a:cubicBezTo>
                    <a:pt x="16040" y="1877"/>
                    <a:pt x="16008" y="1891"/>
                    <a:pt x="15988" y="1918"/>
                  </a:cubicBezTo>
                  <a:cubicBezTo>
                    <a:pt x="15949" y="1968"/>
                    <a:pt x="15960" y="2034"/>
                    <a:pt x="16005" y="2066"/>
                  </a:cubicBezTo>
                  <a:cubicBezTo>
                    <a:pt x="16223" y="2231"/>
                    <a:pt x="16448" y="2406"/>
                    <a:pt x="16673" y="2586"/>
                  </a:cubicBezTo>
                  <a:cubicBezTo>
                    <a:pt x="16690" y="2598"/>
                    <a:pt x="16716" y="2608"/>
                    <a:pt x="16739" y="2608"/>
                  </a:cubicBezTo>
                  <a:cubicBezTo>
                    <a:pt x="16772" y="2608"/>
                    <a:pt x="16799" y="2593"/>
                    <a:pt x="16822" y="2570"/>
                  </a:cubicBezTo>
                  <a:cubicBezTo>
                    <a:pt x="16860" y="2520"/>
                    <a:pt x="16848" y="2454"/>
                    <a:pt x="16804" y="2416"/>
                  </a:cubicBezTo>
                  <a:cubicBezTo>
                    <a:pt x="16580" y="2236"/>
                    <a:pt x="16355" y="2060"/>
                    <a:pt x="16136" y="1895"/>
                  </a:cubicBezTo>
                  <a:cubicBezTo>
                    <a:pt x="16117" y="1883"/>
                    <a:pt x="16095" y="1877"/>
                    <a:pt x="16073" y="1877"/>
                  </a:cubicBezTo>
                  <a:close/>
                  <a:moveTo>
                    <a:pt x="17389" y="2939"/>
                  </a:moveTo>
                  <a:cubicBezTo>
                    <a:pt x="17359" y="2939"/>
                    <a:pt x="17330" y="2952"/>
                    <a:pt x="17308" y="2975"/>
                  </a:cubicBezTo>
                  <a:cubicBezTo>
                    <a:pt x="17270" y="3020"/>
                    <a:pt x="17275" y="3086"/>
                    <a:pt x="17320" y="3124"/>
                  </a:cubicBezTo>
                  <a:cubicBezTo>
                    <a:pt x="17538" y="3309"/>
                    <a:pt x="17748" y="3502"/>
                    <a:pt x="17945" y="3688"/>
                  </a:cubicBezTo>
                  <a:cubicBezTo>
                    <a:pt x="17966" y="3704"/>
                    <a:pt x="17994" y="3716"/>
                    <a:pt x="18021" y="3716"/>
                  </a:cubicBezTo>
                  <a:cubicBezTo>
                    <a:pt x="18049" y="3716"/>
                    <a:pt x="18076" y="3704"/>
                    <a:pt x="18097" y="3683"/>
                  </a:cubicBezTo>
                  <a:cubicBezTo>
                    <a:pt x="18137" y="3638"/>
                    <a:pt x="18130" y="3573"/>
                    <a:pt x="18092" y="3534"/>
                  </a:cubicBezTo>
                  <a:cubicBezTo>
                    <a:pt x="17890" y="3342"/>
                    <a:pt x="17677" y="3152"/>
                    <a:pt x="17457" y="2965"/>
                  </a:cubicBezTo>
                  <a:cubicBezTo>
                    <a:pt x="17437" y="2948"/>
                    <a:pt x="17413" y="2939"/>
                    <a:pt x="17389" y="2939"/>
                  </a:cubicBezTo>
                  <a:close/>
                  <a:moveTo>
                    <a:pt x="18624" y="4098"/>
                  </a:moveTo>
                  <a:cubicBezTo>
                    <a:pt x="18596" y="4098"/>
                    <a:pt x="18569" y="4107"/>
                    <a:pt x="18547" y="4126"/>
                  </a:cubicBezTo>
                  <a:cubicBezTo>
                    <a:pt x="18509" y="4165"/>
                    <a:pt x="18509" y="4237"/>
                    <a:pt x="18547" y="4275"/>
                  </a:cubicBezTo>
                  <a:cubicBezTo>
                    <a:pt x="18750" y="4483"/>
                    <a:pt x="18937" y="4691"/>
                    <a:pt x="19117" y="4895"/>
                  </a:cubicBezTo>
                  <a:cubicBezTo>
                    <a:pt x="19139" y="4916"/>
                    <a:pt x="19167" y="4933"/>
                    <a:pt x="19195" y="4933"/>
                  </a:cubicBezTo>
                  <a:cubicBezTo>
                    <a:pt x="19222" y="4933"/>
                    <a:pt x="19243" y="4921"/>
                    <a:pt x="19266" y="4905"/>
                  </a:cubicBezTo>
                  <a:cubicBezTo>
                    <a:pt x="19309" y="4867"/>
                    <a:pt x="19314" y="4801"/>
                    <a:pt x="19276" y="4756"/>
                  </a:cubicBezTo>
                  <a:cubicBezTo>
                    <a:pt x="19096" y="4549"/>
                    <a:pt x="18904" y="4336"/>
                    <a:pt x="18701" y="4126"/>
                  </a:cubicBezTo>
                  <a:cubicBezTo>
                    <a:pt x="18679" y="4107"/>
                    <a:pt x="18651" y="4098"/>
                    <a:pt x="18624" y="4098"/>
                  </a:cubicBezTo>
                  <a:close/>
                  <a:moveTo>
                    <a:pt x="19731" y="5375"/>
                  </a:moveTo>
                  <a:cubicBezTo>
                    <a:pt x="19709" y="5375"/>
                    <a:pt x="19686" y="5383"/>
                    <a:pt x="19665" y="5398"/>
                  </a:cubicBezTo>
                  <a:cubicBezTo>
                    <a:pt x="19622" y="5431"/>
                    <a:pt x="19610" y="5497"/>
                    <a:pt x="19650" y="5546"/>
                  </a:cubicBezTo>
                  <a:cubicBezTo>
                    <a:pt x="19819" y="5776"/>
                    <a:pt x="19984" y="6006"/>
                    <a:pt x="20126" y="6231"/>
                  </a:cubicBezTo>
                  <a:cubicBezTo>
                    <a:pt x="20143" y="6264"/>
                    <a:pt x="20181" y="6281"/>
                    <a:pt x="20214" y="6281"/>
                  </a:cubicBezTo>
                  <a:cubicBezTo>
                    <a:pt x="20235" y="6281"/>
                    <a:pt x="20252" y="6276"/>
                    <a:pt x="20268" y="6264"/>
                  </a:cubicBezTo>
                  <a:cubicBezTo>
                    <a:pt x="20318" y="6231"/>
                    <a:pt x="20334" y="6165"/>
                    <a:pt x="20301" y="6117"/>
                  </a:cubicBezTo>
                  <a:cubicBezTo>
                    <a:pt x="20159" y="5886"/>
                    <a:pt x="19994" y="5651"/>
                    <a:pt x="19814" y="5421"/>
                  </a:cubicBezTo>
                  <a:cubicBezTo>
                    <a:pt x="19795" y="5391"/>
                    <a:pt x="19764" y="5375"/>
                    <a:pt x="19731" y="5375"/>
                  </a:cubicBezTo>
                  <a:close/>
                  <a:moveTo>
                    <a:pt x="20629" y="6806"/>
                  </a:moveTo>
                  <a:cubicBezTo>
                    <a:pt x="20613" y="6806"/>
                    <a:pt x="20597" y="6810"/>
                    <a:pt x="20581" y="6818"/>
                  </a:cubicBezTo>
                  <a:cubicBezTo>
                    <a:pt x="20531" y="6845"/>
                    <a:pt x="20510" y="6906"/>
                    <a:pt x="20538" y="6960"/>
                  </a:cubicBezTo>
                  <a:cubicBezTo>
                    <a:pt x="20663" y="7218"/>
                    <a:pt x="20773" y="7475"/>
                    <a:pt x="20855" y="7723"/>
                  </a:cubicBezTo>
                  <a:cubicBezTo>
                    <a:pt x="20872" y="7766"/>
                    <a:pt x="20910" y="7799"/>
                    <a:pt x="20953" y="7799"/>
                  </a:cubicBezTo>
                  <a:cubicBezTo>
                    <a:pt x="20965" y="7799"/>
                    <a:pt x="20976" y="7794"/>
                    <a:pt x="20986" y="7788"/>
                  </a:cubicBezTo>
                  <a:cubicBezTo>
                    <a:pt x="21047" y="7771"/>
                    <a:pt x="21074" y="7711"/>
                    <a:pt x="21052" y="7657"/>
                  </a:cubicBezTo>
                  <a:cubicBezTo>
                    <a:pt x="20970" y="7399"/>
                    <a:pt x="20855" y="7131"/>
                    <a:pt x="20723" y="6868"/>
                  </a:cubicBezTo>
                  <a:cubicBezTo>
                    <a:pt x="20703" y="6828"/>
                    <a:pt x="20668" y="6806"/>
                    <a:pt x="20629" y="6806"/>
                  </a:cubicBezTo>
                  <a:close/>
                  <a:moveTo>
                    <a:pt x="21151" y="8401"/>
                  </a:moveTo>
                  <a:cubicBezTo>
                    <a:pt x="21147" y="8401"/>
                    <a:pt x="21144" y="8401"/>
                    <a:pt x="21140" y="8401"/>
                  </a:cubicBezTo>
                  <a:cubicBezTo>
                    <a:pt x="21085" y="8413"/>
                    <a:pt x="21047" y="8467"/>
                    <a:pt x="21052" y="8522"/>
                  </a:cubicBezTo>
                  <a:cubicBezTo>
                    <a:pt x="21090" y="8742"/>
                    <a:pt x="21107" y="8960"/>
                    <a:pt x="21107" y="9175"/>
                  </a:cubicBezTo>
                  <a:cubicBezTo>
                    <a:pt x="21107" y="9229"/>
                    <a:pt x="21107" y="9289"/>
                    <a:pt x="21102" y="9345"/>
                  </a:cubicBezTo>
                  <a:cubicBezTo>
                    <a:pt x="21102" y="9405"/>
                    <a:pt x="21145" y="9454"/>
                    <a:pt x="21206" y="9454"/>
                  </a:cubicBezTo>
                  <a:lnTo>
                    <a:pt x="21211" y="9454"/>
                  </a:lnTo>
                  <a:cubicBezTo>
                    <a:pt x="21266" y="9454"/>
                    <a:pt x="21310" y="9410"/>
                    <a:pt x="21315" y="9355"/>
                  </a:cubicBezTo>
                  <a:lnTo>
                    <a:pt x="21315" y="9175"/>
                  </a:lnTo>
                  <a:cubicBezTo>
                    <a:pt x="21320" y="8950"/>
                    <a:pt x="21299" y="8720"/>
                    <a:pt x="21266" y="8490"/>
                  </a:cubicBezTo>
                  <a:cubicBezTo>
                    <a:pt x="21255" y="8438"/>
                    <a:pt x="21207" y="8401"/>
                    <a:pt x="21151" y="8401"/>
                  </a:cubicBezTo>
                  <a:close/>
                  <a:moveTo>
                    <a:pt x="21086" y="10077"/>
                  </a:moveTo>
                  <a:cubicBezTo>
                    <a:pt x="21037" y="10077"/>
                    <a:pt x="20989" y="10108"/>
                    <a:pt x="20976" y="10156"/>
                  </a:cubicBezTo>
                  <a:cubicBezTo>
                    <a:pt x="20943" y="10276"/>
                    <a:pt x="20905" y="10402"/>
                    <a:pt x="20860" y="10523"/>
                  </a:cubicBezTo>
                  <a:cubicBezTo>
                    <a:pt x="20806" y="10665"/>
                    <a:pt x="20751" y="10802"/>
                    <a:pt x="20690" y="10934"/>
                  </a:cubicBezTo>
                  <a:cubicBezTo>
                    <a:pt x="20669" y="10984"/>
                    <a:pt x="20690" y="11049"/>
                    <a:pt x="20745" y="11070"/>
                  </a:cubicBezTo>
                  <a:cubicBezTo>
                    <a:pt x="20756" y="11077"/>
                    <a:pt x="20773" y="11082"/>
                    <a:pt x="20789" y="11082"/>
                  </a:cubicBezTo>
                  <a:cubicBezTo>
                    <a:pt x="20827" y="11082"/>
                    <a:pt x="20866" y="11055"/>
                    <a:pt x="20882" y="11016"/>
                  </a:cubicBezTo>
                  <a:cubicBezTo>
                    <a:pt x="20943" y="10885"/>
                    <a:pt x="21003" y="10742"/>
                    <a:pt x="21057" y="10594"/>
                  </a:cubicBezTo>
                  <a:cubicBezTo>
                    <a:pt x="21107" y="10468"/>
                    <a:pt x="21145" y="10342"/>
                    <a:pt x="21183" y="10210"/>
                  </a:cubicBezTo>
                  <a:cubicBezTo>
                    <a:pt x="21195" y="10156"/>
                    <a:pt x="21162" y="10096"/>
                    <a:pt x="21107" y="10079"/>
                  </a:cubicBezTo>
                  <a:cubicBezTo>
                    <a:pt x="21100" y="10077"/>
                    <a:pt x="21093" y="10077"/>
                    <a:pt x="21086" y="10077"/>
                  </a:cubicBezTo>
                  <a:close/>
                  <a:moveTo>
                    <a:pt x="20403" y="11623"/>
                  </a:moveTo>
                  <a:cubicBezTo>
                    <a:pt x="20367" y="11623"/>
                    <a:pt x="20331" y="11641"/>
                    <a:pt x="20313" y="11674"/>
                  </a:cubicBezTo>
                  <a:cubicBezTo>
                    <a:pt x="20164" y="11915"/>
                    <a:pt x="20005" y="12145"/>
                    <a:pt x="19840" y="12353"/>
                  </a:cubicBezTo>
                  <a:cubicBezTo>
                    <a:pt x="19802" y="12403"/>
                    <a:pt x="19814" y="12469"/>
                    <a:pt x="19858" y="12507"/>
                  </a:cubicBezTo>
                  <a:cubicBezTo>
                    <a:pt x="19873" y="12517"/>
                    <a:pt x="19901" y="12529"/>
                    <a:pt x="19923" y="12529"/>
                  </a:cubicBezTo>
                  <a:cubicBezTo>
                    <a:pt x="19956" y="12529"/>
                    <a:pt x="19984" y="12512"/>
                    <a:pt x="20005" y="12491"/>
                  </a:cubicBezTo>
                  <a:cubicBezTo>
                    <a:pt x="20181" y="12271"/>
                    <a:pt x="20340" y="12036"/>
                    <a:pt x="20493" y="11778"/>
                  </a:cubicBezTo>
                  <a:cubicBezTo>
                    <a:pt x="20520" y="11728"/>
                    <a:pt x="20505" y="11662"/>
                    <a:pt x="20455" y="11636"/>
                  </a:cubicBezTo>
                  <a:cubicBezTo>
                    <a:pt x="20439" y="11627"/>
                    <a:pt x="20421" y="11623"/>
                    <a:pt x="20403" y="11623"/>
                  </a:cubicBezTo>
                  <a:close/>
                  <a:moveTo>
                    <a:pt x="17177" y="12248"/>
                  </a:moveTo>
                  <a:cubicBezTo>
                    <a:pt x="17121" y="12248"/>
                    <a:pt x="17072" y="12285"/>
                    <a:pt x="17068" y="12337"/>
                  </a:cubicBezTo>
                  <a:cubicBezTo>
                    <a:pt x="17057" y="12398"/>
                    <a:pt x="17095" y="12452"/>
                    <a:pt x="17156" y="12458"/>
                  </a:cubicBezTo>
                  <a:cubicBezTo>
                    <a:pt x="17407" y="12502"/>
                    <a:pt x="17682" y="12567"/>
                    <a:pt x="17955" y="12661"/>
                  </a:cubicBezTo>
                  <a:cubicBezTo>
                    <a:pt x="17966" y="12661"/>
                    <a:pt x="17978" y="12666"/>
                    <a:pt x="17988" y="12666"/>
                  </a:cubicBezTo>
                  <a:cubicBezTo>
                    <a:pt x="18038" y="12666"/>
                    <a:pt x="18076" y="12633"/>
                    <a:pt x="18092" y="12590"/>
                  </a:cubicBezTo>
                  <a:cubicBezTo>
                    <a:pt x="18109" y="12534"/>
                    <a:pt x="18082" y="12474"/>
                    <a:pt x="18021" y="12458"/>
                  </a:cubicBezTo>
                  <a:cubicBezTo>
                    <a:pt x="17736" y="12365"/>
                    <a:pt x="17452" y="12294"/>
                    <a:pt x="17189" y="12249"/>
                  </a:cubicBezTo>
                  <a:cubicBezTo>
                    <a:pt x="17185" y="12249"/>
                    <a:pt x="17181" y="12248"/>
                    <a:pt x="17177" y="12248"/>
                  </a:cubicBezTo>
                  <a:close/>
                  <a:moveTo>
                    <a:pt x="16326" y="12216"/>
                  </a:moveTo>
                  <a:cubicBezTo>
                    <a:pt x="16323" y="12216"/>
                    <a:pt x="16319" y="12216"/>
                    <a:pt x="16316" y="12216"/>
                  </a:cubicBezTo>
                  <a:cubicBezTo>
                    <a:pt x="16032" y="12254"/>
                    <a:pt x="15823" y="12342"/>
                    <a:pt x="15681" y="12479"/>
                  </a:cubicBezTo>
                  <a:cubicBezTo>
                    <a:pt x="15626" y="12540"/>
                    <a:pt x="15572" y="12600"/>
                    <a:pt x="15527" y="12661"/>
                  </a:cubicBezTo>
                  <a:cubicBezTo>
                    <a:pt x="15494" y="12704"/>
                    <a:pt x="15506" y="12770"/>
                    <a:pt x="15550" y="12808"/>
                  </a:cubicBezTo>
                  <a:cubicBezTo>
                    <a:pt x="15572" y="12820"/>
                    <a:pt x="15593" y="12825"/>
                    <a:pt x="15615" y="12825"/>
                  </a:cubicBezTo>
                  <a:cubicBezTo>
                    <a:pt x="15648" y="12825"/>
                    <a:pt x="15681" y="12813"/>
                    <a:pt x="15697" y="12780"/>
                  </a:cubicBezTo>
                  <a:cubicBezTo>
                    <a:pt x="15736" y="12732"/>
                    <a:pt x="15780" y="12682"/>
                    <a:pt x="15828" y="12633"/>
                  </a:cubicBezTo>
                  <a:cubicBezTo>
                    <a:pt x="15934" y="12529"/>
                    <a:pt x="16114" y="12458"/>
                    <a:pt x="16344" y="12431"/>
                  </a:cubicBezTo>
                  <a:cubicBezTo>
                    <a:pt x="16399" y="12419"/>
                    <a:pt x="16443" y="12370"/>
                    <a:pt x="16432" y="12309"/>
                  </a:cubicBezTo>
                  <a:cubicBezTo>
                    <a:pt x="16427" y="12257"/>
                    <a:pt x="16378" y="12216"/>
                    <a:pt x="16326" y="12216"/>
                  </a:cubicBezTo>
                  <a:close/>
                  <a:moveTo>
                    <a:pt x="18773" y="12763"/>
                  </a:moveTo>
                  <a:cubicBezTo>
                    <a:pt x="18735" y="12763"/>
                    <a:pt x="18698" y="12786"/>
                    <a:pt x="18679" y="12825"/>
                  </a:cubicBezTo>
                  <a:cubicBezTo>
                    <a:pt x="18657" y="12879"/>
                    <a:pt x="18679" y="12940"/>
                    <a:pt x="18734" y="12967"/>
                  </a:cubicBezTo>
                  <a:cubicBezTo>
                    <a:pt x="18843" y="13017"/>
                    <a:pt x="18953" y="13076"/>
                    <a:pt x="19063" y="13132"/>
                  </a:cubicBezTo>
                  <a:cubicBezTo>
                    <a:pt x="18920" y="13247"/>
                    <a:pt x="18767" y="13357"/>
                    <a:pt x="18613" y="13445"/>
                  </a:cubicBezTo>
                  <a:cubicBezTo>
                    <a:pt x="18564" y="13478"/>
                    <a:pt x="18547" y="13543"/>
                    <a:pt x="18575" y="13592"/>
                  </a:cubicBezTo>
                  <a:cubicBezTo>
                    <a:pt x="18597" y="13625"/>
                    <a:pt x="18630" y="13642"/>
                    <a:pt x="18668" y="13642"/>
                  </a:cubicBezTo>
                  <a:cubicBezTo>
                    <a:pt x="18684" y="13642"/>
                    <a:pt x="18701" y="13635"/>
                    <a:pt x="18717" y="13630"/>
                  </a:cubicBezTo>
                  <a:cubicBezTo>
                    <a:pt x="18909" y="13516"/>
                    <a:pt x="19091" y="13389"/>
                    <a:pt x="19266" y="13247"/>
                  </a:cubicBezTo>
                  <a:cubicBezTo>
                    <a:pt x="19331" y="13286"/>
                    <a:pt x="19397" y="13324"/>
                    <a:pt x="19463" y="13362"/>
                  </a:cubicBezTo>
                  <a:cubicBezTo>
                    <a:pt x="19480" y="13374"/>
                    <a:pt x="19500" y="13379"/>
                    <a:pt x="19519" y="13379"/>
                  </a:cubicBezTo>
                  <a:cubicBezTo>
                    <a:pt x="19554" y="13379"/>
                    <a:pt x="19589" y="13361"/>
                    <a:pt x="19610" y="13329"/>
                  </a:cubicBezTo>
                  <a:cubicBezTo>
                    <a:pt x="19638" y="13280"/>
                    <a:pt x="19627" y="13214"/>
                    <a:pt x="19577" y="13187"/>
                  </a:cubicBezTo>
                  <a:cubicBezTo>
                    <a:pt x="19529" y="13154"/>
                    <a:pt x="19479" y="13126"/>
                    <a:pt x="19430" y="13099"/>
                  </a:cubicBezTo>
                  <a:cubicBezTo>
                    <a:pt x="19458" y="13055"/>
                    <a:pt x="19458" y="13005"/>
                    <a:pt x="19425" y="12967"/>
                  </a:cubicBezTo>
                  <a:cubicBezTo>
                    <a:pt x="19404" y="12943"/>
                    <a:pt x="19373" y="12931"/>
                    <a:pt x="19342" y="12931"/>
                  </a:cubicBezTo>
                  <a:cubicBezTo>
                    <a:pt x="19318" y="12931"/>
                    <a:pt x="19293" y="12939"/>
                    <a:pt x="19276" y="12957"/>
                  </a:cubicBezTo>
                  <a:cubicBezTo>
                    <a:pt x="19260" y="12967"/>
                    <a:pt x="19248" y="12978"/>
                    <a:pt x="19238" y="12990"/>
                  </a:cubicBezTo>
                  <a:cubicBezTo>
                    <a:pt x="19101" y="12912"/>
                    <a:pt x="18964" y="12841"/>
                    <a:pt x="18821" y="12775"/>
                  </a:cubicBezTo>
                  <a:cubicBezTo>
                    <a:pt x="18805" y="12767"/>
                    <a:pt x="18789" y="12763"/>
                    <a:pt x="18773" y="12763"/>
                  </a:cubicBezTo>
                  <a:close/>
                  <a:moveTo>
                    <a:pt x="15547" y="13402"/>
                  </a:moveTo>
                  <a:cubicBezTo>
                    <a:pt x="15527" y="13402"/>
                    <a:pt x="15507" y="13407"/>
                    <a:pt x="15489" y="13417"/>
                  </a:cubicBezTo>
                  <a:cubicBezTo>
                    <a:pt x="15440" y="13450"/>
                    <a:pt x="15423" y="13516"/>
                    <a:pt x="15456" y="13564"/>
                  </a:cubicBezTo>
                  <a:cubicBezTo>
                    <a:pt x="15593" y="13789"/>
                    <a:pt x="15861" y="13964"/>
                    <a:pt x="16207" y="14063"/>
                  </a:cubicBezTo>
                  <a:cubicBezTo>
                    <a:pt x="16213" y="14069"/>
                    <a:pt x="16223" y="14069"/>
                    <a:pt x="16235" y="14069"/>
                  </a:cubicBezTo>
                  <a:cubicBezTo>
                    <a:pt x="16278" y="14069"/>
                    <a:pt x="16322" y="14042"/>
                    <a:pt x="16334" y="13992"/>
                  </a:cubicBezTo>
                  <a:cubicBezTo>
                    <a:pt x="16349" y="13938"/>
                    <a:pt x="16322" y="13877"/>
                    <a:pt x="16262" y="13860"/>
                  </a:cubicBezTo>
                  <a:cubicBezTo>
                    <a:pt x="15972" y="13779"/>
                    <a:pt x="15747" y="13630"/>
                    <a:pt x="15631" y="13450"/>
                  </a:cubicBezTo>
                  <a:cubicBezTo>
                    <a:pt x="15614" y="13418"/>
                    <a:pt x="15581" y="13402"/>
                    <a:pt x="15547" y="13402"/>
                  </a:cubicBezTo>
                  <a:close/>
                  <a:moveTo>
                    <a:pt x="17903" y="13782"/>
                  </a:moveTo>
                  <a:cubicBezTo>
                    <a:pt x="17891" y="13782"/>
                    <a:pt x="17879" y="13784"/>
                    <a:pt x="17867" y="13789"/>
                  </a:cubicBezTo>
                  <a:cubicBezTo>
                    <a:pt x="17599" y="13877"/>
                    <a:pt x="17331" y="13926"/>
                    <a:pt x="17068" y="13943"/>
                  </a:cubicBezTo>
                  <a:cubicBezTo>
                    <a:pt x="17007" y="13948"/>
                    <a:pt x="16964" y="13997"/>
                    <a:pt x="16964" y="14052"/>
                  </a:cubicBezTo>
                  <a:cubicBezTo>
                    <a:pt x="16969" y="14113"/>
                    <a:pt x="17019" y="14156"/>
                    <a:pt x="17073" y="14156"/>
                  </a:cubicBezTo>
                  <a:lnTo>
                    <a:pt x="17078" y="14151"/>
                  </a:lnTo>
                  <a:cubicBezTo>
                    <a:pt x="17358" y="14135"/>
                    <a:pt x="17649" y="14080"/>
                    <a:pt x="17933" y="13987"/>
                  </a:cubicBezTo>
                  <a:cubicBezTo>
                    <a:pt x="17988" y="13971"/>
                    <a:pt x="18016" y="13910"/>
                    <a:pt x="17999" y="13855"/>
                  </a:cubicBezTo>
                  <a:cubicBezTo>
                    <a:pt x="17986" y="13812"/>
                    <a:pt x="17947" y="13782"/>
                    <a:pt x="17903" y="13782"/>
                  </a:cubicBezTo>
                  <a:close/>
                  <a:moveTo>
                    <a:pt x="20211" y="13657"/>
                  </a:moveTo>
                  <a:cubicBezTo>
                    <a:pt x="20179" y="13657"/>
                    <a:pt x="20148" y="13671"/>
                    <a:pt x="20126" y="13696"/>
                  </a:cubicBezTo>
                  <a:cubicBezTo>
                    <a:pt x="20088" y="13741"/>
                    <a:pt x="20098" y="13806"/>
                    <a:pt x="20143" y="13845"/>
                  </a:cubicBezTo>
                  <a:cubicBezTo>
                    <a:pt x="20361" y="14020"/>
                    <a:pt x="20564" y="14212"/>
                    <a:pt x="20751" y="14409"/>
                  </a:cubicBezTo>
                  <a:cubicBezTo>
                    <a:pt x="20773" y="14431"/>
                    <a:pt x="20801" y="14442"/>
                    <a:pt x="20827" y="14442"/>
                  </a:cubicBezTo>
                  <a:cubicBezTo>
                    <a:pt x="20855" y="14442"/>
                    <a:pt x="20882" y="14431"/>
                    <a:pt x="20905" y="14414"/>
                  </a:cubicBezTo>
                  <a:cubicBezTo>
                    <a:pt x="20943" y="14371"/>
                    <a:pt x="20948" y="14305"/>
                    <a:pt x="20905" y="14267"/>
                  </a:cubicBezTo>
                  <a:cubicBezTo>
                    <a:pt x="20713" y="14058"/>
                    <a:pt x="20505" y="13860"/>
                    <a:pt x="20274" y="13680"/>
                  </a:cubicBezTo>
                  <a:cubicBezTo>
                    <a:pt x="20256" y="13664"/>
                    <a:pt x="20233" y="13657"/>
                    <a:pt x="20211" y="13657"/>
                  </a:cubicBezTo>
                  <a:close/>
                  <a:moveTo>
                    <a:pt x="21360" y="14889"/>
                  </a:moveTo>
                  <a:cubicBezTo>
                    <a:pt x="21339" y="14889"/>
                    <a:pt x="21318" y="14895"/>
                    <a:pt x="21299" y="14907"/>
                  </a:cubicBezTo>
                  <a:cubicBezTo>
                    <a:pt x="21249" y="14940"/>
                    <a:pt x="21239" y="15006"/>
                    <a:pt x="21272" y="15056"/>
                  </a:cubicBezTo>
                  <a:cubicBezTo>
                    <a:pt x="21425" y="15286"/>
                    <a:pt x="21562" y="15527"/>
                    <a:pt x="21671" y="15773"/>
                  </a:cubicBezTo>
                  <a:cubicBezTo>
                    <a:pt x="21689" y="15812"/>
                    <a:pt x="21727" y="15839"/>
                    <a:pt x="21770" y="15839"/>
                  </a:cubicBezTo>
                  <a:cubicBezTo>
                    <a:pt x="21781" y="15839"/>
                    <a:pt x="21798" y="15833"/>
                    <a:pt x="21808" y="15828"/>
                  </a:cubicBezTo>
                  <a:cubicBezTo>
                    <a:pt x="21864" y="15806"/>
                    <a:pt x="21886" y="15740"/>
                    <a:pt x="21864" y="15691"/>
                  </a:cubicBezTo>
                  <a:cubicBezTo>
                    <a:pt x="21748" y="15428"/>
                    <a:pt x="21611" y="15176"/>
                    <a:pt x="21447" y="14935"/>
                  </a:cubicBezTo>
                  <a:cubicBezTo>
                    <a:pt x="21426" y="14904"/>
                    <a:pt x="21394" y="14889"/>
                    <a:pt x="21360" y="14889"/>
                  </a:cubicBezTo>
                  <a:close/>
                  <a:moveTo>
                    <a:pt x="22033" y="16427"/>
                  </a:moveTo>
                  <a:cubicBezTo>
                    <a:pt x="22024" y="16427"/>
                    <a:pt x="22015" y="16428"/>
                    <a:pt x="22006" y="16431"/>
                  </a:cubicBezTo>
                  <a:cubicBezTo>
                    <a:pt x="21952" y="16442"/>
                    <a:pt x="21912" y="16496"/>
                    <a:pt x="21929" y="16557"/>
                  </a:cubicBezTo>
                  <a:cubicBezTo>
                    <a:pt x="21985" y="16820"/>
                    <a:pt x="22017" y="17095"/>
                    <a:pt x="22023" y="17374"/>
                  </a:cubicBezTo>
                  <a:cubicBezTo>
                    <a:pt x="22023" y="17429"/>
                    <a:pt x="22071" y="17472"/>
                    <a:pt x="22127" y="17472"/>
                  </a:cubicBezTo>
                  <a:lnTo>
                    <a:pt x="22132" y="17472"/>
                  </a:lnTo>
                  <a:cubicBezTo>
                    <a:pt x="22192" y="17472"/>
                    <a:pt x="22236" y="17424"/>
                    <a:pt x="22236" y="17369"/>
                  </a:cubicBezTo>
                  <a:cubicBezTo>
                    <a:pt x="22231" y="17078"/>
                    <a:pt x="22198" y="16787"/>
                    <a:pt x="22132" y="16508"/>
                  </a:cubicBezTo>
                  <a:cubicBezTo>
                    <a:pt x="22123" y="16462"/>
                    <a:pt x="22082" y="16427"/>
                    <a:pt x="22033" y="16427"/>
                  </a:cubicBezTo>
                  <a:close/>
                  <a:moveTo>
                    <a:pt x="22065" y="18106"/>
                  </a:moveTo>
                  <a:cubicBezTo>
                    <a:pt x="22016" y="18106"/>
                    <a:pt x="21972" y="18142"/>
                    <a:pt x="21962" y="18196"/>
                  </a:cubicBezTo>
                  <a:cubicBezTo>
                    <a:pt x="21919" y="18459"/>
                    <a:pt x="21853" y="18727"/>
                    <a:pt x="21765" y="18996"/>
                  </a:cubicBezTo>
                  <a:cubicBezTo>
                    <a:pt x="21742" y="19051"/>
                    <a:pt x="21775" y="19111"/>
                    <a:pt x="21831" y="19127"/>
                  </a:cubicBezTo>
                  <a:cubicBezTo>
                    <a:pt x="21841" y="19134"/>
                    <a:pt x="21853" y="19134"/>
                    <a:pt x="21864" y="19134"/>
                  </a:cubicBezTo>
                  <a:cubicBezTo>
                    <a:pt x="21907" y="19134"/>
                    <a:pt x="21952" y="19106"/>
                    <a:pt x="21962" y="19061"/>
                  </a:cubicBezTo>
                  <a:cubicBezTo>
                    <a:pt x="22056" y="18783"/>
                    <a:pt x="22127" y="18502"/>
                    <a:pt x="22170" y="18229"/>
                  </a:cubicBezTo>
                  <a:cubicBezTo>
                    <a:pt x="22182" y="18168"/>
                    <a:pt x="22142" y="18114"/>
                    <a:pt x="22083" y="18108"/>
                  </a:cubicBezTo>
                  <a:cubicBezTo>
                    <a:pt x="22077" y="18107"/>
                    <a:pt x="22071" y="18106"/>
                    <a:pt x="22065" y="18106"/>
                  </a:cubicBezTo>
                  <a:close/>
                  <a:moveTo>
                    <a:pt x="21552" y="19706"/>
                  </a:moveTo>
                  <a:cubicBezTo>
                    <a:pt x="21511" y="19706"/>
                    <a:pt x="21472" y="19727"/>
                    <a:pt x="21452" y="19764"/>
                  </a:cubicBezTo>
                  <a:cubicBezTo>
                    <a:pt x="21337" y="20005"/>
                    <a:pt x="21201" y="20252"/>
                    <a:pt x="21052" y="20498"/>
                  </a:cubicBezTo>
                  <a:cubicBezTo>
                    <a:pt x="21024" y="20548"/>
                    <a:pt x="21036" y="20614"/>
                    <a:pt x="21085" y="20640"/>
                  </a:cubicBezTo>
                  <a:cubicBezTo>
                    <a:pt x="21107" y="20652"/>
                    <a:pt x="21123" y="20657"/>
                    <a:pt x="21140" y="20657"/>
                  </a:cubicBezTo>
                  <a:cubicBezTo>
                    <a:pt x="21178" y="20657"/>
                    <a:pt x="21211" y="20640"/>
                    <a:pt x="21233" y="20607"/>
                  </a:cubicBezTo>
                  <a:cubicBezTo>
                    <a:pt x="21386" y="20356"/>
                    <a:pt x="21524" y="20103"/>
                    <a:pt x="21644" y="19857"/>
                  </a:cubicBezTo>
                  <a:cubicBezTo>
                    <a:pt x="21666" y="19802"/>
                    <a:pt x="21644" y="19742"/>
                    <a:pt x="21595" y="19714"/>
                  </a:cubicBezTo>
                  <a:cubicBezTo>
                    <a:pt x="21581" y="19708"/>
                    <a:pt x="21566" y="19706"/>
                    <a:pt x="21552" y="19706"/>
                  </a:cubicBezTo>
                  <a:close/>
                  <a:moveTo>
                    <a:pt x="20672" y="21147"/>
                  </a:moveTo>
                  <a:cubicBezTo>
                    <a:pt x="20639" y="21147"/>
                    <a:pt x="20606" y="21162"/>
                    <a:pt x="20586" y="21188"/>
                  </a:cubicBezTo>
                  <a:cubicBezTo>
                    <a:pt x="20427" y="21408"/>
                    <a:pt x="20252" y="21626"/>
                    <a:pt x="20065" y="21846"/>
                  </a:cubicBezTo>
                  <a:cubicBezTo>
                    <a:pt x="20027" y="21890"/>
                    <a:pt x="20032" y="21955"/>
                    <a:pt x="20077" y="21995"/>
                  </a:cubicBezTo>
                  <a:cubicBezTo>
                    <a:pt x="20098" y="22011"/>
                    <a:pt x="20121" y="22021"/>
                    <a:pt x="20148" y="22021"/>
                  </a:cubicBezTo>
                  <a:cubicBezTo>
                    <a:pt x="20176" y="22021"/>
                    <a:pt x="20209" y="22005"/>
                    <a:pt x="20225" y="21983"/>
                  </a:cubicBezTo>
                  <a:cubicBezTo>
                    <a:pt x="20417" y="21758"/>
                    <a:pt x="20592" y="21534"/>
                    <a:pt x="20756" y="21315"/>
                  </a:cubicBezTo>
                  <a:cubicBezTo>
                    <a:pt x="20789" y="21271"/>
                    <a:pt x="20778" y="21199"/>
                    <a:pt x="20735" y="21166"/>
                  </a:cubicBezTo>
                  <a:cubicBezTo>
                    <a:pt x="20715" y="21153"/>
                    <a:pt x="20693" y="21147"/>
                    <a:pt x="20672" y="21147"/>
                  </a:cubicBezTo>
                  <a:close/>
                  <a:moveTo>
                    <a:pt x="19581" y="22438"/>
                  </a:moveTo>
                  <a:cubicBezTo>
                    <a:pt x="19553" y="22438"/>
                    <a:pt x="19526" y="22449"/>
                    <a:pt x="19506" y="22471"/>
                  </a:cubicBezTo>
                  <a:cubicBezTo>
                    <a:pt x="19321" y="22668"/>
                    <a:pt x="19117" y="22866"/>
                    <a:pt x="18909" y="23063"/>
                  </a:cubicBezTo>
                  <a:cubicBezTo>
                    <a:pt x="18871" y="23106"/>
                    <a:pt x="18866" y="23172"/>
                    <a:pt x="18909" y="23217"/>
                  </a:cubicBezTo>
                  <a:cubicBezTo>
                    <a:pt x="18931" y="23233"/>
                    <a:pt x="18959" y="23244"/>
                    <a:pt x="18985" y="23244"/>
                  </a:cubicBezTo>
                  <a:cubicBezTo>
                    <a:pt x="19013" y="23244"/>
                    <a:pt x="19035" y="23238"/>
                    <a:pt x="19058" y="23217"/>
                  </a:cubicBezTo>
                  <a:cubicBezTo>
                    <a:pt x="19266" y="23019"/>
                    <a:pt x="19468" y="22817"/>
                    <a:pt x="19660" y="22613"/>
                  </a:cubicBezTo>
                  <a:cubicBezTo>
                    <a:pt x="19698" y="22575"/>
                    <a:pt x="19698" y="22509"/>
                    <a:pt x="19655" y="22466"/>
                  </a:cubicBezTo>
                  <a:cubicBezTo>
                    <a:pt x="19633" y="22447"/>
                    <a:pt x="19607" y="22438"/>
                    <a:pt x="19581" y="22438"/>
                  </a:cubicBezTo>
                  <a:close/>
                  <a:moveTo>
                    <a:pt x="18360" y="23607"/>
                  </a:moveTo>
                  <a:cubicBezTo>
                    <a:pt x="18335" y="23607"/>
                    <a:pt x="18310" y="23615"/>
                    <a:pt x="18290" y="23632"/>
                  </a:cubicBezTo>
                  <a:cubicBezTo>
                    <a:pt x="18087" y="23809"/>
                    <a:pt x="17874" y="23994"/>
                    <a:pt x="17649" y="24176"/>
                  </a:cubicBezTo>
                  <a:cubicBezTo>
                    <a:pt x="17604" y="24214"/>
                    <a:pt x="17599" y="24280"/>
                    <a:pt x="17637" y="24323"/>
                  </a:cubicBezTo>
                  <a:cubicBezTo>
                    <a:pt x="17654" y="24351"/>
                    <a:pt x="17687" y="24363"/>
                    <a:pt x="17720" y="24363"/>
                  </a:cubicBezTo>
                  <a:cubicBezTo>
                    <a:pt x="17742" y="24363"/>
                    <a:pt x="17763" y="24356"/>
                    <a:pt x="17786" y="24340"/>
                  </a:cubicBezTo>
                  <a:cubicBezTo>
                    <a:pt x="18011" y="24153"/>
                    <a:pt x="18224" y="23973"/>
                    <a:pt x="18433" y="23792"/>
                  </a:cubicBezTo>
                  <a:cubicBezTo>
                    <a:pt x="18476" y="23753"/>
                    <a:pt x="18482" y="23688"/>
                    <a:pt x="18443" y="23644"/>
                  </a:cubicBezTo>
                  <a:cubicBezTo>
                    <a:pt x="18422" y="23620"/>
                    <a:pt x="18391" y="23607"/>
                    <a:pt x="18360" y="23607"/>
                  </a:cubicBezTo>
                  <a:close/>
                  <a:moveTo>
                    <a:pt x="17052" y="24677"/>
                  </a:moveTo>
                  <a:cubicBezTo>
                    <a:pt x="17030" y="24677"/>
                    <a:pt x="17009" y="24684"/>
                    <a:pt x="16991" y="24697"/>
                  </a:cubicBezTo>
                  <a:cubicBezTo>
                    <a:pt x="16772" y="24866"/>
                    <a:pt x="16547" y="25031"/>
                    <a:pt x="16316" y="25200"/>
                  </a:cubicBezTo>
                  <a:cubicBezTo>
                    <a:pt x="16268" y="25239"/>
                    <a:pt x="16256" y="25304"/>
                    <a:pt x="16295" y="25349"/>
                  </a:cubicBezTo>
                  <a:cubicBezTo>
                    <a:pt x="16311" y="25375"/>
                    <a:pt x="16344" y="25392"/>
                    <a:pt x="16377" y="25392"/>
                  </a:cubicBezTo>
                  <a:cubicBezTo>
                    <a:pt x="16399" y="25392"/>
                    <a:pt x="16420" y="25387"/>
                    <a:pt x="16437" y="25375"/>
                  </a:cubicBezTo>
                  <a:cubicBezTo>
                    <a:pt x="16673" y="25200"/>
                    <a:pt x="16903" y="25036"/>
                    <a:pt x="17118" y="24866"/>
                  </a:cubicBezTo>
                  <a:cubicBezTo>
                    <a:pt x="17166" y="24833"/>
                    <a:pt x="17171" y="24762"/>
                    <a:pt x="17139" y="24718"/>
                  </a:cubicBezTo>
                  <a:cubicBezTo>
                    <a:pt x="17119" y="24692"/>
                    <a:pt x="17085" y="24677"/>
                    <a:pt x="17052" y="24677"/>
                  </a:cubicBezTo>
                  <a:close/>
                  <a:moveTo>
                    <a:pt x="15688" y="25670"/>
                  </a:moveTo>
                  <a:cubicBezTo>
                    <a:pt x="15667" y="25670"/>
                    <a:pt x="15645" y="25676"/>
                    <a:pt x="15626" y="25688"/>
                  </a:cubicBezTo>
                  <a:cubicBezTo>
                    <a:pt x="15401" y="25842"/>
                    <a:pt x="15171" y="26000"/>
                    <a:pt x="14930" y="26159"/>
                  </a:cubicBezTo>
                  <a:cubicBezTo>
                    <a:pt x="14881" y="26192"/>
                    <a:pt x="14864" y="26258"/>
                    <a:pt x="14897" y="26308"/>
                  </a:cubicBezTo>
                  <a:cubicBezTo>
                    <a:pt x="14919" y="26336"/>
                    <a:pt x="14952" y="26351"/>
                    <a:pt x="14985" y="26351"/>
                  </a:cubicBezTo>
                  <a:cubicBezTo>
                    <a:pt x="15006" y="26351"/>
                    <a:pt x="15029" y="26346"/>
                    <a:pt x="15046" y="26336"/>
                  </a:cubicBezTo>
                  <a:cubicBezTo>
                    <a:pt x="15286" y="26176"/>
                    <a:pt x="15522" y="26017"/>
                    <a:pt x="15747" y="25863"/>
                  </a:cubicBezTo>
                  <a:cubicBezTo>
                    <a:pt x="15796" y="25831"/>
                    <a:pt x="15807" y="25765"/>
                    <a:pt x="15774" y="25716"/>
                  </a:cubicBezTo>
                  <a:cubicBezTo>
                    <a:pt x="15754" y="25685"/>
                    <a:pt x="15722" y="25670"/>
                    <a:pt x="15688" y="25670"/>
                  </a:cubicBezTo>
                  <a:close/>
                  <a:moveTo>
                    <a:pt x="14274" y="26598"/>
                  </a:moveTo>
                  <a:cubicBezTo>
                    <a:pt x="14254" y="26598"/>
                    <a:pt x="14235" y="26603"/>
                    <a:pt x="14217" y="26614"/>
                  </a:cubicBezTo>
                  <a:cubicBezTo>
                    <a:pt x="13987" y="26763"/>
                    <a:pt x="13746" y="26910"/>
                    <a:pt x="13505" y="27059"/>
                  </a:cubicBezTo>
                  <a:cubicBezTo>
                    <a:pt x="13450" y="27085"/>
                    <a:pt x="13434" y="27151"/>
                    <a:pt x="13467" y="27201"/>
                  </a:cubicBezTo>
                  <a:cubicBezTo>
                    <a:pt x="13488" y="27234"/>
                    <a:pt x="13521" y="27256"/>
                    <a:pt x="13559" y="27256"/>
                  </a:cubicBezTo>
                  <a:cubicBezTo>
                    <a:pt x="13576" y="27256"/>
                    <a:pt x="13592" y="27250"/>
                    <a:pt x="13609" y="27239"/>
                  </a:cubicBezTo>
                  <a:cubicBezTo>
                    <a:pt x="13855" y="27092"/>
                    <a:pt x="14097" y="26943"/>
                    <a:pt x="14333" y="26796"/>
                  </a:cubicBezTo>
                  <a:cubicBezTo>
                    <a:pt x="14381" y="26763"/>
                    <a:pt x="14399" y="26697"/>
                    <a:pt x="14366" y="26647"/>
                  </a:cubicBezTo>
                  <a:cubicBezTo>
                    <a:pt x="14344" y="26616"/>
                    <a:pt x="14309" y="26598"/>
                    <a:pt x="14274" y="26598"/>
                  </a:cubicBezTo>
                  <a:close/>
                  <a:moveTo>
                    <a:pt x="12829" y="27478"/>
                  </a:moveTo>
                  <a:cubicBezTo>
                    <a:pt x="12811" y="27478"/>
                    <a:pt x="12793" y="27483"/>
                    <a:pt x="12777" y="27492"/>
                  </a:cubicBezTo>
                  <a:cubicBezTo>
                    <a:pt x="12535" y="27639"/>
                    <a:pt x="12294" y="27788"/>
                    <a:pt x="12058" y="27935"/>
                  </a:cubicBezTo>
                  <a:cubicBezTo>
                    <a:pt x="12008" y="27968"/>
                    <a:pt x="11993" y="28029"/>
                    <a:pt x="12020" y="28084"/>
                  </a:cubicBezTo>
                  <a:cubicBezTo>
                    <a:pt x="12041" y="28111"/>
                    <a:pt x="12074" y="28132"/>
                    <a:pt x="12112" y="28132"/>
                  </a:cubicBezTo>
                  <a:cubicBezTo>
                    <a:pt x="12129" y="28132"/>
                    <a:pt x="12152" y="28127"/>
                    <a:pt x="12168" y="28117"/>
                  </a:cubicBezTo>
                  <a:cubicBezTo>
                    <a:pt x="12403" y="27968"/>
                    <a:pt x="12645" y="27821"/>
                    <a:pt x="12886" y="27672"/>
                  </a:cubicBezTo>
                  <a:cubicBezTo>
                    <a:pt x="12935" y="27644"/>
                    <a:pt x="12952" y="27579"/>
                    <a:pt x="12924" y="27530"/>
                  </a:cubicBezTo>
                  <a:cubicBezTo>
                    <a:pt x="12902" y="27497"/>
                    <a:pt x="12865" y="27478"/>
                    <a:pt x="12829" y="27478"/>
                  </a:cubicBezTo>
                  <a:close/>
                  <a:moveTo>
                    <a:pt x="11397" y="28370"/>
                  </a:moveTo>
                  <a:cubicBezTo>
                    <a:pt x="11377" y="28370"/>
                    <a:pt x="11358" y="28375"/>
                    <a:pt x="11340" y="28385"/>
                  </a:cubicBezTo>
                  <a:cubicBezTo>
                    <a:pt x="11100" y="28544"/>
                    <a:pt x="10863" y="28697"/>
                    <a:pt x="10633" y="28851"/>
                  </a:cubicBezTo>
                  <a:cubicBezTo>
                    <a:pt x="10584" y="28878"/>
                    <a:pt x="10567" y="28944"/>
                    <a:pt x="10600" y="28993"/>
                  </a:cubicBezTo>
                  <a:cubicBezTo>
                    <a:pt x="10622" y="29026"/>
                    <a:pt x="10655" y="29043"/>
                    <a:pt x="10688" y="29043"/>
                  </a:cubicBezTo>
                  <a:cubicBezTo>
                    <a:pt x="10710" y="29043"/>
                    <a:pt x="10731" y="29037"/>
                    <a:pt x="10748" y="29026"/>
                  </a:cubicBezTo>
                  <a:cubicBezTo>
                    <a:pt x="10979" y="28873"/>
                    <a:pt x="11214" y="28719"/>
                    <a:pt x="11455" y="28565"/>
                  </a:cubicBezTo>
                  <a:cubicBezTo>
                    <a:pt x="11505" y="28532"/>
                    <a:pt x="11515" y="28467"/>
                    <a:pt x="11488" y="28418"/>
                  </a:cubicBezTo>
                  <a:cubicBezTo>
                    <a:pt x="11467" y="28386"/>
                    <a:pt x="11432" y="28370"/>
                    <a:pt x="11397" y="28370"/>
                  </a:cubicBezTo>
                  <a:close/>
                  <a:moveTo>
                    <a:pt x="9986" y="29303"/>
                  </a:moveTo>
                  <a:cubicBezTo>
                    <a:pt x="9966" y="29303"/>
                    <a:pt x="9945" y="29309"/>
                    <a:pt x="9926" y="29322"/>
                  </a:cubicBezTo>
                  <a:cubicBezTo>
                    <a:pt x="9691" y="29481"/>
                    <a:pt x="9461" y="29645"/>
                    <a:pt x="9230" y="29804"/>
                  </a:cubicBezTo>
                  <a:cubicBezTo>
                    <a:pt x="9186" y="29837"/>
                    <a:pt x="9175" y="29903"/>
                    <a:pt x="9208" y="29953"/>
                  </a:cubicBezTo>
                  <a:cubicBezTo>
                    <a:pt x="9230" y="29979"/>
                    <a:pt x="9263" y="29996"/>
                    <a:pt x="9296" y="29996"/>
                  </a:cubicBezTo>
                  <a:cubicBezTo>
                    <a:pt x="9312" y="29996"/>
                    <a:pt x="9334" y="29991"/>
                    <a:pt x="9357" y="29974"/>
                  </a:cubicBezTo>
                  <a:cubicBezTo>
                    <a:pt x="9580" y="29815"/>
                    <a:pt x="9810" y="29657"/>
                    <a:pt x="10047" y="29493"/>
                  </a:cubicBezTo>
                  <a:cubicBezTo>
                    <a:pt x="10096" y="29460"/>
                    <a:pt x="10106" y="29394"/>
                    <a:pt x="10074" y="29349"/>
                  </a:cubicBezTo>
                  <a:cubicBezTo>
                    <a:pt x="10053" y="29319"/>
                    <a:pt x="10020" y="29303"/>
                    <a:pt x="9986" y="29303"/>
                  </a:cubicBezTo>
                  <a:close/>
                  <a:moveTo>
                    <a:pt x="8611" y="30277"/>
                  </a:moveTo>
                  <a:cubicBezTo>
                    <a:pt x="8588" y="30277"/>
                    <a:pt x="8565" y="30284"/>
                    <a:pt x="8545" y="30298"/>
                  </a:cubicBezTo>
                  <a:cubicBezTo>
                    <a:pt x="8315" y="30467"/>
                    <a:pt x="8085" y="30637"/>
                    <a:pt x="7865" y="30801"/>
                  </a:cubicBezTo>
                  <a:cubicBezTo>
                    <a:pt x="7822" y="30841"/>
                    <a:pt x="7811" y="30907"/>
                    <a:pt x="7849" y="30950"/>
                  </a:cubicBezTo>
                  <a:cubicBezTo>
                    <a:pt x="7865" y="30978"/>
                    <a:pt x="7898" y="30993"/>
                    <a:pt x="7931" y="30993"/>
                  </a:cubicBezTo>
                  <a:cubicBezTo>
                    <a:pt x="7953" y="30993"/>
                    <a:pt x="7975" y="30988"/>
                    <a:pt x="7996" y="30972"/>
                  </a:cubicBezTo>
                  <a:cubicBezTo>
                    <a:pt x="8216" y="30808"/>
                    <a:pt x="8441" y="30637"/>
                    <a:pt x="8671" y="30467"/>
                  </a:cubicBezTo>
                  <a:cubicBezTo>
                    <a:pt x="8715" y="30434"/>
                    <a:pt x="8725" y="30369"/>
                    <a:pt x="8692" y="30320"/>
                  </a:cubicBezTo>
                  <a:cubicBezTo>
                    <a:pt x="8673" y="30291"/>
                    <a:pt x="8643" y="30277"/>
                    <a:pt x="8611" y="30277"/>
                  </a:cubicBezTo>
                  <a:close/>
                  <a:moveTo>
                    <a:pt x="7265" y="31301"/>
                  </a:moveTo>
                  <a:cubicBezTo>
                    <a:pt x="7241" y="31301"/>
                    <a:pt x="7218" y="31308"/>
                    <a:pt x="7197" y="31322"/>
                  </a:cubicBezTo>
                  <a:cubicBezTo>
                    <a:pt x="6972" y="31504"/>
                    <a:pt x="6752" y="31684"/>
                    <a:pt x="6539" y="31860"/>
                  </a:cubicBezTo>
                  <a:cubicBezTo>
                    <a:pt x="6496" y="31898"/>
                    <a:pt x="6489" y="31964"/>
                    <a:pt x="6528" y="32008"/>
                  </a:cubicBezTo>
                  <a:cubicBezTo>
                    <a:pt x="6550" y="32035"/>
                    <a:pt x="6577" y="32046"/>
                    <a:pt x="6610" y="32046"/>
                  </a:cubicBezTo>
                  <a:cubicBezTo>
                    <a:pt x="6632" y="32046"/>
                    <a:pt x="6653" y="32035"/>
                    <a:pt x="6676" y="32018"/>
                  </a:cubicBezTo>
                  <a:cubicBezTo>
                    <a:pt x="6890" y="31843"/>
                    <a:pt x="7103" y="31668"/>
                    <a:pt x="7328" y="31492"/>
                  </a:cubicBezTo>
                  <a:cubicBezTo>
                    <a:pt x="7377" y="31454"/>
                    <a:pt x="7383" y="31388"/>
                    <a:pt x="7344" y="31339"/>
                  </a:cubicBezTo>
                  <a:cubicBezTo>
                    <a:pt x="7325" y="31314"/>
                    <a:pt x="7296" y="31301"/>
                    <a:pt x="7265" y="31301"/>
                  </a:cubicBezTo>
                  <a:close/>
                  <a:moveTo>
                    <a:pt x="5966" y="32382"/>
                  </a:moveTo>
                  <a:cubicBezTo>
                    <a:pt x="5941" y="32382"/>
                    <a:pt x="5917" y="32390"/>
                    <a:pt x="5897" y="32408"/>
                  </a:cubicBezTo>
                  <a:cubicBezTo>
                    <a:pt x="5679" y="32600"/>
                    <a:pt x="5470" y="32786"/>
                    <a:pt x="5267" y="32972"/>
                  </a:cubicBezTo>
                  <a:cubicBezTo>
                    <a:pt x="5224" y="33011"/>
                    <a:pt x="5218" y="33082"/>
                    <a:pt x="5256" y="33126"/>
                  </a:cubicBezTo>
                  <a:cubicBezTo>
                    <a:pt x="5279" y="33148"/>
                    <a:pt x="5305" y="33159"/>
                    <a:pt x="5338" y="33159"/>
                  </a:cubicBezTo>
                  <a:cubicBezTo>
                    <a:pt x="5360" y="33159"/>
                    <a:pt x="5388" y="33148"/>
                    <a:pt x="5410" y="33131"/>
                  </a:cubicBezTo>
                  <a:cubicBezTo>
                    <a:pt x="5608" y="32946"/>
                    <a:pt x="5821" y="32759"/>
                    <a:pt x="6035" y="32567"/>
                  </a:cubicBezTo>
                  <a:cubicBezTo>
                    <a:pt x="6079" y="32529"/>
                    <a:pt x="6084" y="32463"/>
                    <a:pt x="6046" y="32419"/>
                  </a:cubicBezTo>
                  <a:cubicBezTo>
                    <a:pt x="6025" y="32395"/>
                    <a:pt x="5995" y="32382"/>
                    <a:pt x="5966" y="32382"/>
                  </a:cubicBezTo>
                  <a:close/>
                  <a:moveTo>
                    <a:pt x="4725" y="33526"/>
                  </a:moveTo>
                  <a:cubicBezTo>
                    <a:pt x="4697" y="33526"/>
                    <a:pt x="4670" y="33537"/>
                    <a:pt x="4647" y="33559"/>
                  </a:cubicBezTo>
                  <a:cubicBezTo>
                    <a:pt x="4440" y="33761"/>
                    <a:pt x="4242" y="33958"/>
                    <a:pt x="4050" y="34156"/>
                  </a:cubicBezTo>
                  <a:cubicBezTo>
                    <a:pt x="4012" y="34200"/>
                    <a:pt x="4012" y="34266"/>
                    <a:pt x="4056" y="34310"/>
                  </a:cubicBezTo>
                  <a:cubicBezTo>
                    <a:pt x="4078" y="34327"/>
                    <a:pt x="4100" y="34337"/>
                    <a:pt x="4128" y="34337"/>
                  </a:cubicBezTo>
                  <a:cubicBezTo>
                    <a:pt x="4154" y="34337"/>
                    <a:pt x="4182" y="34327"/>
                    <a:pt x="4204" y="34304"/>
                  </a:cubicBezTo>
                  <a:cubicBezTo>
                    <a:pt x="4396" y="34107"/>
                    <a:pt x="4594" y="33910"/>
                    <a:pt x="4796" y="33707"/>
                  </a:cubicBezTo>
                  <a:cubicBezTo>
                    <a:pt x="4839" y="33669"/>
                    <a:pt x="4839" y="33603"/>
                    <a:pt x="4801" y="33559"/>
                  </a:cubicBezTo>
                  <a:cubicBezTo>
                    <a:pt x="4780" y="33537"/>
                    <a:pt x="4752" y="33526"/>
                    <a:pt x="4725" y="33526"/>
                  </a:cubicBezTo>
                  <a:close/>
                  <a:moveTo>
                    <a:pt x="3555" y="34744"/>
                  </a:moveTo>
                  <a:cubicBezTo>
                    <a:pt x="3526" y="34744"/>
                    <a:pt x="3496" y="34757"/>
                    <a:pt x="3475" y="34781"/>
                  </a:cubicBezTo>
                  <a:cubicBezTo>
                    <a:pt x="3283" y="34995"/>
                    <a:pt x="3097" y="35208"/>
                    <a:pt x="2922" y="35422"/>
                  </a:cubicBezTo>
                  <a:cubicBezTo>
                    <a:pt x="2883" y="35471"/>
                    <a:pt x="2889" y="35537"/>
                    <a:pt x="2937" y="35576"/>
                  </a:cubicBezTo>
                  <a:cubicBezTo>
                    <a:pt x="2955" y="35587"/>
                    <a:pt x="2982" y="35597"/>
                    <a:pt x="3003" y="35597"/>
                  </a:cubicBezTo>
                  <a:cubicBezTo>
                    <a:pt x="3031" y="35597"/>
                    <a:pt x="3064" y="35587"/>
                    <a:pt x="3086" y="35559"/>
                  </a:cubicBezTo>
                  <a:cubicBezTo>
                    <a:pt x="3261" y="35346"/>
                    <a:pt x="3443" y="35132"/>
                    <a:pt x="3635" y="34924"/>
                  </a:cubicBezTo>
                  <a:cubicBezTo>
                    <a:pt x="3673" y="34879"/>
                    <a:pt x="3667" y="34813"/>
                    <a:pt x="3623" y="34770"/>
                  </a:cubicBezTo>
                  <a:cubicBezTo>
                    <a:pt x="3603" y="34753"/>
                    <a:pt x="3579" y="34744"/>
                    <a:pt x="3555" y="34744"/>
                  </a:cubicBezTo>
                  <a:close/>
                  <a:moveTo>
                    <a:pt x="2482" y="36050"/>
                  </a:moveTo>
                  <a:cubicBezTo>
                    <a:pt x="2449" y="36050"/>
                    <a:pt x="2415" y="36065"/>
                    <a:pt x="2395" y="36091"/>
                  </a:cubicBezTo>
                  <a:cubicBezTo>
                    <a:pt x="2226" y="36321"/>
                    <a:pt x="2056" y="36551"/>
                    <a:pt x="1902" y="36781"/>
                  </a:cubicBezTo>
                  <a:cubicBezTo>
                    <a:pt x="1869" y="36831"/>
                    <a:pt x="1880" y="36897"/>
                    <a:pt x="1930" y="36930"/>
                  </a:cubicBezTo>
                  <a:cubicBezTo>
                    <a:pt x="1946" y="36940"/>
                    <a:pt x="1968" y="36946"/>
                    <a:pt x="1990" y="36946"/>
                  </a:cubicBezTo>
                  <a:cubicBezTo>
                    <a:pt x="2023" y="36946"/>
                    <a:pt x="2056" y="36930"/>
                    <a:pt x="2077" y="36902"/>
                  </a:cubicBezTo>
                  <a:cubicBezTo>
                    <a:pt x="2231" y="36677"/>
                    <a:pt x="2395" y="36447"/>
                    <a:pt x="2565" y="36217"/>
                  </a:cubicBezTo>
                  <a:cubicBezTo>
                    <a:pt x="2598" y="36174"/>
                    <a:pt x="2593" y="36108"/>
                    <a:pt x="2543" y="36070"/>
                  </a:cubicBezTo>
                  <a:cubicBezTo>
                    <a:pt x="2526" y="36057"/>
                    <a:pt x="2504" y="36050"/>
                    <a:pt x="2482" y="36050"/>
                  </a:cubicBezTo>
                  <a:close/>
                  <a:moveTo>
                    <a:pt x="1534" y="37450"/>
                  </a:moveTo>
                  <a:cubicBezTo>
                    <a:pt x="1499" y="37450"/>
                    <a:pt x="1465" y="37468"/>
                    <a:pt x="1447" y="37499"/>
                  </a:cubicBezTo>
                  <a:cubicBezTo>
                    <a:pt x="1300" y="37747"/>
                    <a:pt x="1162" y="37998"/>
                    <a:pt x="1037" y="38245"/>
                  </a:cubicBezTo>
                  <a:cubicBezTo>
                    <a:pt x="1009" y="38299"/>
                    <a:pt x="1030" y="38360"/>
                    <a:pt x="1080" y="38387"/>
                  </a:cubicBezTo>
                  <a:cubicBezTo>
                    <a:pt x="1096" y="38398"/>
                    <a:pt x="1113" y="38398"/>
                    <a:pt x="1129" y="38398"/>
                  </a:cubicBezTo>
                  <a:cubicBezTo>
                    <a:pt x="1168" y="38398"/>
                    <a:pt x="1206" y="38377"/>
                    <a:pt x="1222" y="38344"/>
                  </a:cubicBezTo>
                  <a:cubicBezTo>
                    <a:pt x="1348" y="38097"/>
                    <a:pt x="1485" y="37851"/>
                    <a:pt x="1629" y="37609"/>
                  </a:cubicBezTo>
                  <a:cubicBezTo>
                    <a:pt x="1655" y="37560"/>
                    <a:pt x="1639" y="37494"/>
                    <a:pt x="1589" y="37467"/>
                  </a:cubicBezTo>
                  <a:cubicBezTo>
                    <a:pt x="1572" y="37455"/>
                    <a:pt x="1553" y="37450"/>
                    <a:pt x="1534" y="37450"/>
                  </a:cubicBezTo>
                  <a:close/>
                  <a:moveTo>
                    <a:pt x="774" y="38955"/>
                  </a:moveTo>
                  <a:cubicBezTo>
                    <a:pt x="733" y="38955"/>
                    <a:pt x="694" y="38978"/>
                    <a:pt x="675" y="39017"/>
                  </a:cubicBezTo>
                  <a:cubicBezTo>
                    <a:pt x="564" y="39286"/>
                    <a:pt x="466" y="39555"/>
                    <a:pt x="384" y="39819"/>
                  </a:cubicBezTo>
                  <a:cubicBezTo>
                    <a:pt x="362" y="39878"/>
                    <a:pt x="395" y="39933"/>
                    <a:pt x="450" y="39955"/>
                  </a:cubicBezTo>
                  <a:cubicBezTo>
                    <a:pt x="461" y="39955"/>
                    <a:pt x="471" y="39961"/>
                    <a:pt x="483" y="39961"/>
                  </a:cubicBezTo>
                  <a:cubicBezTo>
                    <a:pt x="526" y="39961"/>
                    <a:pt x="570" y="39928"/>
                    <a:pt x="582" y="39884"/>
                  </a:cubicBezTo>
                  <a:cubicBezTo>
                    <a:pt x="663" y="39626"/>
                    <a:pt x="762" y="39363"/>
                    <a:pt x="872" y="39100"/>
                  </a:cubicBezTo>
                  <a:cubicBezTo>
                    <a:pt x="893" y="39045"/>
                    <a:pt x="866" y="38985"/>
                    <a:pt x="817" y="38964"/>
                  </a:cubicBezTo>
                  <a:cubicBezTo>
                    <a:pt x="803" y="38958"/>
                    <a:pt x="788" y="38955"/>
                    <a:pt x="774" y="38955"/>
                  </a:cubicBezTo>
                  <a:close/>
                  <a:moveTo>
                    <a:pt x="267" y="40561"/>
                  </a:moveTo>
                  <a:cubicBezTo>
                    <a:pt x="218" y="40561"/>
                    <a:pt x="173" y="40597"/>
                    <a:pt x="159" y="40646"/>
                  </a:cubicBezTo>
                  <a:cubicBezTo>
                    <a:pt x="99" y="40930"/>
                    <a:pt x="55" y="41215"/>
                    <a:pt x="28" y="41489"/>
                  </a:cubicBezTo>
                  <a:cubicBezTo>
                    <a:pt x="22" y="41550"/>
                    <a:pt x="66" y="41600"/>
                    <a:pt x="126" y="41610"/>
                  </a:cubicBezTo>
                  <a:lnTo>
                    <a:pt x="137" y="41610"/>
                  </a:lnTo>
                  <a:cubicBezTo>
                    <a:pt x="187" y="41610"/>
                    <a:pt x="236" y="41567"/>
                    <a:pt x="241" y="41511"/>
                  </a:cubicBezTo>
                  <a:cubicBezTo>
                    <a:pt x="268" y="41243"/>
                    <a:pt x="307" y="40963"/>
                    <a:pt x="367" y="40689"/>
                  </a:cubicBezTo>
                  <a:cubicBezTo>
                    <a:pt x="379" y="40634"/>
                    <a:pt x="346" y="40575"/>
                    <a:pt x="286" y="40563"/>
                  </a:cubicBezTo>
                  <a:cubicBezTo>
                    <a:pt x="279" y="40562"/>
                    <a:pt x="273" y="40561"/>
                    <a:pt x="267" y="40561"/>
                  </a:cubicBezTo>
                  <a:close/>
                  <a:moveTo>
                    <a:pt x="104" y="42240"/>
                  </a:moveTo>
                  <a:cubicBezTo>
                    <a:pt x="44" y="42240"/>
                    <a:pt x="0" y="42290"/>
                    <a:pt x="0" y="42351"/>
                  </a:cubicBezTo>
                  <a:cubicBezTo>
                    <a:pt x="11" y="42640"/>
                    <a:pt x="38" y="42931"/>
                    <a:pt x="88" y="43206"/>
                  </a:cubicBezTo>
                  <a:cubicBezTo>
                    <a:pt x="99" y="43254"/>
                    <a:pt x="142" y="43292"/>
                    <a:pt x="192" y="43292"/>
                  </a:cubicBezTo>
                  <a:lnTo>
                    <a:pt x="208" y="43292"/>
                  </a:lnTo>
                  <a:cubicBezTo>
                    <a:pt x="268" y="43282"/>
                    <a:pt x="307" y="43227"/>
                    <a:pt x="296" y="43166"/>
                  </a:cubicBezTo>
                  <a:cubicBezTo>
                    <a:pt x="247" y="42903"/>
                    <a:pt x="220" y="42624"/>
                    <a:pt x="215" y="42344"/>
                  </a:cubicBezTo>
                  <a:cubicBezTo>
                    <a:pt x="208" y="42285"/>
                    <a:pt x="159" y="42240"/>
                    <a:pt x="104" y="42240"/>
                  </a:cubicBezTo>
                  <a:close/>
                  <a:moveTo>
                    <a:pt x="407" y="43899"/>
                  </a:moveTo>
                  <a:cubicBezTo>
                    <a:pt x="393" y="43899"/>
                    <a:pt x="380" y="43902"/>
                    <a:pt x="367" y="43907"/>
                  </a:cubicBezTo>
                  <a:cubicBezTo>
                    <a:pt x="313" y="43923"/>
                    <a:pt x="286" y="43983"/>
                    <a:pt x="301" y="44038"/>
                  </a:cubicBezTo>
                  <a:cubicBezTo>
                    <a:pt x="307" y="44049"/>
                    <a:pt x="597" y="44843"/>
                    <a:pt x="751" y="44843"/>
                  </a:cubicBezTo>
                  <a:cubicBezTo>
                    <a:pt x="812" y="44843"/>
                    <a:pt x="860" y="44800"/>
                    <a:pt x="860" y="44739"/>
                  </a:cubicBezTo>
                  <a:cubicBezTo>
                    <a:pt x="860" y="44718"/>
                    <a:pt x="850" y="44696"/>
                    <a:pt x="839" y="44679"/>
                  </a:cubicBezTo>
                  <a:cubicBezTo>
                    <a:pt x="828" y="44663"/>
                    <a:pt x="663" y="44416"/>
                    <a:pt x="504" y="43967"/>
                  </a:cubicBezTo>
                  <a:cubicBezTo>
                    <a:pt x="488" y="43925"/>
                    <a:pt x="449" y="43899"/>
                    <a:pt x="407" y="438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7" name="Google Shape;3377;p61"/>
          <p:cNvSpPr/>
          <p:nvPr/>
        </p:nvSpPr>
        <p:spPr>
          <a:xfrm>
            <a:off x="4253763" y="2248913"/>
            <a:ext cx="193500" cy="183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8" name="Google Shape;3378;p61"/>
          <p:cNvGrpSpPr/>
          <p:nvPr/>
        </p:nvGrpSpPr>
        <p:grpSpPr>
          <a:xfrm>
            <a:off x="-2226" y="322035"/>
            <a:ext cx="9146218" cy="4012177"/>
            <a:chOff x="-2226" y="322035"/>
            <a:chExt cx="9146218" cy="4012177"/>
          </a:xfrm>
        </p:grpSpPr>
        <p:sp>
          <p:nvSpPr>
            <p:cNvPr id="3379" name="Google Shape;3379;p61"/>
            <p:cNvSpPr/>
            <p:nvPr/>
          </p:nvSpPr>
          <p:spPr>
            <a:xfrm>
              <a:off x="4619649" y="40219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1"/>
            <p:cNvSpPr/>
            <p:nvPr/>
          </p:nvSpPr>
          <p:spPr>
            <a:xfrm>
              <a:off x="-2226" y="40219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1"/>
            <p:cNvSpPr/>
            <p:nvPr/>
          </p:nvSpPr>
          <p:spPr>
            <a:xfrm>
              <a:off x="8214749" y="322035"/>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1"/>
            <p:cNvSpPr/>
            <p:nvPr/>
          </p:nvSpPr>
          <p:spPr>
            <a:xfrm>
              <a:off x="3592874" y="322035"/>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3" name="Google Shape;3383;p61"/>
          <p:cNvGrpSpPr/>
          <p:nvPr/>
        </p:nvGrpSpPr>
        <p:grpSpPr>
          <a:xfrm>
            <a:off x="285775" y="282750"/>
            <a:ext cx="868425" cy="514500"/>
            <a:chOff x="2575700" y="1885000"/>
            <a:chExt cx="868425" cy="514500"/>
          </a:xfrm>
        </p:grpSpPr>
        <p:sp>
          <p:nvSpPr>
            <p:cNvPr id="3384" name="Google Shape;3384;p61"/>
            <p:cNvSpPr/>
            <p:nvPr/>
          </p:nvSpPr>
          <p:spPr>
            <a:xfrm>
              <a:off x="2787525" y="1992625"/>
              <a:ext cx="507200" cy="400850"/>
            </a:xfrm>
            <a:custGeom>
              <a:avLst/>
              <a:gdLst/>
              <a:ahLst/>
              <a:cxnLst/>
              <a:rect l="l" t="t" r="r" b="b"/>
              <a:pathLst>
                <a:path w="20288" h="16034" extrusionOk="0">
                  <a:moveTo>
                    <a:pt x="11700" y="0"/>
                  </a:moveTo>
                  <a:cubicBezTo>
                    <a:pt x="11432" y="0"/>
                    <a:pt x="11155" y="12"/>
                    <a:pt x="10870" y="34"/>
                  </a:cubicBezTo>
                  <a:cubicBezTo>
                    <a:pt x="615" y="851"/>
                    <a:pt x="1" y="7714"/>
                    <a:pt x="396" y="16034"/>
                  </a:cubicBezTo>
                  <a:lnTo>
                    <a:pt x="3570" y="15864"/>
                  </a:lnTo>
                  <a:cubicBezTo>
                    <a:pt x="2966" y="12125"/>
                    <a:pt x="2281" y="3175"/>
                    <a:pt x="9252" y="1903"/>
                  </a:cubicBezTo>
                  <a:cubicBezTo>
                    <a:pt x="9808" y="1802"/>
                    <a:pt x="10330" y="1754"/>
                    <a:pt x="10819" y="1754"/>
                  </a:cubicBezTo>
                  <a:cubicBezTo>
                    <a:pt x="17492" y="1754"/>
                    <a:pt x="18114" y="10675"/>
                    <a:pt x="18093" y="14296"/>
                  </a:cubicBezTo>
                  <a:lnTo>
                    <a:pt x="20182" y="13907"/>
                  </a:lnTo>
                  <a:cubicBezTo>
                    <a:pt x="20288" y="10313"/>
                    <a:pt x="19885" y="0"/>
                    <a:pt x="11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1"/>
            <p:cNvSpPr/>
            <p:nvPr/>
          </p:nvSpPr>
          <p:spPr>
            <a:xfrm>
              <a:off x="2844525" y="2036475"/>
              <a:ext cx="395850" cy="352750"/>
            </a:xfrm>
            <a:custGeom>
              <a:avLst/>
              <a:gdLst/>
              <a:ahLst/>
              <a:cxnLst/>
              <a:rect l="l" t="t" r="r" b="b"/>
              <a:pathLst>
                <a:path w="15834" h="14110" extrusionOk="0">
                  <a:moveTo>
                    <a:pt x="8539" y="0"/>
                  </a:moveTo>
                  <a:cubicBezTo>
                    <a:pt x="8050" y="0"/>
                    <a:pt x="7528" y="48"/>
                    <a:pt x="6972" y="149"/>
                  </a:cubicBezTo>
                  <a:cubicBezTo>
                    <a:pt x="1" y="1421"/>
                    <a:pt x="686" y="10371"/>
                    <a:pt x="1290" y="14110"/>
                  </a:cubicBezTo>
                  <a:lnTo>
                    <a:pt x="3564" y="13994"/>
                  </a:lnTo>
                  <a:cubicBezTo>
                    <a:pt x="3564" y="13994"/>
                    <a:pt x="2950" y="2123"/>
                    <a:pt x="7794" y="1821"/>
                  </a:cubicBezTo>
                  <a:cubicBezTo>
                    <a:pt x="7858" y="1817"/>
                    <a:pt x="7921" y="1815"/>
                    <a:pt x="7983" y="1815"/>
                  </a:cubicBezTo>
                  <a:cubicBezTo>
                    <a:pt x="12680" y="1815"/>
                    <a:pt x="13977" y="12888"/>
                    <a:pt x="13977" y="12888"/>
                  </a:cubicBezTo>
                  <a:lnTo>
                    <a:pt x="15813" y="12542"/>
                  </a:lnTo>
                  <a:cubicBezTo>
                    <a:pt x="15834" y="8921"/>
                    <a:pt x="15212" y="0"/>
                    <a:pt x="8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2575700" y="1885000"/>
              <a:ext cx="868425" cy="514500"/>
            </a:xfrm>
            <a:custGeom>
              <a:avLst/>
              <a:gdLst/>
              <a:ahLst/>
              <a:cxnLst/>
              <a:rect l="l" t="t" r="r" b="b"/>
              <a:pathLst>
                <a:path w="34737" h="20580" extrusionOk="0">
                  <a:moveTo>
                    <a:pt x="19626" y="0"/>
                  </a:moveTo>
                  <a:cubicBezTo>
                    <a:pt x="18929" y="0"/>
                    <a:pt x="18198" y="37"/>
                    <a:pt x="17429" y="114"/>
                  </a:cubicBezTo>
                  <a:cubicBezTo>
                    <a:pt x="0" y="1862"/>
                    <a:pt x="4292" y="20579"/>
                    <a:pt x="4292" y="20579"/>
                  </a:cubicBezTo>
                  <a:lnTo>
                    <a:pt x="6068" y="20486"/>
                  </a:lnTo>
                  <a:cubicBezTo>
                    <a:pt x="3902" y="8408"/>
                    <a:pt x="9675" y="1851"/>
                    <a:pt x="20840" y="1851"/>
                  </a:cubicBezTo>
                  <a:cubicBezTo>
                    <a:pt x="20887" y="1851"/>
                    <a:pt x="20934" y="1852"/>
                    <a:pt x="20981" y="1852"/>
                  </a:cubicBezTo>
                  <a:cubicBezTo>
                    <a:pt x="30912" y="1895"/>
                    <a:pt x="31987" y="13915"/>
                    <a:pt x="32080" y="17571"/>
                  </a:cubicBezTo>
                  <a:lnTo>
                    <a:pt x="33368" y="17329"/>
                  </a:lnTo>
                  <a:cubicBezTo>
                    <a:pt x="33368" y="17329"/>
                    <a:pt x="34736" y="0"/>
                    <a:pt x="196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2673225" y="1931275"/>
              <a:ext cx="704500" cy="465875"/>
            </a:xfrm>
            <a:custGeom>
              <a:avLst/>
              <a:gdLst/>
              <a:ahLst/>
              <a:cxnLst/>
              <a:rect l="l" t="t" r="r" b="b"/>
              <a:pathLst>
                <a:path w="28180" h="18635" extrusionOk="0">
                  <a:moveTo>
                    <a:pt x="16939" y="0"/>
                  </a:moveTo>
                  <a:cubicBezTo>
                    <a:pt x="5774" y="0"/>
                    <a:pt x="1" y="6557"/>
                    <a:pt x="2167" y="18635"/>
                  </a:cubicBezTo>
                  <a:lnTo>
                    <a:pt x="4968" y="18488"/>
                  </a:lnTo>
                  <a:cubicBezTo>
                    <a:pt x="4573" y="10168"/>
                    <a:pt x="5187" y="3305"/>
                    <a:pt x="15442" y="2488"/>
                  </a:cubicBezTo>
                  <a:cubicBezTo>
                    <a:pt x="15727" y="2466"/>
                    <a:pt x="16004" y="2454"/>
                    <a:pt x="16272" y="2454"/>
                  </a:cubicBezTo>
                  <a:cubicBezTo>
                    <a:pt x="24457" y="2454"/>
                    <a:pt x="24860" y="12767"/>
                    <a:pt x="24754" y="16361"/>
                  </a:cubicBezTo>
                  <a:lnTo>
                    <a:pt x="28179" y="15720"/>
                  </a:lnTo>
                  <a:cubicBezTo>
                    <a:pt x="28086" y="12064"/>
                    <a:pt x="27011" y="44"/>
                    <a:pt x="17080" y="1"/>
                  </a:cubicBezTo>
                  <a:cubicBezTo>
                    <a:pt x="17033" y="1"/>
                    <a:pt x="16986" y="0"/>
                    <a:pt x="16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8" name="Google Shape;3388;p61"/>
          <p:cNvGrpSpPr/>
          <p:nvPr/>
        </p:nvGrpSpPr>
        <p:grpSpPr>
          <a:xfrm>
            <a:off x="4784668" y="732653"/>
            <a:ext cx="3869550" cy="3601554"/>
            <a:chOff x="4784668" y="732653"/>
            <a:chExt cx="3869550" cy="3601554"/>
          </a:xfrm>
        </p:grpSpPr>
        <p:sp>
          <p:nvSpPr>
            <p:cNvPr id="3389" name="Google Shape;3389;p61"/>
            <p:cNvSpPr/>
            <p:nvPr/>
          </p:nvSpPr>
          <p:spPr>
            <a:xfrm rot="-899254" flipH="1">
              <a:off x="4801460" y="909431"/>
              <a:ext cx="1408592" cy="315149"/>
            </a:xfrm>
            <a:custGeom>
              <a:avLst/>
              <a:gdLst/>
              <a:ahLst/>
              <a:cxnLst/>
              <a:rect l="l" t="t" r="r" b="b"/>
              <a:pathLst>
                <a:path w="285706" h="63922" extrusionOk="0">
                  <a:moveTo>
                    <a:pt x="0" y="0"/>
                  </a:moveTo>
                  <a:lnTo>
                    <a:pt x="5563" y="4669"/>
                  </a:lnTo>
                  <a:lnTo>
                    <a:pt x="4520" y="5548"/>
                  </a:lnTo>
                  <a:lnTo>
                    <a:pt x="161" y="9213"/>
                  </a:lnTo>
                  <a:lnTo>
                    <a:pt x="3066" y="11632"/>
                  </a:lnTo>
                  <a:lnTo>
                    <a:pt x="5661" y="13816"/>
                  </a:lnTo>
                  <a:lnTo>
                    <a:pt x="5661" y="13879"/>
                  </a:lnTo>
                  <a:lnTo>
                    <a:pt x="5214" y="14239"/>
                  </a:lnTo>
                  <a:lnTo>
                    <a:pt x="372" y="18312"/>
                  </a:lnTo>
                  <a:lnTo>
                    <a:pt x="4791" y="22009"/>
                  </a:lnTo>
                  <a:lnTo>
                    <a:pt x="5661" y="22742"/>
                  </a:lnTo>
                  <a:lnTo>
                    <a:pt x="5661" y="22966"/>
                  </a:lnTo>
                  <a:lnTo>
                    <a:pt x="2720" y="25451"/>
                  </a:lnTo>
                  <a:lnTo>
                    <a:pt x="372" y="27411"/>
                  </a:lnTo>
                  <a:lnTo>
                    <a:pt x="5661" y="31830"/>
                  </a:lnTo>
                  <a:lnTo>
                    <a:pt x="5661" y="32065"/>
                  </a:lnTo>
                  <a:lnTo>
                    <a:pt x="372" y="36510"/>
                  </a:lnTo>
                  <a:lnTo>
                    <a:pt x="3936" y="39478"/>
                  </a:lnTo>
                  <a:lnTo>
                    <a:pt x="5661" y="40929"/>
                  </a:lnTo>
                  <a:lnTo>
                    <a:pt x="5661" y="41167"/>
                  </a:lnTo>
                  <a:lnTo>
                    <a:pt x="2705" y="43637"/>
                  </a:lnTo>
                  <a:lnTo>
                    <a:pt x="372" y="45598"/>
                  </a:lnTo>
                  <a:lnTo>
                    <a:pt x="5661" y="50031"/>
                  </a:lnTo>
                  <a:lnTo>
                    <a:pt x="5661" y="50079"/>
                  </a:lnTo>
                  <a:lnTo>
                    <a:pt x="161" y="54685"/>
                  </a:lnTo>
                  <a:lnTo>
                    <a:pt x="3254" y="57280"/>
                  </a:lnTo>
                  <a:lnTo>
                    <a:pt x="5563" y="59229"/>
                  </a:lnTo>
                  <a:lnTo>
                    <a:pt x="3030" y="61377"/>
                  </a:lnTo>
                  <a:lnTo>
                    <a:pt x="0" y="63921"/>
                  </a:lnTo>
                  <a:lnTo>
                    <a:pt x="285705" y="63921"/>
                  </a:lnTo>
                  <a:lnTo>
                    <a:pt x="280131" y="59229"/>
                  </a:lnTo>
                  <a:lnTo>
                    <a:pt x="285530" y="54685"/>
                  </a:lnTo>
                  <a:lnTo>
                    <a:pt x="280044" y="50079"/>
                  </a:lnTo>
                  <a:lnTo>
                    <a:pt x="280044" y="50031"/>
                  </a:lnTo>
                  <a:lnTo>
                    <a:pt x="285306" y="45598"/>
                  </a:lnTo>
                  <a:lnTo>
                    <a:pt x="280044" y="41167"/>
                  </a:lnTo>
                  <a:lnTo>
                    <a:pt x="280044" y="40929"/>
                  </a:lnTo>
                  <a:lnTo>
                    <a:pt x="285306" y="36510"/>
                  </a:lnTo>
                  <a:lnTo>
                    <a:pt x="280044" y="32065"/>
                  </a:lnTo>
                  <a:lnTo>
                    <a:pt x="280044" y="31830"/>
                  </a:lnTo>
                  <a:lnTo>
                    <a:pt x="285306" y="27411"/>
                  </a:lnTo>
                  <a:lnTo>
                    <a:pt x="280044" y="22966"/>
                  </a:lnTo>
                  <a:lnTo>
                    <a:pt x="280044" y="22742"/>
                  </a:lnTo>
                  <a:lnTo>
                    <a:pt x="285306" y="18312"/>
                  </a:lnTo>
                  <a:lnTo>
                    <a:pt x="280044" y="13879"/>
                  </a:lnTo>
                  <a:lnTo>
                    <a:pt x="280044" y="13816"/>
                  </a:lnTo>
                  <a:lnTo>
                    <a:pt x="285530" y="9213"/>
                  </a:lnTo>
                  <a:lnTo>
                    <a:pt x="280131" y="4669"/>
                  </a:lnTo>
                  <a:lnTo>
                    <a:pt x="2857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rot="-899254" flipH="1">
              <a:off x="7228835" y="3842281"/>
              <a:ext cx="1408592" cy="315149"/>
            </a:xfrm>
            <a:custGeom>
              <a:avLst/>
              <a:gdLst/>
              <a:ahLst/>
              <a:cxnLst/>
              <a:rect l="l" t="t" r="r" b="b"/>
              <a:pathLst>
                <a:path w="285706" h="63922" extrusionOk="0">
                  <a:moveTo>
                    <a:pt x="0" y="0"/>
                  </a:moveTo>
                  <a:lnTo>
                    <a:pt x="5563" y="4669"/>
                  </a:lnTo>
                  <a:lnTo>
                    <a:pt x="4520" y="5548"/>
                  </a:lnTo>
                  <a:lnTo>
                    <a:pt x="161" y="9213"/>
                  </a:lnTo>
                  <a:lnTo>
                    <a:pt x="3066" y="11632"/>
                  </a:lnTo>
                  <a:lnTo>
                    <a:pt x="5661" y="13816"/>
                  </a:lnTo>
                  <a:lnTo>
                    <a:pt x="5661" y="13879"/>
                  </a:lnTo>
                  <a:lnTo>
                    <a:pt x="5214" y="14239"/>
                  </a:lnTo>
                  <a:lnTo>
                    <a:pt x="372" y="18312"/>
                  </a:lnTo>
                  <a:lnTo>
                    <a:pt x="4791" y="22009"/>
                  </a:lnTo>
                  <a:lnTo>
                    <a:pt x="5661" y="22742"/>
                  </a:lnTo>
                  <a:lnTo>
                    <a:pt x="5661" y="22966"/>
                  </a:lnTo>
                  <a:lnTo>
                    <a:pt x="2720" y="25451"/>
                  </a:lnTo>
                  <a:lnTo>
                    <a:pt x="372" y="27411"/>
                  </a:lnTo>
                  <a:lnTo>
                    <a:pt x="5661" y="31830"/>
                  </a:lnTo>
                  <a:lnTo>
                    <a:pt x="5661" y="32065"/>
                  </a:lnTo>
                  <a:lnTo>
                    <a:pt x="372" y="36510"/>
                  </a:lnTo>
                  <a:lnTo>
                    <a:pt x="3936" y="39478"/>
                  </a:lnTo>
                  <a:lnTo>
                    <a:pt x="5661" y="40929"/>
                  </a:lnTo>
                  <a:lnTo>
                    <a:pt x="5661" y="41167"/>
                  </a:lnTo>
                  <a:lnTo>
                    <a:pt x="2705" y="43637"/>
                  </a:lnTo>
                  <a:lnTo>
                    <a:pt x="372" y="45598"/>
                  </a:lnTo>
                  <a:lnTo>
                    <a:pt x="5661" y="50031"/>
                  </a:lnTo>
                  <a:lnTo>
                    <a:pt x="5661" y="50079"/>
                  </a:lnTo>
                  <a:lnTo>
                    <a:pt x="161" y="54685"/>
                  </a:lnTo>
                  <a:lnTo>
                    <a:pt x="3254" y="57280"/>
                  </a:lnTo>
                  <a:lnTo>
                    <a:pt x="5563" y="59229"/>
                  </a:lnTo>
                  <a:lnTo>
                    <a:pt x="3030" y="61377"/>
                  </a:lnTo>
                  <a:lnTo>
                    <a:pt x="0" y="63921"/>
                  </a:lnTo>
                  <a:lnTo>
                    <a:pt x="285705" y="63921"/>
                  </a:lnTo>
                  <a:lnTo>
                    <a:pt x="280131" y="59229"/>
                  </a:lnTo>
                  <a:lnTo>
                    <a:pt x="285530" y="54685"/>
                  </a:lnTo>
                  <a:lnTo>
                    <a:pt x="280044" y="50079"/>
                  </a:lnTo>
                  <a:lnTo>
                    <a:pt x="280044" y="50031"/>
                  </a:lnTo>
                  <a:lnTo>
                    <a:pt x="285306" y="45598"/>
                  </a:lnTo>
                  <a:lnTo>
                    <a:pt x="280044" y="41167"/>
                  </a:lnTo>
                  <a:lnTo>
                    <a:pt x="280044" y="40929"/>
                  </a:lnTo>
                  <a:lnTo>
                    <a:pt x="285306" y="36510"/>
                  </a:lnTo>
                  <a:lnTo>
                    <a:pt x="280044" y="32065"/>
                  </a:lnTo>
                  <a:lnTo>
                    <a:pt x="280044" y="31830"/>
                  </a:lnTo>
                  <a:lnTo>
                    <a:pt x="285306" y="27411"/>
                  </a:lnTo>
                  <a:lnTo>
                    <a:pt x="280044" y="22966"/>
                  </a:lnTo>
                  <a:lnTo>
                    <a:pt x="280044" y="22742"/>
                  </a:lnTo>
                  <a:lnTo>
                    <a:pt x="285306" y="18312"/>
                  </a:lnTo>
                  <a:lnTo>
                    <a:pt x="280044" y="13879"/>
                  </a:lnTo>
                  <a:lnTo>
                    <a:pt x="280044" y="13816"/>
                  </a:lnTo>
                  <a:lnTo>
                    <a:pt x="285530" y="9213"/>
                  </a:lnTo>
                  <a:lnTo>
                    <a:pt x="280131" y="4669"/>
                  </a:lnTo>
                  <a:lnTo>
                    <a:pt x="285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0"/>
        <p:cNvGrpSpPr/>
        <p:nvPr/>
      </p:nvGrpSpPr>
      <p:grpSpPr>
        <a:xfrm>
          <a:off x="0" y="0"/>
          <a:ext cx="0" cy="0"/>
          <a:chOff x="0" y="0"/>
          <a:chExt cx="0" cy="0"/>
        </a:xfrm>
      </p:grpSpPr>
      <p:sp>
        <p:nvSpPr>
          <p:cNvPr id="3541" name="Google Shape;3541;p66"/>
          <p:cNvSpPr txBox="1">
            <a:spLocks noGrp="1"/>
          </p:cNvSpPr>
          <p:nvPr>
            <p:ph type="title"/>
          </p:nvPr>
        </p:nvSpPr>
        <p:spPr>
          <a:xfrm>
            <a:off x="1932620" y="-84840"/>
            <a:ext cx="5065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Home</a:t>
            </a:r>
            <a:endParaRPr dirty="0"/>
          </a:p>
        </p:txBody>
      </p:sp>
      <p:grpSp>
        <p:nvGrpSpPr>
          <p:cNvPr id="3569" name="Google Shape;3569;p66"/>
          <p:cNvGrpSpPr/>
          <p:nvPr/>
        </p:nvGrpSpPr>
        <p:grpSpPr>
          <a:xfrm>
            <a:off x="550650" y="751612"/>
            <a:ext cx="5585343" cy="3993665"/>
            <a:chOff x="550650" y="751612"/>
            <a:chExt cx="5585343" cy="3993665"/>
          </a:xfrm>
        </p:grpSpPr>
        <p:sp>
          <p:nvSpPr>
            <p:cNvPr id="3570" name="Google Shape;3570;p66"/>
            <p:cNvSpPr/>
            <p:nvPr/>
          </p:nvSpPr>
          <p:spPr>
            <a:xfrm>
              <a:off x="550650" y="751612"/>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6"/>
            <p:cNvSpPr/>
            <p:nvPr/>
          </p:nvSpPr>
          <p:spPr>
            <a:xfrm>
              <a:off x="5206750" y="4433024"/>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 name="Picture 32" descr="Diagram&#10;&#10;Description automatically generated">
            <a:extLst>
              <a:ext uri="{FF2B5EF4-FFF2-40B4-BE49-F238E27FC236}">
                <a16:creationId xmlns:a16="http://schemas.microsoft.com/office/drawing/2014/main" id="{565FC63C-442E-459A-BDB2-AAFA2CD94244}"/>
              </a:ext>
            </a:extLst>
          </p:cNvPr>
          <p:cNvPicPr>
            <a:picLocks noChangeAspect="1"/>
          </p:cNvPicPr>
          <p:nvPr/>
        </p:nvPicPr>
        <p:blipFill>
          <a:blip r:embed="rId3"/>
          <a:stretch>
            <a:fillRect/>
          </a:stretch>
        </p:blipFill>
        <p:spPr>
          <a:xfrm>
            <a:off x="1121951" y="1063864"/>
            <a:ext cx="7267669" cy="33387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0"/>
        <p:cNvGrpSpPr/>
        <p:nvPr/>
      </p:nvGrpSpPr>
      <p:grpSpPr>
        <a:xfrm>
          <a:off x="0" y="0"/>
          <a:ext cx="0" cy="0"/>
          <a:chOff x="0" y="0"/>
          <a:chExt cx="0" cy="0"/>
        </a:xfrm>
      </p:grpSpPr>
      <p:sp>
        <p:nvSpPr>
          <p:cNvPr id="3541" name="Google Shape;3541;p66"/>
          <p:cNvSpPr txBox="1">
            <a:spLocks noGrp="1"/>
          </p:cNvSpPr>
          <p:nvPr>
            <p:ph type="title"/>
          </p:nvPr>
        </p:nvSpPr>
        <p:spPr>
          <a:xfrm>
            <a:off x="1932620" y="-84840"/>
            <a:ext cx="5065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news</a:t>
            </a:r>
            <a:endParaRPr dirty="0"/>
          </a:p>
        </p:txBody>
      </p:sp>
      <p:grpSp>
        <p:nvGrpSpPr>
          <p:cNvPr id="3569" name="Google Shape;3569;p66"/>
          <p:cNvGrpSpPr/>
          <p:nvPr/>
        </p:nvGrpSpPr>
        <p:grpSpPr>
          <a:xfrm>
            <a:off x="550650" y="751612"/>
            <a:ext cx="5585343" cy="3993665"/>
            <a:chOff x="550650" y="751612"/>
            <a:chExt cx="5585343" cy="3993665"/>
          </a:xfrm>
        </p:grpSpPr>
        <p:sp>
          <p:nvSpPr>
            <p:cNvPr id="3570" name="Google Shape;3570;p66"/>
            <p:cNvSpPr/>
            <p:nvPr/>
          </p:nvSpPr>
          <p:spPr>
            <a:xfrm>
              <a:off x="550650" y="751612"/>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6"/>
            <p:cNvSpPr/>
            <p:nvPr/>
          </p:nvSpPr>
          <p:spPr>
            <a:xfrm>
              <a:off x="5206750" y="4433024"/>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Graphical user interface, website&#10;&#10;Description automatically generated">
            <a:extLst>
              <a:ext uri="{FF2B5EF4-FFF2-40B4-BE49-F238E27FC236}">
                <a16:creationId xmlns:a16="http://schemas.microsoft.com/office/drawing/2014/main" id="{58FF4B3B-2FF5-43AE-A0BD-2D5E5DD2199B}"/>
              </a:ext>
            </a:extLst>
          </p:cNvPr>
          <p:cNvPicPr>
            <a:picLocks noChangeAspect="1"/>
          </p:cNvPicPr>
          <p:nvPr/>
        </p:nvPicPr>
        <p:blipFill>
          <a:blip r:embed="rId3"/>
          <a:stretch>
            <a:fillRect/>
          </a:stretch>
        </p:blipFill>
        <p:spPr>
          <a:xfrm>
            <a:off x="757237" y="727057"/>
            <a:ext cx="7629525" cy="3506669"/>
          </a:xfrm>
          <a:prstGeom prst="rect">
            <a:avLst/>
          </a:prstGeom>
        </p:spPr>
      </p:pic>
    </p:spTree>
    <p:extLst>
      <p:ext uri="{BB962C8B-B14F-4D97-AF65-F5344CB8AC3E}">
        <p14:creationId xmlns:p14="http://schemas.microsoft.com/office/powerpoint/2010/main" val="392493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p:txBody>
          <a:bodyPr/>
          <a:lstStyle/>
          <a:p>
            <a:r>
              <a:rPr lang="en-US"/>
              <a:t>Công nghệ sử dụng</a:t>
            </a:r>
          </a:p>
        </p:txBody>
      </p:sp>
      <p:sp>
        <p:nvSpPr>
          <p:cNvPr id="3" name="TextBox 2">
            <a:extLst>
              <a:ext uri="{FF2B5EF4-FFF2-40B4-BE49-F238E27FC236}">
                <a16:creationId xmlns:a16="http://schemas.microsoft.com/office/drawing/2014/main" id="{7BB0B8D7-3277-4C86-989B-2A44481DC888}"/>
              </a:ext>
            </a:extLst>
          </p:cNvPr>
          <p:cNvSpPr txBox="1"/>
          <p:nvPr/>
        </p:nvSpPr>
        <p:spPr>
          <a:xfrm>
            <a:off x="4025479" y="2803878"/>
            <a:ext cx="1027814" cy="307777"/>
          </a:xfrm>
          <a:prstGeom prst="rect">
            <a:avLst/>
          </a:prstGeom>
          <a:noFill/>
        </p:spPr>
        <p:txBody>
          <a:bodyPr wrap="square" rtlCol="0">
            <a:spAutoFit/>
          </a:bodyPr>
          <a:lstStyle/>
          <a:p>
            <a:r>
              <a:rPr lang="en-US" dirty="0">
                <a:latin typeface="Nunito" panose="020B0604020202020204" charset="0"/>
              </a:rPr>
              <a:t>database</a:t>
            </a:r>
          </a:p>
        </p:txBody>
      </p:sp>
      <p:pic>
        <p:nvPicPr>
          <p:cNvPr id="1028" name="Picture 4" descr="See the source image">
            <a:extLst>
              <a:ext uri="{FF2B5EF4-FFF2-40B4-BE49-F238E27FC236}">
                <a16:creationId xmlns:a16="http://schemas.microsoft.com/office/drawing/2014/main" id="{95DFA455-7EB0-45DB-AF53-E3691C81E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55" y="1562333"/>
            <a:ext cx="1408536" cy="1241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225C93-2AF5-413B-97D6-6DE6A257BBAD}"/>
              </a:ext>
            </a:extLst>
          </p:cNvPr>
          <p:cNvSpPr txBox="1"/>
          <p:nvPr/>
        </p:nvSpPr>
        <p:spPr>
          <a:xfrm>
            <a:off x="1814623" y="2874881"/>
            <a:ext cx="1027814" cy="307777"/>
          </a:xfrm>
          <a:prstGeom prst="rect">
            <a:avLst/>
          </a:prstGeom>
          <a:noFill/>
        </p:spPr>
        <p:txBody>
          <a:bodyPr wrap="square" rtlCol="0">
            <a:spAutoFit/>
          </a:bodyPr>
          <a:lstStyle/>
          <a:p>
            <a:r>
              <a:rPr lang="en-US" dirty="0">
                <a:latin typeface="Nunito" panose="020B0604020202020204" charset="0"/>
              </a:rPr>
              <a:t>Front-end</a:t>
            </a:r>
          </a:p>
        </p:txBody>
      </p:sp>
      <p:pic>
        <p:nvPicPr>
          <p:cNvPr id="5" name="Picture 4" descr="Icon&#10;&#10;Description automatically generated">
            <a:extLst>
              <a:ext uri="{FF2B5EF4-FFF2-40B4-BE49-F238E27FC236}">
                <a16:creationId xmlns:a16="http://schemas.microsoft.com/office/drawing/2014/main" id="{B4DDB007-E0A9-4F9E-851B-0E277D58FF0B}"/>
              </a:ext>
            </a:extLst>
          </p:cNvPr>
          <p:cNvPicPr>
            <a:picLocks noChangeAspect="1"/>
          </p:cNvPicPr>
          <p:nvPr/>
        </p:nvPicPr>
        <p:blipFill>
          <a:blip r:embed="rId3"/>
          <a:stretch>
            <a:fillRect/>
          </a:stretch>
        </p:blipFill>
        <p:spPr>
          <a:xfrm>
            <a:off x="6102681" y="1562333"/>
            <a:ext cx="1395399" cy="854805"/>
          </a:xfrm>
          <a:prstGeom prst="rect">
            <a:avLst/>
          </a:prstGeom>
        </p:spPr>
      </p:pic>
      <p:pic>
        <p:nvPicPr>
          <p:cNvPr id="8" name="Picture 7" descr="Text, background pattern&#10;&#10;Description automatically generated">
            <a:extLst>
              <a:ext uri="{FF2B5EF4-FFF2-40B4-BE49-F238E27FC236}">
                <a16:creationId xmlns:a16="http://schemas.microsoft.com/office/drawing/2014/main" id="{0D630045-8BE3-458F-AA24-994EADBA836B}"/>
              </a:ext>
            </a:extLst>
          </p:cNvPr>
          <p:cNvPicPr>
            <a:picLocks noChangeAspect="1"/>
          </p:cNvPicPr>
          <p:nvPr/>
        </p:nvPicPr>
        <p:blipFill>
          <a:blip r:embed="rId4"/>
          <a:stretch>
            <a:fillRect/>
          </a:stretch>
        </p:blipFill>
        <p:spPr>
          <a:xfrm>
            <a:off x="3695700" y="1631872"/>
            <a:ext cx="1607820" cy="836066"/>
          </a:xfrm>
          <a:prstGeom prst="rect">
            <a:avLst/>
          </a:prstGeom>
        </p:spPr>
      </p:pic>
      <p:sp>
        <p:nvSpPr>
          <p:cNvPr id="11" name="TextBox 10">
            <a:extLst>
              <a:ext uri="{FF2B5EF4-FFF2-40B4-BE49-F238E27FC236}">
                <a16:creationId xmlns:a16="http://schemas.microsoft.com/office/drawing/2014/main" id="{BD9FB4AA-7902-490E-921F-BF09ED6BBAD4}"/>
              </a:ext>
            </a:extLst>
          </p:cNvPr>
          <p:cNvSpPr txBox="1"/>
          <p:nvPr/>
        </p:nvSpPr>
        <p:spPr>
          <a:xfrm>
            <a:off x="6577422" y="2765671"/>
            <a:ext cx="1027814" cy="307777"/>
          </a:xfrm>
          <a:prstGeom prst="rect">
            <a:avLst/>
          </a:prstGeom>
          <a:noFill/>
        </p:spPr>
        <p:txBody>
          <a:bodyPr wrap="square" rtlCol="0">
            <a:spAutoFit/>
          </a:bodyPr>
          <a:lstStyle/>
          <a:p>
            <a:r>
              <a:rPr lang="en-US" dirty="0">
                <a:latin typeface="Nunito" panose="020B0604020202020204" charset="0"/>
              </a:rPr>
              <a:t>Back-end</a:t>
            </a:r>
          </a:p>
        </p:txBody>
      </p:sp>
    </p:spTree>
    <p:extLst>
      <p:ext uri="{BB962C8B-B14F-4D97-AF65-F5344CB8AC3E}">
        <p14:creationId xmlns:p14="http://schemas.microsoft.com/office/powerpoint/2010/main" val="398123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45"/>
          <p:cNvSpPr txBox="1">
            <a:spLocks noGrp="1"/>
          </p:cNvSpPr>
          <p:nvPr>
            <p:ph type="title"/>
          </p:nvPr>
        </p:nvSpPr>
        <p:spPr>
          <a:xfrm>
            <a:off x="2391900" y="1350250"/>
            <a:ext cx="4360200" cy="1116000"/>
          </a:xfrm>
          <a:prstGeom prst="rect">
            <a:avLst/>
          </a:prstGeom>
        </p:spPr>
        <p:txBody>
          <a:bodyPr spcFirstLastPara="1" wrap="square" lIns="91425" tIns="91425" rIns="91425" bIns="91425" anchor="ctr" anchorCtr="0">
            <a:noAutofit/>
          </a:bodyPr>
          <a:lstStyle/>
          <a:p>
            <a:r>
              <a:rPr lang="en-US" dirty="0" err="1"/>
              <a:t>Nhóm</a:t>
            </a:r>
            <a:r>
              <a:rPr lang="en-US" dirty="0"/>
              <a:t> 7</a:t>
            </a:r>
            <a:endParaRPr dirty="0"/>
          </a:p>
        </p:txBody>
      </p:sp>
      <p:sp>
        <p:nvSpPr>
          <p:cNvPr id="2699" name="Google Shape;2699;p45"/>
          <p:cNvSpPr txBox="1">
            <a:spLocks noGrp="1"/>
          </p:cNvSpPr>
          <p:nvPr>
            <p:ph type="subTitle" idx="1"/>
          </p:nvPr>
        </p:nvSpPr>
        <p:spPr>
          <a:xfrm>
            <a:off x="2391925" y="2577050"/>
            <a:ext cx="4360200" cy="12162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dirty="0"/>
              <a:t>Phạm Thành Long – 20184141</a:t>
            </a:r>
          </a:p>
          <a:p>
            <a:pPr marL="0" lvl="0" indent="0" algn="ctr" rtl="0">
              <a:lnSpc>
                <a:spcPct val="150000"/>
              </a:lnSpc>
              <a:spcBef>
                <a:spcPts val="0"/>
              </a:spcBef>
              <a:spcAft>
                <a:spcPts val="0"/>
              </a:spcAft>
              <a:buNone/>
            </a:pPr>
            <a:r>
              <a:rPr lang="en-US" dirty="0" err="1"/>
              <a:t>Uông</a:t>
            </a:r>
            <a:r>
              <a:rPr lang="en-US" dirty="0"/>
              <a:t> Minh </a:t>
            </a:r>
            <a:r>
              <a:rPr lang="en-US" dirty="0" err="1"/>
              <a:t>Tân</a:t>
            </a:r>
            <a:r>
              <a:rPr lang="en-US" dirty="0"/>
              <a:t>– 20184192</a:t>
            </a:r>
          </a:p>
          <a:p>
            <a:pPr marL="0" lvl="0" indent="0" algn="ctr" rtl="0">
              <a:lnSpc>
                <a:spcPct val="150000"/>
              </a:lnSpc>
              <a:spcBef>
                <a:spcPts val="0"/>
              </a:spcBef>
              <a:spcAft>
                <a:spcPts val="0"/>
              </a:spcAft>
              <a:buNone/>
            </a:pPr>
            <a:r>
              <a:rPr lang="en-US" dirty="0"/>
              <a:t>Mai Minh </a:t>
            </a:r>
            <a:r>
              <a:rPr lang="en-US" dirty="0" err="1"/>
              <a:t>Trọng</a:t>
            </a:r>
            <a:r>
              <a:rPr lang="en-US" dirty="0"/>
              <a:t>  – 201841</a:t>
            </a:r>
          </a:p>
          <a:p>
            <a:pPr marL="0" lvl="0" indent="0" algn="ctr" rtl="0">
              <a:lnSpc>
                <a:spcPct val="150000"/>
              </a:lnSpc>
              <a:spcBef>
                <a:spcPts val="0"/>
              </a:spcBef>
              <a:spcAft>
                <a:spcPts val="0"/>
              </a:spcAft>
              <a:buNone/>
            </a:pPr>
            <a:r>
              <a:rPr lang="en-US" dirty="0" err="1"/>
              <a:t>Nguyễn</a:t>
            </a:r>
            <a:r>
              <a:rPr lang="en-US" dirty="0"/>
              <a:t> </a:t>
            </a:r>
            <a:r>
              <a:rPr lang="en-US" dirty="0" err="1"/>
              <a:t>Ngọc</a:t>
            </a:r>
            <a:r>
              <a:rPr lang="en-US" dirty="0"/>
              <a:t> </a:t>
            </a:r>
            <a:r>
              <a:rPr lang="en-US" dirty="0" err="1"/>
              <a:t>Tân</a:t>
            </a:r>
            <a:r>
              <a:rPr lang="en-US" dirty="0"/>
              <a:t> - 20184191</a:t>
            </a:r>
            <a:endParaRPr dirty="0"/>
          </a:p>
        </p:txBody>
      </p:sp>
      <p:grpSp>
        <p:nvGrpSpPr>
          <p:cNvPr id="2700" name="Google Shape;2700;p45"/>
          <p:cNvGrpSpPr/>
          <p:nvPr/>
        </p:nvGrpSpPr>
        <p:grpSpPr>
          <a:xfrm>
            <a:off x="1178962" y="1985086"/>
            <a:ext cx="6881594" cy="1173326"/>
            <a:chOff x="1178962" y="1985086"/>
            <a:chExt cx="6881594" cy="1173326"/>
          </a:xfrm>
        </p:grpSpPr>
        <p:sp>
          <p:nvSpPr>
            <p:cNvPr id="2701" name="Google Shape;2701;p45"/>
            <p:cNvSpPr/>
            <p:nvPr/>
          </p:nvSpPr>
          <p:spPr>
            <a:xfrm>
              <a:off x="1178962" y="284616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5"/>
            <p:cNvSpPr/>
            <p:nvPr/>
          </p:nvSpPr>
          <p:spPr>
            <a:xfrm>
              <a:off x="7131313" y="1985086"/>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3" name="Google Shape;2703;p45"/>
          <p:cNvGrpSpPr/>
          <p:nvPr/>
        </p:nvGrpSpPr>
        <p:grpSpPr>
          <a:xfrm>
            <a:off x="-133226" y="-742129"/>
            <a:ext cx="9418283" cy="6585419"/>
            <a:chOff x="-133226" y="-742129"/>
            <a:chExt cx="9418283" cy="6585419"/>
          </a:xfrm>
        </p:grpSpPr>
        <p:sp>
          <p:nvSpPr>
            <p:cNvPr id="2704" name="Google Shape;2704;p45"/>
            <p:cNvSpPr/>
            <p:nvPr/>
          </p:nvSpPr>
          <p:spPr>
            <a:xfrm rot="-6936554">
              <a:off x="6628318" y="-76150"/>
              <a:ext cx="2593495" cy="1773187"/>
            </a:xfrm>
            <a:custGeom>
              <a:avLst/>
              <a:gdLst/>
              <a:ahLst/>
              <a:cxnLst/>
              <a:rect l="l" t="t" r="r" b="b"/>
              <a:pathLst>
                <a:path w="50649" h="34629" extrusionOk="0">
                  <a:moveTo>
                    <a:pt x="32733" y="0"/>
                  </a:moveTo>
                  <a:cubicBezTo>
                    <a:pt x="32447" y="7"/>
                    <a:pt x="32162" y="12"/>
                    <a:pt x="31883" y="28"/>
                  </a:cubicBezTo>
                  <a:cubicBezTo>
                    <a:pt x="31822" y="28"/>
                    <a:pt x="31779" y="78"/>
                    <a:pt x="31784" y="139"/>
                  </a:cubicBezTo>
                  <a:cubicBezTo>
                    <a:pt x="31784" y="193"/>
                    <a:pt x="31833" y="237"/>
                    <a:pt x="31888" y="237"/>
                  </a:cubicBezTo>
                  <a:lnTo>
                    <a:pt x="31893" y="237"/>
                  </a:lnTo>
                  <a:cubicBezTo>
                    <a:pt x="32167" y="225"/>
                    <a:pt x="32453" y="215"/>
                    <a:pt x="32733" y="215"/>
                  </a:cubicBezTo>
                  <a:cubicBezTo>
                    <a:pt x="32792" y="210"/>
                    <a:pt x="32842" y="165"/>
                    <a:pt x="32837" y="106"/>
                  </a:cubicBezTo>
                  <a:cubicBezTo>
                    <a:pt x="32837" y="45"/>
                    <a:pt x="32792" y="0"/>
                    <a:pt x="32733" y="0"/>
                  </a:cubicBezTo>
                  <a:close/>
                  <a:moveTo>
                    <a:pt x="33581" y="7"/>
                  </a:moveTo>
                  <a:cubicBezTo>
                    <a:pt x="33527" y="7"/>
                    <a:pt x="33472" y="50"/>
                    <a:pt x="33472" y="111"/>
                  </a:cubicBezTo>
                  <a:cubicBezTo>
                    <a:pt x="33472" y="171"/>
                    <a:pt x="33515" y="220"/>
                    <a:pt x="33576" y="220"/>
                  </a:cubicBezTo>
                  <a:cubicBezTo>
                    <a:pt x="33851" y="225"/>
                    <a:pt x="34135" y="237"/>
                    <a:pt x="34415" y="258"/>
                  </a:cubicBezTo>
                  <a:lnTo>
                    <a:pt x="34426" y="258"/>
                  </a:lnTo>
                  <a:cubicBezTo>
                    <a:pt x="34481" y="258"/>
                    <a:pt x="34524" y="215"/>
                    <a:pt x="34530" y="160"/>
                  </a:cubicBezTo>
                  <a:cubicBezTo>
                    <a:pt x="34530" y="99"/>
                    <a:pt x="34486" y="50"/>
                    <a:pt x="34431" y="45"/>
                  </a:cubicBezTo>
                  <a:cubicBezTo>
                    <a:pt x="34147" y="28"/>
                    <a:pt x="33861" y="18"/>
                    <a:pt x="33581" y="7"/>
                  </a:cubicBezTo>
                  <a:close/>
                  <a:moveTo>
                    <a:pt x="31042" y="88"/>
                  </a:moveTo>
                  <a:cubicBezTo>
                    <a:pt x="31039" y="88"/>
                    <a:pt x="31036" y="88"/>
                    <a:pt x="31033" y="89"/>
                  </a:cubicBezTo>
                  <a:cubicBezTo>
                    <a:pt x="30753" y="116"/>
                    <a:pt x="30469" y="149"/>
                    <a:pt x="30189" y="187"/>
                  </a:cubicBezTo>
                  <a:cubicBezTo>
                    <a:pt x="30135" y="198"/>
                    <a:pt x="30090" y="248"/>
                    <a:pt x="30102" y="308"/>
                  </a:cubicBezTo>
                  <a:cubicBezTo>
                    <a:pt x="30107" y="362"/>
                    <a:pt x="30156" y="395"/>
                    <a:pt x="30206" y="395"/>
                  </a:cubicBezTo>
                  <a:lnTo>
                    <a:pt x="30222" y="395"/>
                  </a:lnTo>
                  <a:cubicBezTo>
                    <a:pt x="30496" y="357"/>
                    <a:pt x="30775" y="324"/>
                    <a:pt x="31056" y="296"/>
                  </a:cubicBezTo>
                  <a:cubicBezTo>
                    <a:pt x="31115" y="291"/>
                    <a:pt x="31154" y="243"/>
                    <a:pt x="31148" y="182"/>
                  </a:cubicBezTo>
                  <a:cubicBezTo>
                    <a:pt x="31143" y="130"/>
                    <a:pt x="31094" y="88"/>
                    <a:pt x="31042" y="88"/>
                  </a:cubicBezTo>
                  <a:close/>
                  <a:moveTo>
                    <a:pt x="35275" y="111"/>
                  </a:moveTo>
                  <a:cubicBezTo>
                    <a:pt x="35215" y="111"/>
                    <a:pt x="35166" y="149"/>
                    <a:pt x="35160" y="204"/>
                  </a:cubicBezTo>
                  <a:cubicBezTo>
                    <a:pt x="35154" y="264"/>
                    <a:pt x="35199" y="314"/>
                    <a:pt x="35258" y="319"/>
                  </a:cubicBezTo>
                  <a:cubicBezTo>
                    <a:pt x="35538" y="346"/>
                    <a:pt x="35817" y="379"/>
                    <a:pt x="36098" y="412"/>
                  </a:cubicBezTo>
                  <a:lnTo>
                    <a:pt x="36108" y="412"/>
                  </a:lnTo>
                  <a:cubicBezTo>
                    <a:pt x="36163" y="412"/>
                    <a:pt x="36207" y="374"/>
                    <a:pt x="36212" y="319"/>
                  </a:cubicBezTo>
                  <a:cubicBezTo>
                    <a:pt x="36219" y="264"/>
                    <a:pt x="36179" y="210"/>
                    <a:pt x="36120" y="204"/>
                  </a:cubicBezTo>
                  <a:cubicBezTo>
                    <a:pt x="35840" y="165"/>
                    <a:pt x="35561" y="139"/>
                    <a:pt x="35275" y="111"/>
                  </a:cubicBezTo>
                  <a:close/>
                  <a:moveTo>
                    <a:pt x="36946" y="317"/>
                  </a:moveTo>
                  <a:cubicBezTo>
                    <a:pt x="36897" y="317"/>
                    <a:pt x="36848" y="357"/>
                    <a:pt x="36843" y="407"/>
                  </a:cubicBezTo>
                  <a:cubicBezTo>
                    <a:pt x="36831" y="467"/>
                    <a:pt x="36870" y="516"/>
                    <a:pt x="36930" y="527"/>
                  </a:cubicBezTo>
                  <a:cubicBezTo>
                    <a:pt x="37210" y="571"/>
                    <a:pt x="37484" y="615"/>
                    <a:pt x="37758" y="665"/>
                  </a:cubicBezTo>
                  <a:lnTo>
                    <a:pt x="37780" y="665"/>
                  </a:lnTo>
                  <a:cubicBezTo>
                    <a:pt x="37830" y="665"/>
                    <a:pt x="37873" y="632"/>
                    <a:pt x="37884" y="577"/>
                  </a:cubicBezTo>
                  <a:cubicBezTo>
                    <a:pt x="37896" y="521"/>
                    <a:pt x="37856" y="467"/>
                    <a:pt x="37797" y="456"/>
                  </a:cubicBezTo>
                  <a:cubicBezTo>
                    <a:pt x="37517" y="407"/>
                    <a:pt x="37243" y="362"/>
                    <a:pt x="36963" y="319"/>
                  </a:cubicBezTo>
                  <a:cubicBezTo>
                    <a:pt x="36958" y="318"/>
                    <a:pt x="36952" y="317"/>
                    <a:pt x="36946" y="317"/>
                  </a:cubicBezTo>
                  <a:close/>
                  <a:moveTo>
                    <a:pt x="29371" y="328"/>
                  </a:moveTo>
                  <a:cubicBezTo>
                    <a:pt x="29364" y="328"/>
                    <a:pt x="29358" y="328"/>
                    <a:pt x="29351" y="329"/>
                  </a:cubicBezTo>
                  <a:cubicBezTo>
                    <a:pt x="29071" y="385"/>
                    <a:pt x="28792" y="445"/>
                    <a:pt x="28523" y="516"/>
                  </a:cubicBezTo>
                  <a:cubicBezTo>
                    <a:pt x="28463" y="527"/>
                    <a:pt x="28430" y="587"/>
                    <a:pt x="28446" y="642"/>
                  </a:cubicBezTo>
                  <a:cubicBezTo>
                    <a:pt x="28458" y="691"/>
                    <a:pt x="28501" y="724"/>
                    <a:pt x="28544" y="724"/>
                  </a:cubicBezTo>
                  <a:cubicBezTo>
                    <a:pt x="28556" y="724"/>
                    <a:pt x="28567" y="719"/>
                    <a:pt x="28572" y="719"/>
                  </a:cubicBezTo>
                  <a:cubicBezTo>
                    <a:pt x="28835" y="653"/>
                    <a:pt x="29115" y="592"/>
                    <a:pt x="29394" y="538"/>
                  </a:cubicBezTo>
                  <a:cubicBezTo>
                    <a:pt x="29449" y="527"/>
                    <a:pt x="29488" y="473"/>
                    <a:pt x="29477" y="412"/>
                  </a:cubicBezTo>
                  <a:cubicBezTo>
                    <a:pt x="29467" y="363"/>
                    <a:pt x="29423" y="328"/>
                    <a:pt x="29371" y="328"/>
                  </a:cubicBezTo>
                  <a:close/>
                  <a:moveTo>
                    <a:pt x="38611" y="613"/>
                  </a:moveTo>
                  <a:cubicBezTo>
                    <a:pt x="38563" y="613"/>
                    <a:pt x="38519" y="649"/>
                    <a:pt x="38503" y="698"/>
                  </a:cubicBezTo>
                  <a:cubicBezTo>
                    <a:pt x="38493" y="757"/>
                    <a:pt x="38531" y="812"/>
                    <a:pt x="38586" y="823"/>
                  </a:cubicBezTo>
                  <a:cubicBezTo>
                    <a:pt x="38865" y="878"/>
                    <a:pt x="39139" y="938"/>
                    <a:pt x="39414" y="999"/>
                  </a:cubicBezTo>
                  <a:cubicBezTo>
                    <a:pt x="39419" y="1004"/>
                    <a:pt x="39429" y="1004"/>
                    <a:pt x="39435" y="1004"/>
                  </a:cubicBezTo>
                  <a:cubicBezTo>
                    <a:pt x="39485" y="1004"/>
                    <a:pt x="39528" y="971"/>
                    <a:pt x="39540" y="921"/>
                  </a:cubicBezTo>
                  <a:cubicBezTo>
                    <a:pt x="39550" y="862"/>
                    <a:pt x="39518" y="807"/>
                    <a:pt x="39457" y="796"/>
                  </a:cubicBezTo>
                  <a:cubicBezTo>
                    <a:pt x="39183" y="731"/>
                    <a:pt x="38909" y="670"/>
                    <a:pt x="38630" y="615"/>
                  </a:cubicBezTo>
                  <a:cubicBezTo>
                    <a:pt x="38623" y="614"/>
                    <a:pt x="38617" y="613"/>
                    <a:pt x="38611" y="613"/>
                  </a:cubicBezTo>
                  <a:close/>
                  <a:moveTo>
                    <a:pt x="27734" y="742"/>
                  </a:moveTo>
                  <a:cubicBezTo>
                    <a:pt x="27724" y="742"/>
                    <a:pt x="27713" y="743"/>
                    <a:pt x="27701" y="746"/>
                  </a:cubicBezTo>
                  <a:cubicBezTo>
                    <a:pt x="27432" y="834"/>
                    <a:pt x="27163" y="928"/>
                    <a:pt x="26900" y="1026"/>
                  </a:cubicBezTo>
                  <a:cubicBezTo>
                    <a:pt x="26846" y="1048"/>
                    <a:pt x="26819" y="1108"/>
                    <a:pt x="26840" y="1163"/>
                  </a:cubicBezTo>
                  <a:cubicBezTo>
                    <a:pt x="26857" y="1207"/>
                    <a:pt x="26895" y="1234"/>
                    <a:pt x="26938" y="1234"/>
                  </a:cubicBezTo>
                  <a:cubicBezTo>
                    <a:pt x="26950" y="1234"/>
                    <a:pt x="26961" y="1229"/>
                    <a:pt x="26978" y="1224"/>
                  </a:cubicBezTo>
                  <a:cubicBezTo>
                    <a:pt x="27234" y="1125"/>
                    <a:pt x="27497" y="1032"/>
                    <a:pt x="27767" y="949"/>
                  </a:cubicBezTo>
                  <a:cubicBezTo>
                    <a:pt x="27821" y="928"/>
                    <a:pt x="27854" y="873"/>
                    <a:pt x="27833" y="817"/>
                  </a:cubicBezTo>
                  <a:cubicBezTo>
                    <a:pt x="27819" y="768"/>
                    <a:pt x="27780" y="742"/>
                    <a:pt x="27734" y="742"/>
                  </a:cubicBezTo>
                  <a:close/>
                  <a:moveTo>
                    <a:pt x="40255" y="989"/>
                  </a:moveTo>
                  <a:cubicBezTo>
                    <a:pt x="40210" y="989"/>
                    <a:pt x="40168" y="1020"/>
                    <a:pt x="40158" y="1070"/>
                  </a:cubicBezTo>
                  <a:cubicBezTo>
                    <a:pt x="40142" y="1125"/>
                    <a:pt x="40175" y="1179"/>
                    <a:pt x="40236" y="1196"/>
                  </a:cubicBezTo>
                  <a:cubicBezTo>
                    <a:pt x="40509" y="1267"/>
                    <a:pt x="40778" y="1338"/>
                    <a:pt x="41053" y="1409"/>
                  </a:cubicBezTo>
                  <a:cubicBezTo>
                    <a:pt x="41058" y="1409"/>
                    <a:pt x="41068" y="1415"/>
                    <a:pt x="41079" y="1415"/>
                  </a:cubicBezTo>
                  <a:cubicBezTo>
                    <a:pt x="41124" y="1415"/>
                    <a:pt x="41167" y="1382"/>
                    <a:pt x="41178" y="1333"/>
                  </a:cubicBezTo>
                  <a:cubicBezTo>
                    <a:pt x="41195" y="1278"/>
                    <a:pt x="41162" y="1217"/>
                    <a:pt x="41107" y="1207"/>
                  </a:cubicBezTo>
                  <a:cubicBezTo>
                    <a:pt x="40833" y="1130"/>
                    <a:pt x="40559" y="1059"/>
                    <a:pt x="40284" y="994"/>
                  </a:cubicBezTo>
                  <a:cubicBezTo>
                    <a:pt x="40275" y="991"/>
                    <a:pt x="40265" y="989"/>
                    <a:pt x="40255" y="989"/>
                  </a:cubicBezTo>
                  <a:close/>
                  <a:moveTo>
                    <a:pt x="41893" y="1433"/>
                  </a:moveTo>
                  <a:cubicBezTo>
                    <a:pt x="41846" y="1433"/>
                    <a:pt x="41806" y="1463"/>
                    <a:pt x="41792" y="1508"/>
                  </a:cubicBezTo>
                  <a:cubicBezTo>
                    <a:pt x="41776" y="1563"/>
                    <a:pt x="41809" y="1624"/>
                    <a:pt x="41863" y="1639"/>
                  </a:cubicBezTo>
                  <a:cubicBezTo>
                    <a:pt x="42138" y="1717"/>
                    <a:pt x="42406" y="1799"/>
                    <a:pt x="42669" y="1882"/>
                  </a:cubicBezTo>
                  <a:cubicBezTo>
                    <a:pt x="42680" y="1887"/>
                    <a:pt x="42690" y="1887"/>
                    <a:pt x="42702" y="1887"/>
                  </a:cubicBezTo>
                  <a:cubicBezTo>
                    <a:pt x="42746" y="1887"/>
                    <a:pt x="42789" y="1859"/>
                    <a:pt x="42801" y="1816"/>
                  </a:cubicBezTo>
                  <a:cubicBezTo>
                    <a:pt x="42817" y="1760"/>
                    <a:pt x="42789" y="1700"/>
                    <a:pt x="42735" y="1684"/>
                  </a:cubicBezTo>
                  <a:cubicBezTo>
                    <a:pt x="42467" y="1596"/>
                    <a:pt x="42197" y="1513"/>
                    <a:pt x="41923" y="1437"/>
                  </a:cubicBezTo>
                  <a:cubicBezTo>
                    <a:pt x="41913" y="1434"/>
                    <a:pt x="41903" y="1433"/>
                    <a:pt x="41893" y="1433"/>
                  </a:cubicBezTo>
                  <a:close/>
                  <a:moveTo>
                    <a:pt x="26163" y="1349"/>
                  </a:moveTo>
                  <a:cubicBezTo>
                    <a:pt x="26147" y="1349"/>
                    <a:pt x="26131" y="1353"/>
                    <a:pt x="26116" y="1361"/>
                  </a:cubicBezTo>
                  <a:cubicBezTo>
                    <a:pt x="25848" y="1475"/>
                    <a:pt x="25597" y="1596"/>
                    <a:pt x="25349" y="1717"/>
                  </a:cubicBezTo>
                  <a:cubicBezTo>
                    <a:pt x="25294" y="1743"/>
                    <a:pt x="25273" y="1804"/>
                    <a:pt x="25301" y="1859"/>
                  </a:cubicBezTo>
                  <a:cubicBezTo>
                    <a:pt x="25316" y="1897"/>
                    <a:pt x="25355" y="1920"/>
                    <a:pt x="25393" y="1920"/>
                  </a:cubicBezTo>
                  <a:cubicBezTo>
                    <a:pt x="25410" y="1920"/>
                    <a:pt x="25426" y="1914"/>
                    <a:pt x="25437" y="1908"/>
                  </a:cubicBezTo>
                  <a:cubicBezTo>
                    <a:pt x="25683" y="1788"/>
                    <a:pt x="25941" y="1667"/>
                    <a:pt x="26199" y="1553"/>
                  </a:cubicBezTo>
                  <a:cubicBezTo>
                    <a:pt x="26254" y="1525"/>
                    <a:pt x="26275" y="1465"/>
                    <a:pt x="26254" y="1409"/>
                  </a:cubicBezTo>
                  <a:cubicBezTo>
                    <a:pt x="26238" y="1371"/>
                    <a:pt x="26201" y="1349"/>
                    <a:pt x="26163" y="1349"/>
                  </a:cubicBezTo>
                  <a:close/>
                  <a:moveTo>
                    <a:pt x="43509" y="1936"/>
                  </a:moveTo>
                  <a:cubicBezTo>
                    <a:pt x="43465" y="1936"/>
                    <a:pt x="43422" y="1963"/>
                    <a:pt x="43409" y="2006"/>
                  </a:cubicBezTo>
                  <a:cubicBezTo>
                    <a:pt x="43387" y="2067"/>
                    <a:pt x="43420" y="2122"/>
                    <a:pt x="43474" y="2145"/>
                  </a:cubicBezTo>
                  <a:cubicBezTo>
                    <a:pt x="43743" y="2231"/>
                    <a:pt x="44012" y="2325"/>
                    <a:pt x="44269" y="2418"/>
                  </a:cubicBezTo>
                  <a:cubicBezTo>
                    <a:pt x="44286" y="2418"/>
                    <a:pt x="44296" y="2423"/>
                    <a:pt x="44308" y="2423"/>
                  </a:cubicBezTo>
                  <a:cubicBezTo>
                    <a:pt x="44352" y="2423"/>
                    <a:pt x="44390" y="2396"/>
                    <a:pt x="44407" y="2352"/>
                  </a:cubicBezTo>
                  <a:cubicBezTo>
                    <a:pt x="44428" y="2297"/>
                    <a:pt x="44395" y="2237"/>
                    <a:pt x="44341" y="2216"/>
                  </a:cubicBezTo>
                  <a:cubicBezTo>
                    <a:pt x="44078" y="2127"/>
                    <a:pt x="43815" y="2034"/>
                    <a:pt x="43540" y="1941"/>
                  </a:cubicBezTo>
                  <a:cubicBezTo>
                    <a:pt x="43530" y="1938"/>
                    <a:pt x="43519" y="1936"/>
                    <a:pt x="43509" y="1936"/>
                  </a:cubicBezTo>
                  <a:close/>
                  <a:moveTo>
                    <a:pt x="24643" y="2093"/>
                  </a:moveTo>
                  <a:cubicBezTo>
                    <a:pt x="24626" y="2093"/>
                    <a:pt x="24609" y="2097"/>
                    <a:pt x="24593" y="2105"/>
                  </a:cubicBezTo>
                  <a:cubicBezTo>
                    <a:pt x="24340" y="2237"/>
                    <a:pt x="24094" y="2380"/>
                    <a:pt x="23854" y="2522"/>
                  </a:cubicBezTo>
                  <a:cubicBezTo>
                    <a:pt x="23804" y="2550"/>
                    <a:pt x="23788" y="2615"/>
                    <a:pt x="23814" y="2664"/>
                  </a:cubicBezTo>
                  <a:cubicBezTo>
                    <a:pt x="23837" y="2697"/>
                    <a:pt x="23869" y="2714"/>
                    <a:pt x="23908" y="2714"/>
                  </a:cubicBezTo>
                  <a:cubicBezTo>
                    <a:pt x="23925" y="2714"/>
                    <a:pt x="23941" y="2714"/>
                    <a:pt x="23963" y="2704"/>
                  </a:cubicBezTo>
                  <a:cubicBezTo>
                    <a:pt x="24198" y="2560"/>
                    <a:pt x="24446" y="2423"/>
                    <a:pt x="24692" y="2292"/>
                  </a:cubicBezTo>
                  <a:cubicBezTo>
                    <a:pt x="24742" y="2264"/>
                    <a:pt x="24763" y="2199"/>
                    <a:pt x="24735" y="2150"/>
                  </a:cubicBezTo>
                  <a:cubicBezTo>
                    <a:pt x="24717" y="2112"/>
                    <a:pt x="24681" y="2093"/>
                    <a:pt x="24643" y="2093"/>
                  </a:cubicBezTo>
                  <a:close/>
                  <a:moveTo>
                    <a:pt x="45101" y="2499"/>
                  </a:moveTo>
                  <a:cubicBezTo>
                    <a:pt x="45059" y="2499"/>
                    <a:pt x="45020" y="2524"/>
                    <a:pt x="45004" y="2566"/>
                  </a:cubicBezTo>
                  <a:cubicBezTo>
                    <a:pt x="44982" y="2621"/>
                    <a:pt x="45009" y="2681"/>
                    <a:pt x="45065" y="2704"/>
                  </a:cubicBezTo>
                  <a:cubicBezTo>
                    <a:pt x="45338" y="2802"/>
                    <a:pt x="45601" y="2906"/>
                    <a:pt x="45854" y="3005"/>
                  </a:cubicBezTo>
                  <a:cubicBezTo>
                    <a:pt x="45870" y="3010"/>
                    <a:pt x="45880" y="3010"/>
                    <a:pt x="45892" y="3010"/>
                  </a:cubicBezTo>
                  <a:cubicBezTo>
                    <a:pt x="45935" y="3010"/>
                    <a:pt x="45974" y="2982"/>
                    <a:pt x="45991" y="2944"/>
                  </a:cubicBezTo>
                  <a:cubicBezTo>
                    <a:pt x="46012" y="2889"/>
                    <a:pt x="45985" y="2829"/>
                    <a:pt x="45930" y="2808"/>
                  </a:cubicBezTo>
                  <a:cubicBezTo>
                    <a:pt x="45678" y="2709"/>
                    <a:pt x="45409" y="2605"/>
                    <a:pt x="45141" y="2506"/>
                  </a:cubicBezTo>
                  <a:cubicBezTo>
                    <a:pt x="45128" y="2501"/>
                    <a:pt x="45114" y="2499"/>
                    <a:pt x="45101" y="2499"/>
                  </a:cubicBezTo>
                  <a:close/>
                  <a:moveTo>
                    <a:pt x="23187" y="2949"/>
                  </a:moveTo>
                  <a:cubicBezTo>
                    <a:pt x="23167" y="2949"/>
                    <a:pt x="23148" y="2955"/>
                    <a:pt x="23130" y="2967"/>
                  </a:cubicBezTo>
                  <a:cubicBezTo>
                    <a:pt x="22893" y="3119"/>
                    <a:pt x="22658" y="3278"/>
                    <a:pt x="22428" y="3443"/>
                  </a:cubicBezTo>
                  <a:cubicBezTo>
                    <a:pt x="22379" y="3476"/>
                    <a:pt x="22367" y="3542"/>
                    <a:pt x="22407" y="3592"/>
                  </a:cubicBezTo>
                  <a:cubicBezTo>
                    <a:pt x="22423" y="3618"/>
                    <a:pt x="22455" y="3635"/>
                    <a:pt x="22488" y="3635"/>
                  </a:cubicBezTo>
                  <a:cubicBezTo>
                    <a:pt x="22511" y="3635"/>
                    <a:pt x="22532" y="3630"/>
                    <a:pt x="22554" y="3613"/>
                  </a:cubicBezTo>
                  <a:cubicBezTo>
                    <a:pt x="22779" y="3453"/>
                    <a:pt x="23014" y="3296"/>
                    <a:pt x="23245" y="3142"/>
                  </a:cubicBezTo>
                  <a:cubicBezTo>
                    <a:pt x="23295" y="3109"/>
                    <a:pt x="23310" y="3043"/>
                    <a:pt x="23278" y="3000"/>
                  </a:cubicBezTo>
                  <a:cubicBezTo>
                    <a:pt x="23256" y="2967"/>
                    <a:pt x="23222" y="2949"/>
                    <a:pt x="23187" y="2949"/>
                  </a:cubicBezTo>
                  <a:close/>
                  <a:moveTo>
                    <a:pt x="46681" y="3112"/>
                  </a:moveTo>
                  <a:cubicBezTo>
                    <a:pt x="46638" y="3112"/>
                    <a:pt x="46599" y="3137"/>
                    <a:pt x="46583" y="3180"/>
                  </a:cubicBezTo>
                  <a:cubicBezTo>
                    <a:pt x="46560" y="3235"/>
                    <a:pt x="46588" y="3296"/>
                    <a:pt x="46643" y="3317"/>
                  </a:cubicBezTo>
                  <a:cubicBezTo>
                    <a:pt x="46911" y="3427"/>
                    <a:pt x="47175" y="3536"/>
                    <a:pt x="47421" y="3640"/>
                  </a:cubicBezTo>
                  <a:cubicBezTo>
                    <a:pt x="47432" y="3645"/>
                    <a:pt x="47448" y="3651"/>
                    <a:pt x="47459" y="3651"/>
                  </a:cubicBezTo>
                  <a:cubicBezTo>
                    <a:pt x="47503" y="3651"/>
                    <a:pt x="47542" y="3624"/>
                    <a:pt x="47557" y="3585"/>
                  </a:cubicBezTo>
                  <a:cubicBezTo>
                    <a:pt x="47580" y="3531"/>
                    <a:pt x="47557" y="3471"/>
                    <a:pt x="47503" y="3448"/>
                  </a:cubicBezTo>
                  <a:cubicBezTo>
                    <a:pt x="47256" y="3339"/>
                    <a:pt x="46993" y="3235"/>
                    <a:pt x="46719" y="3119"/>
                  </a:cubicBezTo>
                  <a:cubicBezTo>
                    <a:pt x="46707" y="3114"/>
                    <a:pt x="46693" y="3112"/>
                    <a:pt x="46681" y="3112"/>
                  </a:cubicBezTo>
                  <a:close/>
                  <a:moveTo>
                    <a:pt x="48236" y="3778"/>
                  </a:moveTo>
                  <a:cubicBezTo>
                    <a:pt x="48196" y="3778"/>
                    <a:pt x="48159" y="3802"/>
                    <a:pt x="48139" y="3838"/>
                  </a:cubicBezTo>
                  <a:cubicBezTo>
                    <a:pt x="48116" y="3893"/>
                    <a:pt x="48139" y="3959"/>
                    <a:pt x="48194" y="3980"/>
                  </a:cubicBezTo>
                  <a:cubicBezTo>
                    <a:pt x="48473" y="4106"/>
                    <a:pt x="48731" y="4222"/>
                    <a:pt x="48961" y="4331"/>
                  </a:cubicBezTo>
                  <a:cubicBezTo>
                    <a:pt x="48978" y="4336"/>
                    <a:pt x="48994" y="4341"/>
                    <a:pt x="49004" y="4341"/>
                  </a:cubicBezTo>
                  <a:cubicBezTo>
                    <a:pt x="49049" y="4341"/>
                    <a:pt x="49087" y="4320"/>
                    <a:pt x="49103" y="4282"/>
                  </a:cubicBezTo>
                  <a:cubicBezTo>
                    <a:pt x="49125" y="4227"/>
                    <a:pt x="49103" y="4166"/>
                    <a:pt x="49054" y="4139"/>
                  </a:cubicBezTo>
                  <a:cubicBezTo>
                    <a:pt x="48819" y="4030"/>
                    <a:pt x="48561" y="3914"/>
                    <a:pt x="48281" y="3789"/>
                  </a:cubicBezTo>
                  <a:cubicBezTo>
                    <a:pt x="48266" y="3781"/>
                    <a:pt x="48251" y="3778"/>
                    <a:pt x="48236" y="3778"/>
                  </a:cubicBezTo>
                  <a:close/>
                  <a:moveTo>
                    <a:pt x="21815" y="3929"/>
                  </a:moveTo>
                  <a:cubicBezTo>
                    <a:pt x="21793" y="3929"/>
                    <a:pt x="21769" y="3937"/>
                    <a:pt x="21749" y="3953"/>
                  </a:cubicBezTo>
                  <a:cubicBezTo>
                    <a:pt x="21529" y="4128"/>
                    <a:pt x="21310" y="4308"/>
                    <a:pt x="21097" y="4495"/>
                  </a:cubicBezTo>
                  <a:cubicBezTo>
                    <a:pt x="21052" y="4533"/>
                    <a:pt x="21047" y="4599"/>
                    <a:pt x="21085" y="4644"/>
                  </a:cubicBezTo>
                  <a:cubicBezTo>
                    <a:pt x="21107" y="4670"/>
                    <a:pt x="21140" y="4682"/>
                    <a:pt x="21168" y="4682"/>
                  </a:cubicBezTo>
                  <a:cubicBezTo>
                    <a:pt x="21190" y="4682"/>
                    <a:pt x="21216" y="4670"/>
                    <a:pt x="21239" y="4654"/>
                  </a:cubicBezTo>
                  <a:cubicBezTo>
                    <a:pt x="21446" y="4473"/>
                    <a:pt x="21661" y="4293"/>
                    <a:pt x="21881" y="4118"/>
                  </a:cubicBezTo>
                  <a:cubicBezTo>
                    <a:pt x="21929" y="4085"/>
                    <a:pt x="21935" y="4019"/>
                    <a:pt x="21896" y="3969"/>
                  </a:cubicBezTo>
                  <a:cubicBezTo>
                    <a:pt x="21877" y="3944"/>
                    <a:pt x="21847" y="3929"/>
                    <a:pt x="21815" y="3929"/>
                  </a:cubicBezTo>
                  <a:close/>
                  <a:moveTo>
                    <a:pt x="49771" y="4494"/>
                  </a:moveTo>
                  <a:cubicBezTo>
                    <a:pt x="49732" y="4494"/>
                    <a:pt x="49693" y="4516"/>
                    <a:pt x="49674" y="4556"/>
                  </a:cubicBezTo>
                  <a:cubicBezTo>
                    <a:pt x="49651" y="4604"/>
                    <a:pt x="49674" y="4670"/>
                    <a:pt x="49722" y="4698"/>
                  </a:cubicBezTo>
                  <a:cubicBezTo>
                    <a:pt x="50205" y="4933"/>
                    <a:pt x="50474" y="5077"/>
                    <a:pt x="50479" y="5082"/>
                  </a:cubicBezTo>
                  <a:cubicBezTo>
                    <a:pt x="50496" y="5087"/>
                    <a:pt x="50512" y="5092"/>
                    <a:pt x="50529" y="5092"/>
                  </a:cubicBezTo>
                  <a:cubicBezTo>
                    <a:pt x="50567" y="5092"/>
                    <a:pt x="50600" y="5071"/>
                    <a:pt x="50622" y="5038"/>
                  </a:cubicBezTo>
                  <a:cubicBezTo>
                    <a:pt x="50649" y="4988"/>
                    <a:pt x="50627" y="4923"/>
                    <a:pt x="50578" y="4895"/>
                  </a:cubicBezTo>
                  <a:cubicBezTo>
                    <a:pt x="50578" y="4890"/>
                    <a:pt x="50304" y="4748"/>
                    <a:pt x="49816" y="4506"/>
                  </a:cubicBezTo>
                  <a:cubicBezTo>
                    <a:pt x="49802" y="4498"/>
                    <a:pt x="49786" y="4494"/>
                    <a:pt x="49771" y="4494"/>
                  </a:cubicBezTo>
                  <a:close/>
                  <a:moveTo>
                    <a:pt x="20546" y="5042"/>
                  </a:moveTo>
                  <a:cubicBezTo>
                    <a:pt x="20519" y="5042"/>
                    <a:pt x="20493" y="5052"/>
                    <a:pt x="20472" y="5071"/>
                  </a:cubicBezTo>
                  <a:cubicBezTo>
                    <a:pt x="20269" y="5269"/>
                    <a:pt x="20072" y="5476"/>
                    <a:pt x="19880" y="5679"/>
                  </a:cubicBezTo>
                  <a:cubicBezTo>
                    <a:pt x="19842" y="5722"/>
                    <a:pt x="19842" y="5788"/>
                    <a:pt x="19885" y="5828"/>
                  </a:cubicBezTo>
                  <a:cubicBezTo>
                    <a:pt x="19907" y="5849"/>
                    <a:pt x="19929" y="5854"/>
                    <a:pt x="19956" y="5854"/>
                  </a:cubicBezTo>
                  <a:cubicBezTo>
                    <a:pt x="19984" y="5854"/>
                    <a:pt x="20011" y="5843"/>
                    <a:pt x="20032" y="5821"/>
                  </a:cubicBezTo>
                  <a:cubicBezTo>
                    <a:pt x="20219" y="5619"/>
                    <a:pt x="20417" y="5416"/>
                    <a:pt x="20619" y="5224"/>
                  </a:cubicBezTo>
                  <a:cubicBezTo>
                    <a:pt x="20664" y="5181"/>
                    <a:pt x="20664" y="5115"/>
                    <a:pt x="20624" y="5077"/>
                  </a:cubicBezTo>
                  <a:cubicBezTo>
                    <a:pt x="20602" y="5054"/>
                    <a:pt x="20574" y="5042"/>
                    <a:pt x="20546" y="5042"/>
                  </a:cubicBezTo>
                  <a:close/>
                  <a:moveTo>
                    <a:pt x="19395" y="6278"/>
                  </a:moveTo>
                  <a:cubicBezTo>
                    <a:pt x="19366" y="6278"/>
                    <a:pt x="19336" y="6291"/>
                    <a:pt x="19316" y="6314"/>
                  </a:cubicBezTo>
                  <a:cubicBezTo>
                    <a:pt x="19134" y="6524"/>
                    <a:pt x="18964" y="6742"/>
                    <a:pt x="18778" y="6972"/>
                  </a:cubicBezTo>
                  <a:cubicBezTo>
                    <a:pt x="18745" y="7022"/>
                    <a:pt x="18750" y="7088"/>
                    <a:pt x="18800" y="7121"/>
                  </a:cubicBezTo>
                  <a:cubicBezTo>
                    <a:pt x="18816" y="7137"/>
                    <a:pt x="18843" y="7143"/>
                    <a:pt x="18866" y="7143"/>
                  </a:cubicBezTo>
                  <a:cubicBezTo>
                    <a:pt x="18893" y="7143"/>
                    <a:pt x="18926" y="7131"/>
                    <a:pt x="18947" y="7104"/>
                  </a:cubicBezTo>
                  <a:cubicBezTo>
                    <a:pt x="19129" y="6873"/>
                    <a:pt x="19298" y="6660"/>
                    <a:pt x="19473" y="6453"/>
                  </a:cubicBezTo>
                  <a:cubicBezTo>
                    <a:pt x="19513" y="6408"/>
                    <a:pt x="19506" y="6337"/>
                    <a:pt x="19463" y="6304"/>
                  </a:cubicBezTo>
                  <a:cubicBezTo>
                    <a:pt x="19443" y="6287"/>
                    <a:pt x="19419" y="6278"/>
                    <a:pt x="19395" y="6278"/>
                  </a:cubicBezTo>
                  <a:close/>
                  <a:moveTo>
                    <a:pt x="11915" y="7714"/>
                  </a:moveTo>
                  <a:cubicBezTo>
                    <a:pt x="11869" y="7714"/>
                    <a:pt x="11823" y="7715"/>
                    <a:pt x="11778" y="7718"/>
                  </a:cubicBezTo>
                  <a:cubicBezTo>
                    <a:pt x="11719" y="7723"/>
                    <a:pt x="11674" y="7773"/>
                    <a:pt x="11680" y="7834"/>
                  </a:cubicBezTo>
                  <a:cubicBezTo>
                    <a:pt x="11680" y="7888"/>
                    <a:pt x="11730" y="7932"/>
                    <a:pt x="11790" y="7932"/>
                  </a:cubicBezTo>
                  <a:cubicBezTo>
                    <a:pt x="11838" y="7929"/>
                    <a:pt x="11887" y="7927"/>
                    <a:pt x="11937" y="7927"/>
                  </a:cubicBezTo>
                  <a:cubicBezTo>
                    <a:pt x="12147" y="7927"/>
                    <a:pt x="12370" y="7956"/>
                    <a:pt x="12595" y="8014"/>
                  </a:cubicBezTo>
                  <a:cubicBezTo>
                    <a:pt x="12600" y="8019"/>
                    <a:pt x="12612" y="8019"/>
                    <a:pt x="12623" y="8019"/>
                  </a:cubicBezTo>
                  <a:cubicBezTo>
                    <a:pt x="12666" y="8019"/>
                    <a:pt x="12711" y="7986"/>
                    <a:pt x="12721" y="7938"/>
                  </a:cubicBezTo>
                  <a:cubicBezTo>
                    <a:pt x="12738" y="7882"/>
                    <a:pt x="12706" y="7827"/>
                    <a:pt x="12650" y="7811"/>
                  </a:cubicBezTo>
                  <a:cubicBezTo>
                    <a:pt x="12398" y="7748"/>
                    <a:pt x="12150" y="7714"/>
                    <a:pt x="11915" y="7714"/>
                  </a:cubicBezTo>
                  <a:close/>
                  <a:moveTo>
                    <a:pt x="18356" y="7607"/>
                  </a:moveTo>
                  <a:cubicBezTo>
                    <a:pt x="18324" y="7607"/>
                    <a:pt x="18291" y="7623"/>
                    <a:pt x="18268" y="7652"/>
                  </a:cubicBezTo>
                  <a:cubicBezTo>
                    <a:pt x="18099" y="7888"/>
                    <a:pt x="17934" y="8118"/>
                    <a:pt x="17775" y="8338"/>
                  </a:cubicBezTo>
                  <a:cubicBezTo>
                    <a:pt x="17742" y="8386"/>
                    <a:pt x="17753" y="8452"/>
                    <a:pt x="17803" y="8485"/>
                  </a:cubicBezTo>
                  <a:cubicBezTo>
                    <a:pt x="17819" y="8497"/>
                    <a:pt x="17841" y="8502"/>
                    <a:pt x="17862" y="8502"/>
                  </a:cubicBezTo>
                  <a:cubicBezTo>
                    <a:pt x="17895" y="8502"/>
                    <a:pt x="17928" y="8491"/>
                    <a:pt x="17950" y="8459"/>
                  </a:cubicBezTo>
                  <a:cubicBezTo>
                    <a:pt x="18104" y="8239"/>
                    <a:pt x="18268" y="8009"/>
                    <a:pt x="18438" y="7773"/>
                  </a:cubicBezTo>
                  <a:cubicBezTo>
                    <a:pt x="18476" y="7728"/>
                    <a:pt x="18466" y="7663"/>
                    <a:pt x="18416" y="7630"/>
                  </a:cubicBezTo>
                  <a:cubicBezTo>
                    <a:pt x="18398" y="7614"/>
                    <a:pt x="18377" y="7607"/>
                    <a:pt x="18356" y="7607"/>
                  </a:cubicBezTo>
                  <a:close/>
                  <a:moveTo>
                    <a:pt x="10973" y="7941"/>
                  </a:moveTo>
                  <a:cubicBezTo>
                    <a:pt x="10956" y="7941"/>
                    <a:pt x="10940" y="7945"/>
                    <a:pt x="10923" y="7953"/>
                  </a:cubicBezTo>
                  <a:cubicBezTo>
                    <a:pt x="10660" y="8102"/>
                    <a:pt x="10430" y="8305"/>
                    <a:pt x="10266" y="8551"/>
                  </a:cubicBezTo>
                  <a:cubicBezTo>
                    <a:pt x="10239" y="8601"/>
                    <a:pt x="10250" y="8666"/>
                    <a:pt x="10298" y="8699"/>
                  </a:cubicBezTo>
                  <a:cubicBezTo>
                    <a:pt x="10316" y="8710"/>
                    <a:pt x="10338" y="8715"/>
                    <a:pt x="10359" y="8715"/>
                  </a:cubicBezTo>
                  <a:cubicBezTo>
                    <a:pt x="10392" y="8715"/>
                    <a:pt x="10425" y="8699"/>
                    <a:pt x="10447" y="8672"/>
                  </a:cubicBezTo>
                  <a:cubicBezTo>
                    <a:pt x="10589" y="8452"/>
                    <a:pt x="10786" y="8272"/>
                    <a:pt x="11028" y="8140"/>
                  </a:cubicBezTo>
                  <a:cubicBezTo>
                    <a:pt x="11077" y="8113"/>
                    <a:pt x="11099" y="8052"/>
                    <a:pt x="11072" y="7998"/>
                  </a:cubicBezTo>
                  <a:cubicBezTo>
                    <a:pt x="11049" y="7963"/>
                    <a:pt x="11012" y="7941"/>
                    <a:pt x="10973" y="7941"/>
                  </a:cubicBezTo>
                  <a:close/>
                  <a:moveTo>
                    <a:pt x="13405" y="8118"/>
                  </a:moveTo>
                  <a:cubicBezTo>
                    <a:pt x="13369" y="8118"/>
                    <a:pt x="13334" y="8136"/>
                    <a:pt x="13313" y="8168"/>
                  </a:cubicBezTo>
                  <a:cubicBezTo>
                    <a:pt x="13286" y="8216"/>
                    <a:pt x="13298" y="8282"/>
                    <a:pt x="13351" y="8315"/>
                  </a:cubicBezTo>
                  <a:cubicBezTo>
                    <a:pt x="13544" y="8431"/>
                    <a:pt x="13736" y="8616"/>
                    <a:pt x="13916" y="8874"/>
                  </a:cubicBezTo>
                  <a:cubicBezTo>
                    <a:pt x="13938" y="8902"/>
                    <a:pt x="13971" y="8919"/>
                    <a:pt x="14004" y="8919"/>
                  </a:cubicBezTo>
                  <a:cubicBezTo>
                    <a:pt x="14026" y="8919"/>
                    <a:pt x="14047" y="8907"/>
                    <a:pt x="14064" y="8897"/>
                  </a:cubicBezTo>
                  <a:cubicBezTo>
                    <a:pt x="14113" y="8864"/>
                    <a:pt x="14125" y="8798"/>
                    <a:pt x="14092" y="8748"/>
                  </a:cubicBezTo>
                  <a:cubicBezTo>
                    <a:pt x="13889" y="8474"/>
                    <a:pt x="13675" y="8266"/>
                    <a:pt x="13462" y="8135"/>
                  </a:cubicBezTo>
                  <a:cubicBezTo>
                    <a:pt x="13444" y="8123"/>
                    <a:pt x="13424" y="8118"/>
                    <a:pt x="13405" y="8118"/>
                  </a:cubicBezTo>
                  <a:close/>
                  <a:moveTo>
                    <a:pt x="17368" y="8977"/>
                  </a:moveTo>
                  <a:cubicBezTo>
                    <a:pt x="17337" y="8977"/>
                    <a:pt x="17305" y="8993"/>
                    <a:pt x="17282" y="9023"/>
                  </a:cubicBezTo>
                  <a:cubicBezTo>
                    <a:pt x="17090" y="9286"/>
                    <a:pt x="16925" y="9499"/>
                    <a:pt x="16772" y="9686"/>
                  </a:cubicBezTo>
                  <a:cubicBezTo>
                    <a:pt x="16733" y="9729"/>
                    <a:pt x="16739" y="9795"/>
                    <a:pt x="16783" y="9833"/>
                  </a:cubicBezTo>
                  <a:cubicBezTo>
                    <a:pt x="16804" y="9850"/>
                    <a:pt x="16827" y="9855"/>
                    <a:pt x="16854" y="9855"/>
                  </a:cubicBezTo>
                  <a:cubicBezTo>
                    <a:pt x="16882" y="9855"/>
                    <a:pt x="16915" y="9845"/>
                    <a:pt x="16931" y="9817"/>
                  </a:cubicBezTo>
                  <a:cubicBezTo>
                    <a:pt x="17090" y="9631"/>
                    <a:pt x="17254" y="9417"/>
                    <a:pt x="17452" y="9149"/>
                  </a:cubicBezTo>
                  <a:cubicBezTo>
                    <a:pt x="17490" y="9099"/>
                    <a:pt x="17479" y="9033"/>
                    <a:pt x="17429" y="9000"/>
                  </a:cubicBezTo>
                  <a:cubicBezTo>
                    <a:pt x="17412" y="8985"/>
                    <a:pt x="17390" y="8977"/>
                    <a:pt x="17368" y="8977"/>
                  </a:cubicBezTo>
                  <a:close/>
                  <a:moveTo>
                    <a:pt x="10092" y="9296"/>
                  </a:moveTo>
                  <a:cubicBezTo>
                    <a:pt x="10037" y="9296"/>
                    <a:pt x="9992" y="9343"/>
                    <a:pt x="9992" y="9400"/>
                  </a:cubicBezTo>
                  <a:cubicBezTo>
                    <a:pt x="9987" y="9428"/>
                    <a:pt x="9987" y="9456"/>
                    <a:pt x="9987" y="9483"/>
                  </a:cubicBezTo>
                  <a:cubicBezTo>
                    <a:pt x="9987" y="9757"/>
                    <a:pt x="10052" y="10020"/>
                    <a:pt x="10184" y="10267"/>
                  </a:cubicBezTo>
                  <a:cubicBezTo>
                    <a:pt x="10200" y="10305"/>
                    <a:pt x="10239" y="10326"/>
                    <a:pt x="10277" y="10326"/>
                  </a:cubicBezTo>
                  <a:cubicBezTo>
                    <a:pt x="10293" y="10326"/>
                    <a:pt x="10310" y="10321"/>
                    <a:pt x="10326" y="10316"/>
                  </a:cubicBezTo>
                  <a:cubicBezTo>
                    <a:pt x="10376" y="10288"/>
                    <a:pt x="10397" y="10222"/>
                    <a:pt x="10371" y="10174"/>
                  </a:cubicBezTo>
                  <a:cubicBezTo>
                    <a:pt x="10255" y="9954"/>
                    <a:pt x="10200" y="9724"/>
                    <a:pt x="10200" y="9483"/>
                  </a:cubicBezTo>
                  <a:lnTo>
                    <a:pt x="10200" y="9412"/>
                  </a:lnTo>
                  <a:cubicBezTo>
                    <a:pt x="10206" y="9352"/>
                    <a:pt x="10162" y="9302"/>
                    <a:pt x="10101" y="9296"/>
                  </a:cubicBezTo>
                  <a:cubicBezTo>
                    <a:pt x="10098" y="9296"/>
                    <a:pt x="10095" y="9296"/>
                    <a:pt x="10092" y="9296"/>
                  </a:cubicBezTo>
                  <a:close/>
                  <a:moveTo>
                    <a:pt x="14431" y="9433"/>
                  </a:moveTo>
                  <a:cubicBezTo>
                    <a:pt x="14415" y="9433"/>
                    <a:pt x="14399" y="9437"/>
                    <a:pt x="14383" y="9445"/>
                  </a:cubicBezTo>
                  <a:cubicBezTo>
                    <a:pt x="14333" y="9471"/>
                    <a:pt x="14310" y="9532"/>
                    <a:pt x="14333" y="9587"/>
                  </a:cubicBezTo>
                  <a:cubicBezTo>
                    <a:pt x="14449" y="9817"/>
                    <a:pt x="14552" y="10075"/>
                    <a:pt x="14651" y="10354"/>
                  </a:cubicBezTo>
                  <a:cubicBezTo>
                    <a:pt x="14667" y="10399"/>
                    <a:pt x="14705" y="10425"/>
                    <a:pt x="14750" y="10425"/>
                  </a:cubicBezTo>
                  <a:cubicBezTo>
                    <a:pt x="14760" y="10425"/>
                    <a:pt x="14771" y="10425"/>
                    <a:pt x="14783" y="10420"/>
                  </a:cubicBezTo>
                  <a:cubicBezTo>
                    <a:pt x="14837" y="10404"/>
                    <a:pt x="14869" y="10343"/>
                    <a:pt x="14848" y="10288"/>
                  </a:cubicBezTo>
                  <a:cubicBezTo>
                    <a:pt x="14750" y="9998"/>
                    <a:pt x="14639" y="9734"/>
                    <a:pt x="14525" y="9494"/>
                  </a:cubicBezTo>
                  <a:cubicBezTo>
                    <a:pt x="14505" y="9455"/>
                    <a:pt x="14470" y="9433"/>
                    <a:pt x="14431" y="9433"/>
                  </a:cubicBezTo>
                  <a:close/>
                  <a:moveTo>
                    <a:pt x="16281" y="10268"/>
                  </a:moveTo>
                  <a:cubicBezTo>
                    <a:pt x="16255" y="10268"/>
                    <a:pt x="16228" y="10278"/>
                    <a:pt x="16207" y="10300"/>
                  </a:cubicBezTo>
                  <a:cubicBezTo>
                    <a:pt x="15994" y="10503"/>
                    <a:pt x="15785" y="10672"/>
                    <a:pt x="15567" y="10814"/>
                  </a:cubicBezTo>
                  <a:cubicBezTo>
                    <a:pt x="15522" y="10847"/>
                    <a:pt x="15506" y="10913"/>
                    <a:pt x="15539" y="10958"/>
                  </a:cubicBezTo>
                  <a:cubicBezTo>
                    <a:pt x="15560" y="10991"/>
                    <a:pt x="15593" y="11006"/>
                    <a:pt x="15626" y="11006"/>
                  </a:cubicBezTo>
                  <a:cubicBezTo>
                    <a:pt x="15648" y="11006"/>
                    <a:pt x="15665" y="11001"/>
                    <a:pt x="15686" y="10991"/>
                  </a:cubicBezTo>
                  <a:cubicBezTo>
                    <a:pt x="15911" y="10842"/>
                    <a:pt x="16131" y="10662"/>
                    <a:pt x="16356" y="10447"/>
                  </a:cubicBezTo>
                  <a:cubicBezTo>
                    <a:pt x="16399" y="10409"/>
                    <a:pt x="16399" y="10343"/>
                    <a:pt x="16356" y="10300"/>
                  </a:cubicBezTo>
                  <a:cubicBezTo>
                    <a:pt x="16336" y="10280"/>
                    <a:pt x="16308" y="10268"/>
                    <a:pt x="16281" y="10268"/>
                  </a:cubicBezTo>
                  <a:close/>
                  <a:moveTo>
                    <a:pt x="10823" y="10750"/>
                  </a:moveTo>
                  <a:cubicBezTo>
                    <a:pt x="10792" y="10750"/>
                    <a:pt x="10760" y="10764"/>
                    <a:pt x="10738" y="10793"/>
                  </a:cubicBezTo>
                  <a:cubicBezTo>
                    <a:pt x="10705" y="10837"/>
                    <a:pt x="10710" y="10903"/>
                    <a:pt x="10759" y="10941"/>
                  </a:cubicBezTo>
                  <a:cubicBezTo>
                    <a:pt x="10973" y="11105"/>
                    <a:pt x="11231" y="11247"/>
                    <a:pt x="11527" y="11352"/>
                  </a:cubicBezTo>
                  <a:cubicBezTo>
                    <a:pt x="11538" y="11358"/>
                    <a:pt x="11548" y="11358"/>
                    <a:pt x="11565" y="11358"/>
                  </a:cubicBezTo>
                  <a:cubicBezTo>
                    <a:pt x="11603" y="11358"/>
                    <a:pt x="11647" y="11335"/>
                    <a:pt x="11664" y="11292"/>
                  </a:cubicBezTo>
                  <a:cubicBezTo>
                    <a:pt x="11680" y="11237"/>
                    <a:pt x="11653" y="11176"/>
                    <a:pt x="11598" y="11155"/>
                  </a:cubicBezTo>
                  <a:cubicBezTo>
                    <a:pt x="11324" y="11056"/>
                    <a:pt x="11088" y="10925"/>
                    <a:pt x="10885" y="10771"/>
                  </a:cubicBezTo>
                  <a:cubicBezTo>
                    <a:pt x="10867" y="10757"/>
                    <a:pt x="10845" y="10750"/>
                    <a:pt x="10823" y="10750"/>
                  </a:cubicBezTo>
                  <a:close/>
                  <a:moveTo>
                    <a:pt x="12376" y="11356"/>
                  </a:moveTo>
                  <a:cubicBezTo>
                    <a:pt x="12325" y="11356"/>
                    <a:pt x="12283" y="11392"/>
                    <a:pt x="12278" y="11444"/>
                  </a:cubicBezTo>
                  <a:cubicBezTo>
                    <a:pt x="12266" y="11500"/>
                    <a:pt x="12304" y="11555"/>
                    <a:pt x="12365" y="11566"/>
                  </a:cubicBezTo>
                  <a:cubicBezTo>
                    <a:pt x="12628" y="11609"/>
                    <a:pt x="12919" y="11631"/>
                    <a:pt x="13220" y="11637"/>
                  </a:cubicBezTo>
                  <a:cubicBezTo>
                    <a:pt x="13280" y="11637"/>
                    <a:pt x="13324" y="11588"/>
                    <a:pt x="13330" y="11533"/>
                  </a:cubicBezTo>
                  <a:cubicBezTo>
                    <a:pt x="13330" y="11472"/>
                    <a:pt x="13280" y="11423"/>
                    <a:pt x="13225" y="11423"/>
                  </a:cubicBezTo>
                  <a:cubicBezTo>
                    <a:pt x="12929" y="11418"/>
                    <a:pt x="12656" y="11396"/>
                    <a:pt x="12398" y="11358"/>
                  </a:cubicBezTo>
                  <a:cubicBezTo>
                    <a:pt x="12391" y="11356"/>
                    <a:pt x="12383" y="11356"/>
                    <a:pt x="12376" y="11356"/>
                  </a:cubicBezTo>
                  <a:close/>
                  <a:moveTo>
                    <a:pt x="15000" y="11024"/>
                  </a:moveTo>
                  <a:cubicBezTo>
                    <a:pt x="14989" y="11024"/>
                    <a:pt x="14979" y="11026"/>
                    <a:pt x="14968" y="11029"/>
                  </a:cubicBezTo>
                  <a:cubicBezTo>
                    <a:pt x="14914" y="11045"/>
                    <a:pt x="14881" y="11100"/>
                    <a:pt x="14897" y="11155"/>
                  </a:cubicBezTo>
                  <a:cubicBezTo>
                    <a:pt x="14897" y="11166"/>
                    <a:pt x="14897" y="11171"/>
                    <a:pt x="14902" y="11176"/>
                  </a:cubicBezTo>
                  <a:cubicBezTo>
                    <a:pt x="14894" y="11174"/>
                    <a:pt x="14885" y="11173"/>
                    <a:pt x="14876" y="11173"/>
                  </a:cubicBezTo>
                  <a:cubicBezTo>
                    <a:pt x="14864" y="11173"/>
                    <a:pt x="14852" y="11175"/>
                    <a:pt x="14843" y="11181"/>
                  </a:cubicBezTo>
                  <a:cubicBezTo>
                    <a:pt x="14591" y="11275"/>
                    <a:pt x="14333" y="11335"/>
                    <a:pt x="14047" y="11379"/>
                  </a:cubicBezTo>
                  <a:cubicBezTo>
                    <a:pt x="13988" y="11385"/>
                    <a:pt x="13949" y="11439"/>
                    <a:pt x="13961" y="11494"/>
                  </a:cubicBezTo>
                  <a:cubicBezTo>
                    <a:pt x="13965" y="11551"/>
                    <a:pt x="14014" y="11588"/>
                    <a:pt x="14065" y="11588"/>
                  </a:cubicBezTo>
                  <a:cubicBezTo>
                    <a:pt x="14068" y="11588"/>
                    <a:pt x="14072" y="11588"/>
                    <a:pt x="14075" y="11588"/>
                  </a:cubicBezTo>
                  <a:cubicBezTo>
                    <a:pt x="14371" y="11543"/>
                    <a:pt x="14651" y="11472"/>
                    <a:pt x="14914" y="11379"/>
                  </a:cubicBezTo>
                  <a:cubicBezTo>
                    <a:pt x="14925" y="11373"/>
                    <a:pt x="14935" y="11368"/>
                    <a:pt x="14947" y="11358"/>
                  </a:cubicBezTo>
                  <a:cubicBezTo>
                    <a:pt x="14996" y="11560"/>
                    <a:pt x="15040" y="11763"/>
                    <a:pt x="15084" y="11971"/>
                  </a:cubicBezTo>
                  <a:cubicBezTo>
                    <a:pt x="15094" y="12026"/>
                    <a:pt x="15139" y="12059"/>
                    <a:pt x="15188" y="12059"/>
                  </a:cubicBezTo>
                  <a:lnTo>
                    <a:pt x="15210" y="12059"/>
                  </a:lnTo>
                  <a:cubicBezTo>
                    <a:pt x="15264" y="12043"/>
                    <a:pt x="15304" y="11988"/>
                    <a:pt x="15292" y="11932"/>
                  </a:cubicBezTo>
                  <a:cubicBezTo>
                    <a:pt x="15231" y="11648"/>
                    <a:pt x="15172" y="11368"/>
                    <a:pt x="15100" y="11105"/>
                  </a:cubicBezTo>
                  <a:cubicBezTo>
                    <a:pt x="15087" y="11055"/>
                    <a:pt x="15047" y="11024"/>
                    <a:pt x="15000" y="11024"/>
                  </a:cubicBezTo>
                  <a:close/>
                  <a:moveTo>
                    <a:pt x="15334" y="12682"/>
                  </a:moveTo>
                  <a:cubicBezTo>
                    <a:pt x="15327" y="12682"/>
                    <a:pt x="15321" y="12682"/>
                    <a:pt x="15314" y="12684"/>
                  </a:cubicBezTo>
                  <a:cubicBezTo>
                    <a:pt x="15259" y="12689"/>
                    <a:pt x="15221" y="12744"/>
                    <a:pt x="15226" y="12799"/>
                  </a:cubicBezTo>
                  <a:cubicBezTo>
                    <a:pt x="15264" y="13073"/>
                    <a:pt x="15304" y="13352"/>
                    <a:pt x="15330" y="13637"/>
                  </a:cubicBezTo>
                  <a:cubicBezTo>
                    <a:pt x="15336" y="13693"/>
                    <a:pt x="15380" y="13731"/>
                    <a:pt x="15435" y="13731"/>
                  </a:cubicBezTo>
                  <a:lnTo>
                    <a:pt x="15446" y="13731"/>
                  </a:lnTo>
                  <a:cubicBezTo>
                    <a:pt x="15501" y="13725"/>
                    <a:pt x="15544" y="13670"/>
                    <a:pt x="15539" y="13615"/>
                  </a:cubicBezTo>
                  <a:cubicBezTo>
                    <a:pt x="15511" y="13331"/>
                    <a:pt x="15478" y="13045"/>
                    <a:pt x="15435" y="12772"/>
                  </a:cubicBezTo>
                  <a:cubicBezTo>
                    <a:pt x="15429" y="12718"/>
                    <a:pt x="15386" y="12682"/>
                    <a:pt x="15334" y="12682"/>
                  </a:cubicBezTo>
                  <a:close/>
                  <a:moveTo>
                    <a:pt x="15502" y="14360"/>
                  </a:moveTo>
                  <a:cubicBezTo>
                    <a:pt x="15500" y="14360"/>
                    <a:pt x="15497" y="14360"/>
                    <a:pt x="15494" y="14361"/>
                  </a:cubicBezTo>
                  <a:cubicBezTo>
                    <a:pt x="15435" y="14366"/>
                    <a:pt x="15390" y="14416"/>
                    <a:pt x="15396" y="14476"/>
                  </a:cubicBezTo>
                  <a:cubicBezTo>
                    <a:pt x="15407" y="14750"/>
                    <a:pt x="15418" y="15029"/>
                    <a:pt x="15423" y="15314"/>
                  </a:cubicBezTo>
                  <a:cubicBezTo>
                    <a:pt x="15423" y="15375"/>
                    <a:pt x="15473" y="15418"/>
                    <a:pt x="15527" y="15418"/>
                  </a:cubicBezTo>
                  <a:lnTo>
                    <a:pt x="15534" y="15418"/>
                  </a:lnTo>
                  <a:cubicBezTo>
                    <a:pt x="15588" y="15418"/>
                    <a:pt x="15638" y="15370"/>
                    <a:pt x="15638" y="15309"/>
                  </a:cubicBezTo>
                  <a:cubicBezTo>
                    <a:pt x="15632" y="15024"/>
                    <a:pt x="15621" y="14740"/>
                    <a:pt x="15605" y="14459"/>
                  </a:cubicBezTo>
                  <a:cubicBezTo>
                    <a:pt x="15600" y="14407"/>
                    <a:pt x="15554" y="14360"/>
                    <a:pt x="15502" y="14360"/>
                  </a:cubicBezTo>
                  <a:close/>
                  <a:moveTo>
                    <a:pt x="15527" y="16055"/>
                  </a:moveTo>
                  <a:cubicBezTo>
                    <a:pt x="15468" y="16060"/>
                    <a:pt x="15423" y="16098"/>
                    <a:pt x="15418" y="16154"/>
                  </a:cubicBezTo>
                  <a:cubicBezTo>
                    <a:pt x="15413" y="16432"/>
                    <a:pt x="15402" y="16718"/>
                    <a:pt x="15385" y="16997"/>
                  </a:cubicBezTo>
                  <a:cubicBezTo>
                    <a:pt x="15380" y="17057"/>
                    <a:pt x="15423" y="17107"/>
                    <a:pt x="15484" y="17107"/>
                  </a:cubicBezTo>
                  <a:lnTo>
                    <a:pt x="15489" y="17107"/>
                  </a:lnTo>
                  <a:cubicBezTo>
                    <a:pt x="15544" y="17107"/>
                    <a:pt x="15593" y="17068"/>
                    <a:pt x="15593" y="17009"/>
                  </a:cubicBezTo>
                  <a:cubicBezTo>
                    <a:pt x="15615" y="16728"/>
                    <a:pt x="15626" y="16443"/>
                    <a:pt x="15632" y="16159"/>
                  </a:cubicBezTo>
                  <a:cubicBezTo>
                    <a:pt x="15632" y="16104"/>
                    <a:pt x="15588" y="16055"/>
                    <a:pt x="15527" y="16055"/>
                  </a:cubicBezTo>
                  <a:close/>
                  <a:moveTo>
                    <a:pt x="15417" y="17741"/>
                  </a:moveTo>
                  <a:cubicBezTo>
                    <a:pt x="15365" y="17741"/>
                    <a:pt x="15324" y="17782"/>
                    <a:pt x="15319" y="17836"/>
                  </a:cubicBezTo>
                  <a:cubicBezTo>
                    <a:pt x="15292" y="18115"/>
                    <a:pt x="15259" y="18395"/>
                    <a:pt x="15221" y="18669"/>
                  </a:cubicBezTo>
                  <a:cubicBezTo>
                    <a:pt x="15210" y="18729"/>
                    <a:pt x="15254" y="18784"/>
                    <a:pt x="15309" y="18790"/>
                  </a:cubicBezTo>
                  <a:lnTo>
                    <a:pt x="15325" y="18790"/>
                  </a:lnTo>
                  <a:cubicBezTo>
                    <a:pt x="15375" y="18790"/>
                    <a:pt x="15423" y="18752"/>
                    <a:pt x="15428" y="18702"/>
                  </a:cubicBezTo>
                  <a:cubicBezTo>
                    <a:pt x="15468" y="18423"/>
                    <a:pt x="15501" y="18137"/>
                    <a:pt x="15527" y="17857"/>
                  </a:cubicBezTo>
                  <a:cubicBezTo>
                    <a:pt x="15534" y="17798"/>
                    <a:pt x="15489" y="17748"/>
                    <a:pt x="15435" y="17743"/>
                  </a:cubicBezTo>
                  <a:cubicBezTo>
                    <a:pt x="15429" y="17742"/>
                    <a:pt x="15423" y="17741"/>
                    <a:pt x="15417" y="17741"/>
                  </a:cubicBezTo>
                  <a:close/>
                  <a:moveTo>
                    <a:pt x="15186" y="19416"/>
                  </a:moveTo>
                  <a:cubicBezTo>
                    <a:pt x="15140" y="19416"/>
                    <a:pt x="15098" y="19455"/>
                    <a:pt x="15089" y="19501"/>
                  </a:cubicBezTo>
                  <a:cubicBezTo>
                    <a:pt x="15040" y="19782"/>
                    <a:pt x="14985" y="20055"/>
                    <a:pt x="14925" y="20330"/>
                  </a:cubicBezTo>
                  <a:cubicBezTo>
                    <a:pt x="14914" y="20384"/>
                    <a:pt x="14952" y="20444"/>
                    <a:pt x="15008" y="20455"/>
                  </a:cubicBezTo>
                  <a:lnTo>
                    <a:pt x="15029" y="20455"/>
                  </a:lnTo>
                  <a:cubicBezTo>
                    <a:pt x="15079" y="20455"/>
                    <a:pt x="15122" y="20422"/>
                    <a:pt x="15133" y="20373"/>
                  </a:cubicBezTo>
                  <a:cubicBezTo>
                    <a:pt x="15193" y="20100"/>
                    <a:pt x="15248" y="19820"/>
                    <a:pt x="15297" y="19541"/>
                  </a:cubicBezTo>
                  <a:cubicBezTo>
                    <a:pt x="15309" y="19480"/>
                    <a:pt x="15271" y="19425"/>
                    <a:pt x="15210" y="19420"/>
                  </a:cubicBezTo>
                  <a:cubicBezTo>
                    <a:pt x="15202" y="19417"/>
                    <a:pt x="15194" y="19416"/>
                    <a:pt x="15186" y="19416"/>
                  </a:cubicBezTo>
                  <a:close/>
                  <a:moveTo>
                    <a:pt x="14842" y="21067"/>
                  </a:moveTo>
                  <a:cubicBezTo>
                    <a:pt x="14791" y="21067"/>
                    <a:pt x="14748" y="21098"/>
                    <a:pt x="14733" y="21146"/>
                  </a:cubicBezTo>
                  <a:cubicBezTo>
                    <a:pt x="14662" y="21415"/>
                    <a:pt x="14591" y="21689"/>
                    <a:pt x="14508" y="21957"/>
                  </a:cubicBezTo>
                  <a:cubicBezTo>
                    <a:pt x="14492" y="22012"/>
                    <a:pt x="14525" y="22073"/>
                    <a:pt x="14580" y="22089"/>
                  </a:cubicBezTo>
                  <a:cubicBezTo>
                    <a:pt x="14591" y="22094"/>
                    <a:pt x="14601" y="22094"/>
                    <a:pt x="14606" y="22094"/>
                  </a:cubicBezTo>
                  <a:cubicBezTo>
                    <a:pt x="14656" y="22094"/>
                    <a:pt x="14695" y="22066"/>
                    <a:pt x="14712" y="22018"/>
                  </a:cubicBezTo>
                  <a:cubicBezTo>
                    <a:pt x="14793" y="21749"/>
                    <a:pt x="14869" y="21474"/>
                    <a:pt x="14935" y="21201"/>
                  </a:cubicBezTo>
                  <a:cubicBezTo>
                    <a:pt x="14952" y="21146"/>
                    <a:pt x="14919" y="21086"/>
                    <a:pt x="14864" y="21069"/>
                  </a:cubicBezTo>
                  <a:cubicBezTo>
                    <a:pt x="14857" y="21068"/>
                    <a:pt x="14849" y="21067"/>
                    <a:pt x="14842" y="21067"/>
                  </a:cubicBezTo>
                  <a:close/>
                  <a:moveTo>
                    <a:pt x="14351" y="22687"/>
                  </a:moveTo>
                  <a:cubicBezTo>
                    <a:pt x="14306" y="22687"/>
                    <a:pt x="14264" y="22713"/>
                    <a:pt x="14251" y="22757"/>
                  </a:cubicBezTo>
                  <a:cubicBezTo>
                    <a:pt x="14158" y="23020"/>
                    <a:pt x="14059" y="23290"/>
                    <a:pt x="13955" y="23546"/>
                  </a:cubicBezTo>
                  <a:cubicBezTo>
                    <a:pt x="13938" y="23601"/>
                    <a:pt x="13961" y="23662"/>
                    <a:pt x="14014" y="23684"/>
                  </a:cubicBezTo>
                  <a:cubicBezTo>
                    <a:pt x="14032" y="23690"/>
                    <a:pt x="14042" y="23690"/>
                    <a:pt x="14054" y="23690"/>
                  </a:cubicBezTo>
                  <a:cubicBezTo>
                    <a:pt x="14097" y="23690"/>
                    <a:pt x="14135" y="23667"/>
                    <a:pt x="14153" y="23624"/>
                  </a:cubicBezTo>
                  <a:cubicBezTo>
                    <a:pt x="14256" y="23361"/>
                    <a:pt x="14355" y="23098"/>
                    <a:pt x="14449" y="22829"/>
                  </a:cubicBezTo>
                  <a:cubicBezTo>
                    <a:pt x="14470" y="22774"/>
                    <a:pt x="14437" y="22714"/>
                    <a:pt x="14383" y="22691"/>
                  </a:cubicBezTo>
                  <a:cubicBezTo>
                    <a:pt x="14372" y="22688"/>
                    <a:pt x="14362" y="22687"/>
                    <a:pt x="14351" y="22687"/>
                  </a:cubicBezTo>
                  <a:close/>
                  <a:moveTo>
                    <a:pt x="13728" y="24259"/>
                  </a:moveTo>
                  <a:cubicBezTo>
                    <a:pt x="13686" y="24259"/>
                    <a:pt x="13647" y="24283"/>
                    <a:pt x="13632" y="24320"/>
                  </a:cubicBezTo>
                  <a:cubicBezTo>
                    <a:pt x="13516" y="24577"/>
                    <a:pt x="13396" y="24835"/>
                    <a:pt x="13275" y="25081"/>
                  </a:cubicBezTo>
                  <a:cubicBezTo>
                    <a:pt x="13248" y="25137"/>
                    <a:pt x="13270" y="25197"/>
                    <a:pt x="13319" y="25223"/>
                  </a:cubicBezTo>
                  <a:cubicBezTo>
                    <a:pt x="13336" y="25230"/>
                    <a:pt x="13351" y="25235"/>
                    <a:pt x="13369" y="25235"/>
                  </a:cubicBezTo>
                  <a:cubicBezTo>
                    <a:pt x="13407" y="25235"/>
                    <a:pt x="13445" y="25213"/>
                    <a:pt x="13462" y="25175"/>
                  </a:cubicBezTo>
                  <a:cubicBezTo>
                    <a:pt x="13587" y="24927"/>
                    <a:pt x="13708" y="24671"/>
                    <a:pt x="13824" y="24408"/>
                  </a:cubicBezTo>
                  <a:cubicBezTo>
                    <a:pt x="13850" y="24353"/>
                    <a:pt x="13824" y="24292"/>
                    <a:pt x="13774" y="24270"/>
                  </a:cubicBezTo>
                  <a:cubicBezTo>
                    <a:pt x="13759" y="24263"/>
                    <a:pt x="13743" y="24259"/>
                    <a:pt x="13728" y="24259"/>
                  </a:cubicBezTo>
                  <a:close/>
                  <a:moveTo>
                    <a:pt x="12972" y="25770"/>
                  </a:moveTo>
                  <a:cubicBezTo>
                    <a:pt x="12936" y="25770"/>
                    <a:pt x="12899" y="25788"/>
                    <a:pt x="12881" y="25822"/>
                  </a:cubicBezTo>
                  <a:cubicBezTo>
                    <a:pt x="12744" y="26068"/>
                    <a:pt x="12595" y="26309"/>
                    <a:pt x="12453" y="26545"/>
                  </a:cubicBezTo>
                  <a:cubicBezTo>
                    <a:pt x="12420" y="26594"/>
                    <a:pt x="12436" y="26660"/>
                    <a:pt x="12486" y="26693"/>
                  </a:cubicBezTo>
                  <a:cubicBezTo>
                    <a:pt x="12502" y="26703"/>
                    <a:pt x="12519" y="26710"/>
                    <a:pt x="12541" y="26710"/>
                  </a:cubicBezTo>
                  <a:cubicBezTo>
                    <a:pt x="12574" y="26710"/>
                    <a:pt x="12612" y="26693"/>
                    <a:pt x="12628" y="26660"/>
                  </a:cubicBezTo>
                  <a:cubicBezTo>
                    <a:pt x="12777" y="26419"/>
                    <a:pt x="12924" y="26172"/>
                    <a:pt x="13061" y="25926"/>
                  </a:cubicBezTo>
                  <a:cubicBezTo>
                    <a:pt x="13094" y="25876"/>
                    <a:pt x="13073" y="25810"/>
                    <a:pt x="13023" y="25782"/>
                  </a:cubicBezTo>
                  <a:cubicBezTo>
                    <a:pt x="13007" y="25774"/>
                    <a:pt x="12989" y="25770"/>
                    <a:pt x="12972" y="25770"/>
                  </a:cubicBezTo>
                  <a:close/>
                  <a:moveTo>
                    <a:pt x="12074" y="27200"/>
                  </a:moveTo>
                  <a:cubicBezTo>
                    <a:pt x="12040" y="27200"/>
                    <a:pt x="12008" y="27216"/>
                    <a:pt x="11987" y="27246"/>
                  </a:cubicBezTo>
                  <a:cubicBezTo>
                    <a:pt x="11828" y="27477"/>
                    <a:pt x="11664" y="27707"/>
                    <a:pt x="11494" y="27926"/>
                  </a:cubicBezTo>
                  <a:cubicBezTo>
                    <a:pt x="11456" y="27970"/>
                    <a:pt x="11466" y="28036"/>
                    <a:pt x="11510" y="28074"/>
                  </a:cubicBezTo>
                  <a:cubicBezTo>
                    <a:pt x="11532" y="28084"/>
                    <a:pt x="11555" y="28096"/>
                    <a:pt x="11576" y="28096"/>
                  </a:cubicBezTo>
                  <a:cubicBezTo>
                    <a:pt x="11609" y="28096"/>
                    <a:pt x="11636" y="28079"/>
                    <a:pt x="11659" y="28051"/>
                  </a:cubicBezTo>
                  <a:cubicBezTo>
                    <a:pt x="11833" y="27833"/>
                    <a:pt x="11998" y="27603"/>
                    <a:pt x="12162" y="27367"/>
                  </a:cubicBezTo>
                  <a:cubicBezTo>
                    <a:pt x="12195" y="27317"/>
                    <a:pt x="12185" y="27252"/>
                    <a:pt x="12135" y="27219"/>
                  </a:cubicBezTo>
                  <a:cubicBezTo>
                    <a:pt x="12116" y="27206"/>
                    <a:pt x="12095" y="27200"/>
                    <a:pt x="12074" y="27200"/>
                  </a:cubicBezTo>
                  <a:close/>
                  <a:moveTo>
                    <a:pt x="11044" y="28537"/>
                  </a:moveTo>
                  <a:cubicBezTo>
                    <a:pt x="11014" y="28537"/>
                    <a:pt x="10984" y="28550"/>
                    <a:pt x="10963" y="28578"/>
                  </a:cubicBezTo>
                  <a:cubicBezTo>
                    <a:pt x="10781" y="28787"/>
                    <a:pt x="10594" y="28995"/>
                    <a:pt x="10397" y="29197"/>
                  </a:cubicBezTo>
                  <a:cubicBezTo>
                    <a:pt x="10359" y="29242"/>
                    <a:pt x="10359" y="29308"/>
                    <a:pt x="10404" y="29346"/>
                  </a:cubicBezTo>
                  <a:cubicBezTo>
                    <a:pt x="10425" y="29367"/>
                    <a:pt x="10452" y="29379"/>
                    <a:pt x="10475" y="29379"/>
                  </a:cubicBezTo>
                  <a:cubicBezTo>
                    <a:pt x="10508" y="29379"/>
                    <a:pt x="10535" y="29367"/>
                    <a:pt x="10551" y="29346"/>
                  </a:cubicBezTo>
                  <a:cubicBezTo>
                    <a:pt x="10748" y="29137"/>
                    <a:pt x="10940" y="28929"/>
                    <a:pt x="11121" y="28716"/>
                  </a:cubicBezTo>
                  <a:cubicBezTo>
                    <a:pt x="11160" y="28666"/>
                    <a:pt x="11153" y="28600"/>
                    <a:pt x="11110" y="28562"/>
                  </a:cubicBezTo>
                  <a:cubicBezTo>
                    <a:pt x="11091" y="28545"/>
                    <a:pt x="11068" y="28537"/>
                    <a:pt x="11044" y="28537"/>
                  </a:cubicBezTo>
                  <a:close/>
                  <a:moveTo>
                    <a:pt x="9879" y="29761"/>
                  </a:moveTo>
                  <a:cubicBezTo>
                    <a:pt x="9853" y="29761"/>
                    <a:pt x="9827" y="29771"/>
                    <a:pt x="9805" y="29789"/>
                  </a:cubicBezTo>
                  <a:cubicBezTo>
                    <a:pt x="9608" y="29981"/>
                    <a:pt x="9395" y="30168"/>
                    <a:pt x="9180" y="30353"/>
                  </a:cubicBezTo>
                  <a:cubicBezTo>
                    <a:pt x="9137" y="30393"/>
                    <a:pt x="9132" y="30459"/>
                    <a:pt x="9170" y="30502"/>
                  </a:cubicBezTo>
                  <a:cubicBezTo>
                    <a:pt x="9192" y="30530"/>
                    <a:pt x="9225" y="30540"/>
                    <a:pt x="9253" y="30540"/>
                  </a:cubicBezTo>
                  <a:cubicBezTo>
                    <a:pt x="9274" y="30540"/>
                    <a:pt x="9301" y="30530"/>
                    <a:pt x="9318" y="30513"/>
                  </a:cubicBezTo>
                  <a:cubicBezTo>
                    <a:pt x="9537" y="30327"/>
                    <a:pt x="9751" y="30135"/>
                    <a:pt x="9954" y="29943"/>
                  </a:cubicBezTo>
                  <a:cubicBezTo>
                    <a:pt x="9992" y="29905"/>
                    <a:pt x="9997" y="29839"/>
                    <a:pt x="9954" y="29794"/>
                  </a:cubicBezTo>
                  <a:cubicBezTo>
                    <a:pt x="9934" y="29772"/>
                    <a:pt x="9907" y="29761"/>
                    <a:pt x="9879" y="29761"/>
                  </a:cubicBezTo>
                  <a:close/>
                  <a:moveTo>
                    <a:pt x="8596" y="30859"/>
                  </a:moveTo>
                  <a:cubicBezTo>
                    <a:pt x="8574" y="30859"/>
                    <a:pt x="8552" y="30866"/>
                    <a:pt x="8534" y="30880"/>
                  </a:cubicBezTo>
                  <a:cubicBezTo>
                    <a:pt x="8310" y="31051"/>
                    <a:pt x="8085" y="31215"/>
                    <a:pt x="7854" y="31373"/>
                  </a:cubicBezTo>
                  <a:cubicBezTo>
                    <a:pt x="7806" y="31406"/>
                    <a:pt x="7794" y="31471"/>
                    <a:pt x="7827" y="31521"/>
                  </a:cubicBezTo>
                  <a:cubicBezTo>
                    <a:pt x="7849" y="31554"/>
                    <a:pt x="7882" y="31570"/>
                    <a:pt x="7915" y="31570"/>
                  </a:cubicBezTo>
                  <a:cubicBezTo>
                    <a:pt x="7937" y="31570"/>
                    <a:pt x="7953" y="31560"/>
                    <a:pt x="7975" y="31549"/>
                  </a:cubicBezTo>
                  <a:cubicBezTo>
                    <a:pt x="8206" y="31390"/>
                    <a:pt x="8436" y="31220"/>
                    <a:pt x="8661" y="31051"/>
                  </a:cubicBezTo>
                  <a:cubicBezTo>
                    <a:pt x="8704" y="31011"/>
                    <a:pt x="8715" y="30945"/>
                    <a:pt x="8682" y="30902"/>
                  </a:cubicBezTo>
                  <a:cubicBezTo>
                    <a:pt x="8659" y="30873"/>
                    <a:pt x="8627" y="30859"/>
                    <a:pt x="8596" y="30859"/>
                  </a:cubicBezTo>
                  <a:close/>
                  <a:moveTo>
                    <a:pt x="7207" y="31819"/>
                  </a:moveTo>
                  <a:cubicBezTo>
                    <a:pt x="7189" y="31819"/>
                    <a:pt x="7170" y="31824"/>
                    <a:pt x="7153" y="31833"/>
                  </a:cubicBezTo>
                  <a:cubicBezTo>
                    <a:pt x="6911" y="31982"/>
                    <a:pt x="6671" y="32124"/>
                    <a:pt x="6430" y="32261"/>
                  </a:cubicBezTo>
                  <a:cubicBezTo>
                    <a:pt x="6375" y="32288"/>
                    <a:pt x="6359" y="32349"/>
                    <a:pt x="6385" y="32404"/>
                  </a:cubicBezTo>
                  <a:cubicBezTo>
                    <a:pt x="6407" y="32437"/>
                    <a:pt x="6440" y="32458"/>
                    <a:pt x="6478" y="32458"/>
                  </a:cubicBezTo>
                  <a:cubicBezTo>
                    <a:pt x="6496" y="32458"/>
                    <a:pt x="6511" y="32453"/>
                    <a:pt x="6528" y="32442"/>
                  </a:cubicBezTo>
                  <a:cubicBezTo>
                    <a:pt x="6774" y="32311"/>
                    <a:pt x="7022" y="32162"/>
                    <a:pt x="7262" y="32015"/>
                  </a:cubicBezTo>
                  <a:cubicBezTo>
                    <a:pt x="7312" y="31982"/>
                    <a:pt x="7328" y="31921"/>
                    <a:pt x="7295" y="31873"/>
                  </a:cubicBezTo>
                  <a:cubicBezTo>
                    <a:pt x="7277" y="31836"/>
                    <a:pt x="7243" y="31819"/>
                    <a:pt x="7207" y="31819"/>
                  </a:cubicBezTo>
                  <a:close/>
                  <a:moveTo>
                    <a:pt x="5731" y="32638"/>
                  </a:moveTo>
                  <a:cubicBezTo>
                    <a:pt x="5715" y="32638"/>
                    <a:pt x="5699" y="32642"/>
                    <a:pt x="5684" y="32650"/>
                  </a:cubicBezTo>
                  <a:cubicBezTo>
                    <a:pt x="5431" y="32771"/>
                    <a:pt x="5180" y="32892"/>
                    <a:pt x="4922" y="33001"/>
                  </a:cubicBezTo>
                  <a:cubicBezTo>
                    <a:pt x="4867" y="33024"/>
                    <a:pt x="4846" y="33089"/>
                    <a:pt x="4867" y="33138"/>
                  </a:cubicBezTo>
                  <a:cubicBezTo>
                    <a:pt x="4884" y="33182"/>
                    <a:pt x="4922" y="33204"/>
                    <a:pt x="4966" y="33204"/>
                  </a:cubicBezTo>
                  <a:cubicBezTo>
                    <a:pt x="4978" y="33204"/>
                    <a:pt x="4993" y="33199"/>
                    <a:pt x="5004" y="33193"/>
                  </a:cubicBezTo>
                  <a:cubicBezTo>
                    <a:pt x="5267" y="33083"/>
                    <a:pt x="5525" y="32963"/>
                    <a:pt x="5777" y="32837"/>
                  </a:cubicBezTo>
                  <a:cubicBezTo>
                    <a:pt x="5826" y="32809"/>
                    <a:pt x="5848" y="32749"/>
                    <a:pt x="5826" y="32695"/>
                  </a:cubicBezTo>
                  <a:cubicBezTo>
                    <a:pt x="5807" y="32660"/>
                    <a:pt x="5769" y="32638"/>
                    <a:pt x="5731" y="32638"/>
                  </a:cubicBezTo>
                  <a:close/>
                  <a:moveTo>
                    <a:pt x="4183" y="33312"/>
                  </a:moveTo>
                  <a:cubicBezTo>
                    <a:pt x="4170" y="33312"/>
                    <a:pt x="4157" y="33314"/>
                    <a:pt x="4144" y="33320"/>
                  </a:cubicBezTo>
                  <a:cubicBezTo>
                    <a:pt x="3886" y="33418"/>
                    <a:pt x="3617" y="33517"/>
                    <a:pt x="3354" y="33604"/>
                  </a:cubicBezTo>
                  <a:cubicBezTo>
                    <a:pt x="3300" y="33621"/>
                    <a:pt x="3268" y="33681"/>
                    <a:pt x="3289" y="33735"/>
                  </a:cubicBezTo>
                  <a:cubicBezTo>
                    <a:pt x="3300" y="33780"/>
                    <a:pt x="3344" y="33813"/>
                    <a:pt x="3387" y="33813"/>
                  </a:cubicBezTo>
                  <a:cubicBezTo>
                    <a:pt x="3399" y="33813"/>
                    <a:pt x="3410" y="33806"/>
                    <a:pt x="3420" y="33801"/>
                  </a:cubicBezTo>
                  <a:cubicBezTo>
                    <a:pt x="3688" y="33714"/>
                    <a:pt x="3958" y="33616"/>
                    <a:pt x="4221" y="33517"/>
                  </a:cubicBezTo>
                  <a:cubicBezTo>
                    <a:pt x="4275" y="33495"/>
                    <a:pt x="4303" y="33434"/>
                    <a:pt x="4280" y="33379"/>
                  </a:cubicBezTo>
                  <a:cubicBezTo>
                    <a:pt x="4264" y="33338"/>
                    <a:pt x="4225" y="33312"/>
                    <a:pt x="4183" y="33312"/>
                  </a:cubicBezTo>
                  <a:close/>
                  <a:moveTo>
                    <a:pt x="2585" y="33852"/>
                  </a:moveTo>
                  <a:cubicBezTo>
                    <a:pt x="2575" y="33852"/>
                    <a:pt x="2565" y="33853"/>
                    <a:pt x="2555" y="33856"/>
                  </a:cubicBezTo>
                  <a:cubicBezTo>
                    <a:pt x="2286" y="33933"/>
                    <a:pt x="2011" y="34004"/>
                    <a:pt x="1743" y="34076"/>
                  </a:cubicBezTo>
                  <a:cubicBezTo>
                    <a:pt x="1682" y="34087"/>
                    <a:pt x="1650" y="34147"/>
                    <a:pt x="1667" y="34201"/>
                  </a:cubicBezTo>
                  <a:cubicBezTo>
                    <a:pt x="1677" y="34251"/>
                    <a:pt x="1722" y="34284"/>
                    <a:pt x="1765" y="34284"/>
                  </a:cubicBezTo>
                  <a:cubicBezTo>
                    <a:pt x="1776" y="34284"/>
                    <a:pt x="1781" y="34284"/>
                    <a:pt x="1793" y="34279"/>
                  </a:cubicBezTo>
                  <a:cubicBezTo>
                    <a:pt x="2067" y="34213"/>
                    <a:pt x="2340" y="34135"/>
                    <a:pt x="2610" y="34059"/>
                  </a:cubicBezTo>
                  <a:cubicBezTo>
                    <a:pt x="2669" y="34043"/>
                    <a:pt x="2702" y="33983"/>
                    <a:pt x="2686" y="33927"/>
                  </a:cubicBezTo>
                  <a:cubicBezTo>
                    <a:pt x="2672" y="33882"/>
                    <a:pt x="2630" y="33852"/>
                    <a:pt x="2585" y="33852"/>
                  </a:cubicBezTo>
                  <a:close/>
                  <a:moveTo>
                    <a:pt x="941" y="34260"/>
                  </a:moveTo>
                  <a:cubicBezTo>
                    <a:pt x="934" y="34260"/>
                    <a:pt x="928" y="34260"/>
                    <a:pt x="921" y="34261"/>
                  </a:cubicBezTo>
                  <a:cubicBezTo>
                    <a:pt x="647" y="34322"/>
                    <a:pt x="374" y="34372"/>
                    <a:pt x="93" y="34421"/>
                  </a:cubicBezTo>
                  <a:cubicBezTo>
                    <a:pt x="38" y="34431"/>
                    <a:pt x="0" y="34486"/>
                    <a:pt x="12" y="34542"/>
                  </a:cubicBezTo>
                  <a:cubicBezTo>
                    <a:pt x="17" y="34596"/>
                    <a:pt x="66" y="34628"/>
                    <a:pt x="116" y="34628"/>
                  </a:cubicBezTo>
                  <a:lnTo>
                    <a:pt x="132" y="34628"/>
                  </a:lnTo>
                  <a:cubicBezTo>
                    <a:pt x="412" y="34580"/>
                    <a:pt x="691" y="34525"/>
                    <a:pt x="966" y="34471"/>
                  </a:cubicBezTo>
                  <a:cubicBezTo>
                    <a:pt x="1025" y="34459"/>
                    <a:pt x="1058" y="34398"/>
                    <a:pt x="1047" y="34344"/>
                  </a:cubicBezTo>
                  <a:cubicBezTo>
                    <a:pt x="1038" y="34295"/>
                    <a:pt x="993" y="34260"/>
                    <a:pt x="941" y="342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5"/>
            <p:cNvSpPr/>
            <p:nvPr/>
          </p:nvSpPr>
          <p:spPr>
            <a:xfrm rot="3863446">
              <a:off x="-69982" y="3404125"/>
              <a:ext cx="2593495" cy="1773187"/>
            </a:xfrm>
            <a:custGeom>
              <a:avLst/>
              <a:gdLst/>
              <a:ahLst/>
              <a:cxnLst/>
              <a:rect l="l" t="t" r="r" b="b"/>
              <a:pathLst>
                <a:path w="50649" h="34629" extrusionOk="0">
                  <a:moveTo>
                    <a:pt x="32733" y="0"/>
                  </a:moveTo>
                  <a:cubicBezTo>
                    <a:pt x="32447" y="7"/>
                    <a:pt x="32162" y="12"/>
                    <a:pt x="31883" y="28"/>
                  </a:cubicBezTo>
                  <a:cubicBezTo>
                    <a:pt x="31822" y="28"/>
                    <a:pt x="31779" y="78"/>
                    <a:pt x="31784" y="139"/>
                  </a:cubicBezTo>
                  <a:cubicBezTo>
                    <a:pt x="31784" y="193"/>
                    <a:pt x="31833" y="237"/>
                    <a:pt x="31888" y="237"/>
                  </a:cubicBezTo>
                  <a:lnTo>
                    <a:pt x="31893" y="237"/>
                  </a:lnTo>
                  <a:cubicBezTo>
                    <a:pt x="32167" y="225"/>
                    <a:pt x="32453" y="215"/>
                    <a:pt x="32733" y="215"/>
                  </a:cubicBezTo>
                  <a:cubicBezTo>
                    <a:pt x="32792" y="210"/>
                    <a:pt x="32842" y="165"/>
                    <a:pt x="32837" y="106"/>
                  </a:cubicBezTo>
                  <a:cubicBezTo>
                    <a:pt x="32837" y="45"/>
                    <a:pt x="32792" y="0"/>
                    <a:pt x="32733" y="0"/>
                  </a:cubicBezTo>
                  <a:close/>
                  <a:moveTo>
                    <a:pt x="33581" y="7"/>
                  </a:moveTo>
                  <a:cubicBezTo>
                    <a:pt x="33527" y="7"/>
                    <a:pt x="33472" y="50"/>
                    <a:pt x="33472" y="111"/>
                  </a:cubicBezTo>
                  <a:cubicBezTo>
                    <a:pt x="33472" y="171"/>
                    <a:pt x="33515" y="220"/>
                    <a:pt x="33576" y="220"/>
                  </a:cubicBezTo>
                  <a:cubicBezTo>
                    <a:pt x="33851" y="225"/>
                    <a:pt x="34135" y="237"/>
                    <a:pt x="34415" y="258"/>
                  </a:cubicBezTo>
                  <a:lnTo>
                    <a:pt x="34426" y="258"/>
                  </a:lnTo>
                  <a:cubicBezTo>
                    <a:pt x="34481" y="258"/>
                    <a:pt x="34524" y="215"/>
                    <a:pt x="34530" y="160"/>
                  </a:cubicBezTo>
                  <a:cubicBezTo>
                    <a:pt x="34530" y="99"/>
                    <a:pt x="34486" y="50"/>
                    <a:pt x="34431" y="45"/>
                  </a:cubicBezTo>
                  <a:cubicBezTo>
                    <a:pt x="34147" y="28"/>
                    <a:pt x="33861" y="18"/>
                    <a:pt x="33581" y="7"/>
                  </a:cubicBezTo>
                  <a:close/>
                  <a:moveTo>
                    <a:pt x="31042" y="88"/>
                  </a:moveTo>
                  <a:cubicBezTo>
                    <a:pt x="31039" y="88"/>
                    <a:pt x="31036" y="88"/>
                    <a:pt x="31033" y="89"/>
                  </a:cubicBezTo>
                  <a:cubicBezTo>
                    <a:pt x="30753" y="116"/>
                    <a:pt x="30469" y="149"/>
                    <a:pt x="30189" y="187"/>
                  </a:cubicBezTo>
                  <a:cubicBezTo>
                    <a:pt x="30135" y="198"/>
                    <a:pt x="30090" y="248"/>
                    <a:pt x="30102" y="308"/>
                  </a:cubicBezTo>
                  <a:cubicBezTo>
                    <a:pt x="30107" y="362"/>
                    <a:pt x="30156" y="395"/>
                    <a:pt x="30206" y="395"/>
                  </a:cubicBezTo>
                  <a:lnTo>
                    <a:pt x="30222" y="395"/>
                  </a:lnTo>
                  <a:cubicBezTo>
                    <a:pt x="30496" y="357"/>
                    <a:pt x="30775" y="324"/>
                    <a:pt x="31056" y="296"/>
                  </a:cubicBezTo>
                  <a:cubicBezTo>
                    <a:pt x="31115" y="291"/>
                    <a:pt x="31154" y="243"/>
                    <a:pt x="31148" y="182"/>
                  </a:cubicBezTo>
                  <a:cubicBezTo>
                    <a:pt x="31143" y="130"/>
                    <a:pt x="31094" y="88"/>
                    <a:pt x="31042" y="88"/>
                  </a:cubicBezTo>
                  <a:close/>
                  <a:moveTo>
                    <a:pt x="35275" y="111"/>
                  </a:moveTo>
                  <a:cubicBezTo>
                    <a:pt x="35215" y="111"/>
                    <a:pt x="35166" y="149"/>
                    <a:pt x="35160" y="204"/>
                  </a:cubicBezTo>
                  <a:cubicBezTo>
                    <a:pt x="35154" y="264"/>
                    <a:pt x="35199" y="314"/>
                    <a:pt x="35258" y="319"/>
                  </a:cubicBezTo>
                  <a:cubicBezTo>
                    <a:pt x="35538" y="346"/>
                    <a:pt x="35817" y="379"/>
                    <a:pt x="36098" y="412"/>
                  </a:cubicBezTo>
                  <a:lnTo>
                    <a:pt x="36108" y="412"/>
                  </a:lnTo>
                  <a:cubicBezTo>
                    <a:pt x="36163" y="412"/>
                    <a:pt x="36207" y="374"/>
                    <a:pt x="36212" y="319"/>
                  </a:cubicBezTo>
                  <a:cubicBezTo>
                    <a:pt x="36219" y="264"/>
                    <a:pt x="36179" y="210"/>
                    <a:pt x="36120" y="204"/>
                  </a:cubicBezTo>
                  <a:cubicBezTo>
                    <a:pt x="35840" y="165"/>
                    <a:pt x="35561" y="139"/>
                    <a:pt x="35275" y="111"/>
                  </a:cubicBezTo>
                  <a:close/>
                  <a:moveTo>
                    <a:pt x="36946" y="317"/>
                  </a:moveTo>
                  <a:cubicBezTo>
                    <a:pt x="36897" y="317"/>
                    <a:pt x="36848" y="357"/>
                    <a:pt x="36843" y="407"/>
                  </a:cubicBezTo>
                  <a:cubicBezTo>
                    <a:pt x="36831" y="467"/>
                    <a:pt x="36870" y="516"/>
                    <a:pt x="36930" y="527"/>
                  </a:cubicBezTo>
                  <a:cubicBezTo>
                    <a:pt x="37210" y="571"/>
                    <a:pt x="37484" y="615"/>
                    <a:pt x="37758" y="665"/>
                  </a:cubicBezTo>
                  <a:lnTo>
                    <a:pt x="37780" y="665"/>
                  </a:lnTo>
                  <a:cubicBezTo>
                    <a:pt x="37830" y="665"/>
                    <a:pt x="37873" y="632"/>
                    <a:pt x="37884" y="577"/>
                  </a:cubicBezTo>
                  <a:cubicBezTo>
                    <a:pt x="37896" y="521"/>
                    <a:pt x="37856" y="467"/>
                    <a:pt x="37797" y="456"/>
                  </a:cubicBezTo>
                  <a:cubicBezTo>
                    <a:pt x="37517" y="407"/>
                    <a:pt x="37243" y="362"/>
                    <a:pt x="36963" y="319"/>
                  </a:cubicBezTo>
                  <a:cubicBezTo>
                    <a:pt x="36958" y="318"/>
                    <a:pt x="36952" y="317"/>
                    <a:pt x="36946" y="317"/>
                  </a:cubicBezTo>
                  <a:close/>
                  <a:moveTo>
                    <a:pt x="29371" y="328"/>
                  </a:moveTo>
                  <a:cubicBezTo>
                    <a:pt x="29364" y="328"/>
                    <a:pt x="29358" y="328"/>
                    <a:pt x="29351" y="329"/>
                  </a:cubicBezTo>
                  <a:cubicBezTo>
                    <a:pt x="29071" y="385"/>
                    <a:pt x="28792" y="445"/>
                    <a:pt x="28523" y="516"/>
                  </a:cubicBezTo>
                  <a:cubicBezTo>
                    <a:pt x="28463" y="527"/>
                    <a:pt x="28430" y="587"/>
                    <a:pt x="28446" y="642"/>
                  </a:cubicBezTo>
                  <a:cubicBezTo>
                    <a:pt x="28458" y="691"/>
                    <a:pt x="28501" y="724"/>
                    <a:pt x="28544" y="724"/>
                  </a:cubicBezTo>
                  <a:cubicBezTo>
                    <a:pt x="28556" y="724"/>
                    <a:pt x="28567" y="719"/>
                    <a:pt x="28572" y="719"/>
                  </a:cubicBezTo>
                  <a:cubicBezTo>
                    <a:pt x="28835" y="653"/>
                    <a:pt x="29115" y="592"/>
                    <a:pt x="29394" y="538"/>
                  </a:cubicBezTo>
                  <a:cubicBezTo>
                    <a:pt x="29449" y="527"/>
                    <a:pt x="29488" y="473"/>
                    <a:pt x="29477" y="412"/>
                  </a:cubicBezTo>
                  <a:cubicBezTo>
                    <a:pt x="29467" y="363"/>
                    <a:pt x="29423" y="328"/>
                    <a:pt x="29371" y="328"/>
                  </a:cubicBezTo>
                  <a:close/>
                  <a:moveTo>
                    <a:pt x="38611" y="613"/>
                  </a:moveTo>
                  <a:cubicBezTo>
                    <a:pt x="38563" y="613"/>
                    <a:pt x="38519" y="649"/>
                    <a:pt x="38503" y="698"/>
                  </a:cubicBezTo>
                  <a:cubicBezTo>
                    <a:pt x="38493" y="757"/>
                    <a:pt x="38531" y="812"/>
                    <a:pt x="38586" y="823"/>
                  </a:cubicBezTo>
                  <a:cubicBezTo>
                    <a:pt x="38865" y="878"/>
                    <a:pt x="39139" y="938"/>
                    <a:pt x="39414" y="999"/>
                  </a:cubicBezTo>
                  <a:cubicBezTo>
                    <a:pt x="39419" y="1004"/>
                    <a:pt x="39429" y="1004"/>
                    <a:pt x="39435" y="1004"/>
                  </a:cubicBezTo>
                  <a:cubicBezTo>
                    <a:pt x="39485" y="1004"/>
                    <a:pt x="39528" y="971"/>
                    <a:pt x="39540" y="921"/>
                  </a:cubicBezTo>
                  <a:cubicBezTo>
                    <a:pt x="39550" y="862"/>
                    <a:pt x="39518" y="807"/>
                    <a:pt x="39457" y="796"/>
                  </a:cubicBezTo>
                  <a:cubicBezTo>
                    <a:pt x="39183" y="731"/>
                    <a:pt x="38909" y="670"/>
                    <a:pt x="38630" y="615"/>
                  </a:cubicBezTo>
                  <a:cubicBezTo>
                    <a:pt x="38623" y="614"/>
                    <a:pt x="38617" y="613"/>
                    <a:pt x="38611" y="613"/>
                  </a:cubicBezTo>
                  <a:close/>
                  <a:moveTo>
                    <a:pt x="27734" y="742"/>
                  </a:moveTo>
                  <a:cubicBezTo>
                    <a:pt x="27724" y="742"/>
                    <a:pt x="27713" y="743"/>
                    <a:pt x="27701" y="746"/>
                  </a:cubicBezTo>
                  <a:cubicBezTo>
                    <a:pt x="27432" y="834"/>
                    <a:pt x="27163" y="928"/>
                    <a:pt x="26900" y="1026"/>
                  </a:cubicBezTo>
                  <a:cubicBezTo>
                    <a:pt x="26846" y="1048"/>
                    <a:pt x="26819" y="1108"/>
                    <a:pt x="26840" y="1163"/>
                  </a:cubicBezTo>
                  <a:cubicBezTo>
                    <a:pt x="26857" y="1207"/>
                    <a:pt x="26895" y="1234"/>
                    <a:pt x="26938" y="1234"/>
                  </a:cubicBezTo>
                  <a:cubicBezTo>
                    <a:pt x="26950" y="1234"/>
                    <a:pt x="26961" y="1229"/>
                    <a:pt x="26978" y="1224"/>
                  </a:cubicBezTo>
                  <a:cubicBezTo>
                    <a:pt x="27234" y="1125"/>
                    <a:pt x="27497" y="1032"/>
                    <a:pt x="27767" y="949"/>
                  </a:cubicBezTo>
                  <a:cubicBezTo>
                    <a:pt x="27821" y="928"/>
                    <a:pt x="27854" y="873"/>
                    <a:pt x="27833" y="817"/>
                  </a:cubicBezTo>
                  <a:cubicBezTo>
                    <a:pt x="27819" y="768"/>
                    <a:pt x="27780" y="742"/>
                    <a:pt x="27734" y="742"/>
                  </a:cubicBezTo>
                  <a:close/>
                  <a:moveTo>
                    <a:pt x="40255" y="989"/>
                  </a:moveTo>
                  <a:cubicBezTo>
                    <a:pt x="40210" y="989"/>
                    <a:pt x="40168" y="1020"/>
                    <a:pt x="40158" y="1070"/>
                  </a:cubicBezTo>
                  <a:cubicBezTo>
                    <a:pt x="40142" y="1125"/>
                    <a:pt x="40175" y="1179"/>
                    <a:pt x="40236" y="1196"/>
                  </a:cubicBezTo>
                  <a:cubicBezTo>
                    <a:pt x="40509" y="1267"/>
                    <a:pt x="40778" y="1338"/>
                    <a:pt x="41053" y="1409"/>
                  </a:cubicBezTo>
                  <a:cubicBezTo>
                    <a:pt x="41058" y="1409"/>
                    <a:pt x="41068" y="1415"/>
                    <a:pt x="41079" y="1415"/>
                  </a:cubicBezTo>
                  <a:cubicBezTo>
                    <a:pt x="41124" y="1415"/>
                    <a:pt x="41167" y="1382"/>
                    <a:pt x="41178" y="1333"/>
                  </a:cubicBezTo>
                  <a:cubicBezTo>
                    <a:pt x="41195" y="1278"/>
                    <a:pt x="41162" y="1217"/>
                    <a:pt x="41107" y="1207"/>
                  </a:cubicBezTo>
                  <a:cubicBezTo>
                    <a:pt x="40833" y="1130"/>
                    <a:pt x="40559" y="1059"/>
                    <a:pt x="40284" y="994"/>
                  </a:cubicBezTo>
                  <a:cubicBezTo>
                    <a:pt x="40275" y="991"/>
                    <a:pt x="40265" y="989"/>
                    <a:pt x="40255" y="989"/>
                  </a:cubicBezTo>
                  <a:close/>
                  <a:moveTo>
                    <a:pt x="41893" y="1433"/>
                  </a:moveTo>
                  <a:cubicBezTo>
                    <a:pt x="41846" y="1433"/>
                    <a:pt x="41806" y="1463"/>
                    <a:pt x="41792" y="1508"/>
                  </a:cubicBezTo>
                  <a:cubicBezTo>
                    <a:pt x="41776" y="1563"/>
                    <a:pt x="41809" y="1624"/>
                    <a:pt x="41863" y="1639"/>
                  </a:cubicBezTo>
                  <a:cubicBezTo>
                    <a:pt x="42138" y="1717"/>
                    <a:pt x="42406" y="1799"/>
                    <a:pt x="42669" y="1882"/>
                  </a:cubicBezTo>
                  <a:cubicBezTo>
                    <a:pt x="42680" y="1887"/>
                    <a:pt x="42690" y="1887"/>
                    <a:pt x="42702" y="1887"/>
                  </a:cubicBezTo>
                  <a:cubicBezTo>
                    <a:pt x="42746" y="1887"/>
                    <a:pt x="42789" y="1859"/>
                    <a:pt x="42801" y="1816"/>
                  </a:cubicBezTo>
                  <a:cubicBezTo>
                    <a:pt x="42817" y="1760"/>
                    <a:pt x="42789" y="1700"/>
                    <a:pt x="42735" y="1684"/>
                  </a:cubicBezTo>
                  <a:cubicBezTo>
                    <a:pt x="42467" y="1596"/>
                    <a:pt x="42197" y="1513"/>
                    <a:pt x="41923" y="1437"/>
                  </a:cubicBezTo>
                  <a:cubicBezTo>
                    <a:pt x="41913" y="1434"/>
                    <a:pt x="41903" y="1433"/>
                    <a:pt x="41893" y="1433"/>
                  </a:cubicBezTo>
                  <a:close/>
                  <a:moveTo>
                    <a:pt x="26163" y="1349"/>
                  </a:moveTo>
                  <a:cubicBezTo>
                    <a:pt x="26147" y="1349"/>
                    <a:pt x="26131" y="1353"/>
                    <a:pt x="26116" y="1361"/>
                  </a:cubicBezTo>
                  <a:cubicBezTo>
                    <a:pt x="25848" y="1475"/>
                    <a:pt x="25597" y="1596"/>
                    <a:pt x="25349" y="1717"/>
                  </a:cubicBezTo>
                  <a:cubicBezTo>
                    <a:pt x="25294" y="1743"/>
                    <a:pt x="25273" y="1804"/>
                    <a:pt x="25301" y="1859"/>
                  </a:cubicBezTo>
                  <a:cubicBezTo>
                    <a:pt x="25316" y="1897"/>
                    <a:pt x="25355" y="1920"/>
                    <a:pt x="25393" y="1920"/>
                  </a:cubicBezTo>
                  <a:cubicBezTo>
                    <a:pt x="25410" y="1920"/>
                    <a:pt x="25426" y="1914"/>
                    <a:pt x="25437" y="1908"/>
                  </a:cubicBezTo>
                  <a:cubicBezTo>
                    <a:pt x="25683" y="1788"/>
                    <a:pt x="25941" y="1667"/>
                    <a:pt x="26199" y="1553"/>
                  </a:cubicBezTo>
                  <a:cubicBezTo>
                    <a:pt x="26254" y="1525"/>
                    <a:pt x="26275" y="1465"/>
                    <a:pt x="26254" y="1409"/>
                  </a:cubicBezTo>
                  <a:cubicBezTo>
                    <a:pt x="26238" y="1371"/>
                    <a:pt x="26201" y="1349"/>
                    <a:pt x="26163" y="1349"/>
                  </a:cubicBezTo>
                  <a:close/>
                  <a:moveTo>
                    <a:pt x="43509" y="1936"/>
                  </a:moveTo>
                  <a:cubicBezTo>
                    <a:pt x="43465" y="1936"/>
                    <a:pt x="43422" y="1963"/>
                    <a:pt x="43409" y="2006"/>
                  </a:cubicBezTo>
                  <a:cubicBezTo>
                    <a:pt x="43387" y="2067"/>
                    <a:pt x="43420" y="2122"/>
                    <a:pt x="43474" y="2145"/>
                  </a:cubicBezTo>
                  <a:cubicBezTo>
                    <a:pt x="43743" y="2231"/>
                    <a:pt x="44012" y="2325"/>
                    <a:pt x="44269" y="2418"/>
                  </a:cubicBezTo>
                  <a:cubicBezTo>
                    <a:pt x="44286" y="2418"/>
                    <a:pt x="44296" y="2423"/>
                    <a:pt x="44308" y="2423"/>
                  </a:cubicBezTo>
                  <a:cubicBezTo>
                    <a:pt x="44352" y="2423"/>
                    <a:pt x="44390" y="2396"/>
                    <a:pt x="44407" y="2352"/>
                  </a:cubicBezTo>
                  <a:cubicBezTo>
                    <a:pt x="44428" y="2297"/>
                    <a:pt x="44395" y="2237"/>
                    <a:pt x="44341" y="2216"/>
                  </a:cubicBezTo>
                  <a:cubicBezTo>
                    <a:pt x="44078" y="2127"/>
                    <a:pt x="43815" y="2034"/>
                    <a:pt x="43540" y="1941"/>
                  </a:cubicBezTo>
                  <a:cubicBezTo>
                    <a:pt x="43530" y="1938"/>
                    <a:pt x="43519" y="1936"/>
                    <a:pt x="43509" y="1936"/>
                  </a:cubicBezTo>
                  <a:close/>
                  <a:moveTo>
                    <a:pt x="24643" y="2093"/>
                  </a:moveTo>
                  <a:cubicBezTo>
                    <a:pt x="24626" y="2093"/>
                    <a:pt x="24609" y="2097"/>
                    <a:pt x="24593" y="2105"/>
                  </a:cubicBezTo>
                  <a:cubicBezTo>
                    <a:pt x="24340" y="2237"/>
                    <a:pt x="24094" y="2380"/>
                    <a:pt x="23854" y="2522"/>
                  </a:cubicBezTo>
                  <a:cubicBezTo>
                    <a:pt x="23804" y="2550"/>
                    <a:pt x="23788" y="2615"/>
                    <a:pt x="23814" y="2664"/>
                  </a:cubicBezTo>
                  <a:cubicBezTo>
                    <a:pt x="23837" y="2697"/>
                    <a:pt x="23869" y="2714"/>
                    <a:pt x="23908" y="2714"/>
                  </a:cubicBezTo>
                  <a:cubicBezTo>
                    <a:pt x="23925" y="2714"/>
                    <a:pt x="23941" y="2714"/>
                    <a:pt x="23963" y="2704"/>
                  </a:cubicBezTo>
                  <a:cubicBezTo>
                    <a:pt x="24198" y="2560"/>
                    <a:pt x="24446" y="2423"/>
                    <a:pt x="24692" y="2292"/>
                  </a:cubicBezTo>
                  <a:cubicBezTo>
                    <a:pt x="24742" y="2264"/>
                    <a:pt x="24763" y="2199"/>
                    <a:pt x="24735" y="2150"/>
                  </a:cubicBezTo>
                  <a:cubicBezTo>
                    <a:pt x="24717" y="2112"/>
                    <a:pt x="24681" y="2093"/>
                    <a:pt x="24643" y="2093"/>
                  </a:cubicBezTo>
                  <a:close/>
                  <a:moveTo>
                    <a:pt x="45101" y="2499"/>
                  </a:moveTo>
                  <a:cubicBezTo>
                    <a:pt x="45059" y="2499"/>
                    <a:pt x="45020" y="2524"/>
                    <a:pt x="45004" y="2566"/>
                  </a:cubicBezTo>
                  <a:cubicBezTo>
                    <a:pt x="44982" y="2621"/>
                    <a:pt x="45009" y="2681"/>
                    <a:pt x="45065" y="2704"/>
                  </a:cubicBezTo>
                  <a:cubicBezTo>
                    <a:pt x="45338" y="2802"/>
                    <a:pt x="45601" y="2906"/>
                    <a:pt x="45854" y="3005"/>
                  </a:cubicBezTo>
                  <a:cubicBezTo>
                    <a:pt x="45870" y="3010"/>
                    <a:pt x="45880" y="3010"/>
                    <a:pt x="45892" y="3010"/>
                  </a:cubicBezTo>
                  <a:cubicBezTo>
                    <a:pt x="45935" y="3010"/>
                    <a:pt x="45974" y="2982"/>
                    <a:pt x="45991" y="2944"/>
                  </a:cubicBezTo>
                  <a:cubicBezTo>
                    <a:pt x="46012" y="2889"/>
                    <a:pt x="45985" y="2829"/>
                    <a:pt x="45930" y="2808"/>
                  </a:cubicBezTo>
                  <a:cubicBezTo>
                    <a:pt x="45678" y="2709"/>
                    <a:pt x="45409" y="2605"/>
                    <a:pt x="45141" y="2506"/>
                  </a:cubicBezTo>
                  <a:cubicBezTo>
                    <a:pt x="45128" y="2501"/>
                    <a:pt x="45114" y="2499"/>
                    <a:pt x="45101" y="2499"/>
                  </a:cubicBezTo>
                  <a:close/>
                  <a:moveTo>
                    <a:pt x="23187" y="2949"/>
                  </a:moveTo>
                  <a:cubicBezTo>
                    <a:pt x="23167" y="2949"/>
                    <a:pt x="23148" y="2955"/>
                    <a:pt x="23130" y="2967"/>
                  </a:cubicBezTo>
                  <a:cubicBezTo>
                    <a:pt x="22893" y="3119"/>
                    <a:pt x="22658" y="3278"/>
                    <a:pt x="22428" y="3443"/>
                  </a:cubicBezTo>
                  <a:cubicBezTo>
                    <a:pt x="22379" y="3476"/>
                    <a:pt x="22367" y="3542"/>
                    <a:pt x="22407" y="3592"/>
                  </a:cubicBezTo>
                  <a:cubicBezTo>
                    <a:pt x="22423" y="3618"/>
                    <a:pt x="22455" y="3635"/>
                    <a:pt x="22488" y="3635"/>
                  </a:cubicBezTo>
                  <a:cubicBezTo>
                    <a:pt x="22511" y="3635"/>
                    <a:pt x="22532" y="3630"/>
                    <a:pt x="22554" y="3613"/>
                  </a:cubicBezTo>
                  <a:cubicBezTo>
                    <a:pt x="22779" y="3453"/>
                    <a:pt x="23014" y="3296"/>
                    <a:pt x="23245" y="3142"/>
                  </a:cubicBezTo>
                  <a:cubicBezTo>
                    <a:pt x="23295" y="3109"/>
                    <a:pt x="23310" y="3043"/>
                    <a:pt x="23278" y="3000"/>
                  </a:cubicBezTo>
                  <a:cubicBezTo>
                    <a:pt x="23256" y="2967"/>
                    <a:pt x="23222" y="2949"/>
                    <a:pt x="23187" y="2949"/>
                  </a:cubicBezTo>
                  <a:close/>
                  <a:moveTo>
                    <a:pt x="46681" y="3112"/>
                  </a:moveTo>
                  <a:cubicBezTo>
                    <a:pt x="46638" y="3112"/>
                    <a:pt x="46599" y="3137"/>
                    <a:pt x="46583" y="3180"/>
                  </a:cubicBezTo>
                  <a:cubicBezTo>
                    <a:pt x="46560" y="3235"/>
                    <a:pt x="46588" y="3296"/>
                    <a:pt x="46643" y="3317"/>
                  </a:cubicBezTo>
                  <a:cubicBezTo>
                    <a:pt x="46911" y="3427"/>
                    <a:pt x="47175" y="3536"/>
                    <a:pt x="47421" y="3640"/>
                  </a:cubicBezTo>
                  <a:cubicBezTo>
                    <a:pt x="47432" y="3645"/>
                    <a:pt x="47448" y="3651"/>
                    <a:pt x="47459" y="3651"/>
                  </a:cubicBezTo>
                  <a:cubicBezTo>
                    <a:pt x="47503" y="3651"/>
                    <a:pt x="47542" y="3624"/>
                    <a:pt x="47557" y="3585"/>
                  </a:cubicBezTo>
                  <a:cubicBezTo>
                    <a:pt x="47580" y="3531"/>
                    <a:pt x="47557" y="3471"/>
                    <a:pt x="47503" y="3448"/>
                  </a:cubicBezTo>
                  <a:cubicBezTo>
                    <a:pt x="47256" y="3339"/>
                    <a:pt x="46993" y="3235"/>
                    <a:pt x="46719" y="3119"/>
                  </a:cubicBezTo>
                  <a:cubicBezTo>
                    <a:pt x="46707" y="3114"/>
                    <a:pt x="46693" y="3112"/>
                    <a:pt x="46681" y="3112"/>
                  </a:cubicBezTo>
                  <a:close/>
                  <a:moveTo>
                    <a:pt x="48236" y="3778"/>
                  </a:moveTo>
                  <a:cubicBezTo>
                    <a:pt x="48196" y="3778"/>
                    <a:pt x="48159" y="3802"/>
                    <a:pt x="48139" y="3838"/>
                  </a:cubicBezTo>
                  <a:cubicBezTo>
                    <a:pt x="48116" y="3893"/>
                    <a:pt x="48139" y="3959"/>
                    <a:pt x="48194" y="3980"/>
                  </a:cubicBezTo>
                  <a:cubicBezTo>
                    <a:pt x="48473" y="4106"/>
                    <a:pt x="48731" y="4222"/>
                    <a:pt x="48961" y="4331"/>
                  </a:cubicBezTo>
                  <a:cubicBezTo>
                    <a:pt x="48978" y="4336"/>
                    <a:pt x="48994" y="4341"/>
                    <a:pt x="49004" y="4341"/>
                  </a:cubicBezTo>
                  <a:cubicBezTo>
                    <a:pt x="49049" y="4341"/>
                    <a:pt x="49087" y="4320"/>
                    <a:pt x="49103" y="4282"/>
                  </a:cubicBezTo>
                  <a:cubicBezTo>
                    <a:pt x="49125" y="4227"/>
                    <a:pt x="49103" y="4166"/>
                    <a:pt x="49054" y="4139"/>
                  </a:cubicBezTo>
                  <a:cubicBezTo>
                    <a:pt x="48819" y="4030"/>
                    <a:pt x="48561" y="3914"/>
                    <a:pt x="48281" y="3789"/>
                  </a:cubicBezTo>
                  <a:cubicBezTo>
                    <a:pt x="48266" y="3781"/>
                    <a:pt x="48251" y="3778"/>
                    <a:pt x="48236" y="3778"/>
                  </a:cubicBezTo>
                  <a:close/>
                  <a:moveTo>
                    <a:pt x="21815" y="3929"/>
                  </a:moveTo>
                  <a:cubicBezTo>
                    <a:pt x="21793" y="3929"/>
                    <a:pt x="21769" y="3937"/>
                    <a:pt x="21749" y="3953"/>
                  </a:cubicBezTo>
                  <a:cubicBezTo>
                    <a:pt x="21529" y="4128"/>
                    <a:pt x="21310" y="4308"/>
                    <a:pt x="21097" y="4495"/>
                  </a:cubicBezTo>
                  <a:cubicBezTo>
                    <a:pt x="21052" y="4533"/>
                    <a:pt x="21047" y="4599"/>
                    <a:pt x="21085" y="4644"/>
                  </a:cubicBezTo>
                  <a:cubicBezTo>
                    <a:pt x="21107" y="4670"/>
                    <a:pt x="21140" y="4682"/>
                    <a:pt x="21168" y="4682"/>
                  </a:cubicBezTo>
                  <a:cubicBezTo>
                    <a:pt x="21190" y="4682"/>
                    <a:pt x="21216" y="4670"/>
                    <a:pt x="21239" y="4654"/>
                  </a:cubicBezTo>
                  <a:cubicBezTo>
                    <a:pt x="21446" y="4473"/>
                    <a:pt x="21661" y="4293"/>
                    <a:pt x="21881" y="4118"/>
                  </a:cubicBezTo>
                  <a:cubicBezTo>
                    <a:pt x="21929" y="4085"/>
                    <a:pt x="21935" y="4019"/>
                    <a:pt x="21896" y="3969"/>
                  </a:cubicBezTo>
                  <a:cubicBezTo>
                    <a:pt x="21877" y="3944"/>
                    <a:pt x="21847" y="3929"/>
                    <a:pt x="21815" y="3929"/>
                  </a:cubicBezTo>
                  <a:close/>
                  <a:moveTo>
                    <a:pt x="49771" y="4494"/>
                  </a:moveTo>
                  <a:cubicBezTo>
                    <a:pt x="49732" y="4494"/>
                    <a:pt x="49693" y="4516"/>
                    <a:pt x="49674" y="4556"/>
                  </a:cubicBezTo>
                  <a:cubicBezTo>
                    <a:pt x="49651" y="4604"/>
                    <a:pt x="49674" y="4670"/>
                    <a:pt x="49722" y="4698"/>
                  </a:cubicBezTo>
                  <a:cubicBezTo>
                    <a:pt x="50205" y="4933"/>
                    <a:pt x="50474" y="5077"/>
                    <a:pt x="50479" y="5082"/>
                  </a:cubicBezTo>
                  <a:cubicBezTo>
                    <a:pt x="50496" y="5087"/>
                    <a:pt x="50512" y="5092"/>
                    <a:pt x="50529" y="5092"/>
                  </a:cubicBezTo>
                  <a:cubicBezTo>
                    <a:pt x="50567" y="5092"/>
                    <a:pt x="50600" y="5071"/>
                    <a:pt x="50622" y="5038"/>
                  </a:cubicBezTo>
                  <a:cubicBezTo>
                    <a:pt x="50649" y="4988"/>
                    <a:pt x="50627" y="4923"/>
                    <a:pt x="50578" y="4895"/>
                  </a:cubicBezTo>
                  <a:cubicBezTo>
                    <a:pt x="50578" y="4890"/>
                    <a:pt x="50304" y="4748"/>
                    <a:pt x="49816" y="4506"/>
                  </a:cubicBezTo>
                  <a:cubicBezTo>
                    <a:pt x="49802" y="4498"/>
                    <a:pt x="49786" y="4494"/>
                    <a:pt x="49771" y="4494"/>
                  </a:cubicBezTo>
                  <a:close/>
                  <a:moveTo>
                    <a:pt x="20546" y="5042"/>
                  </a:moveTo>
                  <a:cubicBezTo>
                    <a:pt x="20519" y="5042"/>
                    <a:pt x="20493" y="5052"/>
                    <a:pt x="20472" y="5071"/>
                  </a:cubicBezTo>
                  <a:cubicBezTo>
                    <a:pt x="20269" y="5269"/>
                    <a:pt x="20072" y="5476"/>
                    <a:pt x="19880" y="5679"/>
                  </a:cubicBezTo>
                  <a:cubicBezTo>
                    <a:pt x="19842" y="5722"/>
                    <a:pt x="19842" y="5788"/>
                    <a:pt x="19885" y="5828"/>
                  </a:cubicBezTo>
                  <a:cubicBezTo>
                    <a:pt x="19907" y="5849"/>
                    <a:pt x="19929" y="5854"/>
                    <a:pt x="19956" y="5854"/>
                  </a:cubicBezTo>
                  <a:cubicBezTo>
                    <a:pt x="19984" y="5854"/>
                    <a:pt x="20011" y="5843"/>
                    <a:pt x="20032" y="5821"/>
                  </a:cubicBezTo>
                  <a:cubicBezTo>
                    <a:pt x="20219" y="5619"/>
                    <a:pt x="20417" y="5416"/>
                    <a:pt x="20619" y="5224"/>
                  </a:cubicBezTo>
                  <a:cubicBezTo>
                    <a:pt x="20664" y="5181"/>
                    <a:pt x="20664" y="5115"/>
                    <a:pt x="20624" y="5077"/>
                  </a:cubicBezTo>
                  <a:cubicBezTo>
                    <a:pt x="20602" y="5054"/>
                    <a:pt x="20574" y="5042"/>
                    <a:pt x="20546" y="5042"/>
                  </a:cubicBezTo>
                  <a:close/>
                  <a:moveTo>
                    <a:pt x="19395" y="6278"/>
                  </a:moveTo>
                  <a:cubicBezTo>
                    <a:pt x="19366" y="6278"/>
                    <a:pt x="19336" y="6291"/>
                    <a:pt x="19316" y="6314"/>
                  </a:cubicBezTo>
                  <a:cubicBezTo>
                    <a:pt x="19134" y="6524"/>
                    <a:pt x="18964" y="6742"/>
                    <a:pt x="18778" y="6972"/>
                  </a:cubicBezTo>
                  <a:cubicBezTo>
                    <a:pt x="18745" y="7022"/>
                    <a:pt x="18750" y="7088"/>
                    <a:pt x="18800" y="7121"/>
                  </a:cubicBezTo>
                  <a:cubicBezTo>
                    <a:pt x="18816" y="7137"/>
                    <a:pt x="18843" y="7143"/>
                    <a:pt x="18866" y="7143"/>
                  </a:cubicBezTo>
                  <a:cubicBezTo>
                    <a:pt x="18893" y="7143"/>
                    <a:pt x="18926" y="7131"/>
                    <a:pt x="18947" y="7104"/>
                  </a:cubicBezTo>
                  <a:cubicBezTo>
                    <a:pt x="19129" y="6873"/>
                    <a:pt x="19298" y="6660"/>
                    <a:pt x="19473" y="6453"/>
                  </a:cubicBezTo>
                  <a:cubicBezTo>
                    <a:pt x="19513" y="6408"/>
                    <a:pt x="19506" y="6337"/>
                    <a:pt x="19463" y="6304"/>
                  </a:cubicBezTo>
                  <a:cubicBezTo>
                    <a:pt x="19443" y="6287"/>
                    <a:pt x="19419" y="6278"/>
                    <a:pt x="19395" y="6278"/>
                  </a:cubicBezTo>
                  <a:close/>
                  <a:moveTo>
                    <a:pt x="11915" y="7714"/>
                  </a:moveTo>
                  <a:cubicBezTo>
                    <a:pt x="11869" y="7714"/>
                    <a:pt x="11823" y="7715"/>
                    <a:pt x="11778" y="7718"/>
                  </a:cubicBezTo>
                  <a:cubicBezTo>
                    <a:pt x="11719" y="7723"/>
                    <a:pt x="11674" y="7773"/>
                    <a:pt x="11680" y="7834"/>
                  </a:cubicBezTo>
                  <a:cubicBezTo>
                    <a:pt x="11680" y="7888"/>
                    <a:pt x="11730" y="7932"/>
                    <a:pt x="11790" y="7932"/>
                  </a:cubicBezTo>
                  <a:cubicBezTo>
                    <a:pt x="11838" y="7929"/>
                    <a:pt x="11887" y="7927"/>
                    <a:pt x="11937" y="7927"/>
                  </a:cubicBezTo>
                  <a:cubicBezTo>
                    <a:pt x="12147" y="7927"/>
                    <a:pt x="12370" y="7956"/>
                    <a:pt x="12595" y="8014"/>
                  </a:cubicBezTo>
                  <a:cubicBezTo>
                    <a:pt x="12600" y="8019"/>
                    <a:pt x="12612" y="8019"/>
                    <a:pt x="12623" y="8019"/>
                  </a:cubicBezTo>
                  <a:cubicBezTo>
                    <a:pt x="12666" y="8019"/>
                    <a:pt x="12711" y="7986"/>
                    <a:pt x="12721" y="7938"/>
                  </a:cubicBezTo>
                  <a:cubicBezTo>
                    <a:pt x="12738" y="7882"/>
                    <a:pt x="12706" y="7827"/>
                    <a:pt x="12650" y="7811"/>
                  </a:cubicBezTo>
                  <a:cubicBezTo>
                    <a:pt x="12398" y="7748"/>
                    <a:pt x="12150" y="7714"/>
                    <a:pt x="11915" y="7714"/>
                  </a:cubicBezTo>
                  <a:close/>
                  <a:moveTo>
                    <a:pt x="18356" y="7607"/>
                  </a:moveTo>
                  <a:cubicBezTo>
                    <a:pt x="18324" y="7607"/>
                    <a:pt x="18291" y="7623"/>
                    <a:pt x="18268" y="7652"/>
                  </a:cubicBezTo>
                  <a:cubicBezTo>
                    <a:pt x="18099" y="7888"/>
                    <a:pt x="17934" y="8118"/>
                    <a:pt x="17775" y="8338"/>
                  </a:cubicBezTo>
                  <a:cubicBezTo>
                    <a:pt x="17742" y="8386"/>
                    <a:pt x="17753" y="8452"/>
                    <a:pt x="17803" y="8485"/>
                  </a:cubicBezTo>
                  <a:cubicBezTo>
                    <a:pt x="17819" y="8497"/>
                    <a:pt x="17841" y="8502"/>
                    <a:pt x="17862" y="8502"/>
                  </a:cubicBezTo>
                  <a:cubicBezTo>
                    <a:pt x="17895" y="8502"/>
                    <a:pt x="17928" y="8491"/>
                    <a:pt x="17950" y="8459"/>
                  </a:cubicBezTo>
                  <a:cubicBezTo>
                    <a:pt x="18104" y="8239"/>
                    <a:pt x="18268" y="8009"/>
                    <a:pt x="18438" y="7773"/>
                  </a:cubicBezTo>
                  <a:cubicBezTo>
                    <a:pt x="18476" y="7728"/>
                    <a:pt x="18466" y="7663"/>
                    <a:pt x="18416" y="7630"/>
                  </a:cubicBezTo>
                  <a:cubicBezTo>
                    <a:pt x="18398" y="7614"/>
                    <a:pt x="18377" y="7607"/>
                    <a:pt x="18356" y="7607"/>
                  </a:cubicBezTo>
                  <a:close/>
                  <a:moveTo>
                    <a:pt x="10973" y="7941"/>
                  </a:moveTo>
                  <a:cubicBezTo>
                    <a:pt x="10956" y="7941"/>
                    <a:pt x="10940" y="7945"/>
                    <a:pt x="10923" y="7953"/>
                  </a:cubicBezTo>
                  <a:cubicBezTo>
                    <a:pt x="10660" y="8102"/>
                    <a:pt x="10430" y="8305"/>
                    <a:pt x="10266" y="8551"/>
                  </a:cubicBezTo>
                  <a:cubicBezTo>
                    <a:pt x="10239" y="8601"/>
                    <a:pt x="10250" y="8666"/>
                    <a:pt x="10298" y="8699"/>
                  </a:cubicBezTo>
                  <a:cubicBezTo>
                    <a:pt x="10316" y="8710"/>
                    <a:pt x="10338" y="8715"/>
                    <a:pt x="10359" y="8715"/>
                  </a:cubicBezTo>
                  <a:cubicBezTo>
                    <a:pt x="10392" y="8715"/>
                    <a:pt x="10425" y="8699"/>
                    <a:pt x="10447" y="8672"/>
                  </a:cubicBezTo>
                  <a:cubicBezTo>
                    <a:pt x="10589" y="8452"/>
                    <a:pt x="10786" y="8272"/>
                    <a:pt x="11028" y="8140"/>
                  </a:cubicBezTo>
                  <a:cubicBezTo>
                    <a:pt x="11077" y="8113"/>
                    <a:pt x="11099" y="8052"/>
                    <a:pt x="11072" y="7998"/>
                  </a:cubicBezTo>
                  <a:cubicBezTo>
                    <a:pt x="11049" y="7963"/>
                    <a:pt x="11012" y="7941"/>
                    <a:pt x="10973" y="7941"/>
                  </a:cubicBezTo>
                  <a:close/>
                  <a:moveTo>
                    <a:pt x="13405" y="8118"/>
                  </a:moveTo>
                  <a:cubicBezTo>
                    <a:pt x="13369" y="8118"/>
                    <a:pt x="13334" y="8136"/>
                    <a:pt x="13313" y="8168"/>
                  </a:cubicBezTo>
                  <a:cubicBezTo>
                    <a:pt x="13286" y="8216"/>
                    <a:pt x="13298" y="8282"/>
                    <a:pt x="13351" y="8315"/>
                  </a:cubicBezTo>
                  <a:cubicBezTo>
                    <a:pt x="13544" y="8431"/>
                    <a:pt x="13736" y="8616"/>
                    <a:pt x="13916" y="8874"/>
                  </a:cubicBezTo>
                  <a:cubicBezTo>
                    <a:pt x="13938" y="8902"/>
                    <a:pt x="13971" y="8919"/>
                    <a:pt x="14004" y="8919"/>
                  </a:cubicBezTo>
                  <a:cubicBezTo>
                    <a:pt x="14026" y="8919"/>
                    <a:pt x="14047" y="8907"/>
                    <a:pt x="14064" y="8897"/>
                  </a:cubicBezTo>
                  <a:cubicBezTo>
                    <a:pt x="14113" y="8864"/>
                    <a:pt x="14125" y="8798"/>
                    <a:pt x="14092" y="8748"/>
                  </a:cubicBezTo>
                  <a:cubicBezTo>
                    <a:pt x="13889" y="8474"/>
                    <a:pt x="13675" y="8266"/>
                    <a:pt x="13462" y="8135"/>
                  </a:cubicBezTo>
                  <a:cubicBezTo>
                    <a:pt x="13444" y="8123"/>
                    <a:pt x="13424" y="8118"/>
                    <a:pt x="13405" y="8118"/>
                  </a:cubicBezTo>
                  <a:close/>
                  <a:moveTo>
                    <a:pt x="17368" y="8977"/>
                  </a:moveTo>
                  <a:cubicBezTo>
                    <a:pt x="17337" y="8977"/>
                    <a:pt x="17305" y="8993"/>
                    <a:pt x="17282" y="9023"/>
                  </a:cubicBezTo>
                  <a:cubicBezTo>
                    <a:pt x="17090" y="9286"/>
                    <a:pt x="16925" y="9499"/>
                    <a:pt x="16772" y="9686"/>
                  </a:cubicBezTo>
                  <a:cubicBezTo>
                    <a:pt x="16733" y="9729"/>
                    <a:pt x="16739" y="9795"/>
                    <a:pt x="16783" y="9833"/>
                  </a:cubicBezTo>
                  <a:cubicBezTo>
                    <a:pt x="16804" y="9850"/>
                    <a:pt x="16827" y="9855"/>
                    <a:pt x="16854" y="9855"/>
                  </a:cubicBezTo>
                  <a:cubicBezTo>
                    <a:pt x="16882" y="9855"/>
                    <a:pt x="16915" y="9845"/>
                    <a:pt x="16931" y="9817"/>
                  </a:cubicBezTo>
                  <a:cubicBezTo>
                    <a:pt x="17090" y="9631"/>
                    <a:pt x="17254" y="9417"/>
                    <a:pt x="17452" y="9149"/>
                  </a:cubicBezTo>
                  <a:cubicBezTo>
                    <a:pt x="17490" y="9099"/>
                    <a:pt x="17479" y="9033"/>
                    <a:pt x="17429" y="9000"/>
                  </a:cubicBezTo>
                  <a:cubicBezTo>
                    <a:pt x="17412" y="8985"/>
                    <a:pt x="17390" y="8977"/>
                    <a:pt x="17368" y="8977"/>
                  </a:cubicBezTo>
                  <a:close/>
                  <a:moveTo>
                    <a:pt x="10092" y="9296"/>
                  </a:moveTo>
                  <a:cubicBezTo>
                    <a:pt x="10037" y="9296"/>
                    <a:pt x="9992" y="9343"/>
                    <a:pt x="9992" y="9400"/>
                  </a:cubicBezTo>
                  <a:cubicBezTo>
                    <a:pt x="9987" y="9428"/>
                    <a:pt x="9987" y="9456"/>
                    <a:pt x="9987" y="9483"/>
                  </a:cubicBezTo>
                  <a:cubicBezTo>
                    <a:pt x="9987" y="9757"/>
                    <a:pt x="10052" y="10020"/>
                    <a:pt x="10184" y="10267"/>
                  </a:cubicBezTo>
                  <a:cubicBezTo>
                    <a:pt x="10200" y="10305"/>
                    <a:pt x="10239" y="10326"/>
                    <a:pt x="10277" y="10326"/>
                  </a:cubicBezTo>
                  <a:cubicBezTo>
                    <a:pt x="10293" y="10326"/>
                    <a:pt x="10310" y="10321"/>
                    <a:pt x="10326" y="10316"/>
                  </a:cubicBezTo>
                  <a:cubicBezTo>
                    <a:pt x="10376" y="10288"/>
                    <a:pt x="10397" y="10222"/>
                    <a:pt x="10371" y="10174"/>
                  </a:cubicBezTo>
                  <a:cubicBezTo>
                    <a:pt x="10255" y="9954"/>
                    <a:pt x="10200" y="9724"/>
                    <a:pt x="10200" y="9483"/>
                  </a:cubicBezTo>
                  <a:lnTo>
                    <a:pt x="10200" y="9412"/>
                  </a:lnTo>
                  <a:cubicBezTo>
                    <a:pt x="10206" y="9352"/>
                    <a:pt x="10162" y="9302"/>
                    <a:pt x="10101" y="9296"/>
                  </a:cubicBezTo>
                  <a:cubicBezTo>
                    <a:pt x="10098" y="9296"/>
                    <a:pt x="10095" y="9296"/>
                    <a:pt x="10092" y="9296"/>
                  </a:cubicBezTo>
                  <a:close/>
                  <a:moveTo>
                    <a:pt x="14431" y="9433"/>
                  </a:moveTo>
                  <a:cubicBezTo>
                    <a:pt x="14415" y="9433"/>
                    <a:pt x="14399" y="9437"/>
                    <a:pt x="14383" y="9445"/>
                  </a:cubicBezTo>
                  <a:cubicBezTo>
                    <a:pt x="14333" y="9471"/>
                    <a:pt x="14310" y="9532"/>
                    <a:pt x="14333" y="9587"/>
                  </a:cubicBezTo>
                  <a:cubicBezTo>
                    <a:pt x="14449" y="9817"/>
                    <a:pt x="14552" y="10075"/>
                    <a:pt x="14651" y="10354"/>
                  </a:cubicBezTo>
                  <a:cubicBezTo>
                    <a:pt x="14667" y="10399"/>
                    <a:pt x="14705" y="10425"/>
                    <a:pt x="14750" y="10425"/>
                  </a:cubicBezTo>
                  <a:cubicBezTo>
                    <a:pt x="14760" y="10425"/>
                    <a:pt x="14771" y="10425"/>
                    <a:pt x="14783" y="10420"/>
                  </a:cubicBezTo>
                  <a:cubicBezTo>
                    <a:pt x="14837" y="10404"/>
                    <a:pt x="14869" y="10343"/>
                    <a:pt x="14848" y="10288"/>
                  </a:cubicBezTo>
                  <a:cubicBezTo>
                    <a:pt x="14750" y="9998"/>
                    <a:pt x="14639" y="9734"/>
                    <a:pt x="14525" y="9494"/>
                  </a:cubicBezTo>
                  <a:cubicBezTo>
                    <a:pt x="14505" y="9455"/>
                    <a:pt x="14470" y="9433"/>
                    <a:pt x="14431" y="9433"/>
                  </a:cubicBezTo>
                  <a:close/>
                  <a:moveTo>
                    <a:pt x="16281" y="10268"/>
                  </a:moveTo>
                  <a:cubicBezTo>
                    <a:pt x="16255" y="10268"/>
                    <a:pt x="16228" y="10278"/>
                    <a:pt x="16207" y="10300"/>
                  </a:cubicBezTo>
                  <a:cubicBezTo>
                    <a:pt x="15994" y="10503"/>
                    <a:pt x="15785" y="10672"/>
                    <a:pt x="15567" y="10814"/>
                  </a:cubicBezTo>
                  <a:cubicBezTo>
                    <a:pt x="15522" y="10847"/>
                    <a:pt x="15506" y="10913"/>
                    <a:pt x="15539" y="10958"/>
                  </a:cubicBezTo>
                  <a:cubicBezTo>
                    <a:pt x="15560" y="10991"/>
                    <a:pt x="15593" y="11006"/>
                    <a:pt x="15626" y="11006"/>
                  </a:cubicBezTo>
                  <a:cubicBezTo>
                    <a:pt x="15648" y="11006"/>
                    <a:pt x="15665" y="11001"/>
                    <a:pt x="15686" y="10991"/>
                  </a:cubicBezTo>
                  <a:cubicBezTo>
                    <a:pt x="15911" y="10842"/>
                    <a:pt x="16131" y="10662"/>
                    <a:pt x="16356" y="10447"/>
                  </a:cubicBezTo>
                  <a:cubicBezTo>
                    <a:pt x="16399" y="10409"/>
                    <a:pt x="16399" y="10343"/>
                    <a:pt x="16356" y="10300"/>
                  </a:cubicBezTo>
                  <a:cubicBezTo>
                    <a:pt x="16336" y="10280"/>
                    <a:pt x="16308" y="10268"/>
                    <a:pt x="16281" y="10268"/>
                  </a:cubicBezTo>
                  <a:close/>
                  <a:moveTo>
                    <a:pt x="10823" y="10750"/>
                  </a:moveTo>
                  <a:cubicBezTo>
                    <a:pt x="10792" y="10750"/>
                    <a:pt x="10760" y="10764"/>
                    <a:pt x="10738" y="10793"/>
                  </a:cubicBezTo>
                  <a:cubicBezTo>
                    <a:pt x="10705" y="10837"/>
                    <a:pt x="10710" y="10903"/>
                    <a:pt x="10759" y="10941"/>
                  </a:cubicBezTo>
                  <a:cubicBezTo>
                    <a:pt x="10973" y="11105"/>
                    <a:pt x="11231" y="11247"/>
                    <a:pt x="11527" y="11352"/>
                  </a:cubicBezTo>
                  <a:cubicBezTo>
                    <a:pt x="11538" y="11358"/>
                    <a:pt x="11548" y="11358"/>
                    <a:pt x="11565" y="11358"/>
                  </a:cubicBezTo>
                  <a:cubicBezTo>
                    <a:pt x="11603" y="11358"/>
                    <a:pt x="11647" y="11335"/>
                    <a:pt x="11664" y="11292"/>
                  </a:cubicBezTo>
                  <a:cubicBezTo>
                    <a:pt x="11680" y="11237"/>
                    <a:pt x="11653" y="11176"/>
                    <a:pt x="11598" y="11155"/>
                  </a:cubicBezTo>
                  <a:cubicBezTo>
                    <a:pt x="11324" y="11056"/>
                    <a:pt x="11088" y="10925"/>
                    <a:pt x="10885" y="10771"/>
                  </a:cubicBezTo>
                  <a:cubicBezTo>
                    <a:pt x="10867" y="10757"/>
                    <a:pt x="10845" y="10750"/>
                    <a:pt x="10823" y="10750"/>
                  </a:cubicBezTo>
                  <a:close/>
                  <a:moveTo>
                    <a:pt x="12376" y="11356"/>
                  </a:moveTo>
                  <a:cubicBezTo>
                    <a:pt x="12325" y="11356"/>
                    <a:pt x="12283" y="11392"/>
                    <a:pt x="12278" y="11444"/>
                  </a:cubicBezTo>
                  <a:cubicBezTo>
                    <a:pt x="12266" y="11500"/>
                    <a:pt x="12304" y="11555"/>
                    <a:pt x="12365" y="11566"/>
                  </a:cubicBezTo>
                  <a:cubicBezTo>
                    <a:pt x="12628" y="11609"/>
                    <a:pt x="12919" y="11631"/>
                    <a:pt x="13220" y="11637"/>
                  </a:cubicBezTo>
                  <a:cubicBezTo>
                    <a:pt x="13280" y="11637"/>
                    <a:pt x="13324" y="11588"/>
                    <a:pt x="13330" y="11533"/>
                  </a:cubicBezTo>
                  <a:cubicBezTo>
                    <a:pt x="13330" y="11472"/>
                    <a:pt x="13280" y="11423"/>
                    <a:pt x="13225" y="11423"/>
                  </a:cubicBezTo>
                  <a:cubicBezTo>
                    <a:pt x="12929" y="11418"/>
                    <a:pt x="12656" y="11396"/>
                    <a:pt x="12398" y="11358"/>
                  </a:cubicBezTo>
                  <a:cubicBezTo>
                    <a:pt x="12391" y="11356"/>
                    <a:pt x="12383" y="11356"/>
                    <a:pt x="12376" y="11356"/>
                  </a:cubicBezTo>
                  <a:close/>
                  <a:moveTo>
                    <a:pt x="15000" y="11024"/>
                  </a:moveTo>
                  <a:cubicBezTo>
                    <a:pt x="14989" y="11024"/>
                    <a:pt x="14979" y="11026"/>
                    <a:pt x="14968" y="11029"/>
                  </a:cubicBezTo>
                  <a:cubicBezTo>
                    <a:pt x="14914" y="11045"/>
                    <a:pt x="14881" y="11100"/>
                    <a:pt x="14897" y="11155"/>
                  </a:cubicBezTo>
                  <a:cubicBezTo>
                    <a:pt x="14897" y="11166"/>
                    <a:pt x="14897" y="11171"/>
                    <a:pt x="14902" y="11176"/>
                  </a:cubicBezTo>
                  <a:cubicBezTo>
                    <a:pt x="14894" y="11174"/>
                    <a:pt x="14885" y="11173"/>
                    <a:pt x="14876" y="11173"/>
                  </a:cubicBezTo>
                  <a:cubicBezTo>
                    <a:pt x="14864" y="11173"/>
                    <a:pt x="14852" y="11175"/>
                    <a:pt x="14843" y="11181"/>
                  </a:cubicBezTo>
                  <a:cubicBezTo>
                    <a:pt x="14591" y="11275"/>
                    <a:pt x="14333" y="11335"/>
                    <a:pt x="14047" y="11379"/>
                  </a:cubicBezTo>
                  <a:cubicBezTo>
                    <a:pt x="13988" y="11385"/>
                    <a:pt x="13949" y="11439"/>
                    <a:pt x="13961" y="11494"/>
                  </a:cubicBezTo>
                  <a:cubicBezTo>
                    <a:pt x="13965" y="11551"/>
                    <a:pt x="14014" y="11588"/>
                    <a:pt x="14065" y="11588"/>
                  </a:cubicBezTo>
                  <a:cubicBezTo>
                    <a:pt x="14068" y="11588"/>
                    <a:pt x="14072" y="11588"/>
                    <a:pt x="14075" y="11588"/>
                  </a:cubicBezTo>
                  <a:cubicBezTo>
                    <a:pt x="14371" y="11543"/>
                    <a:pt x="14651" y="11472"/>
                    <a:pt x="14914" y="11379"/>
                  </a:cubicBezTo>
                  <a:cubicBezTo>
                    <a:pt x="14925" y="11373"/>
                    <a:pt x="14935" y="11368"/>
                    <a:pt x="14947" y="11358"/>
                  </a:cubicBezTo>
                  <a:cubicBezTo>
                    <a:pt x="14996" y="11560"/>
                    <a:pt x="15040" y="11763"/>
                    <a:pt x="15084" y="11971"/>
                  </a:cubicBezTo>
                  <a:cubicBezTo>
                    <a:pt x="15094" y="12026"/>
                    <a:pt x="15139" y="12059"/>
                    <a:pt x="15188" y="12059"/>
                  </a:cubicBezTo>
                  <a:lnTo>
                    <a:pt x="15210" y="12059"/>
                  </a:lnTo>
                  <a:cubicBezTo>
                    <a:pt x="15264" y="12043"/>
                    <a:pt x="15304" y="11988"/>
                    <a:pt x="15292" y="11932"/>
                  </a:cubicBezTo>
                  <a:cubicBezTo>
                    <a:pt x="15231" y="11648"/>
                    <a:pt x="15172" y="11368"/>
                    <a:pt x="15100" y="11105"/>
                  </a:cubicBezTo>
                  <a:cubicBezTo>
                    <a:pt x="15087" y="11055"/>
                    <a:pt x="15047" y="11024"/>
                    <a:pt x="15000" y="11024"/>
                  </a:cubicBezTo>
                  <a:close/>
                  <a:moveTo>
                    <a:pt x="15334" y="12682"/>
                  </a:moveTo>
                  <a:cubicBezTo>
                    <a:pt x="15327" y="12682"/>
                    <a:pt x="15321" y="12682"/>
                    <a:pt x="15314" y="12684"/>
                  </a:cubicBezTo>
                  <a:cubicBezTo>
                    <a:pt x="15259" y="12689"/>
                    <a:pt x="15221" y="12744"/>
                    <a:pt x="15226" y="12799"/>
                  </a:cubicBezTo>
                  <a:cubicBezTo>
                    <a:pt x="15264" y="13073"/>
                    <a:pt x="15304" y="13352"/>
                    <a:pt x="15330" y="13637"/>
                  </a:cubicBezTo>
                  <a:cubicBezTo>
                    <a:pt x="15336" y="13693"/>
                    <a:pt x="15380" y="13731"/>
                    <a:pt x="15435" y="13731"/>
                  </a:cubicBezTo>
                  <a:lnTo>
                    <a:pt x="15446" y="13731"/>
                  </a:lnTo>
                  <a:cubicBezTo>
                    <a:pt x="15501" y="13725"/>
                    <a:pt x="15544" y="13670"/>
                    <a:pt x="15539" y="13615"/>
                  </a:cubicBezTo>
                  <a:cubicBezTo>
                    <a:pt x="15511" y="13331"/>
                    <a:pt x="15478" y="13045"/>
                    <a:pt x="15435" y="12772"/>
                  </a:cubicBezTo>
                  <a:cubicBezTo>
                    <a:pt x="15429" y="12718"/>
                    <a:pt x="15386" y="12682"/>
                    <a:pt x="15334" y="12682"/>
                  </a:cubicBezTo>
                  <a:close/>
                  <a:moveTo>
                    <a:pt x="15502" y="14360"/>
                  </a:moveTo>
                  <a:cubicBezTo>
                    <a:pt x="15500" y="14360"/>
                    <a:pt x="15497" y="14360"/>
                    <a:pt x="15494" y="14361"/>
                  </a:cubicBezTo>
                  <a:cubicBezTo>
                    <a:pt x="15435" y="14366"/>
                    <a:pt x="15390" y="14416"/>
                    <a:pt x="15396" y="14476"/>
                  </a:cubicBezTo>
                  <a:cubicBezTo>
                    <a:pt x="15407" y="14750"/>
                    <a:pt x="15418" y="15029"/>
                    <a:pt x="15423" y="15314"/>
                  </a:cubicBezTo>
                  <a:cubicBezTo>
                    <a:pt x="15423" y="15375"/>
                    <a:pt x="15473" y="15418"/>
                    <a:pt x="15527" y="15418"/>
                  </a:cubicBezTo>
                  <a:lnTo>
                    <a:pt x="15534" y="15418"/>
                  </a:lnTo>
                  <a:cubicBezTo>
                    <a:pt x="15588" y="15418"/>
                    <a:pt x="15638" y="15370"/>
                    <a:pt x="15638" y="15309"/>
                  </a:cubicBezTo>
                  <a:cubicBezTo>
                    <a:pt x="15632" y="15024"/>
                    <a:pt x="15621" y="14740"/>
                    <a:pt x="15605" y="14459"/>
                  </a:cubicBezTo>
                  <a:cubicBezTo>
                    <a:pt x="15600" y="14407"/>
                    <a:pt x="15554" y="14360"/>
                    <a:pt x="15502" y="14360"/>
                  </a:cubicBezTo>
                  <a:close/>
                  <a:moveTo>
                    <a:pt x="15527" y="16055"/>
                  </a:moveTo>
                  <a:cubicBezTo>
                    <a:pt x="15468" y="16060"/>
                    <a:pt x="15423" y="16098"/>
                    <a:pt x="15418" y="16154"/>
                  </a:cubicBezTo>
                  <a:cubicBezTo>
                    <a:pt x="15413" y="16432"/>
                    <a:pt x="15402" y="16718"/>
                    <a:pt x="15385" y="16997"/>
                  </a:cubicBezTo>
                  <a:cubicBezTo>
                    <a:pt x="15380" y="17057"/>
                    <a:pt x="15423" y="17107"/>
                    <a:pt x="15484" y="17107"/>
                  </a:cubicBezTo>
                  <a:lnTo>
                    <a:pt x="15489" y="17107"/>
                  </a:lnTo>
                  <a:cubicBezTo>
                    <a:pt x="15544" y="17107"/>
                    <a:pt x="15593" y="17068"/>
                    <a:pt x="15593" y="17009"/>
                  </a:cubicBezTo>
                  <a:cubicBezTo>
                    <a:pt x="15615" y="16728"/>
                    <a:pt x="15626" y="16443"/>
                    <a:pt x="15632" y="16159"/>
                  </a:cubicBezTo>
                  <a:cubicBezTo>
                    <a:pt x="15632" y="16104"/>
                    <a:pt x="15588" y="16055"/>
                    <a:pt x="15527" y="16055"/>
                  </a:cubicBezTo>
                  <a:close/>
                  <a:moveTo>
                    <a:pt x="15417" y="17741"/>
                  </a:moveTo>
                  <a:cubicBezTo>
                    <a:pt x="15365" y="17741"/>
                    <a:pt x="15324" y="17782"/>
                    <a:pt x="15319" y="17836"/>
                  </a:cubicBezTo>
                  <a:cubicBezTo>
                    <a:pt x="15292" y="18115"/>
                    <a:pt x="15259" y="18395"/>
                    <a:pt x="15221" y="18669"/>
                  </a:cubicBezTo>
                  <a:cubicBezTo>
                    <a:pt x="15210" y="18729"/>
                    <a:pt x="15254" y="18784"/>
                    <a:pt x="15309" y="18790"/>
                  </a:cubicBezTo>
                  <a:lnTo>
                    <a:pt x="15325" y="18790"/>
                  </a:lnTo>
                  <a:cubicBezTo>
                    <a:pt x="15375" y="18790"/>
                    <a:pt x="15423" y="18752"/>
                    <a:pt x="15428" y="18702"/>
                  </a:cubicBezTo>
                  <a:cubicBezTo>
                    <a:pt x="15468" y="18423"/>
                    <a:pt x="15501" y="18137"/>
                    <a:pt x="15527" y="17857"/>
                  </a:cubicBezTo>
                  <a:cubicBezTo>
                    <a:pt x="15534" y="17798"/>
                    <a:pt x="15489" y="17748"/>
                    <a:pt x="15435" y="17743"/>
                  </a:cubicBezTo>
                  <a:cubicBezTo>
                    <a:pt x="15429" y="17742"/>
                    <a:pt x="15423" y="17741"/>
                    <a:pt x="15417" y="17741"/>
                  </a:cubicBezTo>
                  <a:close/>
                  <a:moveTo>
                    <a:pt x="15186" y="19416"/>
                  </a:moveTo>
                  <a:cubicBezTo>
                    <a:pt x="15140" y="19416"/>
                    <a:pt x="15098" y="19455"/>
                    <a:pt x="15089" y="19501"/>
                  </a:cubicBezTo>
                  <a:cubicBezTo>
                    <a:pt x="15040" y="19782"/>
                    <a:pt x="14985" y="20055"/>
                    <a:pt x="14925" y="20330"/>
                  </a:cubicBezTo>
                  <a:cubicBezTo>
                    <a:pt x="14914" y="20384"/>
                    <a:pt x="14952" y="20444"/>
                    <a:pt x="15008" y="20455"/>
                  </a:cubicBezTo>
                  <a:lnTo>
                    <a:pt x="15029" y="20455"/>
                  </a:lnTo>
                  <a:cubicBezTo>
                    <a:pt x="15079" y="20455"/>
                    <a:pt x="15122" y="20422"/>
                    <a:pt x="15133" y="20373"/>
                  </a:cubicBezTo>
                  <a:cubicBezTo>
                    <a:pt x="15193" y="20100"/>
                    <a:pt x="15248" y="19820"/>
                    <a:pt x="15297" y="19541"/>
                  </a:cubicBezTo>
                  <a:cubicBezTo>
                    <a:pt x="15309" y="19480"/>
                    <a:pt x="15271" y="19425"/>
                    <a:pt x="15210" y="19420"/>
                  </a:cubicBezTo>
                  <a:cubicBezTo>
                    <a:pt x="15202" y="19417"/>
                    <a:pt x="15194" y="19416"/>
                    <a:pt x="15186" y="19416"/>
                  </a:cubicBezTo>
                  <a:close/>
                  <a:moveTo>
                    <a:pt x="14842" y="21067"/>
                  </a:moveTo>
                  <a:cubicBezTo>
                    <a:pt x="14791" y="21067"/>
                    <a:pt x="14748" y="21098"/>
                    <a:pt x="14733" y="21146"/>
                  </a:cubicBezTo>
                  <a:cubicBezTo>
                    <a:pt x="14662" y="21415"/>
                    <a:pt x="14591" y="21689"/>
                    <a:pt x="14508" y="21957"/>
                  </a:cubicBezTo>
                  <a:cubicBezTo>
                    <a:pt x="14492" y="22012"/>
                    <a:pt x="14525" y="22073"/>
                    <a:pt x="14580" y="22089"/>
                  </a:cubicBezTo>
                  <a:cubicBezTo>
                    <a:pt x="14591" y="22094"/>
                    <a:pt x="14601" y="22094"/>
                    <a:pt x="14606" y="22094"/>
                  </a:cubicBezTo>
                  <a:cubicBezTo>
                    <a:pt x="14656" y="22094"/>
                    <a:pt x="14695" y="22066"/>
                    <a:pt x="14712" y="22018"/>
                  </a:cubicBezTo>
                  <a:cubicBezTo>
                    <a:pt x="14793" y="21749"/>
                    <a:pt x="14869" y="21474"/>
                    <a:pt x="14935" y="21201"/>
                  </a:cubicBezTo>
                  <a:cubicBezTo>
                    <a:pt x="14952" y="21146"/>
                    <a:pt x="14919" y="21086"/>
                    <a:pt x="14864" y="21069"/>
                  </a:cubicBezTo>
                  <a:cubicBezTo>
                    <a:pt x="14857" y="21068"/>
                    <a:pt x="14849" y="21067"/>
                    <a:pt x="14842" y="21067"/>
                  </a:cubicBezTo>
                  <a:close/>
                  <a:moveTo>
                    <a:pt x="14351" y="22687"/>
                  </a:moveTo>
                  <a:cubicBezTo>
                    <a:pt x="14306" y="22687"/>
                    <a:pt x="14264" y="22713"/>
                    <a:pt x="14251" y="22757"/>
                  </a:cubicBezTo>
                  <a:cubicBezTo>
                    <a:pt x="14158" y="23020"/>
                    <a:pt x="14059" y="23290"/>
                    <a:pt x="13955" y="23546"/>
                  </a:cubicBezTo>
                  <a:cubicBezTo>
                    <a:pt x="13938" y="23601"/>
                    <a:pt x="13961" y="23662"/>
                    <a:pt x="14014" y="23684"/>
                  </a:cubicBezTo>
                  <a:cubicBezTo>
                    <a:pt x="14032" y="23690"/>
                    <a:pt x="14042" y="23690"/>
                    <a:pt x="14054" y="23690"/>
                  </a:cubicBezTo>
                  <a:cubicBezTo>
                    <a:pt x="14097" y="23690"/>
                    <a:pt x="14135" y="23667"/>
                    <a:pt x="14153" y="23624"/>
                  </a:cubicBezTo>
                  <a:cubicBezTo>
                    <a:pt x="14256" y="23361"/>
                    <a:pt x="14355" y="23098"/>
                    <a:pt x="14449" y="22829"/>
                  </a:cubicBezTo>
                  <a:cubicBezTo>
                    <a:pt x="14470" y="22774"/>
                    <a:pt x="14437" y="22714"/>
                    <a:pt x="14383" y="22691"/>
                  </a:cubicBezTo>
                  <a:cubicBezTo>
                    <a:pt x="14372" y="22688"/>
                    <a:pt x="14362" y="22687"/>
                    <a:pt x="14351" y="22687"/>
                  </a:cubicBezTo>
                  <a:close/>
                  <a:moveTo>
                    <a:pt x="13728" y="24259"/>
                  </a:moveTo>
                  <a:cubicBezTo>
                    <a:pt x="13686" y="24259"/>
                    <a:pt x="13647" y="24283"/>
                    <a:pt x="13632" y="24320"/>
                  </a:cubicBezTo>
                  <a:cubicBezTo>
                    <a:pt x="13516" y="24577"/>
                    <a:pt x="13396" y="24835"/>
                    <a:pt x="13275" y="25081"/>
                  </a:cubicBezTo>
                  <a:cubicBezTo>
                    <a:pt x="13248" y="25137"/>
                    <a:pt x="13270" y="25197"/>
                    <a:pt x="13319" y="25223"/>
                  </a:cubicBezTo>
                  <a:cubicBezTo>
                    <a:pt x="13336" y="25230"/>
                    <a:pt x="13351" y="25235"/>
                    <a:pt x="13369" y="25235"/>
                  </a:cubicBezTo>
                  <a:cubicBezTo>
                    <a:pt x="13407" y="25235"/>
                    <a:pt x="13445" y="25213"/>
                    <a:pt x="13462" y="25175"/>
                  </a:cubicBezTo>
                  <a:cubicBezTo>
                    <a:pt x="13587" y="24927"/>
                    <a:pt x="13708" y="24671"/>
                    <a:pt x="13824" y="24408"/>
                  </a:cubicBezTo>
                  <a:cubicBezTo>
                    <a:pt x="13850" y="24353"/>
                    <a:pt x="13824" y="24292"/>
                    <a:pt x="13774" y="24270"/>
                  </a:cubicBezTo>
                  <a:cubicBezTo>
                    <a:pt x="13759" y="24263"/>
                    <a:pt x="13743" y="24259"/>
                    <a:pt x="13728" y="24259"/>
                  </a:cubicBezTo>
                  <a:close/>
                  <a:moveTo>
                    <a:pt x="12972" y="25770"/>
                  </a:moveTo>
                  <a:cubicBezTo>
                    <a:pt x="12936" y="25770"/>
                    <a:pt x="12899" y="25788"/>
                    <a:pt x="12881" y="25822"/>
                  </a:cubicBezTo>
                  <a:cubicBezTo>
                    <a:pt x="12744" y="26068"/>
                    <a:pt x="12595" y="26309"/>
                    <a:pt x="12453" y="26545"/>
                  </a:cubicBezTo>
                  <a:cubicBezTo>
                    <a:pt x="12420" y="26594"/>
                    <a:pt x="12436" y="26660"/>
                    <a:pt x="12486" y="26693"/>
                  </a:cubicBezTo>
                  <a:cubicBezTo>
                    <a:pt x="12502" y="26703"/>
                    <a:pt x="12519" y="26710"/>
                    <a:pt x="12541" y="26710"/>
                  </a:cubicBezTo>
                  <a:cubicBezTo>
                    <a:pt x="12574" y="26710"/>
                    <a:pt x="12612" y="26693"/>
                    <a:pt x="12628" y="26660"/>
                  </a:cubicBezTo>
                  <a:cubicBezTo>
                    <a:pt x="12777" y="26419"/>
                    <a:pt x="12924" y="26172"/>
                    <a:pt x="13061" y="25926"/>
                  </a:cubicBezTo>
                  <a:cubicBezTo>
                    <a:pt x="13094" y="25876"/>
                    <a:pt x="13073" y="25810"/>
                    <a:pt x="13023" y="25782"/>
                  </a:cubicBezTo>
                  <a:cubicBezTo>
                    <a:pt x="13007" y="25774"/>
                    <a:pt x="12989" y="25770"/>
                    <a:pt x="12972" y="25770"/>
                  </a:cubicBezTo>
                  <a:close/>
                  <a:moveTo>
                    <a:pt x="12074" y="27200"/>
                  </a:moveTo>
                  <a:cubicBezTo>
                    <a:pt x="12040" y="27200"/>
                    <a:pt x="12008" y="27216"/>
                    <a:pt x="11987" y="27246"/>
                  </a:cubicBezTo>
                  <a:cubicBezTo>
                    <a:pt x="11828" y="27477"/>
                    <a:pt x="11664" y="27707"/>
                    <a:pt x="11494" y="27926"/>
                  </a:cubicBezTo>
                  <a:cubicBezTo>
                    <a:pt x="11456" y="27970"/>
                    <a:pt x="11466" y="28036"/>
                    <a:pt x="11510" y="28074"/>
                  </a:cubicBezTo>
                  <a:cubicBezTo>
                    <a:pt x="11532" y="28084"/>
                    <a:pt x="11555" y="28096"/>
                    <a:pt x="11576" y="28096"/>
                  </a:cubicBezTo>
                  <a:cubicBezTo>
                    <a:pt x="11609" y="28096"/>
                    <a:pt x="11636" y="28079"/>
                    <a:pt x="11659" y="28051"/>
                  </a:cubicBezTo>
                  <a:cubicBezTo>
                    <a:pt x="11833" y="27833"/>
                    <a:pt x="11998" y="27603"/>
                    <a:pt x="12162" y="27367"/>
                  </a:cubicBezTo>
                  <a:cubicBezTo>
                    <a:pt x="12195" y="27317"/>
                    <a:pt x="12185" y="27252"/>
                    <a:pt x="12135" y="27219"/>
                  </a:cubicBezTo>
                  <a:cubicBezTo>
                    <a:pt x="12116" y="27206"/>
                    <a:pt x="12095" y="27200"/>
                    <a:pt x="12074" y="27200"/>
                  </a:cubicBezTo>
                  <a:close/>
                  <a:moveTo>
                    <a:pt x="11044" y="28537"/>
                  </a:moveTo>
                  <a:cubicBezTo>
                    <a:pt x="11014" y="28537"/>
                    <a:pt x="10984" y="28550"/>
                    <a:pt x="10963" y="28578"/>
                  </a:cubicBezTo>
                  <a:cubicBezTo>
                    <a:pt x="10781" y="28787"/>
                    <a:pt x="10594" y="28995"/>
                    <a:pt x="10397" y="29197"/>
                  </a:cubicBezTo>
                  <a:cubicBezTo>
                    <a:pt x="10359" y="29242"/>
                    <a:pt x="10359" y="29308"/>
                    <a:pt x="10404" y="29346"/>
                  </a:cubicBezTo>
                  <a:cubicBezTo>
                    <a:pt x="10425" y="29367"/>
                    <a:pt x="10452" y="29379"/>
                    <a:pt x="10475" y="29379"/>
                  </a:cubicBezTo>
                  <a:cubicBezTo>
                    <a:pt x="10508" y="29379"/>
                    <a:pt x="10535" y="29367"/>
                    <a:pt x="10551" y="29346"/>
                  </a:cubicBezTo>
                  <a:cubicBezTo>
                    <a:pt x="10748" y="29137"/>
                    <a:pt x="10940" y="28929"/>
                    <a:pt x="11121" y="28716"/>
                  </a:cubicBezTo>
                  <a:cubicBezTo>
                    <a:pt x="11160" y="28666"/>
                    <a:pt x="11153" y="28600"/>
                    <a:pt x="11110" y="28562"/>
                  </a:cubicBezTo>
                  <a:cubicBezTo>
                    <a:pt x="11091" y="28545"/>
                    <a:pt x="11068" y="28537"/>
                    <a:pt x="11044" y="28537"/>
                  </a:cubicBezTo>
                  <a:close/>
                  <a:moveTo>
                    <a:pt x="9879" y="29761"/>
                  </a:moveTo>
                  <a:cubicBezTo>
                    <a:pt x="9853" y="29761"/>
                    <a:pt x="9827" y="29771"/>
                    <a:pt x="9805" y="29789"/>
                  </a:cubicBezTo>
                  <a:cubicBezTo>
                    <a:pt x="9608" y="29981"/>
                    <a:pt x="9395" y="30168"/>
                    <a:pt x="9180" y="30353"/>
                  </a:cubicBezTo>
                  <a:cubicBezTo>
                    <a:pt x="9137" y="30393"/>
                    <a:pt x="9132" y="30459"/>
                    <a:pt x="9170" y="30502"/>
                  </a:cubicBezTo>
                  <a:cubicBezTo>
                    <a:pt x="9192" y="30530"/>
                    <a:pt x="9225" y="30540"/>
                    <a:pt x="9253" y="30540"/>
                  </a:cubicBezTo>
                  <a:cubicBezTo>
                    <a:pt x="9274" y="30540"/>
                    <a:pt x="9301" y="30530"/>
                    <a:pt x="9318" y="30513"/>
                  </a:cubicBezTo>
                  <a:cubicBezTo>
                    <a:pt x="9537" y="30327"/>
                    <a:pt x="9751" y="30135"/>
                    <a:pt x="9954" y="29943"/>
                  </a:cubicBezTo>
                  <a:cubicBezTo>
                    <a:pt x="9992" y="29905"/>
                    <a:pt x="9997" y="29839"/>
                    <a:pt x="9954" y="29794"/>
                  </a:cubicBezTo>
                  <a:cubicBezTo>
                    <a:pt x="9934" y="29772"/>
                    <a:pt x="9907" y="29761"/>
                    <a:pt x="9879" y="29761"/>
                  </a:cubicBezTo>
                  <a:close/>
                  <a:moveTo>
                    <a:pt x="8596" y="30859"/>
                  </a:moveTo>
                  <a:cubicBezTo>
                    <a:pt x="8574" y="30859"/>
                    <a:pt x="8552" y="30866"/>
                    <a:pt x="8534" y="30880"/>
                  </a:cubicBezTo>
                  <a:cubicBezTo>
                    <a:pt x="8310" y="31051"/>
                    <a:pt x="8085" y="31215"/>
                    <a:pt x="7854" y="31373"/>
                  </a:cubicBezTo>
                  <a:cubicBezTo>
                    <a:pt x="7806" y="31406"/>
                    <a:pt x="7794" y="31471"/>
                    <a:pt x="7827" y="31521"/>
                  </a:cubicBezTo>
                  <a:cubicBezTo>
                    <a:pt x="7849" y="31554"/>
                    <a:pt x="7882" y="31570"/>
                    <a:pt x="7915" y="31570"/>
                  </a:cubicBezTo>
                  <a:cubicBezTo>
                    <a:pt x="7937" y="31570"/>
                    <a:pt x="7953" y="31560"/>
                    <a:pt x="7975" y="31549"/>
                  </a:cubicBezTo>
                  <a:cubicBezTo>
                    <a:pt x="8206" y="31390"/>
                    <a:pt x="8436" y="31220"/>
                    <a:pt x="8661" y="31051"/>
                  </a:cubicBezTo>
                  <a:cubicBezTo>
                    <a:pt x="8704" y="31011"/>
                    <a:pt x="8715" y="30945"/>
                    <a:pt x="8682" y="30902"/>
                  </a:cubicBezTo>
                  <a:cubicBezTo>
                    <a:pt x="8659" y="30873"/>
                    <a:pt x="8627" y="30859"/>
                    <a:pt x="8596" y="30859"/>
                  </a:cubicBezTo>
                  <a:close/>
                  <a:moveTo>
                    <a:pt x="7207" y="31819"/>
                  </a:moveTo>
                  <a:cubicBezTo>
                    <a:pt x="7189" y="31819"/>
                    <a:pt x="7170" y="31824"/>
                    <a:pt x="7153" y="31833"/>
                  </a:cubicBezTo>
                  <a:cubicBezTo>
                    <a:pt x="6911" y="31982"/>
                    <a:pt x="6671" y="32124"/>
                    <a:pt x="6430" y="32261"/>
                  </a:cubicBezTo>
                  <a:cubicBezTo>
                    <a:pt x="6375" y="32288"/>
                    <a:pt x="6359" y="32349"/>
                    <a:pt x="6385" y="32404"/>
                  </a:cubicBezTo>
                  <a:cubicBezTo>
                    <a:pt x="6407" y="32437"/>
                    <a:pt x="6440" y="32458"/>
                    <a:pt x="6478" y="32458"/>
                  </a:cubicBezTo>
                  <a:cubicBezTo>
                    <a:pt x="6496" y="32458"/>
                    <a:pt x="6511" y="32453"/>
                    <a:pt x="6528" y="32442"/>
                  </a:cubicBezTo>
                  <a:cubicBezTo>
                    <a:pt x="6774" y="32311"/>
                    <a:pt x="7022" y="32162"/>
                    <a:pt x="7262" y="32015"/>
                  </a:cubicBezTo>
                  <a:cubicBezTo>
                    <a:pt x="7312" y="31982"/>
                    <a:pt x="7328" y="31921"/>
                    <a:pt x="7295" y="31873"/>
                  </a:cubicBezTo>
                  <a:cubicBezTo>
                    <a:pt x="7277" y="31836"/>
                    <a:pt x="7243" y="31819"/>
                    <a:pt x="7207" y="31819"/>
                  </a:cubicBezTo>
                  <a:close/>
                  <a:moveTo>
                    <a:pt x="5731" y="32638"/>
                  </a:moveTo>
                  <a:cubicBezTo>
                    <a:pt x="5715" y="32638"/>
                    <a:pt x="5699" y="32642"/>
                    <a:pt x="5684" y="32650"/>
                  </a:cubicBezTo>
                  <a:cubicBezTo>
                    <a:pt x="5431" y="32771"/>
                    <a:pt x="5180" y="32892"/>
                    <a:pt x="4922" y="33001"/>
                  </a:cubicBezTo>
                  <a:cubicBezTo>
                    <a:pt x="4867" y="33024"/>
                    <a:pt x="4846" y="33089"/>
                    <a:pt x="4867" y="33138"/>
                  </a:cubicBezTo>
                  <a:cubicBezTo>
                    <a:pt x="4884" y="33182"/>
                    <a:pt x="4922" y="33204"/>
                    <a:pt x="4966" y="33204"/>
                  </a:cubicBezTo>
                  <a:cubicBezTo>
                    <a:pt x="4978" y="33204"/>
                    <a:pt x="4993" y="33199"/>
                    <a:pt x="5004" y="33193"/>
                  </a:cubicBezTo>
                  <a:cubicBezTo>
                    <a:pt x="5267" y="33083"/>
                    <a:pt x="5525" y="32963"/>
                    <a:pt x="5777" y="32837"/>
                  </a:cubicBezTo>
                  <a:cubicBezTo>
                    <a:pt x="5826" y="32809"/>
                    <a:pt x="5848" y="32749"/>
                    <a:pt x="5826" y="32695"/>
                  </a:cubicBezTo>
                  <a:cubicBezTo>
                    <a:pt x="5807" y="32660"/>
                    <a:pt x="5769" y="32638"/>
                    <a:pt x="5731" y="32638"/>
                  </a:cubicBezTo>
                  <a:close/>
                  <a:moveTo>
                    <a:pt x="4183" y="33312"/>
                  </a:moveTo>
                  <a:cubicBezTo>
                    <a:pt x="4170" y="33312"/>
                    <a:pt x="4157" y="33314"/>
                    <a:pt x="4144" y="33320"/>
                  </a:cubicBezTo>
                  <a:cubicBezTo>
                    <a:pt x="3886" y="33418"/>
                    <a:pt x="3617" y="33517"/>
                    <a:pt x="3354" y="33604"/>
                  </a:cubicBezTo>
                  <a:cubicBezTo>
                    <a:pt x="3300" y="33621"/>
                    <a:pt x="3268" y="33681"/>
                    <a:pt x="3289" y="33735"/>
                  </a:cubicBezTo>
                  <a:cubicBezTo>
                    <a:pt x="3300" y="33780"/>
                    <a:pt x="3344" y="33813"/>
                    <a:pt x="3387" y="33813"/>
                  </a:cubicBezTo>
                  <a:cubicBezTo>
                    <a:pt x="3399" y="33813"/>
                    <a:pt x="3410" y="33806"/>
                    <a:pt x="3420" y="33801"/>
                  </a:cubicBezTo>
                  <a:cubicBezTo>
                    <a:pt x="3688" y="33714"/>
                    <a:pt x="3958" y="33616"/>
                    <a:pt x="4221" y="33517"/>
                  </a:cubicBezTo>
                  <a:cubicBezTo>
                    <a:pt x="4275" y="33495"/>
                    <a:pt x="4303" y="33434"/>
                    <a:pt x="4280" y="33379"/>
                  </a:cubicBezTo>
                  <a:cubicBezTo>
                    <a:pt x="4264" y="33338"/>
                    <a:pt x="4225" y="33312"/>
                    <a:pt x="4183" y="33312"/>
                  </a:cubicBezTo>
                  <a:close/>
                  <a:moveTo>
                    <a:pt x="2585" y="33852"/>
                  </a:moveTo>
                  <a:cubicBezTo>
                    <a:pt x="2575" y="33852"/>
                    <a:pt x="2565" y="33853"/>
                    <a:pt x="2555" y="33856"/>
                  </a:cubicBezTo>
                  <a:cubicBezTo>
                    <a:pt x="2286" y="33933"/>
                    <a:pt x="2011" y="34004"/>
                    <a:pt x="1743" y="34076"/>
                  </a:cubicBezTo>
                  <a:cubicBezTo>
                    <a:pt x="1682" y="34087"/>
                    <a:pt x="1650" y="34147"/>
                    <a:pt x="1667" y="34201"/>
                  </a:cubicBezTo>
                  <a:cubicBezTo>
                    <a:pt x="1677" y="34251"/>
                    <a:pt x="1722" y="34284"/>
                    <a:pt x="1765" y="34284"/>
                  </a:cubicBezTo>
                  <a:cubicBezTo>
                    <a:pt x="1776" y="34284"/>
                    <a:pt x="1781" y="34284"/>
                    <a:pt x="1793" y="34279"/>
                  </a:cubicBezTo>
                  <a:cubicBezTo>
                    <a:pt x="2067" y="34213"/>
                    <a:pt x="2340" y="34135"/>
                    <a:pt x="2610" y="34059"/>
                  </a:cubicBezTo>
                  <a:cubicBezTo>
                    <a:pt x="2669" y="34043"/>
                    <a:pt x="2702" y="33983"/>
                    <a:pt x="2686" y="33927"/>
                  </a:cubicBezTo>
                  <a:cubicBezTo>
                    <a:pt x="2672" y="33882"/>
                    <a:pt x="2630" y="33852"/>
                    <a:pt x="2585" y="33852"/>
                  </a:cubicBezTo>
                  <a:close/>
                  <a:moveTo>
                    <a:pt x="941" y="34260"/>
                  </a:moveTo>
                  <a:cubicBezTo>
                    <a:pt x="934" y="34260"/>
                    <a:pt x="928" y="34260"/>
                    <a:pt x="921" y="34261"/>
                  </a:cubicBezTo>
                  <a:cubicBezTo>
                    <a:pt x="647" y="34322"/>
                    <a:pt x="374" y="34372"/>
                    <a:pt x="93" y="34421"/>
                  </a:cubicBezTo>
                  <a:cubicBezTo>
                    <a:pt x="38" y="34431"/>
                    <a:pt x="0" y="34486"/>
                    <a:pt x="12" y="34542"/>
                  </a:cubicBezTo>
                  <a:cubicBezTo>
                    <a:pt x="17" y="34596"/>
                    <a:pt x="66" y="34628"/>
                    <a:pt x="116" y="34628"/>
                  </a:cubicBezTo>
                  <a:lnTo>
                    <a:pt x="132" y="34628"/>
                  </a:lnTo>
                  <a:cubicBezTo>
                    <a:pt x="412" y="34580"/>
                    <a:pt x="691" y="34525"/>
                    <a:pt x="966" y="34471"/>
                  </a:cubicBezTo>
                  <a:cubicBezTo>
                    <a:pt x="1025" y="34459"/>
                    <a:pt x="1058" y="34398"/>
                    <a:pt x="1047" y="34344"/>
                  </a:cubicBezTo>
                  <a:cubicBezTo>
                    <a:pt x="1038" y="34295"/>
                    <a:pt x="993" y="34260"/>
                    <a:pt x="941" y="342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6" name="Google Shape;2706;p45"/>
          <p:cNvGrpSpPr/>
          <p:nvPr/>
        </p:nvGrpSpPr>
        <p:grpSpPr>
          <a:xfrm>
            <a:off x="2545763" y="1816300"/>
            <a:ext cx="4052475" cy="183900"/>
            <a:chOff x="2545763" y="1816300"/>
            <a:chExt cx="4052475" cy="183900"/>
          </a:xfrm>
        </p:grpSpPr>
        <p:sp>
          <p:nvSpPr>
            <p:cNvPr id="2707" name="Google Shape;2707;p45"/>
            <p:cNvSpPr/>
            <p:nvPr/>
          </p:nvSpPr>
          <p:spPr>
            <a:xfrm>
              <a:off x="2545763" y="1816300"/>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5"/>
            <p:cNvSpPr/>
            <p:nvPr/>
          </p:nvSpPr>
          <p:spPr>
            <a:xfrm>
              <a:off x="6404738" y="1816300"/>
              <a:ext cx="193500" cy="183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9" name="Google Shape;2709;p45"/>
          <p:cNvGrpSpPr/>
          <p:nvPr/>
        </p:nvGrpSpPr>
        <p:grpSpPr>
          <a:xfrm>
            <a:off x="341670" y="354489"/>
            <a:ext cx="8155560" cy="4346674"/>
            <a:chOff x="341670" y="354489"/>
            <a:chExt cx="8155560" cy="4346674"/>
          </a:xfrm>
        </p:grpSpPr>
        <p:sp>
          <p:nvSpPr>
            <p:cNvPr id="2710" name="Google Shape;2710;p45"/>
            <p:cNvSpPr/>
            <p:nvPr/>
          </p:nvSpPr>
          <p:spPr>
            <a:xfrm rot="-899254" flipH="1">
              <a:off x="7071847" y="4209236"/>
              <a:ext cx="1408592" cy="315149"/>
            </a:xfrm>
            <a:custGeom>
              <a:avLst/>
              <a:gdLst/>
              <a:ahLst/>
              <a:cxnLst/>
              <a:rect l="l" t="t" r="r" b="b"/>
              <a:pathLst>
                <a:path w="285706" h="63922" extrusionOk="0">
                  <a:moveTo>
                    <a:pt x="0" y="0"/>
                  </a:moveTo>
                  <a:lnTo>
                    <a:pt x="5563" y="4669"/>
                  </a:lnTo>
                  <a:lnTo>
                    <a:pt x="4520" y="5548"/>
                  </a:lnTo>
                  <a:lnTo>
                    <a:pt x="161" y="9213"/>
                  </a:lnTo>
                  <a:lnTo>
                    <a:pt x="3066" y="11632"/>
                  </a:lnTo>
                  <a:lnTo>
                    <a:pt x="5661" y="13816"/>
                  </a:lnTo>
                  <a:lnTo>
                    <a:pt x="5661" y="13879"/>
                  </a:lnTo>
                  <a:lnTo>
                    <a:pt x="5214" y="14239"/>
                  </a:lnTo>
                  <a:lnTo>
                    <a:pt x="372" y="18312"/>
                  </a:lnTo>
                  <a:lnTo>
                    <a:pt x="4791" y="22009"/>
                  </a:lnTo>
                  <a:lnTo>
                    <a:pt x="5661" y="22742"/>
                  </a:lnTo>
                  <a:lnTo>
                    <a:pt x="5661" y="22966"/>
                  </a:lnTo>
                  <a:lnTo>
                    <a:pt x="2720" y="25451"/>
                  </a:lnTo>
                  <a:lnTo>
                    <a:pt x="372" y="27411"/>
                  </a:lnTo>
                  <a:lnTo>
                    <a:pt x="5661" y="31830"/>
                  </a:lnTo>
                  <a:lnTo>
                    <a:pt x="5661" y="32065"/>
                  </a:lnTo>
                  <a:lnTo>
                    <a:pt x="372" y="36510"/>
                  </a:lnTo>
                  <a:lnTo>
                    <a:pt x="3936" y="39478"/>
                  </a:lnTo>
                  <a:lnTo>
                    <a:pt x="5661" y="40929"/>
                  </a:lnTo>
                  <a:lnTo>
                    <a:pt x="5661" y="41167"/>
                  </a:lnTo>
                  <a:lnTo>
                    <a:pt x="2705" y="43637"/>
                  </a:lnTo>
                  <a:lnTo>
                    <a:pt x="372" y="45598"/>
                  </a:lnTo>
                  <a:lnTo>
                    <a:pt x="5661" y="50031"/>
                  </a:lnTo>
                  <a:lnTo>
                    <a:pt x="5661" y="50079"/>
                  </a:lnTo>
                  <a:lnTo>
                    <a:pt x="161" y="54685"/>
                  </a:lnTo>
                  <a:lnTo>
                    <a:pt x="3254" y="57280"/>
                  </a:lnTo>
                  <a:lnTo>
                    <a:pt x="5563" y="59229"/>
                  </a:lnTo>
                  <a:lnTo>
                    <a:pt x="3030" y="61377"/>
                  </a:lnTo>
                  <a:lnTo>
                    <a:pt x="0" y="63921"/>
                  </a:lnTo>
                  <a:lnTo>
                    <a:pt x="285705" y="63921"/>
                  </a:lnTo>
                  <a:lnTo>
                    <a:pt x="280131" y="59229"/>
                  </a:lnTo>
                  <a:lnTo>
                    <a:pt x="285530" y="54685"/>
                  </a:lnTo>
                  <a:lnTo>
                    <a:pt x="280044" y="50079"/>
                  </a:lnTo>
                  <a:lnTo>
                    <a:pt x="280044" y="50031"/>
                  </a:lnTo>
                  <a:lnTo>
                    <a:pt x="285306" y="45598"/>
                  </a:lnTo>
                  <a:lnTo>
                    <a:pt x="280044" y="41167"/>
                  </a:lnTo>
                  <a:lnTo>
                    <a:pt x="280044" y="40929"/>
                  </a:lnTo>
                  <a:lnTo>
                    <a:pt x="285306" y="36510"/>
                  </a:lnTo>
                  <a:lnTo>
                    <a:pt x="280044" y="32065"/>
                  </a:lnTo>
                  <a:lnTo>
                    <a:pt x="280044" y="31830"/>
                  </a:lnTo>
                  <a:lnTo>
                    <a:pt x="285306" y="27411"/>
                  </a:lnTo>
                  <a:lnTo>
                    <a:pt x="280044" y="22966"/>
                  </a:lnTo>
                  <a:lnTo>
                    <a:pt x="280044" y="22742"/>
                  </a:lnTo>
                  <a:lnTo>
                    <a:pt x="285306" y="18312"/>
                  </a:lnTo>
                  <a:lnTo>
                    <a:pt x="280044" y="13879"/>
                  </a:lnTo>
                  <a:lnTo>
                    <a:pt x="280044" y="13816"/>
                  </a:lnTo>
                  <a:lnTo>
                    <a:pt x="285530" y="9213"/>
                  </a:lnTo>
                  <a:lnTo>
                    <a:pt x="280131" y="4669"/>
                  </a:lnTo>
                  <a:lnTo>
                    <a:pt x="2857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5"/>
            <p:cNvSpPr/>
            <p:nvPr/>
          </p:nvSpPr>
          <p:spPr>
            <a:xfrm rot="-1860815" flipH="1">
              <a:off x="322179" y="694811"/>
              <a:ext cx="1408453" cy="315118"/>
            </a:xfrm>
            <a:custGeom>
              <a:avLst/>
              <a:gdLst/>
              <a:ahLst/>
              <a:cxnLst/>
              <a:rect l="l" t="t" r="r" b="b"/>
              <a:pathLst>
                <a:path w="285706" h="63922" extrusionOk="0">
                  <a:moveTo>
                    <a:pt x="0" y="0"/>
                  </a:moveTo>
                  <a:lnTo>
                    <a:pt x="5563" y="4669"/>
                  </a:lnTo>
                  <a:lnTo>
                    <a:pt x="4520" y="5548"/>
                  </a:lnTo>
                  <a:lnTo>
                    <a:pt x="161" y="9213"/>
                  </a:lnTo>
                  <a:lnTo>
                    <a:pt x="3066" y="11632"/>
                  </a:lnTo>
                  <a:lnTo>
                    <a:pt x="5661" y="13816"/>
                  </a:lnTo>
                  <a:lnTo>
                    <a:pt x="5661" y="13879"/>
                  </a:lnTo>
                  <a:lnTo>
                    <a:pt x="5214" y="14239"/>
                  </a:lnTo>
                  <a:lnTo>
                    <a:pt x="372" y="18312"/>
                  </a:lnTo>
                  <a:lnTo>
                    <a:pt x="4791" y="22009"/>
                  </a:lnTo>
                  <a:lnTo>
                    <a:pt x="5661" y="22742"/>
                  </a:lnTo>
                  <a:lnTo>
                    <a:pt x="5661" y="22966"/>
                  </a:lnTo>
                  <a:lnTo>
                    <a:pt x="2720" y="25451"/>
                  </a:lnTo>
                  <a:lnTo>
                    <a:pt x="372" y="27411"/>
                  </a:lnTo>
                  <a:lnTo>
                    <a:pt x="5661" y="31830"/>
                  </a:lnTo>
                  <a:lnTo>
                    <a:pt x="5661" y="32065"/>
                  </a:lnTo>
                  <a:lnTo>
                    <a:pt x="372" y="36510"/>
                  </a:lnTo>
                  <a:lnTo>
                    <a:pt x="3936" y="39478"/>
                  </a:lnTo>
                  <a:lnTo>
                    <a:pt x="5661" y="40929"/>
                  </a:lnTo>
                  <a:lnTo>
                    <a:pt x="5661" y="41167"/>
                  </a:lnTo>
                  <a:lnTo>
                    <a:pt x="2705" y="43637"/>
                  </a:lnTo>
                  <a:lnTo>
                    <a:pt x="372" y="45598"/>
                  </a:lnTo>
                  <a:lnTo>
                    <a:pt x="5661" y="50031"/>
                  </a:lnTo>
                  <a:lnTo>
                    <a:pt x="5661" y="50079"/>
                  </a:lnTo>
                  <a:lnTo>
                    <a:pt x="161" y="54685"/>
                  </a:lnTo>
                  <a:lnTo>
                    <a:pt x="3254" y="57280"/>
                  </a:lnTo>
                  <a:lnTo>
                    <a:pt x="5563" y="59229"/>
                  </a:lnTo>
                  <a:lnTo>
                    <a:pt x="3030" y="61377"/>
                  </a:lnTo>
                  <a:lnTo>
                    <a:pt x="0" y="63921"/>
                  </a:lnTo>
                  <a:lnTo>
                    <a:pt x="285705" y="63921"/>
                  </a:lnTo>
                  <a:lnTo>
                    <a:pt x="280131" y="59229"/>
                  </a:lnTo>
                  <a:lnTo>
                    <a:pt x="285530" y="54685"/>
                  </a:lnTo>
                  <a:lnTo>
                    <a:pt x="280044" y="50079"/>
                  </a:lnTo>
                  <a:lnTo>
                    <a:pt x="280044" y="50031"/>
                  </a:lnTo>
                  <a:lnTo>
                    <a:pt x="285306" y="45598"/>
                  </a:lnTo>
                  <a:lnTo>
                    <a:pt x="280044" y="41167"/>
                  </a:lnTo>
                  <a:lnTo>
                    <a:pt x="280044" y="40929"/>
                  </a:lnTo>
                  <a:lnTo>
                    <a:pt x="285306" y="36510"/>
                  </a:lnTo>
                  <a:lnTo>
                    <a:pt x="280044" y="32065"/>
                  </a:lnTo>
                  <a:lnTo>
                    <a:pt x="280044" y="31830"/>
                  </a:lnTo>
                  <a:lnTo>
                    <a:pt x="285306" y="27411"/>
                  </a:lnTo>
                  <a:lnTo>
                    <a:pt x="280044" y="22966"/>
                  </a:lnTo>
                  <a:lnTo>
                    <a:pt x="280044" y="22742"/>
                  </a:lnTo>
                  <a:lnTo>
                    <a:pt x="285306" y="18312"/>
                  </a:lnTo>
                  <a:lnTo>
                    <a:pt x="280044" y="13879"/>
                  </a:lnTo>
                  <a:lnTo>
                    <a:pt x="280044" y="13816"/>
                  </a:lnTo>
                  <a:lnTo>
                    <a:pt x="285530" y="9213"/>
                  </a:lnTo>
                  <a:lnTo>
                    <a:pt x="280131" y="4669"/>
                  </a:lnTo>
                  <a:lnTo>
                    <a:pt x="285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256-2E3E-4D81-A43F-2CD47F2F308B}"/>
              </a:ext>
            </a:extLst>
          </p:cNvPr>
          <p:cNvSpPr>
            <a:spLocks noGrp="1"/>
          </p:cNvSpPr>
          <p:nvPr>
            <p:ph type="title"/>
          </p:nvPr>
        </p:nvSpPr>
        <p:spPr/>
        <p:txBody>
          <a:bodyPr/>
          <a:lstStyle/>
          <a:p>
            <a:r>
              <a:rPr lang="en-US" dirty="0" err="1"/>
              <a:t>Kế</a:t>
            </a:r>
            <a:r>
              <a:rPr lang="en-US" dirty="0"/>
              <a:t> </a:t>
            </a:r>
            <a:r>
              <a:rPr lang="en-US" dirty="0" err="1"/>
              <a:t>hoạch</a:t>
            </a:r>
            <a:r>
              <a:rPr lang="en-US" dirty="0"/>
              <a:t> </a:t>
            </a:r>
            <a:r>
              <a:rPr lang="en-US" dirty="0" err="1"/>
              <a:t>thực</a:t>
            </a:r>
            <a:r>
              <a:rPr lang="en-US" dirty="0"/>
              <a:t> </a:t>
            </a:r>
            <a:r>
              <a:rPr lang="en-US" dirty="0" err="1"/>
              <a:t>hiện</a:t>
            </a:r>
            <a:endParaRPr lang="en-US" dirty="0"/>
          </a:p>
        </p:txBody>
      </p:sp>
      <p:graphicFrame>
        <p:nvGraphicFramePr>
          <p:cNvPr id="3" name="Table 3">
            <a:extLst>
              <a:ext uri="{FF2B5EF4-FFF2-40B4-BE49-F238E27FC236}">
                <a16:creationId xmlns:a16="http://schemas.microsoft.com/office/drawing/2014/main" id="{2173D108-64FC-4BD7-8522-059AECC71FF2}"/>
              </a:ext>
            </a:extLst>
          </p:cNvPr>
          <p:cNvGraphicFramePr>
            <a:graphicFrameLocks noGrp="1"/>
          </p:cNvGraphicFramePr>
          <p:nvPr>
            <p:extLst>
              <p:ext uri="{D42A27DB-BD31-4B8C-83A1-F6EECF244321}">
                <p14:modId xmlns:p14="http://schemas.microsoft.com/office/powerpoint/2010/main" val="3761807870"/>
              </p:ext>
            </p:extLst>
          </p:nvPr>
        </p:nvGraphicFramePr>
        <p:xfrm>
          <a:off x="939209" y="1644650"/>
          <a:ext cx="7265582" cy="1854200"/>
        </p:xfrm>
        <a:graphic>
          <a:graphicData uri="http://schemas.openxmlformats.org/drawingml/2006/table">
            <a:tbl>
              <a:tblPr firstRow="1" bandRow="1">
                <a:tableStyleId>{2D5ABB26-0587-4C30-8999-92F81FD0307C}</a:tableStyleId>
              </a:tblPr>
              <a:tblGrid>
                <a:gridCol w="1013973">
                  <a:extLst>
                    <a:ext uri="{9D8B030D-6E8A-4147-A177-3AD203B41FA5}">
                      <a16:colId xmlns:a16="http://schemas.microsoft.com/office/drawing/2014/main" val="1134188320"/>
                    </a:ext>
                  </a:extLst>
                </a:gridCol>
                <a:gridCol w="1785935">
                  <a:extLst>
                    <a:ext uri="{9D8B030D-6E8A-4147-A177-3AD203B41FA5}">
                      <a16:colId xmlns:a16="http://schemas.microsoft.com/office/drawing/2014/main" val="2649862759"/>
                    </a:ext>
                  </a:extLst>
                </a:gridCol>
                <a:gridCol w="1119963">
                  <a:extLst>
                    <a:ext uri="{9D8B030D-6E8A-4147-A177-3AD203B41FA5}">
                      <a16:colId xmlns:a16="http://schemas.microsoft.com/office/drawing/2014/main" val="2902712239"/>
                    </a:ext>
                  </a:extLst>
                </a:gridCol>
                <a:gridCol w="2169042">
                  <a:extLst>
                    <a:ext uri="{9D8B030D-6E8A-4147-A177-3AD203B41FA5}">
                      <a16:colId xmlns:a16="http://schemas.microsoft.com/office/drawing/2014/main" val="661707430"/>
                    </a:ext>
                  </a:extLst>
                </a:gridCol>
                <a:gridCol w="1176669">
                  <a:extLst>
                    <a:ext uri="{9D8B030D-6E8A-4147-A177-3AD203B41FA5}">
                      <a16:colId xmlns:a16="http://schemas.microsoft.com/office/drawing/2014/main" val="1058847415"/>
                    </a:ext>
                  </a:extLst>
                </a:gridCol>
              </a:tblGrid>
              <a:tr h="370840">
                <a:tc>
                  <a:txBody>
                    <a:bodyPr/>
                    <a:lstStyle/>
                    <a:p>
                      <a:pPr algn="ctr"/>
                      <a:endParaRPr lang="en-US">
                        <a:latin typeface="Nunito" panose="020B0604020202020204" charset="0"/>
                      </a:endParaRPr>
                    </a:p>
                  </a:txBody>
                  <a:tcPr anchor="ctr">
                    <a:lnB w="12700" cap="flat" cmpd="sng" algn="ctr">
                      <a:solidFill>
                        <a:schemeClr val="tx1"/>
                      </a:solidFill>
                      <a:prstDash val="lgDash"/>
                      <a:round/>
                      <a:headEnd type="none" w="med" len="med"/>
                      <a:tailEnd type="none" w="med" len="med"/>
                    </a:lnB>
                  </a:tcPr>
                </a:tc>
                <a:tc>
                  <a:txBody>
                    <a:bodyPr/>
                    <a:lstStyle/>
                    <a:p>
                      <a:endParaRPr lang="en-US">
                        <a:latin typeface="Nunito" panose="020B0604020202020204" charset="0"/>
                      </a:endParaRPr>
                    </a:p>
                  </a:txBody>
                  <a:tcPr>
                    <a:lnR w="12700" cap="flat" cmpd="sng" algn="ctr">
                      <a:solidFill>
                        <a:schemeClr val="tx1"/>
                      </a:solidFill>
                      <a:prstDash val="lgDash"/>
                      <a:round/>
                      <a:headEnd type="none" w="med" len="med"/>
                      <a:tailEnd type="none" w="med" len="med"/>
                    </a:lnR>
                    <a:lnB w="12700" cap="flat" cmpd="sng" algn="ctr">
                      <a:solidFill>
                        <a:schemeClr val="tx1"/>
                      </a:solidFill>
                      <a:prstDash val="lgDash"/>
                      <a:round/>
                      <a:headEnd type="none" w="med" len="med"/>
                      <a:tailEnd type="none" w="med" len="med"/>
                    </a:lnB>
                  </a:tcPr>
                </a:tc>
                <a:tc>
                  <a:txBody>
                    <a:bodyPr/>
                    <a:lstStyle/>
                    <a:p>
                      <a:pPr algn="ctr"/>
                      <a:r>
                        <a:rPr lang="en-US" dirty="0" err="1"/>
                        <a:t>Tuần</a:t>
                      </a:r>
                      <a:r>
                        <a:rPr lang="en-US" dirty="0"/>
                        <a:t> 1-4</a:t>
                      </a:r>
                      <a:endParaRPr lang="en-US" dirty="0">
                        <a:latin typeface="Nunito" panose="020B0604020202020204" charset="0"/>
                      </a:endParaRP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r>
                        <a:rPr lang="en-US" dirty="0" err="1"/>
                        <a:t>Tuần</a:t>
                      </a:r>
                      <a:r>
                        <a:rPr lang="en-US" dirty="0"/>
                        <a:t> 5-11</a:t>
                      </a:r>
                      <a:endParaRPr lang="en-US" dirty="0">
                        <a:latin typeface="Nunito" panose="020B0604020202020204" charset="0"/>
                      </a:endParaRP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r>
                        <a:rPr lang="en-US" dirty="0" err="1"/>
                        <a:t>Tuần</a:t>
                      </a:r>
                      <a:r>
                        <a:rPr lang="en-US" dirty="0"/>
                        <a:t> 12-13</a:t>
                      </a:r>
                      <a:endParaRPr lang="en-US" dirty="0">
                        <a:latin typeface="Nunito" panose="020B0604020202020204" charset="0"/>
                      </a:endParaRP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extLst>
                  <a:ext uri="{0D108BD9-81ED-4DB2-BD59-A6C34878D82A}">
                    <a16:rowId xmlns:a16="http://schemas.microsoft.com/office/drawing/2014/main" val="1295325491"/>
                  </a:ext>
                </a:extLst>
              </a:tr>
              <a:tr h="370840">
                <a:tc rowSpan="2">
                  <a:txBody>
                    <a:bodyPr/>
                    <a:lstStyle/>
                    <a:p>
                      <a:pPr algn="ctr"/>
                      <a:r>
                        <a:rPr lang="en-US"/>
                        <a:t>Front-end</a:t>
                      </a:r>
                      <a:endParaRPr lang="en-US">
                        <a:latin typeface="Nunito" panose="020B0604020202020204" charset="0"/>
                      </a:endParaRP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r>
                        <a:rPr lang="en-US" dirty="0"/>
                        <a:t>Phạm Thành Long</a:t>
                      </a:r>
                      <a:endParaRPr lang="en-US" dirty="0">
                        <a:latin typeface="Nunito" panose="020B0604020202020204" charset="0"/>
                      </a:endParaRPr>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tcPr>
                </a:tc>
                <a:tc rowSpan="4">
                  <a:txBody>
                    <a:bodyPr/>
                    <a:lstStyle/>
                    <a:p>
                      <a:pPr algn="ctr"/>
                      <a:r>
                        <a:rPr lang="en-US" dirty="0" err="1"/>
                        <a:t>Hoàn</a:t>
                      </a:r>
                      <a:r>
                        <a:rPr lang="en-US" dirty="0"/>
                        <a:t> </a:t>
                      </a:r>
                      <a:r>
                        <a:rPr lang="en-US" dirty="0" err="1"/>
                        <a:t>thành</a:t>
                      </a:r>
                      <a:r>
                        <a:rPr lang="en-US" dirty="0"/>
                        <a:t> </a:t>
                      </a:r>
                      <a:r>
                        <a:rPr lang="en-US" dirty="0" err="1"/>
                        <a:t>thiết</a:t>
                      </a:r>
                      <a:r>
                        <a:rPr lang="en-US" dirty="0"/>
                        <a:t> </a:t>
                      </a:r>
                      <a:r>
                        <a:rPr lang="en-US" dirty="0" err="1"/>
                        <a:t>kế</a:t>
                      </a:r>
                      <a:endParaRPr lang="en-US" dirty="0">
                        <a:latin typeface="Nunito" panose="020B0604020202020204" charset="0"/>
                      </a:endParaRP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rowSpan="4">
                  <a:txBody>
                    <a:bodyPr/>
                    <a:lstStyle/>
                    <a:p>
                      <a:pPr algn="ctr"/>
                      <a:r>
                        <a:rPr lang="en-US"/>
                        <a:t>Mỗi tuần hoàn thành và kiểm thử 1 chức năng</a:t>
                      </a:r>
                      <a:endParaRPr lang="en-US">
                        <a:latin typeface="Nunito" panose="020B0604020202020204" charset="0"/>
                      </a:endParaRP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rowSpan="4">
                  <a:txBody>
                    <a:bodyPr/>
                    <a:lstStyle/>
                    <a:p>
                      <a:pPr algn="ctr"/>
                      <a:r>
                        <a:rPr lang="en-US">
                          <a:latin typeface="Nunito" panose="020B0604020202020204" charset="0"/>
                        </a:rPr>
                        <a:t>Kiểm thử </a:t>
                      </a:r>
                    </a:p>
                    <a:p>
                      <a:pPr algn="ctr"/>
                      <a:r>
                        <a:rPr lang="en-US">
                          <a:latin typeface="Nunito" panose="020B0604020202020204" charset="0"/>
                        </a:rPr>
                        <a:t>hệ thống</a:t>
                      </a: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extLst>
                  <a:ext uri="{0D108BD9-81ED-4DB2-BD59-A6C34878D82A}">
                    <a16:rowId xmlns:a16="http://schemas.microsoft.com/office/drawing/2014/main" val="3704104502"/>
                  </a:ext>
                </a:extLst>
              </a:tr>
              <a:tr h="370840">
                <a:tc vMerge="1">
                  <a:txBody>
                    <a:bodyPr/>
                    <a:lstStyle/>
                    <a:p>
                      <a:endParaRPr lang="en-US"/>
                    </a:p>
                  </a:txBody>
                  <a:tcPr/>
                </a:tc>
                <a:tc>
                  <a:txBody>
                    <a:bodyPr/>
                    <a:lstStyle/>
                    <a:p>
                      <a:r>
                        <a:rPr lang="en-US" dirty="0" err="1">
                          <a:latin typeface="Nunito" panose="020B0604020202020204" charset="0"/>
                        </a:rPr>
                        <a:t>Uông</a:t>
                      </a:r>
                      <a:r>
                        <a:rPr lang="en-US" dirty="0">
                          <a:latin typeface="Nunito" panose="020B0604020202020204" charset="0"/>
                        </a:rPr>
                        <a:t> Minh </a:t>
                      </a:r>
                      <a:r>
                        <a:rPr lang="en-US" dirty="0" err="1">
                          <a:latin typeface="Nunito" panose="020B0604020202020204" charset="0"/>
                        </a:rPr>
                        <a:t>Tân</a:t>
                      </a:r>
                      <a:endParaRPr lang="en-US" dirty="0">
                        <a:latin typeface="Nunito" panose="020B0604020202020204" charset="0"/>
                      </a:endParaRPr>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B w="12700" cap="flat" cmpd="sng" algn="ctr">
                      <a:solidFill>
                        <a:schemeClr val="tx1"/>
                      </a:solidFill>
                      <a:prstDash val="lgDash"/>
                      <a:round/>
                      <a:headEnd type="none" w="med" len="med"/>
                      <a:tailEnd type="none" w="med" len="med"/>
                    </a:lnB>
                  </a:tcPr>
                </a:tc>
                <a:tc vMerge="1">
                  <a:txBody>
                    <a:bodyPr/>
                    <a:lstStyle/>
                    <a:p>
                      <a:endParaRPr lang="en-US">
                        <a:latin typeface="Nunito" panose="020B0604020202020204" charset="0"/>
                      </a:endParaRPr>
                    </a:p>
                  </a:txBody>
                  <a:tcPr/>
                </a:tc>
                <a:tc vMerge="1">
                  <a:txBody>
                    <a:bodyPr/>
                    <a:lstStyle/>
                    <a:p>
                      <a:endParaRPr lang="en-US">
                        <a:latin typeface="Nunito" panose="020B0604020202020204" charset="0"/>
                      </a:endParaRPr>
                    </a:p>
                  </a:txBody>
                  <a:tcPr/>
                </a:tc>
                <a:tc vMerge="1">
                  <a:txBody>
                    <a:bodyPr/>
                    <a:lstStyle/>
                    <a:p>
                      <a:endParaRPr lang="en-US">
                        <a:latin typeface="Nunito" panose="020B0604020202020204" charset="0"/>
                      </a:endParaRPr>
                    </a:p>
                  </a:txBody>
                  <a:tcPr/>
                </a:tc>
                <a:extLst>
                  <a:ext uri="{0D108BD9-81ED-4DB2-BD59-A6C34878D82A}">
                    <a16:rowId xmlns:a16="http://schemas.microsoft.com/office/drawing/2014/main" val="546390544"/>
                  </a:ext>
                </a:extLst>
              </a:tr>
              <a:tr h="370840">
                <a:tc rowSpan="2">
                  <a:txBody>
                    <a:bodyPr/>
                    <a:lstStyle/>
                    <a:p>
                      <a:pPr algn="ctr"/>
                      <a:r>
                        <a:rPr lang="en-US"/>
                        <a:t>Back-end</a:t>
                      </a:r>
                      <a:endParaRPr lang="en-US">
                        <a:latin typeface="Nunito" panose="020B0604020202020204" charset="0"/>
                      </a:endParaRP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r>
                        <a:rPr lang="en-US" dirty="0" err="1"/>
                        <a:t>Nguyễn</a:t>
                      </a:r>
                      <a:r>
                        <a:rPr lang="en-US" dirty="0"/>
                        <a:t> </a:t>
                      </a:r>
                      <a:r>
                        <a:rPr lang="en-US" dirty="0" err="1"/>
                        <a:t>Ngọc</a:t>
                      </a:r>
                      <a:r>
                        <a:rPr lang="en-US" dirty="0"/>
                        <a:t> </a:t>
                      </a:r>
                      <a:r>
                        <a:rPr lang="en-US" dirty="0" err="1"/>
                        <a:t>Tân</a:t>
                      </a:r>
                      <a:endParaRPr lang="en-US" dirty="0">
                        <a:latin typeface="Nunito" panose="020B0604020202020204" charset="0"/>
                      </a:endParaRPr>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lgDash"/>
                      <a:round/>
                      <a:headEnd type="none" w="med" len="med"/>
                      <a:tailEnd type="none" w="med" len="med"/>
                    </a:lnT>
                  </a:tcPr>
                </a:tc>
                <a:tc vMerge="1">
                  <a:txBody>
                    <a:bodyPr/>
                    <a:lstStyle/>
                    <a:p>
                      <a:endParaRPr lang="en-US">
                        <a:latin typeface="Nunito" panose="020B0604020202020204" charset="0"/>
                      </a:endParaRPr>
                    </a:p>
                  </a:txBody>
                  <a:tcPr/>
                </a:tc>
                <a:tc vMerge="1">
                  <a:txBody>
                    <a:bodyPr/>
                    <a:lstStyle/>
                    <a:p>
                      <a:pPr algn="ctr"/>
                      <a:endParaRPr lang="en-US">
                        <a:latin typeface="Nunito" panose="020B0604020202020204" charset="0"/>
                      </a:endParaRPr>
                    </a:p>
                  </a:txBody>
                  <a:tcPr anchor="ctr"/>
                </a:tc>
                <a:tc vMerge="1">
                  <a:txBody>
                    <a:bodyPr/>
                    <a:lstStyle/>
                    <a:p>
                      <a:pPr algn="ctr"/>
                      <a:endParaRPr lang="en-US">
                        <a:latin typeface="Nunito" panose="020B0604020202020204" charset="0"/>
                      </a:endParaRPr>
                    </a:p>
                  </a:txBody>
                  <a:tcPr anchor="ctr"/>
                </a:tc>
                <a:extLst>
                  <a:ext uri="{0D108BD9-81ED-4DB2-BD59-A6C34878D82A}">
                    <a16:rowId xmlns:a16="http://schemas.microsoft.com/office/drawing/2014/main" val="1263916728"/>
                  </a:ext>
                </a:extLst>
              </a:tr>
              <a:tr h="370840">
                <a:tc vMerge="1">
                  <a:txBody>
                    <a:bodyPr/>
                    <a:lstStyle/>
                    <a:p>
                      <a:endParaRPr lang="en-US">
                        <a:latin typeface="Nunito" panose="020B0604020202020204" charset="0"/>
                      </a:endParaRPr>
                    </a:p>
                  </a:txBody>
                  <a:tcPr/>
                </a:tc>
                <a:tc>
                  <a:txBody>
                    <a:bodyPr/>
                    <a:lstStyle/>
                    <a:p>
                      <a:r>
                        <a:rPr lang="en-US" dirty="0">
                          <a:latin typeface="Nunito" panose="020B0604020202020204" charset="0"/>
                        </a:rPr>
                        <a:t>Mai Minh </a:t>
                      </a:r>
                      <a:r>
                        <a:rPr lang="en-US" dirty="0" err="1">
                          <a:latin typeface="Nunito" panose="020B0604020202020204" charset="0"/>
                        </a:rPr>
                        <a:t>Trọng</a:t>
                      </a:r>
                      <a:endParaRPr lang="en-US" dirty="0">
                        <a:latin typeface="Nunito" panose="020B0604020202020204" charset="0"/>
                      </a:endParaRPr>
                    </a:p>
                  </a:txBody>
                  <a:tcPr>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B w="12700" cap="flat" cmpd="sng" algn="ctr">
                      <a:solidFill>
                        <a:schemeClr val="tx1"/>
                      </a:solidFill>
                      <a:prstDash val="lgDash"/>
                      <a:round/>
                      <a:headEnd type="none" w="med" len="med"/>
                      <a:tailEnd type="none" w="med" len="med"/>
                    </a:lnB>
                  </a:tcPr>
                </a:tc>
                <a:tc vMerge="1">
                  <a:txBody>
                    <a:bodyPr/>
                    <a:lstStyle/>
                    <a:p>
                      <a:endParaRPr lang="en-US">
                        <a:latin typeface="Nunito" panose="020B0604020202020204" charset="0"/>
                      </a:endParaRPr>
                    </a:p>
                  </a:txBody>
                  <a:tcPr/>
                </a:tc>
                <a:tc vMerge="1">
                  <a:txBody>
                    <a:bodyPr/>
                    <a:lstStyle/>
                    <a:p>
                      <a:endParaRPr lang="en-US">
                        <a:latin typeface="Nunito" panose="020B0604020202020204" charset="0"/>
                      </a:endParaRPr>
                    </a:p>
                  </a:txBody>
                  <a:tcPr/>
                </a:tc>
                <a:tc vMerge="1">
                  <a:txBody>
                    <a:bodyPr/>
                    <a:lstStyle/>
                    <a:p>
                      <a:endParaRPr lang="en-US">
                        <a:latin typeface="Nunito" panose="020B0604020202020204" charset="0"/>
                      </a:endParaRPr>
                    </a:p>
                  </a:txBody>
                  <a:tcPr/>
                </a:tc>
                <a:extLst>
                  <a:ext uri="{0D108BD9-81ED-4DB2-BD59-A6C34878D82A}">
                    <a16:rowId xmlns:a16="http://schemas.microsoft.com/office/drawing/2014/main" val="501323419"/>
                  </a:ext>
                </a:extLst>
              </a:tr>
            </a:tbl>
          </a:graphicData>
        </a:graphic>
      </p:graphicFrame>
      <p:sp>
        <p:nvSpPr>
          <p:cNvPr id="4" name="TextBox 3">
            <a:extLst>
              <a:ext uri="{FF2B5EF4-FFF2-40B4-BE49-F238E27FC236}">
                <a16:creationId xmlns:a16="http://schemas.microsoft.com/office/drawing/2014/main" id="{DBCBCDDE-0D4E-4331-B726-D53685AB9F90}"/>
              </a:ext>
            </a:extLst>
          </p:cNvPr>
          <p:cNvSpPr txBox="1"/>
          <p:nvPr/>
        </p:nvSpPr>
        <p:spPr>
          <a:xfrm>
            <a:off x="939208" y="3778102"/>
            <a:ext cx="7265581" cy="954107"/>
          </a:xfrm>
          <a:prstGeom prst="rect">
            <a:avLst/>
          </a:prstGeom>
          <a:noFill/>
        </p:spPr>
        <p:txBody>
          <a:bodyPr wrap="square" rtlCol="0">
            <a:spAutoFit/>
          </a:bodyPr>
          <a:lstStyle/>
          <a:p>
            <a:pPr marL="285750" indent="-285750">
              <a:buFont typeface="Arial" panose="020B0604020202020204" pitchFamily="34" charset="0"/>
              <a:buChar char="•"/>
            </a:pPr>
            <a:r>
              <a:rPr lang="en-US">
                <a:latin typeface="Nunito" panose="020B0604020202020204" charset="0"/>
              </a:rPr>
              <a:t>Back-end có thể thực hiện nhanh và tự kiểm thử bằng test cases hoặc song hành cũng Front-end</a:t>
            </a:r>
          </a:p>
          <a:p>
            <a:pPr marL="285750" indent="-285750">
              <a:buFont typeface="Arial" panose="020B0604020202020204" pitchFamily="34" charset="0"/>
              <a:buChar char="•"/>
            </a:pPr>
            <a:r>
              <a:rPr lang="en-US">
                <a:latin typeface="Nunito" panose="020B0604020202020204" charset="0"/>
              </a:rPr>
              <a:t>Sau khi website hoàn tất, nếu còn 1-2 tuần dư sẽ cân nhắc thực hiện các chức năng tuỳ chọn nêu ở slide 14</a:t>
            </a:r>
          </a:p>
        </p:txBody>
      </p:sp>
    </p:spTree>
    <p:extLst>
      <p:ext uri="{BB962C8B-B14F-4D97-AF65-F5344CB8AC3E}">
        <p14:creationId xmlns:p14="http://schemas.microsoft.com/office/powerpoint/2010/main" val="573961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dirty="0"/>
              <a:t>activity diagram</a:t>
            </a:r>
          </a:p>
        </p:txBody>
      </p:sp>
      <p:pic>
        <p:nvPicPr>
          <p:cNvPr id="4" name="Picture 3" descr="Diagram&#10;&#10;Description automatically generated">
            <a:extLst>
              <a:ext uri="{FF2B5EF4-FFF2-40B4-BE49-F238E27FC236}">
                <a16:creationId xmlns:a16="http://schemas.microsoft.com/office/drawing/2014/main" id="{73F553FD-B970-48DD-A3C9-9FF9D7070E3C}"/>
              </a:ext>
            </a:extLst>
          </p:cNvPr>
          <p:cNvPicPr>
            <a:picLocks noChangeAspect="1"/>
          </p:cNvPicPr>
          <p:nvPr/>
        </p:nvPicPr>
        <p:blipFill>
          <a:blip r:embed="rId2"/>
          <a:stretch>
            <a:fillRect/>
          </a:stretch>
        </p:blipFill>
        <p:spPr>
          <a:xfrm>
            <a:off x="2274301" y="457200"/>
            <a:ext cx="4366797" cy="5143500"/>
          </a:xfrm>
          <a:prstGeom prst="rect">
            <a:avLst/>
          </a:prstGeom>
        </p:spPr>
      </p:pic>
    </p:spTree>
    <p:extLst>
      <p:ext uri="{BB962C8B-B14F-4D97-AF65-F5344CB8AC3E}">
        <p14:creationId xmlns:p14="http://schemas.microsoft.com/office/powerpoint/2010/main" val="3203844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dirty="0"/>
              <a:t>activity diagram</a:t>
            </a:r>
          </a:p>
        </p:txBody>
      </p:sp>
      <p:pic>
        <p:nvPicPr>
          <p:cNvPr id="5" name="Picture 4" descr="Chart, diagram&#10;&#10;Description automatically generated">
            <a:extLst>
              <a:ext uri="{FF2B5EF4-FFF2-40B4-BE49-F238E27FC236}">
                <a16:creationId xmlns:a16="http://schemas.microsoft.com/office/drawing/2014/main" id="{D1A22057-629A-467A-A133-5EC0BEE69A22}"/>
              </a:ext>
            </a:extLst>
          </p:cNvPr>
          <p:cNvPicPr>
            <a:picLocks noChangeAspect="1"/>
          </p:cNvPicPr>
          <p:nvPr/>
        </p:nvPicPr>
        <p:blipFill rotWithShape="1">
          <a:blip r:embed="rId2"/>
          <a:srcRect b="13357"/>
          <a:stretch/>
        </p:blipFill>
        <p:spPr>
          <a:xfrm>
            <a:off x="2750184" y="572696"/>
            <a:ext cx="3643632" cy="4456504"/>
          </a:xfrm>
          <a:prstGeom prst="rect">
            <a:avLst/>
          </a:prstGeom>
        </p:spPr>
      </p:pic>
    </p:spTree>
    <p:extLst>
      <p:ext uri="{BB962C8B-B14F-4D97-AF65-F5344CB8AC3E}">
        <p14:creationId xmlns:p14="http://schemas.microsoft.com/office/powerpoint/2010/main" val="3739569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dirty="0"/>
              <a:t>activity diagram</a:t>
            </a:r>
          </a:p>
        </p:txBody>
      </p:sp>
      <p:pic>
        <p:nvPicPr>
          <p:cNvPr id="5" name="Picture 4" descr="Diagram&#10;&#10;Description automatically generated">
            <a:extLst>
              <a:ext uri="{FF2B5EF4-FFF2-40B4-BE49-F238E27FC236}">
                <a16:creationId xmlns:a16="http://schemas.microsoft.com/office/drawing/2014/main" id="{1F86080C-DFB9-49B5-8EFD-66ED823CB9BF}"/>
              </a:ext>
            </a:extLst>
          </p:cNvPr>
          <p:cNvPicPr>
            <a:picLocks noChangeAspect="1"/>
          </p:cNvPicPr>
          <p:nvPr/>
        </p:nvPicPr>
        <p:blipFill>
          <a:blip r:embed="rId2"/>
          <a:stretch>
            <a:fillRect/>
          </a:stretch>
        </p:blipFill>
        <p:spPr>
          <a:xfrm>
            <a:off x="2158950" y="416236"/>
            <a:ext cx="4586508" cy="4888151"/>
          </a:xfrm>
          <a:prstGeom prst="rect">
            <a:avLst/>
          </a:prstGeom>
        </p:spPr>
      </p:pic>
    </p:spTree>
    <p:extLst>
      <p:ext uri="{BB962C8B-B14F-4D97-AF65-F5344CB8AC3E}">
        <p14:creationId xmlns:p14="http://schemas.microsoft.com/office/powerpoint/2010/main" val="1947869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dirty="0"/>
              <a:t>activity diagram admin</a:t>
            </a:r>
          </a:p>
        </p:txBody>
      </p:sp>
      <p:pic>
        <p:nvPicPr>
          <p:cNvPr id="5" name="Picture 4" descr="Diagram&#10;&#10;Description automatically generated">
            <a:extLst>
              <a:ext uri="{FF2B5EF4-FFF2-40B4-BE49-F238E27FC236}">
                <a16:creationId xmlns:a16="http://schemas.microsoft.com/office/drawing/2014/main" id="{287C7B90-20CE-4123-8628-66E846F4BE79}"/>
              </a:ext>
            </a:extLst>
          </p:cNvPr>
          <p:cNvPicPr>
            <a:picLocks noChangeAspect="1"/>
          </p:cNvPicPr>
          <p:nvPr/>
        </p:nvPicPr>
        <p:blipFill>
          <a:blip r:embed="rId2"/>
          <a:stretch>
            <a:fillRect/>
          </a:stretch>
        </p:blipFill>
        <p:spPr>
          <a:xfrm>
            <a:off x="2421267" y="572696"/>
            <a:ext cx="4301465" cy="4309401"/>
          </a:xfrm>
          <a:prstGeom prst="rect">
            <a:avLst/>
          </a:prstGeom>
        </p:spPr>
      </p:pic>
    </p:spTree>
    <p:extLst>
      <p:ext uri="{BB962C8B-B14F-4D97-AF65-F5344CB8AC3E}">
        <p14:creationId xmlns:p14="http://schemas.microsoft.com/office/powerpoint/2010/main" val="3050229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dirty="0"/>
              <a:t>activity diagram create news</a:t>
            </a:r>
          </a:p>
        </p:txBody>
      </p:sp>
      <p:pic>
        <p:nvPicPr>
          <p:cNvPr id="4" name="Picture 3" descr="Diagram&#10;&#10;Description automatically generated">
            <a:extLst>
              <a:ext uri="{FF2B5EF4-FFF2-40B4-BE49-F238E27FC236}">
                <a16:creationId xmlns:a16="http://schemas.microsoft.com/office/drawing/2014/main" id="{EF8BCBCE-85E1-427A-AD39-7FB983B2856C}"/>
              </a:ext>
            </a:extLst>
          </p:cNvPr>
          <p:cNvPicPr>
            <a:picLocks noChangeAspect="1"/>
          </p:cNvPicPr>
          <p:nvPr/>
        </p:nvPicPr>
        <p:blipFill>
          <a:blip r:embed="rId2"/>
          <a:stretch>
            <a:fillRect/>
          </a:stretch>
        </p:blipFill>
        <p:spPr>
          <a:xfrm>
            <a:off x="2882165" y="572696"/>
            <a:ext cx="3248486" cy="4362743"/>
          </a:xfrm>
          <a:prstGeom prst="rect">
            <a:avLst/>
          </a:prstGeom>
        </p:spPr>
      </p:pic>
    </p:spTree>
    <p:extLst>
      <p:ext uri="{BB962C8B-B14F-4D97-AF65-F5344CB8AC3E}">
        <p14:creationId xmlns:p14="http://schemas.microsoft.com/office/powerpoint/2010/main" val="3440806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dirty="0"/>
              <a:t>activity diagram center</a:t>
            </a:r>
          </a:p>
        </p:txBody>
      </p:sp>
      <p:pic>
        <p:nvPicPr>
          <p:cNvPr id="7" name="Picture 6" descr="Diagram&#10;&#10;Description automatically generated">
            <a:extLst>
              <a:ext uri="{FF2B5EF4-FFF2-40B4-BE49-F238E27FC236}">
                <a16:creationId xmlns:a16="http://schemas.microsoft.com/office/drawing/2014/main" id="{4F89CE85-A2E1-4D8C-B5B4-BCAD98658994}"/>
              </a:ext>
            </a:extLst>
          </p:cNvPr>
          <p:cNvPicPr>
            <a:picLocks noChangeAspect="1"/>
          </p:cNvPicPr>
          <p:nvPr/>
        </p:nvPicPr>
        <p:blipFill>
          <a:blip r:embed="rId2"/>
          <a:stretch>
            <a:fillRect/>
          </a:stretch>
        </p:blipFill>
        <p:spPr>
          <a:xfrm>
            <a:off x="4738432" y="678704"/>
            <a:ext cx="3834900" cy="3786092"/>
          </a:xfrm>
          <a:prstGeom prst="rect">
            <a:avLst/>
          </a:prstGeom>
        </p:spPr>
      </p:pic>
      <p:pic>
        <p:nvPicPr>
          <p:cNvPr id="4" name="Picture 3" descr="Diagram&#10;&#10;Description automatically generated">
            <a:extLst>
              <a:ext uri="{FF2B5EF4-FFF2-40B4-BE49-F238E27FC236}">
                <a16:creationId xmlns:a16="http://schemas.microsoft.com/office/drawing/2014/main" id="{02EB11A3-97D1-454F-8FD1-0BC0E7621739}"/>
              </a:ext>
            </a:extLst>
          </p:cNvPr>
          <p:cNvPicPr>
            <a:picLocks noChangeAspect="1"/>
          </p:cNvPicPr>
          <p:nvPr/>
        </p:nvPicPr>
        <p:blipFill>
          <a:blip r:embed="rId3"/>
          <a:stretch>
            <a:fillRect/>
          </a:stretch>
        </p:blipFill>
        <p:spPr>
          <a:xfrm>
            <a:off x="416190" y="572696"/>
            <a:ext cx="4322242" cy="4330216"/>
          </a:xfrm>
          <a:prstGeom prst="rect">
            <a:avLst/>
          </a:prstGeom>
        </p:spPr>
      </p:pic>
    </p:spTree>
    <p:extLst>
      <p:ext uri="{BB962C8B-B14F-4D97-AF65-F5344CB8AC3E}">
        <p14:creationId xmlns:p14="http://schemas.microsoft.com/office/powerpoint/2010/main" val="4282855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232919" y="-152446"/>
            <a:ext cx="4337068" cy="612600"/>
          </a:xfrm>
        </p:spPr>
        <p:txBody>
          <a:bodyPr/>
          <a:lstStyle/>
          <a:p>
            <a:r>
              <a:rPr lang="en-US" dirty="0"/>
              <a:t>activity diagram center manage</a:t>
            </a:r>
          </a:p>
        </p:txBody>
      </p:sp>
      <p:pic>
        <p:nvPicPr>
          <p:cNvPr id="4" name="Picture 3" descr="Diagram&#10;&#10;Description automatically generated">
            <a:extLst>
              <a:ext uri="{FF2B5EF4-FFF2-40B4-BE49-F238E27FC236}">
                <a16:creationId xmlns:a16="http://schemas.microsoft.com/office/drawing/2014/main" id="{5A00B032-9393-4A59-A992-B57F4168EBC1}"/>
              </a:ext>
            </a:extLst>
          </p:cNvPr>
          <p:cNvPicPr>
            <a:picLocks noChangeAspect="1"/>
          </p:cNvPicPr>
          <p:nvPr/>
        </p:nvPicPr>
        <p:blipFill>
          <a:blip r:embed="rId2"/>
          <a:stretch>
            <a:fillRect/>
          </a:stretch>
        </p:blipFill>
        <p:spPr>
          <a:xfrm>
            <a:off x="2232919" y="649051"/>
            <a:ext cx="4678162" cy="4170891"/>
          </a:xfrm>
          <a:prstGeom prst="rect">
            <a:avLst/>
          </a:prstGeom>
        </p:spPr>
      </p:pic>
    </p:spTree>
    <p:extLst>
      <p:ext uri="{BB962C8B-B14F-4D97-AF65-F5344CB8AC3E}">
        <p14:creationId xmlns:p14="http://schemas.microsoft.com/office/powerpoint/2010/main" val="3692840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dirty="0"/>
              <a:t>sequence diagram</a:t>
            </a:r>
          </a:p>
        </p:txBody>
      </p:sp>
      <p:sp>
        <p:nvSpPr>
          <p:cNvPr id="8" name="Title 1">
            <a:extLst>
              <a:ext uri="{FF2B5EF4-FFF2-40B4-BE49-F238E27FC236}">
                <a16:creationId xmlns:a16="http://schemas.microsoft.com/office/drawing/2014/main" id="{98D3BE52-5335-4DA8-AD2D-CA976D894811}"/>
              </a:ext>
            </a:extLst>
          </p:cNvPr>
          <p:cNvSpPr txBox="1">
            <a:spLocks/>
          </p:cNvSpPr>
          <p:nvPr/>
        </p:nvSpPr>
        <p:spPr>
          <a:xfrm>
            <a:off x="3480050" y="572696"/>
            <a:ext cx="2183900" cy="34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matic SC"/>
              <a:buNone/>
              <a:defRPr sz="35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400" dirty="0"/>
              <a:t>USER - View</a:t>
            </a:r>
          </a:p>
        </p:txBody>
      </p:sp>
      <p:pic>
        <p:nvPicPr>
          <p:cNvPr id="7" name="Picture 6" descr="Diagram, engineering drawing&#10;&#10;Description automatically generated">
            <a:extLst>
              <a:ext uri="{FF2B5EF4-FFF2-40B4-BE49-F238E27FC236}">
                <a16:creationId xmlns:a16="http://schemas.microsoft.com/office/drawing/2014/main" id="{01840DB0-E1EA-40AA-9B1F-E8EA00AE8A09}"/>
              </a:ext>
            </a:extLst>
          </p:cNvPr>
          <p:cNvPicPr>
            <a:picLocks noChangeAspect="1"/>
          </p:cNvPicPr>
          <p:nvPr/>
        </p:nvPicPr>
        <p:blipFill>
          <a:blip r:embed="rId2"/>
          <a:stretch>
            <a:fillRect/>
          </a:stretch>
        </p:blipFill>
        <p:spPr>
          <a:xfrm>
            <a:off x="1971710" y="991721"/>
            <a:ext cx="5200579" cy="3901514"/>
          </a:xfrm>
          <a:prstGeom prst="rect">
            <a:avLst/>
          </a:prstGeom>
        </p:spPr>
      </p:pic>
    </p:spTree>
    <p:extLst>
      <p:ext uri="{BB962C8B-B14F-4D97-AF65-F5344CB8AC3E}">
        <p14:creationId xmlns:p14="http://schemas.microsoft.com/office/powerpoint/2010/main" val="1036609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295848" y="-96175"/>
            <a:ext cx="4449610" cy="612600"/>
          </a:xfrm>
        </p:spPr>
        <p:txBody>
          <a:bodyPr/>
          <a:lstStyle/>
          <a:p>
            <a:r>
              <a:rPr lang="en-US" dirty="0"/>
              <a:t>Sequence diagram user-donate</a:t>
            </a:r>
          </a:p>
        </p:txBody>
      </p:sp>
      <p:pic>
        <p:nvPicPr>
          <p:cNvPr id="6" name="Picture 5" descr="Diagram&#10;&#10;Description automatically generated">
            <a:extLst>
              <a:ext uri="{FF2B5EF4-FFF2-40B4-BE49-F238E27FC236}">
                <a16:creationId xmlns:a16="http://schemas.microsoft.com/office/drawing/2014/main" id="{DD724C85-7113-4EAF-8DCA-970E62F228EB}"/>
              </a:ext>
            </a:extLst>
          </p:cNvPr>
          <p:cNvPicPr>
            <a:picLocks noChangeAspect="1"/>
          </p:cNvPicPr>
          <p:nvPr/>
        </p:nvPicPr>
        <p:blipFill>
          <a:blip r:embed="rId2"/>
          <a:stretch>
            <a:fillRect/>
          </a:stretch>
        </p:blipFill>
        <p:spPr>
          <a:xfrm>
            <a:off x="1865764" y="679127"/>
            <a:ext cx="5772993" cy="4611194"/>
          </a:xfrm>
          <a:prstGeom prst="rect">
            <a:avLst/>
          </a:prstGeom>
        </p:spPr>
      </p:pic>
    </p:spTree>
    <p:extLst>
      <p:ext uri="{BB962C8B-B14F-4D97-AF65-F5344CB8AC3E}">
        <p14:creationId xmlns:p14="http://schemas.microsoft.com/office/powerpoint/2010/main" val="69781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1"/>
        <p:cNvGrpSpPr/>
        <p:nvPr/>
      </p:nvGrpSpPr>
      <p:grpSpPr>
        <a:xfrm>
          <a:off x="0" y="0"/>
          <a:ext cx="0" cy="0"/>
          <a:chOff x="0" y="0"/>
          <a:chExt cx="0" cy="0"/>
        </a:xfrm>
      </p:grpSpPr>
      <p:sp>
        <p:nvSpPr>
          <p:cNvPr id="3162" name="Google Shape;3162;p56"/>
          <p:cNvSpPr txBox="1">
            <a:spLocks noGrp="1"/>
          </p:cNvSpPr>
          <p:nvPr>
            <p:ph type="title"/>
          </p:nvPr>
        </p:nvSpPr>
        <p:spPr>
          <a:xfrm>
            <a:off x="1606800" y="1742925"/>
            <a:ext cx="1554600" cy="4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Giới</a:t>
            </a:r>
            <a:r>
              <a:rPr lang="en-US" dirty="0"/>
              <a:t> </a:t>
            </a:r>
            <a:r>
              <a:rPr lang="en-US" dirty="0" err="1"/>
              <a:t>thiệu</a:t>
            </a:r>
            <a:endParaRPr dirty="0"/>
          </a:p>
        </p:txBody>
      </p:sp>
      <p:sp>
        <p:nvSpPr>
          <p:cNvPr id="3163" name="Google Shape;3163;p56"/>
          <p:cNvSpPr txBox="1">
            <a:spLocks noGrp="1"/>
          </p:cNvSpPr>
          <p:nvPr>
            <p:ph type="subTitle" idx="1"/>
          </p:nvPr>
        </p:nvSpPr>
        <p:spPr>
          <a:xfrm>
            <a:off x="1606800" y="2177336"/>
            <a:ext cx="1554600" cy="4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dirty="0"/>
          </a:p>
        </p:txBody>
      </p:sp>
      <p:sp>
        <p:nvSpPr>
          <p:cNvPr id="3164" name="Google Shape;3164;p56"/>
          <p:cNvSpPr txBox="1">
            <a:spLocks noGrp="1"/>
          </p:cNvSpPr>
          <p:nvPr>
            <p:ph type="title" idx="2"/>
          </p:nvPr>
        </p:nvSpPr>
        <p:spPr>
          <a:xfrm>
            <a:off x="4241362" y="1742925"/>
            <a:ext cx="1554600" cy="4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Chức</a:t>
            </a:r>
            <a:r>
              <a:rPr lang="en-US" dirty="0"/>
              <a:t> </a:t>
            </a:r>
            <a:r>
              <a:rPr lang="en-US" dirty="0" err="1"/>
              <a:t>năng</a:t>
            </a:r>
            <a:endParaRPr dirty="0"/>
          </a:p>
        </p:txBody>
      </p:sp>
      <p:sp>
        <p:nvSpPr>
          <p:cNvPr id="3165" name="Google Shape;3165;p56"/>
          <p:cNvSpPr txBox="1">
            <a:spLocks noGrp="1"/>
          </p:cNvSpPr>
          <p:nvPr>
            <p:ph type="subTitle" idx="3"/>
          </p:nvPr>
        </p:nvSpPr>
        <p:spPr>
          <a:xfrm>
            <a:off x="4241362" y="2177336"/>
            <a:ext cx="1554600" cy="4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Mô</a:t>
            </a:r>
            <a:r>
              <a:rPr lang="en-US" dirty="0"/>
              <a:t> </a:t>
            </a:r>
            <a:r>
              <a:rPr lang="en-US" dirty="0" err="1"/>
              <a:t>tả</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chính</a:t>
            </a:r>
            <a:endParaRPr dirty="0"/>
          </a:p>
        </p:txBody>
      </p:sp>
      <p:sp>
        <p:nvSpPr>
          <p:cNvPr id="3166" name="Google Shape;3166;p56"/>
          <p:cNvSpPr txBox="1">
            <a:spLocks noGrp="1"/>
          </p:cNvSpPr>
          <p:nvPr>
            <p:ph type="title" idx="4"/>
          </p:nvPr>
        </p:nvSpPr>
        <p:spPr>
          <a:xfrm>
            <a:off x="1606800" y="3105120"/>
            <a:ext cx="1554600" cy="4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Giao </a:t>
            </a:r>
            <a:r>
              <a:rPr lang="en-US" dirty="0" err="1"/>
              <a:t>diện</a:t>
            </a:r>
            <a:endParaRPr dirty="0"/>
          </a:p>
        </p:txBody>
      </p:sp>
      <p:sp>
        <p:nvSpPr>
          <p:cNvPr id="3167" name="Google Shape;3167;p56"/>
          <p:cNvSpPr txBox="1">
            <a:spLocks noGrp="1"/>
          </p:cNvSpPr>
          <p:nvPr>
            <p:ph type="subTitle" idx="5"/>
          </p:nvPr>
        </p:nvSpPr>
        <p:spPr>
          <a:xfrm>
            <a:off x="1606800" y="3539531"/>
            <a:ext cx="1554600" cy="4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Thiết</a:t>
            </a:r>
            <a:r>
              <a:rPr lang="en-US" dirty="0"/>
              <a:t> </a:t>
            </a:r>
            <a:r>
              <a:rPr lang="en-US" dirty="0" err="1"/>
              <a:t>kế</a:t>
            </a:r>
            <a:r>
              <a:rPr lang="en-US" dirty="0"/>
              <a:t> </a:t>
            </a:r>
            <a:r>
              <a:rPr lang="en-US" dirty="0" err="1"/>
              <a:t>giao</a:t>
            </a:r>
            <a:r>
              <a:rPr lang="en-US" dirty="0"/>
              <a:t> </a:t>
            </a:r>
            <a:r>
              <a:rPr lang="en-US" dirty="0" err="1"/>
              <a:t>diện</a:t>
            </a:r>
            <a:endParaRPr dirty="0"/>
          </a:p>
        </p:txBody>
      </p:sp>
      <p:sp>
        <p:nvSpPr>
          <p:cNvPr id="3168" name="Google Shape;3168;p56"/>
          <p:cNvSpPr txBox="1">
            <a:spLocks noGrp="1"/>
          </p:cNvSpPr>
          <p:nvPr>
            <p:ph type="title" idx="6"/>
          </p:nvPr>
        </p:nvSpPr>
        <p:spPr>
          <a:xfrm>
            <a:off x="4241362" y="3105120"/>
            <a:ext cx="1554600" cy="4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công</a:t>
            </a:r>
            <a:r>
              <a:rPr lang="en-US" dirty="0"/>
              <a:t> </a:t>
            </a:r>
            <a:r>
              <a:rPr lang="en-US" dirty="0" err="1"/>
              <a:t>nghệ</a:t>
            </a:r>
            <a:endParaRPr dirty="0"/>
          </a:p>
        </p:txBody>
      </p:sp>
      <p:sp>
        <p:nvSpPr>
          <p:cNvPr id="3169" name="Google Shape;3169;p56"/>
          <p:cNvSpPr txBox="1">
            <a:spLocks noGrp="1"/>
          </p:cNvSpPr>
          <p:nvPr>
            <p:ph type="subTitle" idx="7"/>
          </p:nvPr>
        </p:nvSpPr>
        <p:spPr>
          <a:xfrm>
            <a:off x="4241362" y="3582896"/>
            <a:ext cx="1554600" cy="4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Các</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dirty="0"/>
          </a:p>
        </p:txBody>
      </p:sp>
      <p:sp>
        <p:nvSpPr>
          <p:cNvPr id="3170" name="Google Shape;3170;p56"/>
          <p:cNvSpPr/>
          <p:nvPr/>
        </p:nvSpPr>
        <p:spPr>
          <a:xfrm>
            <a:off x="720000" y="3058938"/>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6"/>
          <p:cNvSpPr/>
          <p:nvPr/>
        </p:nvSpPr>
        <p:spPr>
          <a:xfrm>
            <a:off x="3354563" y="3058938"/>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6"/>
          <p:cNvSpPr/>
          <p:nvPr/>
        </p:nvSpPr>
        <p:spPr>
          <a:xfrm>
            <a:off x="5989125" y="3058938"/>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6"/>
          <p:cNvSpPr txBox="1">
            <a:spLocks noGrp="1"/>
          </p:cNvSpPr>
          <p:nvPr>
            <p:ph type="title" idx="8"/>
          </p:nvPr>
        </p:nvSpPr>
        <p:spPr>
          <a:xfrm>
            <a:off x="6869399" y="1742925"/>
            <a:ext cx="2124581" cy="4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Thiết</a:t>
            </a:r>
            <a:r>
              <a:rPr lang="en-US" dirty="0"/>
              <a:t> KẾ</a:t>
            </a:r>
            <a:endParaRPr dirty="0"/>
          </a:p>
        </p:txBody>
      </p:sp>
      <p:sp>
        <p:nvSpPr>
          <p:cNvPr id="3174" name="Google Shape;3174;p56"/>
          <p:cNvSpPr txBox="1">
            <a:spLocks noGrp="1"/>
          </p:cNvSpPr>
          <p:nvPr>
            <p:ph type="subTitle" idx="9"/>
          </p:nvPr>
        </p:nvSpPr>
        <p:spPr>
          <a:xfrm>
            <a:off x="6869400" y="2177336"/>
            <a:ext cx="1554600" cy="4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Thiết</a:t>
            </a:r>
            <a:r>
              <a:rPr lang="en-US" dirty="0"/>
              <a:t> </a:t>
            </a:r>
            <a:r>
              <a:rPr lang="en-US" dirty="0" err="1"/>
              <a:t>kế</a:t>
            </a:r>
            <a:r>
              <a:rPr lang="en-US" dirty="0"/>
              <a:t> </a:t>
            </a:r>
            <a:r>
              <a:rPr lang="en-US" dirty="0" err="1"/>
              <a:t>lưu</a:t>
            </a:r>
            <a:r>
              <a:rPr lang="en-US" dirty="0"/>
              <a:t> </a:t>
            </a:r>
            <a:r>
              <a:rPr lang="en-US" dirty="0" err="1"/>
              <a:t>trữ</a:t>
            </a:r>
            <a:endParaRPr dirty="0"/>
          </a:p>
        </p:txBody>
      </p:sp>
      <p:sp>
        <p:nvSpPr>
          <p:cNvPr id="3175" name="Google Shape;3175;p56"/>
          <p:cNvSpPr txBox="1">
            <a:spLocks noGrp="1"/>
          </p:cNvSpPr>
          <p:nvPr>
            <p:ph type="title" idx="13"/>
          </p:nvPr>
        </p:nvSpPr>
        <p:spPr>
          <a:xfrm>
            <a:off x="6869400" y="3105120"/>
            <a:ext cx="1774400" cy="4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Kiểm</a:t>
            </a:r>
            <a:r>
              <a:rPr lang="en-US" dirty="0"/>
              <a:t> </a:t>
            </a:r>
            <a:r>
              <a:rPr lang="en-US" dirty="0" err="1"/>
              <a:t>thử</a:t>
            </a:r>
            <a:r>
              <a:rPr lang="en-US" dirty="0"/>
              <a:t> </a:t>
            </a:r>
            <a:r>
              <a:rPr lang="en-US" dirty="0" err="1"/>
              <a:t>và</a:t>
            </a:r>
            <a:r>
              <a:rPr lang="en-US" dirty="0"/>
              <a:t> </a:t>
            </a:r>
            <a:r>
              <a:rPr lang="en-US" dirty="0" err="1"/>
              <a:t>Định</a:t>
            </a:r>
            <a:r>
              <a:rPr lang="en-US" dirty="0"/>
              <a:t> </a:t>
            </a:r>
            <a:r>
              <a:rPr lang="en-US" dirty="0" err="1"/>
              <a:t>Hướng</a:t>
            </a:r>
            <a:endParaRPr dirty="0"/>
          </a:p>
        </p:txBody>
      </p:sp>
      <p:sp>
        <p:nvSpPr>
          <p:cNvPr id="3176" name="Google Shape;3176;p56"/>
          <p:cNvSpPr txBox="1">
            <a:spLocks noGrp="1"/>
          </p:cNvSpPr>
          <p:nvPr>
            <p:ph type="subTitle" idx="14"/>
          </p:nvPr>
        </p:nvSpPr>
        <p:spPr>
          <a:xfrm>
            <a:off x="6875924" y="3958339"/>
            <a:ext cx="2124581" cy="4283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Kiểm</a:t>
            </a:r>
            <a:r>
              <a:rPr lang="en-US" dirty="0"/>
              <a:t> </a:t>
            </a:r>
            <a:r>
              <a:rPr lang="en-US" dirty="0" err="1"/>
              <a:t>thử</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dirty="0"/>
          </a:p>
        </p:txBody>
      </p:sp>
      <p:sp>
        <p:nvSpPr>
          <p:cNvPr id="3177" name="Google Shape;3177;p56"/>
          <p:cNvSpPr txBox="1">
            <a:spLocks noGrp="1"/>
          </p:cNvSpPr>
          <p:nvPr>
            <p:ph type="title" idx="15"/>
          </p:nvPr>
        </p:nvSpPr>
        <p:spPr>
          <a:xfrm>
            <a:off x="2182625" y="540000"/>
            <a:ext cx="47787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a:t>Mục Lục</a:t>
            </a:r>
            <a:endParaRPr/>
          </a:p>
        </p:txBody>
      </p:sp>
      <p:grpSp>
        <p:nvGrpSpPr>
          <p:cNvPr id="3178" name="Google Shape;3178;p56"/>
          <p:cNvGrpSpPr/>
          <p:nvPr/>
        </p:nvGrpSpPr>
        <p:grpSpPr>
          <a:xfrm>
            <a:off x="500200" y="540000"/>
            <a:ext cx="8143600" cy="4603500"/>
            <a:chOff x="500200" y="540000"/>
            <a:chExt cx="8143600" cy="4603500"/>
          </a:xfrm>
        </p:grpSpPr>
        <p:grpSp>
          <p:nvGrpSpPr>
            <p:cNvPr id="3179" name="Google Shape;3179;p56"/>
            <p:cNvGrpSpPr/>
            <p:nvPr/>
          </p:nvGrpSpPr>
          <p:grpSpPr>
            <a:xfrm flipH="1">
              <a:off x="500200" y="4230100"/>
              <a:ext cx="439600" cy="913400"/>
              <a:chOff x="7212850" y="2109375"/>
              <a:chExt cx="439600" cy="913400"/>
            </a:xfrm>
          </p:grpSpPr>
          <p:sp>
            <p:nvSpPr>
              <p:cNvPr id="3180" name="Google Shape;3180;p56"/>
              <p:cNvSpPr/>
              <p:nvPr/>
            </p:nvSpPr>
            <p:spPr>
              <a:xfrm>
                <a:off x="7379875" y="2398250"/>
                <a:ext cx="172675" cy="624525"/>
              </a:xfrm>
              <a:custGeom>
                <a:avLst/>
                <a:gdLst/>
                <a:ahLst/>
                <a:cxnLst/>
                <a:rect l="l" t="t" r="r" b="b"/>
                <a:pathLst>
                  <a:path w="6907" h="24981" extrusionOk="0">
                    <a:moveTo>
                      <a:pt x="888" y="13898"/>
                    </a:moveTo>
                    <a:cubicBezTo>
                      <a:pt x="1421" y="13898"/>
                      <a:pt x="2198" y="14288"/>
                      <a:pt x="2960" y="14957"/>
                    </a:cubicBezTo>
                    <a:cubicBezTo>
                      <a:pt x="2371" y="15347"/>
                      <a:pt x="1743" y="15553"/>
                      <a:pt x="1245" y="15553"/>
                    </a:cubicBezTo>
                    <a:cubicBezTo>
                      <a:pt x="1072" y="15553"/>
                      <a:pt x="914" y="15528"/>
                      <a:pt x="779" y="15477"/>
                    </a:cubicBezTo>
                    <a:cubicBezTo>
                      <a:pt x="401" y="15340"/>
                      <a:pt x="220" y="15017"/>
                      <a:pt x="248" y="14535"/>
                    </a:cubicBezTo>
                    <a:cubicBezTo>
                      <a:pt x="263" y="14194"/>
                      <a:pt x="407" y="13992"/>
                      <a:pt x="670" y="13926"/>
                    </a:cubicBezTo>
                    <a:cubicBezTo>
                      <a:pt x="736" y="13910"/>
                      <a:pt x="812" y="13898"/>
                      <a:pt x="888" y="13898"/>
                    </a:cubicBezTo>
                    <a:close/>
                    <a:moveTo>
                      <a:pt x="3308" y="0"/>
                    </a:moveTo>
                    <a:cubicBezTo>
                      <a:pt x="3277" y="0"/>
                      <a:pt x="3246" y="13"/>
                      <a:pt x="3223" y="38"/>
                    </a:cubicBezTo>
                    <a:cubicBezTo>
                      <a:pt x="3190" y="81"/>
                      <a:pt x="2446" y="1052"/>
                      <a:pt x="2133" y="2669"/>
                    </a:cubicBezTo>
                    <a:cubicBezTo>
                      <a:pt x="1848" y="4154"/>
                      <a:pt x="1902" y="6484"/>
                      <a:pt x="3789" y="9147"/>
                    </a:cubicBezTo>
                    <a:cubicBezTo>
                      <a:pt x="5433" y="11454"/>
                      <a:pt x="4621" y="13175"/>
                      <a:pt x="3997" y="13992"/>
                    </a:cubicBezTo>
                    <a:cubicBezTo>
                      <a:pt x="3744" y="14321"/>
                      <a:pt x="3448" y="14601"/>
                      <a:pt x="3141" y="14831"/>
                    </a:cubicBezTo>
                    <a:cubicBezTo>
                      <a:pt x="2315" y="14099"/>
                      <a:pt x="1468" y="13689"/>
                      <a:pt x="875" y="13689"/>
                    </a:cubicBezTo>
                    <a:cubicBezTo>
                      <a:pt x="784" y="13689"/>
                      <a:pt x="698" y="13698"/>
                      <a:pt x="620" y="13718"/>
                    </a:cubicBezTo>
                    <a:cubicBezTo>
                      <a:pt x="263" y="13806"/>
                      <a:pt x="61" y="14096"/>
                      <a:pt x="33" y="14523"/>
                    </a:cubicBezTo>
                    <a:cubicBezTo>
                      <a:pt x="0" y="15099"/>
                      <a:pt x="242" y="15505"/>
                      <a:pt x="703" y="15681"/>
                    </a:cubicBezTo>
                    <a:cubicBezTo>
                      <a:pt x="868" y="15742"/>
                      <a:pt x="1053" y="15771"/>
                      <a:pt x="1249" y="15771"/>
                    </a:cubicBezTo>
                    <a:cubicBezTo>
                      <a:pt x="1826" y="15771"/>
                      <a:pt x="2506" y="15521"/>
                      <a:pt x="3119" y="15099"/>
                    </a:cubicBezTo>
                    <a:cubicBezTo>
                      <a:pt x="3602" y="15549"/>
                      <a:pt x="4068" y="16102"/>
                      <a:pt x="4452" y="16744"/>
                    </a:cubicBezTo>
                    <a:cubicBezTo>
                      <a:pt x="5400" y="18295"/>
                      <a:pt x="6539" y="21408"/>
                      <a:pt x="3547" y="24806"/>
                    </a:cubicBezTo>
                    <a:cubicBezTo>
                      <a:pt x="3508" y="24849"/>
                      <a:pt x="3508" y="24915"/>
                      <a:pt x="3552" y="24954"/>
                    </a:cubicBezTo>
                    <a:cubicBezTo>
                      <a:pt x="3574" y="24975"/>
                      <a:pt x="3602" y="24981"/>
                      <a:pt x="3624" y="24981"/>
                    </a:cubicBezTo>
                    <a:cubicBezTo>
                      <a:pt x="3657" y="24981"/>
                      <a:pt x="3683" y="24970"/>
                      <a:pt x="3706" y="24948"/>
                    </a:cubicBezTo>
                    <a:cubicBezTo>
                      <a:pt x="6906" y="21315"/>
                      <a:pt x="5421" y="17922"/>
                      <a:pt x="4632" y="16635"/>
                    </a:cubicBezTo>
                    <a:cubicBezTo>
                      <a:pt x="4237" y="15982"/>
                      <a:pt x="3777" y="15428"/>
                      <a:pt x="3295" y="14973"/>
                    </a:cubicBezTo>
                    <a:cubicBezTo>
                      <a:pt x="3618" y="14732"/>
                      <a:pt x="3914" y="14447"/>
                      <a:pt x="4166" y="14118"/>
                    </a:cubicBezTo>
                    <a:cubicBezTo>
                      <a:pt x="4824" y="13258"/>
                      <a:pt x="5679" y="11444"/>
                      <a:pt x="3964" y="9021"/>
                    </a:cubicBezTo>
                    <a:cubicBezTo>
                      <a:pt x="440" y="4061"/>
                      <a:pt x="3361" y="208"/>
                      <a:pt x="3394" y="170"/>
                    </a:cubicBezTo>
                    <a:cubicBezTo>
                      <a:pt x="3427" y="126"/>
                      <a:pt x="3420" y="60"/>
                      <a:pt x="3372" y="21"/>
                    </a:cubicBezTo>
                    <a:cubicBezTo>
                      <a:pt x="3353" y="7"/>
                      <a:pt x="3331" y="0"/>
                      <a:pt x="3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6"/>
              <p:cNvSpPr/>
              <p:nvPr/>
            </p:nvSpPr>
            <p:spPr>
              <a:xfrm>
                <a:off x="7212850" y="2109375"/>
                <a:ext cx="439600" cy="491250"/>
              </a:xfrm>
              <a:custGeom>
                <a:avLst/>
                <a:gdLst/>
                <a:ahLst/>
                <a:cxnLst/>
                <a:rect l="l" t="t" r="r" b="b"/>
                <a:pathLst>
                  <a:path w="17584" h="19650" extrusionOk="0">
                    <a:moveTo>
                      <a:pt x="8793" y="0"/>
                    </a:moveTo>
                    <a:cubicBezTo>
                      <a:pt x="3936" y="0"/>
                      <a:pt x="0" y="4397"/>
                      <a:pt x="0" y="9823"/>
                    </a:cubicBezTo>
                    <a:cubicBezTo>
                      <a:pt x="0" y="15249"/>
                      <a:pt x="3936" y="19650"/>
                      <a:pt x="8793" y="19650"/>
                    </a:cubicBezTo>
                    <a:cubicBezTo>
                      <a:pt x="13648" y="19650"/>
                      <a:pt x="17583" y="15249"/>
                      <a:pt x="17583" y="9823"/>
                    </a:cubicBezTo>
                    <a:cubicBezTo>
                      <a:pt x="17583" y="4397"/>
                      <a:pt x="13648" y="0"/>
                      <a:pt x="8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56"/>
              <p:cNvSpPr/>
              <p:nvPr/>
            </p:nvSpPr>
            <p:spPr>
              <a:xfrm>
                <a:off x="7443875" y="2576275"/>
                <a:ext cx="56150" cy="64750"/>
              </a:xfrm>
              <a:custGeom>
                <a:avLst/>
                <a:gdLst/>
                <a:ahLst/>
                <a:cxnLst/>
                <a:rect l="l" t="t" r="r" b="b"/>
                <a:pathLst>
                  <a:path w="2246" h="2590" extrusionOk="0">
                    <a:moveTo>
                      <a:pt x="429" y="1"/>
                    </a:moveTo>
                    <a:cubicBezTo>
                      <a:pt x="322" y="1"/>
                      <a:pt x="267" y="64"/>
                      <a:pt x="296" y="212"/>
                    </a:cubicBezTo>
                    <a:cubicBezTo>
                      <a:pt x="296" y="212"/>
                      <a:pt x="0" y="2322"/>
                      <a:pt x="296" y="2530"/>
                    </a:cubicBezTo>
                    <a:cubicBezTo>
                      <a:pt x="351" y="2570"/>
                      <a:pt x="440" y="2589"/>
                      <a:pt x="550" y="2589"/>
                    </a:cubicBezTo>
                    <a:cubicBezTo>
                      <a:pt x="1029" y="2589"/>
                      <a:pt x="1903" y="2227"/>
                      <a:pt x="2072" y="1670"/>
                    </a:cubicBezTo>
                    <a:cubicBezTo>
                      <a:pt x="2245" y="1116"/>
                      <a:pt x="880" y="1"/>
                      <a:pt x="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56"/>
              <p:cNvSpPr/>
              <p:nvPr/>
            </p:nvSpPr>
            <p:spPr>
              <a:xfrm>
                <a:off x="7393800" y="2141850"/>
                <a:ext cx="207625" cy="129925"/>
              </a:xfrm>
              <a:custGeom>
                <a:avLst/>
                <a:gdLst/>
                <a:ahLst/>
                <a:cxnLst/>
                <a:rect l="l" t="t" r="r" b="b"/>
                <a:pathLst>
                  <a:path w="8305" h="5197" extrusionOk="0">
                    <a:moveTo>
                      <a:pt x="1619" y="1"/>
                    </a:moveTo>
                    <a:cubicBezTo>
                      <a:pt x="393" y="1"/>
                      <a:pt x="0" y="527"/>
                      <a:pt x="3126" y="1957"/>
                    </a:cubicBezTo>
                    <a:cubicBezTo>
                      <a:pt x="5688" y="3134"/>
                      <a:pt x="7851" y="5197"/>
                      <a:pt x="8240" y="5197"/>
                    </a:cubicBezTo>
                    <a:cubicBezTo>
                      <a:pt x="8283" y="5197"/>
                      <a:pt x="8305" y="5171"/>
                      <a:pt x="8301" y="5114"/>
                    </a:cubicBezTo>
                    <a:cubicBezTo>
                      <a:pt x="8099" y="1804"/>
                      <a:pt x="4092" y="467"/>
                      <a:pt x="4092" y="467"/>
                    </a:cubicBezTo>
                    <a:cubicBezTo>
                      <a:pt x="3342" y="181"/>
                      <a:pt x="2338" y="1"/>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4" name="Google Shape;3184;p56"/>
            <p:cNvGrpSpPr/>
            <p:nvPr/>
          </p:nvGrpSpPr>
          <p:grpSpPr>
            <a:xfrm flipH="1">
              <a:off x="8204200" y="540000"/>
              <a:ext cx="439600" cy="913400"/>
              <a:chOff x="7212850" y="2109375"/>
              <a:chExt cx="439600" cy="913400"/>
            </a:xfrm>
          </p:grpSpPr>
          <p:sp>
            <p:nvSpPr>
              <p:cNvPr id="3185" name="Google Shape;3185;p56"/>
              <p:cNvSpPr/>
              <p:nvPr/>
            </p:nvSpPr>
            <p:spPr>
              <a:xfrm>
                <a:off x="7379875" y="2398250"/>
                <a:ext cx="172675" cy="624525"/>
              </a:xfrm>
              <a:custGeom>
                <a:avLst/>
                <a:gdLst/>
                <a:ahLst/>
                <a:cxnLst/>
                <a:rect l="l" t="t" r="r" b="b"/>
                <a:pathLst>
                  <a:path w="6907" h="24981" extrusionOk="0">
                    <a:moveTo>
                      <a:pt x="888" y="13898"/>
                    </a:moveTo>
                    <a:cubicBezTo>
                      <a:pt x="1421" y="13898"/>
                      <a:pt x="2198" y="14288"/>
                      <a:pt x="2960" y="14957"/>
                    </a:cubicBezTo>
                    <a:cubicBezTo>
                      <a:pt x="2371" y="15347"/>
                      <a:pt x="1743" y="15553"/>
                      <a:pt x="1245" y="15553"/>
                    </a:cubicBezTo>
                    <a:cubicBezTo>
                      <a:pt x="1072" y="15553"/>
                      <a:pt x="914" y="15528"/>
                      <a:pt x="779" y="15477"/>
                    </a:cubicBezTo>
                    <a:cubicBezTo>
                      <a:pt x="401" y="15340"/>
                      <a:pt x="220" y="15017"/>
                      <a:pt x="248" y="14535"/>
                    </a:cubicBezTo>
                    <a:cubicBezTo>
                      <a:pt x="263" y="14194"/>
                      <a:pt x="407" y="13992"/>
                      <a:pt x="670" y="13926"/>
                    </a:cubicBezTo>
                    <a:cubicBezTo>
                      <a:pt x="736" y="13910"/>
                      <a:pt x="812" y="13898"/>
                      <a:pt x="888" y="13898"/>
                    </a:cubicBezTo>
                    <a:close/>
                    <a:moveTo>
                      <a:pt x="3308" y="0"/>
                    </a:moveTo>
                    <a:cubicBezTo>
                      <a:pt x="3277" y="0"/>
                      <a:pt x="3246" y="13"/>
                      <a:pt x="3223" y="38"/>
                    </a:cubicBezTo>
                    <a:cubicBezTo>
                      <a:pt x="3190" y="81"/>
                      <a:pt x="2446" y="1052"/>
                      <a:pt x="2133" y="2669"/>
                    </a:cubicBezTo>
                    <a:cubicBezTo>
                      <a:pt x="1848" y="4154"/>
                      <a:pt x="1902" y="6484"/>
                      <a:pt x="3789" y="9147"/>
                    </a:cubicBezTo>
                    <a:cubicBezTo>
                      <a:pt x="5433" y="11454"/>
                      <a:pt x="4621" y="13175"/>
                      <a:pt x="3997" y="13992"/>
                    </a:cubicBezTo>
                    <a:cubicBezTo>
                      <a:pt x="3744" y="14321"/>
                      <a:pt x="3448" y="14601"/>
                      <a:pt x="3141" y="14831"/>
                    </a:cubicBezTo>
                    <a:cubicBezTo>
                      <a:pt x="2315" y="14099"/>
                      <a:pt x="1468" y="13689"/>
                      <a:pt x="875" y="13689"/>
                    </a:cubicBezTo>
                    <a:cubicBezTo>
                      <a:pt x="784" y="13689"/>
                      <a:pt x="698" y="13698"/>
                      <a:pt x="620" y="13718"/>
                    </a:cubicBezTo>
                    <a:cubicBezTo>
                      <a:pt x="263" y="13806"/>
                      <a:pt x="61" y="14096"/>
                      <a:pt x="33" y="14523"/>
                    </a:cubicBezTo>
                    <a:cubicBezTo>
                      <a:pt x="0" y="15099"/>
                      <a:pt x="242" y="15505"/>
                      <a:pt x="703" y="15681"/>
                    </a:cubicBezTo>
                    <a:cubicBezTo>
                      <a:pt x="868" y="15742"/>
                      <a:pt x="1053" y="15771"/>
                      <a:pt x="1249" y="15771"/>
                    </a:cubicBezTo>
                    <a:cubicBezTo>
                      <a:pt x="1826" y="15771"/>
                      <a:pt x="2506" y="15521"/>
                      <a:pt x="3119" y="15099"/>
                    </a:cubicBezTo>
                    <a:cubicBezTo>
                      <a:pt x="3602" y="15549"/>
                      <a:pt x="4068" y="16102"/>
                      <a:pt x="4452" y="16744"/>
                    </a:cubicBezTo>
                    <a:cubicBezTo>
                      <a:pt x="5400" y="18295"/>
                      <a:pt x="6539" y="21408"/>
                      <a:pt x="3547" y="24806"/>
                    </a:cubicBezTo>
                    <a:cubicBezTo>
                      <a:pt x="3508" y="24849"/>
                      <a:pt x="3508" y="24915"/>
                      <a:pt x="3552" y="24954"/>
                    </a:cubicBezTo>
                    <a:cubicBezTo>
                      <a:pt x="3574" y="24975"/>
                      <a:pt x="3602" y="24981"/>
                      <a:pt x="3624" y="24981"/>
                    </a:cubicBezTo>
                    <a:cubicBezTo>
                      <a:pt x="3657" y="24981"/>
                      <a:pt x="3683" y="24970"/>
                      <a:pt x="3706" y="24948"/>
                    </a:cubicBezTo>
                    <a:cubicBezTo>
                      <a:pt x="6906" y="21315"/>
                      <a:pt x="5421" y="17922"/>
                      <a:pt x="4632" y="16635"/>
                    </a:cubicBezTo>
                    <a:cubicBezTo>
                      <a:pt x="4237" y="15982"/>
                      <a:pt x="3777" y="15428"/>
                      <a:pt x="3295" y="14973"/>
                    </a:cubicBezTo>
                    <a:cubicBezTo>
                      <a:pt x="3618" y="14732"/>
                      <a:pt x="3914" y="14447"/>
                      <a:pt x="4166" y="14118"/>
                    </a:cubicBezTo>
                    <a:cubicBezTo>
                      <a:pt x="4824" y="13258"/>
                      <a:pt x="5679" y="11444"/>
                      <a:pt x="3964" y="9021"/>
                    </a:cubicBezTo>
                    <a:cubicBezTo>
                      <a:pt x="440" y="4061"/>
                      <a:pt x="3361" y="208"/>
                      <a:pt x="3394" y="170"/>
                    </a:cubicBezTo>
                    <a:cubicBezTo>
                      <a:pt x="3427" y="126"/>
                      <a:pt x="3420" y="60"/>
                      <a:pt x="3372" y="21"/>
                    </a:cubicBezTo>
                    <a:cubicBezTo>
                      <a:pt x="3353" y="7"/>
                      <a:pt x="3331" y="0"/>
                      <a:pt x="3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56"/>
              <p:cNvSpPr/>
              <p:nvPr/>
            </p:nvSpPr>
            <p:spPr>
              <a:xfrm>
                <a:off x="7212850" y="2109375"/>
                <a:ext cx="439600" cy="491250"/>
              </a:xfrm>
              <a:custGeom>
                <a:avLst/>
                <a:gdLst/>
                <a:ahLst/>
                <a:cxnLst/>
                <a:rect l="l" t="t" r="r" b="b"/>
                <a:pathLst>
                  <a:path w="17584" h="19650" extrusionOk="0">
                    <a:moveTo>
                      <a:pt x="8793" y="0"/>
                    </a:moveTo>
                    <a:cubicBezTo>
                      <a:pt x="3936" y="0"/>
                      <a:pt x="0" y="4397"/>
                      <a:pt x="0" y="9823"/>
                    </a:cubicBezTo>
                    <a:cubicBezTo>
                      <a:pt x="0" y="15249"/>
                      <a:pt x="3936" y="19650"/>
                      <a:pt x="8793" y="19650"/>
                    </a:cubicBezTo>
                    <a:cubicBezTo>
                      <a:pt x="13648" y="19650"/>
                      <a:pt x="17583" y="15249"/>
                      <a:pt x="17583" y="9823"/>
                    </a:cubicBezTo>
                    <a:cubicBezTo>
                      <a:pt x="17583" y="4397"/>
                      <a:pt x="13648" y="0"/>
                      <a:pt x="8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56"/>
              <p:cNvSpPr/>
              <p:nvPr/>
            </p:nvSpPr>
            <p:spPr>
              <a:xfrm>
                <a:off x="7443875" y="2576275"/>
                <a:ext cx="56150" cy="64750"/>
              </a:xfrm>
              <a:custGeom>
                <a:avLst/>
                <a:gdLst/>
                <a:ahLst/>
                <a:cxnLst/>
                <a:rect l="l" t="t" r="r" b="b"/>
                <a:pathLst>
                  <a:path w="2246" h="2590" extrusionOk="0">
                    <a:moveTo>
                      <a:pt x="429" y="1"/>
                    </a:moveTo>
                    <a:cubicBezTo>
                      <a:pt x="322" y="1"/>
                      <a:pt x="267" y="64"/>
                      <a:pt x="296" y="212"/>
                    </a:cubicBezTo>
                    <a:cubicBezTo>
                      <a:pt x="296" y="212"/>
                      <a:pt x="0" y="2322"/>
                      <a:pt x="296" y="2530"/>
                    </a:cubicBezTo>
                    <a:cubicBezTo>
                      <a:pt x="351" y="2570"/>
                      <a:pt x="440" y="2589"/>
                      <a:pt x="550" y="2589"/>
                    </a:cubicBezTo>
                    <a:cubicBezTo>
                      <a:pt x="1029" y="2589"/>
                      <a:pt x="1903" y="2227"/>
                      <a:pt x="2072" y="1670"/>
                    </a:cubicBezTo>
                    <a:cubicBezTo>
                      <a:pt x="2245" y="1116"/>
                      <a:pt x="880" y="1"/>
                      <a:pt x="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56"/>
              <p:cNvSpPr/>
              <p:nvPr/>
            </p:nvSpPr>
            <p:spPr>
              <a:xfrm>
                <a:off x="7393800" y="2141850"/>
                <a:ext cx="207625" cy="129925"/>
              </a:xfrm>
              <a:custGeom>
                <a:avLst/>
                <a:gdLst/>
                <a:ahLst/>
                <a:cxnLst/>
                <a:rect l="l" t="t" r="r" b="b"/>
                <a:pathLst>
                  <a:path w="8305" h="5197" extrusionOk="0">
                    <a:moveTo>
                      <a:pt x="1619" y="1"/>
                    </a:moveTo>
                    <a:cubicBezTo>
                      <a:pt x="393" y="1"/>
                      <a:pt x="0" y="527"/>
                      <a:pt x="3126" y="1957"/>
                    </a:cubicBezTo>
                    <a:cubicBezTo>
                      <a:pt x="5688" y="3134"/>
                      <a:pt x="7851" y="5197"/>
                      <a:pt x="8240" y="5197"/>
                    </a:cubicBezTo>
                    <a:cubicBezTo>
                      <a:pt x="8283" y="5197"/>
                      <a:pt x="8305" y="5171"/>
                      <a:pt x="8301" y="5114"/>
                    </a:cubicBezTo>
                    <a:cubicBezTo>
                      <a:pt x="8099" y="1804"/>
                      <a:pt x="4092" y="467"/>
                      <a:pt x="4092" y="467"/>
                    </a:cubicBezTo>
                    <a:cubicBezTo>
                      <a:pt x="3342" y="181"/>
                      <a:pt x="2338" y="1"/>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9" name="Google Shape;3189;p56"/>
          <p:cNvSpPr/>
          <p:nvPr/>
        </p:nvSpPr>
        <p:spPr>
          <a:xfrm>
            <a:off x="3354563" y="1731163"/>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0" name="Google Shape;3190;p56"/>
          <p:cNvGrpSpPr/>
          <p:nvPr/>
        </p:nvGrpSpPr>
        <p:grpSpPr>
          <a:xfrm>
            <a:off x="1143900" y="688713"/>
            <a:ext cx="6033850" cy="495875"/>
            <a:chOff x="1143900" y="688713"/>
            <a:chExt cx="6033850" cy="495875"/>
          </a:xfrm>
        </p:grpSpPr>
        <p:sp>
          <p:nvSpPr>
            <p:cNvPr id="3191" name="Google Shape;3191;p56"/>
            <p:cNvSpPr/>
            <p:nvPr/>
          </p:nvSpPr>
          <p:spPr>
            <a:xfrm>
              <a:off x="1966200" y="1000688"/>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56"/>
            <p:cNvSpPr/>
            <p:nvPr/>
          </p:nvSpPr>
          <p:spPr>
            <a:xfrm>
              <a:off x="6984250" y="1000688"/>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56"/>
            <p:cNvSpPr/>
            <p:nvPr/>
          </p:nvSpPr>
          <p:spPr>
            <a:xfrm>
              <a:off x="1143900" y="688713"/>
              <a:ext cx="193500" cy="183900"/>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56"/>
          <p:cNvSpPr/>
          <p:nvPr/>
        </p:nvSpPr>
        <p:spPr>
          <a:xfrm>
            <a:off x="5989125" y="1731163"/>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6"/>
          <p:cNvSpPr/>
          <p:nvPr/>
        </p:nvSpPr>
        <p:spPr>
          <a:xfrm>
            <a:off x="720000" y="1731163"/>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6" name="Google Shape;3276;p56"/>
          <p:cNvGrpSpPr/>
          <p:nvPr/>
        </p:nvGrpSpPr>
        <p:grpSpPr>
          <a:xfrm>
            <a:off x="500200" y="1091598"/>
            <a:ext cx="8388418" cy="3824152"/>
            <a:chOff x="500200" y="1091598"/>
            <a:chExt cx="8388418" cy="3824152"/>
          </a:xfrm>
        </p:grpSpPr>
        <p:sp>
          <p:nvSpPr>
            <p:cNvPr id="3277" name="Google Shape;3277;p56"/>
            <p:cNvSpPr/>
            <p:nvPr/>
          </p:nvSpPr>
          <p:spPr>
            <a:xfrm>
              <a:off x="500200" y="1091598"/>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6"/>
            <p:cNvSpPr/>
            <p:nvPr/>
          </p:nvSpPr>
          <p:spPr>
            <a:xfrm>
              <a:off x="7959375" y="4603498"/>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2804;p47">
            <a:extLst>
              <a:ext uri="{FF2B5EF4-FFF2-40B4-BE49-F238E27FC236}">
                <a16:creationId xmlns:a16="http://schemas.microsoft.com/office/drawing/2014/main" id="{8194D4B2-8C35-47FA-8A6C-924399F654CE}"/>
              </a:ext>
            </a:extLst>
          </p:cNvPr>
          <p:cNvSpPr txBox="1">
            <a:spLocks/>
          </p:cNvSpPr>
          <p:nvPr/>
        </p:nvSpPr>
        <p:spPr>
          <a:xfrm>
            <a:off x="772775" y="1900362"/>
            <a:ext cx="817800" cy="54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matic SC"/>
              <a:buNone/>
              <a:defRPr sz="27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pt-PT" dirty="0">
                <a:solidFill>
                  <a:srgbClr val="FF0000"/>
                </a:solidFill>
              </a:rPr>
              <a:t>01</a:t>
            </a:r>
          </a:p>
        </p:txBody>
      </p:sp>
      <p:sp>
        <p:nvSpPr>
          <p:cNvPr id="121" name="Google Shape;2804;p47">
            <a:extLst>
              <a:ext uri="{FF2B5EF4-FFF2-40B4-BE49-F238E27FC236}">
                <a16:creationId xmlns:a16="http://schemas.microsoft.com/office/drawing/2014/main" id="{276A7FC9-5A1C-4090-998D-09199A84C3F3}"/>
              </a:ext>
            </a:extLst>
          </p:cNvPr>
          <p:cNvSpPr txBox="1">
            <a:spLocks/>
          </p:cNvSpPr>
          <p:nvPr/>
        </p:nvSpPr>
        <p:spPr>
          <a:xfrm>
            <a:off x="3389063" y="1900362"/>
            <a:ext cx="817800" cy="54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matic SC"/>
              <a:buNone/>
              <a:defRPr sz="27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pt-PT" dirty="0">
                <a:solidFill>
                  <a:srgbClr val="FFC000"/>
                </a:solidFill>
              </a:rPr>
              <a:t>02</a:t>
            </a:r>
          </a:p>
        </p:txBody>
      </p:sp>
      <p:sp>
        <p:nvSpPr>
          <p:cNvPr id="122" name="Google Shape;2804;p47">
            <a:extLst>
              <a:ext uri="{FF2B5EF4-FFF2-40B4-BE49-F238E27FC236}">
                <a16:creationId xmlns:a16="http://schemas.microsoft.com/office/drawing/2014/main" id="{3068ABB3-D858-45A4-8D84-405CD479BD2E}"/>
              </a:ext>
            </a:extLst>
          </p:cNvPr>
          <p:cNvSpPr txBox="1">
            <a:spLocks/>
          </p:cNvSpPr>
          <p:nvPr/>
        </p:nvSpPr>
        <p:spPr>
          <a:xfrm>
            <a:off x="6020363" y="1895987"/>
            <a:ext cx="817800" cy="54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matic SC"/>
              <a:buNone/>
              <a:defRPr sz="27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pt-PT" dirty="0">
                <a:solidFill>
                  <a:srgbClr val="00B0F0"/>
                </a:solidFill>
              </a:rPr>
              <a:t>03</a:t>
            </a:r>
          </a:p>
        </p:txBody>
      </p:sp>
      <p:sp>
        <p:nvSpPr>
          <p:cNvPr id="123" name="Google Shape;2804;p47">
            <a:extLst>
              <a:ext uri="{FF2B5EF4-FFF2-40B4-BE49-F238E27FC236}">
                <a16:creationId xmlns:a16="http://schemas.microsoft.com/office/drawing/2014/main" id="{EEC38718-74A4-493C-91DC-EEF5CDA4B5F6}"/>
              </a:ext>
            </a:extLst>
          </p:cNvPr>
          <p:cNvSpPr txBox="1">
            <a:spLocks/>
          </p:cNvSpPr>
          <p:nvPr/>
        </p:nvSpPr>
        <p:spPr>
          <a:xfrm>
            <a:off x="6040107" y="3228138"/>
            <a:ext cx="817800" cy="54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matic SC"/>
              <a:buNone/>
              <a:defRPr sz="27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pt-PT" dirty="0">
                <a:solidFill>
                  <a:schemeClr val="bg1">
                    <a:lumMod val="25000"/>
                  </a:schemeClr>
                </a:solidFill>
              </a:rPr>
              <a:t>06</a:t>
            </a:r>
          </a:p>
        </p:txBody>
      </p:sp>
      <p:sp>
        <p:nvSpPr>
          <p:cNvPr id="124" name="Google Shape;2804;p47">
            <a:extLst>
              <a:ext uri="{FF2B5EF4-FFF2-40B4-BE49-F238E27FC236}">
                <a16:creationId xmlns:a16="http://schemas.microsoft.com/office/drawing/2014/main" id="{CE5AA62B-0808-4177-A294-682FC69EA07B}"/>
              </a:ext>
            </a:extLst>
          </p:cNvPr>
          <p:cNvSpPr txBox="1">
            <a:spLocks/>
          </p:cNvSpPr>
          <p:nvPr/>
        </p:nvSpPr>
        <p:spPr>
          <a:xfrm>
            <a:off x="3389063" y="3228138"/>
            <a:ext cx="817800" cy="54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matic SC"/>
              <a:buNone/>
              <a:defRPr sz="27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pt-PT" dirty="0">
                <a:solidFill>
                  <a:srgbClr val="7030A0"/>
                </a:solidFill>
              </a:rPr>
              <a:t>05</a:t>
            </a:r>
          </a:p>
        </p:txBody>
      </p:sp>
      <p:sp>
        <p:nvSpPr>
          <p:cNvPr id="125" name="Google Shape;2804;p47">
            <a:extLst>
              <a:ext uri="{FF2B5EF4-FFF2-40B4-BE49-F238E27FC236}">
                <a16:creationId xmlns:a16="http://schemas.microsoft.com/office/drawing/2014/main" id="{135692E1-33BA-4D10-AF31-8AA443B25E20}"/>
              </a:ext>
            </a:extLst>
          </p:cNvPr>
          <p:cNvSpPr txBox="1">
            <a:spLocks/>
          </p:cNvSpPr>
          <p:nvPr/>
        </p:nvSpPr>
        <p:spPr>
          <a:xfrm>
            <a:off x="772775" y="3228138"/>
            <a:ext cx="817800" cy="54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matic SC"/>
              <a:buNone/>
              <a:defRPr sz="27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pt-PT" dirty="0">
                <a:solidFill>
                  <a:schemeClr val="accent6">
                    <a:lumMod val="50000"/>
                  </a:schemeClr>
                </a:solidFill>
              </a:rPr>
              <a:t>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62"/>
                                        </p:tgtEl>
                                        <p:attrNameLst>
                                          <p:attrName>style.visibility</p:attrName>
                                        </p:attrNameLst>
                                      </p:cBhvr>
                                      <p:to>
                                        <p:strVal val="visible"/>
                                      </p:to>
                                    </p:set>
                                    <p:animEffect transition="in" filter="wipe(down)">
                                      <p:cBhvr>
                                        <p:cTn id="7" dur="500"/>
                                        <p:tgtEl>
                                          <p:spTgt spid="316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163">
                                            <p:txEl>
                                              <p:pRg st="0" end="0"/>
                                            </p:txEl>
                                          </p:spTgt>
                                        </p:tgtEl>
                                        <p:attrNameLst>
                                          <p:attrName>style.visibility</p:attrName>
                                        </p:attrNameLst>
                                      </p:cBhvr>
                                      <p:to>
                                        <p:strVal val="visible"/>
                                      </p:to>
                                    </p:set>
                                    <p:animEffect transition="in" filter="wipe(down)">
                                      <p:cBhvr>
                                        <p:cTn id="10" dur="500"/>
                                        <p:tgtEl>
                                          <p:spTgt spid="316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275"/>
                                        </p:tgtEl>
                                        <p:attrNameLst>
                                          <p:attrName>style.visibility</p:attrName>
                                        </p:attrNameLst>
                                      </p:cBhvr>
                                      <p:to>
                                        <p:strVal val="visible"/>
                                      </p:to>
                                    </p:set>
                                    <p:animEffect transition="in" filter="wipe(down)">
                                      <p:cBhvr>
                                        <p:cTn id="13" dur="500"/>
                                        <p:tgtEl>
                                          <p:spTgt spid="327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wipe(down)">
                                      <p:cBhvr>
                                        <p:cTn id="16" dur="500"/>
                                        <p:tgtEl>
                                          <p:spTgt spid="12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164"/>
                                        </p:tgtEl>
                                        <p:attrNameLst>
                                          <p:attrName>style.visibility</p:attrName>
                                        </p:attrNameLst>
                                      </p:cBhvr>
                                      <p:to>
                                        <p:strVal val="visible"/>
                                      </p:to>
                                    </p:set>
                                    <p:animEffect transition="in" filter="randombar(horizontal)">
                                      <p:cBhvr>
                                        <p:cTn id="21" dur="500"/>
                                        <p:tgtEl>
                                          <p:spTgt spid="316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165">
                                            <p:txEl>
                                              <p:pRg st="0" end="0"/>
                                            </p:txEl>
                                          </p:spTgt>
                                        </p:tgtEl>
                                        <p:attrNameLst>
                                          <p:attrName>style.visibility</p:attrName>
                                        </p:attrNameLst>
                                      </p:cBhvr>
                                      <p:to>
                                        <p:strVal val="visible"/>
                                      </p:to>
                                    </p:set>
                                    <p:animEffect transition="in" filter="randombar(horizontal)">
                                      <p:cBhvr>
                                        <p:cTn id="24" dur="500"/>
                                        <p:tgtEl>
                                          <p:spTgt spid="3165">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89"/>
                                        </p:tgtEl>
                                        <p:attrNameLst>
                                          <p:attrName>style.visibility</p:attrName>
                                        </p:attrNameLst>
                                      </p:cBhvr>
                                      <p:to>
                                        <p:strVal val="visible"/>
                                      </p:to>
                                    </p:set>
                                    <p:animEffect transition="in" filter="randombar(horizontal)">
                                      <p:cBhvr>
                                        <p:cTn id="27" dur="500"/>
                                        <p:tgtEl>
                                          <p:spTgt spid="3189"/>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randombar(horizontal)">
                                      <p:cBhvr>
                                        <p:cTn id="30" dur="500"/>
                                        <p:tgtEl>
                                          <p:spTgt spid="12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73"/>
                                        </p:tgtEl>
                                        <p:attrNameLst>
                                          <p:attrName>style.visibility</p:attrName>
                                        </p:attrNameLst>
                                      </p:cBhvr>
                                      <p:to>
                                        <p:strVal val="visible"/>
                                      </p:to>
                                    </p:set>
                                    <p:anim calcmode="lin" valueType="num">
                                      <p:cBhvr additive="base">
                                        <p:cTn id="35" dur="500" fill="hold"/>
                                        <p:tgtEl>
                                          <p:spTgt spid="3173"/>
                                        </p:tgtEl>
                                        <p:attrNameLst>
                                          <p:attrName>ppt_x</p:attrName>
                                        </p:attrNameLst>
                                      </p:cBhvr>
                                      <p:tavLst>
                                        <p:tav tm="0">
                                          <p:val>
                                            <p:strVal val="#ppt_x"/>
                                          </p:val>
                                        </p:tav>
                                        <p:tav tm="100000">
                                          <p:val>
                                            <p:strVal val="#ppt_x"/>
                                          </p:val>
                                        </p:tav>
                                      </p:tavLst>
                                    </p:anim>
                                    <p:anim calcmode="lin" valueType="num">
                                      <p:cBhvr additive="base">
                                        <p:cTn id="36" dur="500" fill="hold"/>
                                        <p:tgtEl>
                                          <p:spTgt spid="31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74">
                                            <p:txEl>
                                              <p:pRg st="0" end="0"/>
                                            </p:txEl>
                                          </p:spTgt>
                                        </p:tgtEl>
                                        <p:attrNameLst>
                                          <p:attrName>style.visibility</p:attrName>
                                        </p:attrNameLst>
                                      </p:cBhvr>
                                      <p:to>
                                        <p:strVal val="visible"/>
                                      </p:to>
                                    </p:set>
                                    <p:anim calcmode="lin" valueType="num">
                                      <p:cBhvr additive="base">
                                        <p:cTn id="39" dur="500" fill="hold"/>
                                        <p:tgtEl>
                                          <p:spTgt spid="3174">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174">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225"/>
                                        </p:tgtEl>
                                        <p:attrNameLst>
                                          <p:attrName>style.visibility</p:attrName>
                                        </p:attrNameLst>
                                      </p:cBhvr>
                                      <p:to>
                                        <p:strVal val="visible"/>
                                      </p:to>
                                    </p:set>
                                    <p:anim calcmode="lin" valueType="num">
                                      <p:cBhvr additive="base">
                                        <p:cTn id="43" dur="500" fill="hold"/>
                                        <p:tgtEl>
                                          <p:spTgt spid="3225"/>
                                        </p:tgtEl>
                                        <p:attrNameLst>
                                          <p:attrName>ppt_x</p:attrName>
                                        </p:attrNameLst>
                                      </p:cBhvr>
                                      <p:tavLst>
                                        <p:tav tm="0">
                                          <p:val>
                                            <p:strVal val="#ppt_x"/>
                                          </p:val>
                                        </p:tav>
                                        <p:tav tm="100000">
                                          <p:val>
                                            <p:strVal val="#ppt_x"/>
                                          </p:val>
                                        </p:tav>
                                      </p:tavLst>
                                    </p:anim>
                                    <p:anim calcmode="lin" valueType="num">
                                      <p:cBhvr additive="base">
                                        <p:cTn id="44" dur="500" fill="hold"/>
                                        <p:tgtEl>
                                          <p:spTgt spid="32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cBhvr additive="base">
                                        <p:cTn id="47" dur="500" fill="hold"/>
                                        <p:tgtEl>
                                          <p:spTgt spid="122"/>
                                        </p:tgtEl>
                                        <p:attrNameLst>
                                          <p:attrName>ppt_x</p:attrName>
                                        </p:attrNameLst>
                                      </p:cBhvr>
                                      <p:tavLst>
                                        <p:tav tm="0">
                                          <p:val>
                                            <p:strVal val="#ppt_x"/>
                                          </p:val>
                                        </p:tav>
                                        <p:tav tm="100000">
                                          <p:val>
                                            <p:strVal val="#ppt_x"/>
                                          </p:val>
                                        </p:tav>
                                      </p:tavLst>
                                    </p:anim>
                                    <p:anim calcmode="lin" valueType="num">
                                      <p:cBhvr additive="base">
                                        <p:cTn id="48"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166"/>
                                        </p:tgtEl>
                                        <p:attrNameLst>
                                          <p:attrName>style.visibility</p:attrName>
                                        </p:attrNameLst>
                                      </p:cBhvr>
                                      <p:to>
                                        <p:strVal val="visible"/>
                                      </p:to>
                                    </p:set>
                                    <p:animEffect transition="in" filter="wipe(down)">
                                      <p:cBhvr>
                                        <p:cTn id="53" dur="500"/>
                                        <p:tgtEl>
                                          <p:spTgt spid="3166"/>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167">
                                            <p:txEl>
                                              <p:pRg st="0" end="0"/>
                                            </p:txEl>
                                          </p:spTgt>
                                        </p:tgtEl>
                                        <p:attrNameLst>
                                          <p:attrName>style.visibility</p:attrName>
                                        </p:attrNameLst>
                                      </p:cBhvr>
                                      <p:to>
                                        <p:strVal val="visible"/>
                                      </p:to>
                                    </p:set>
                                    <p:animEffect transition="in" filter="wipe(down)">
                                      <p:cBhvr>
                                        <p:cTn id="56" dur="500"/>
                                        <p:tgtEl>
                                          <p:spTgt spid="3167">
                                            <p:txEl>
                                              <p:pRg st="0" end="0"/>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170"/>
                                        </p:tgtEl>
                                        <p:attrNameLst>
                                          <p:attrName>style.visibility</p:attrName>
                                        </p:attrNameLst>
                                      </p:cBhvr>
                                      <p:to>
                                        <p:strVal val="visible"/>
                                      </p:to>
                                    </p:set>
                                    <p:animEffect transition="in" filter="wipe(down)">
                                      <p:cBhvr>
                                        <p:cTn id="59" dur="500"/>
                                        <p:tgtEl>
                                          <p:spTgt spid="317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25"/>
                                        </p:tgtEl>
                                        <p:attrNameLst>
                                          <p:attrName>style.visibility</p:attrName>
                                        </p:attrNameLst>
                                      </p:cBhvr>
                                      <p:to>
                                        <p:strVal val="visible"/>
                                      </p:to>
                                    </p:set>
                                    <p:animEffect transition="in" filter="wipe(down)">
                                      <p:cBhvr>
                                        <p:cTn id="62" dur="500"/>
                                        <p:tgtEl>
                                          <p:spTgt spid="1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168"/>
                                        </p:tgtEl>
                                        <p:attrNameLst>
                                          <p:attrName>style.visibility</p:attrName>
                                        </p:attrNameLst>
                                      </p:cBhvr>
                                      <p:to>
                                        <p:strVal val="visible"/>
                                      </p:to>
                                    </p:set>
                                    <p:animEffect transition="in" filter="fade">
                                      <p:cBhvr>
                                        <p:cTn id="67" dur="500"/>
                                        <p:tgtEl>
                                          <p:spTgt spid="316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69">
                                            <p:txEl>
                                              <p:pRg st="0" end="0"/>
                                            </p:txEl>
                                          </p:spTgt>
                                        </p:tgtEl>
                                        <p:attrNameLst>
                                          <p:attrName>style.visibility</p:attrName>
                                        </p:attrNameLst>
                                      </p:cBhvr>
                                      <p:to>
                                        <p:strVal val="visible"/>
                                      </p:to>
                                    </p:set>
                                    <p:animEffect transition="in" filter="fade">
                                      <p:cBhvr>
                                        <p:cTn id="70" dur="500"/>
                                        <p:tgtEl>
                                          <p:spTgt spid="3169">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171"/>
                                        </p:tgtEl>
                                        <p:attrNameLst>
                                          <p:attrName>style.visibility</p:attrName>
                                        </p:attrNameLst>
                                      </p:cBhvr>
                                      <p:to>
                                        <p:strVal val="visible"/>
                                      </p:to>
                                    </p:set>
                                    <p:animEffect transition="in" filter="fade">
                                      <p:cBhvr>
                                        <p:cTn id="73" dur="500"/>
                                        <p:tgtEl>
                                          <p:spTgt spid="317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4"/>
                                        </p:tgtEl>
                                        <p:attrNameLst>
                                          <p:attrName>style.visibility</p:attrName>
                                        </p:attrNameLst>
                                      </p:cBhvr>
                                      <p:to>
                                        <p:strVal val="visible"/>
                                      </p:to>
                                    </p:set>
                                    <p:animEffect transition="in" filter="fade">
                                      <p:cBhvr>
                                        <p:cTn id="76" dur="500"/>
                                        <p:tgtEl>
                                          <p:spTgt spid="124"/>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17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176">
                                            <p:txEl>
                                              <p:pRg st="0" end="0"/>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2" grpId="0"/>
      <p:bldP spid="3163" grpId="0" build="p"/>
      <p:bldP spid="3164" grpId="0"/>
      <p:bldP spid="3165" grpId="0" build="p"/>
      <p:bldP spid="3166" grpId="0"/>
      <p:bldP spid="3167" grpId="0" build="p"/>
      <p:bldP spid="3168" grpId="0"/>
      <p:bldP spid="3169" grpId="0" build="p"/>
      <p:bldP spid="3170" grpId="0" animBg="1"/>
      <p:bldP spid="3171" grpId="0" animBg="1"/>
      <p:bldP spid="3172" grpId="0" animBg="1"/>
      <p:bldP spid="3173" grpId="0"/>
      <p:bldP spid="3174" grpId="0" build="p"/>
      <p:bldP spid="3175" grpId="0"/>
      <p:bldP spid="3176" grpId="0" build="p"/>
      <p:bldP spid="3189" grpId="0" animBg="1"/>
      <p:bldP spid="3225" grpId="0" animBg="1"/>
      <p:bldP spid="3275" grpId="0" animBg="1"/>
      <p:bldP spid="120" grpId="0"/>
      <p:bldP spid="121" grpId="0"/>
      <p:bldP spid="122" grpId="0"/>
      <p:bldP spid="123" grpId="0"/>
      <p:bldP spid="124" grpId="0"/>
      <p:bldP spid="1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dirty="0"/>
              <a:t>sequence diagram summarize</a:t>
            </a:r>
          </a:p>
        </p:txBody>
      </p:sp>
      <p:pic>
        <p:nvPicPr>
          <p:cNvPr id="4" name="Picture 3" descr="Diagram&#10;&#10;Description automatically generated with medium confidence">
            <a:extLst>
              <a:ext uri="{FF2B5EF4-FFF2-40B4-BE49-F238E27FC236}">
                <a16:creationId xmlns:a16="http://schemas.microsoft.com/office/drawing/2014/main" id="{D1A7B06E-D26C-4406-8521-BBF6BA977036}"/>
              </a:ext>
            </a:extLst>
          </p:cNvPr>
          <p:cNvPicPr>
            <a:picLocks noChangeAspect="1"/>
          </p:cNvPicPr>
          <p:nvPr/>
        </p:nvPicPr>
        <p:blipFill>
          <a:blip r:embed="rId2"/>
          <a:stretch>
            <a:fillRect/>
          </a:stretch>
        </p:blipFill>
        <p:spPr>
          <a:xfrm>
            <a:off x="1239276" y="703479"/>
            <a:ext cx="6849647" cy="3926549"/>
          </a:xfrm>
          <a:prstGeom prst="rect">
            <a:avLst/>
          </a:prstGeom>
        </p:spPr>
      </p:pic>
    </p:spTree>
    <p:extLst>
      <p:ext uri="{BB962C8B-B14F-4D97-AF65-F5344CB8AC3E}">
        <p14:creationId xmlns:p14="http://schemas.microsoft.com/office/powerpoint/2010/main" val="3190061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a:t>sequence diagram</a:t>
            </a:r>
          </a:p>
        </p:txBody>
      </p:sp>
      <p:pic>
        <p:nvPicPr>
          <p:cNvPr id="5" name="Picture 4" descr="Diagram&#10;&#10;Description automatically generated">
            <a:extLst>
              <a:ext uri="{FF2B5EF4-FFF2-40B4-BE49-F238E27FC236}">
                <a16:creationId xmlns:a16="http://schemas.microsoft.com/office/drawing/2014/main" id="{778E7319-CF3C-47C5-97CA-5636E61F1E7A}"/>
              </a:ext>
            </a:extLst>
          </p:cNvPr>
          <p:cNvPicPr>
            <a:picLocks noChangeAspect="1"/>
          </p:cNvPicPr>
          <p:nvPr/>
        </p:nvPicPr>
        <p:blipFill>
          <a:blip r:embed="rId2"/>
          <a:stretch>
            <a:fillRect/>
          </a:stretch>
        </p:blipFill>
        <p:spPr>
          <a:xfrm>
            <a:off x="758903" y="1145975"/>
            <a:ext cx="3538777" cy="3209733"/>
          </a:xfrm>
          <a:prstGeom prst="rect">
            <a:avLst/>
          </a:prstGeom>
        </p:spPr>
      </p:pic>
      <p:pic>
        <p:nvPicPr>
          <p:cNvPr id="7" name="Picture 6" descr="Diagram, engineering drawing&#10;&#10;Description automatically generated">
            <a:extLst>
              <a:ext uri="{FF2B5EF4-FFF2-40B4-BE49-F238E27FC236}">
                <a16:creationId xmlns:a16="http://schemas.microsoft.com/office/drawing/2014/main" id="{58BA909A-5B21-4A46-B004-B13BB0F11426}"/>
              </a:ext>
            </a:extLst>
          </p:cNvPr>
          <p:cNvPicPr>
            <a:picLocks noChangeAspect="1"/>
          </p:cNvPicPr>
          <p:nvPr/>
        </p:nvPicPr>
        <p:blipFill>
          <a:blip r:embed="rId3"/>
          <a:stretch>
            <a:fillRect/>
          </a:stretch>
        </p:blipFill>
        <p:spPr>
          <a:xfrm>
            <a:off x="4644447" y="735962"/>
            <a:ext cx="3402273" cy="3671576"/>
          </a:xfrm>
          <a:prstGeom prst="rect">
            <a:avLst/>
          </a:prstGeom>
        </p:spPr>
      </p:pic>
    </p:spTree>
    <p:extLst>
      <p:ext uri="{BB962C8B-B14F-4D97-AF65-F5344CB8AC3E}">
        <p14:creationId xmlns:p14="http://schemas.microsoft.com/office/powerpoint/2010/main" val="3712317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dirty="0"/>
              <a:t>sequence diagram center</a:t>
            </a:r>
          </a:p>
        </p:txBody>
      </p:sp>
      <p:pic>
        <p:nvPicPr>
          <p:cNvPr id="4" name="Picture 3" descr="Diagram, engineering drawing&#10;&#10;Description automatically generated">
            <a:extLst>
              <a:ext uri="{FF2B5EF4-FFF2-40B4-BE49-F238E27FC236}">
                <a16:creationId xmlns:a16="http://schemas.microsoft.com/office/drawing/2014/main" id="{AB38B83F-BF7C-4FB2-86BE-DD20A17F4F55}"/>
              </a:ext>
            </a:extLst>
          </p:cNvPr>
          <p:cNvPicPr>
            <a:picLocks noChangeAspect="1"/>
          </p:cNvPicPr>
          <p:nvPr/>
        </p:nvPicPr>
        <p:blipFill rotWithShape="1">
          <a:blip r:embed="rId2"/>
          <a:srcRect l="10156" r="20507"/>
          <a:stretch/>
        </p:blipFill>
        <p:spPr>
          <a:xfrm>
            <a:off x="822258" y="1114525"/>
            <a:ext cx="3664633" cy="3175075"/>
          </a:xfrm>
          <a:prstGeom prst="rect">
            <a:avLst/>
          </a:prstGeom>
        </p:spPr>
      </p:pic>
      <p:pic>
        <p:nvPicPr>
          <p:cNvPr id="7" name="Picture 6" descr="Diagram, engineering drawing&#10;&#10;Description automatically generated">
            <a:extLst>
              <a:ext uri="{FF2B5EF4-FFF2-40B4-BE49-F238E27FC236}">
                <a16:creationId xmlns:a16="http://schemas.microsoft.com/office/drawing/2014/main" id="{04EC9E59-9A69-4280-A084-73559A55A065}"/>
              </a:ext>
            </a:extLst>
          </p:cNvPr>
          <p:cNvPicPr>
            <a:picLocks noChangeAspect="1"/>
          </p:cNvPicPr>
          <p:nvPr/>
        </p:nvPicPr>
        <p:blipFill>
          <a:blip r:embed="rId3"/>
          <a:stretch>
            <a:fillRect/>
          </a:stretch>
        </p:blipFill>
        <p:spPr>
          <a:xfrm>
            <a:off x="4668505" y="1114525"/>
            <a:ext cx="3738395" cy="3175075"/>
          </a:xfrm>
          <a:prstGeom prst="rect">
            <a:avLst/>
          </a:prstGeom>
        </p:spPr>
      </p:pic>
    </p:spTree>
    <p:extLst>
      <p:ext uri="{BB962C8B-B14F-4D97-AF65-F5344CB8AC3E}">
        <p14:creationId xmlns:p14="http://schemas.microsoft.com/office/powerpoint/2010/main" val="3121147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dirty="0" err="1"/>
              <a:t>Biểu</a:t>
            </a:r>
            <a:r>
              <a:rPr lang="en-US" dirty="0"/>
              <a:t> </a:t>
            </a:r>
            <a:r>
              <a:rPr lang="en-US" dirty="0" err="1"/>
              <a:t>đồ</a:t>
            </a:r>
            <a:r>
              <a:rPr lang="en-US" dirty="0"/>
              <a:t> ERD</a:t>
            </a:r>
          </a:p>
        </p:txBody>
      </p:sp>
      <p:pic>
        <p:nvPicPr>
          <p:cNvPr id="5" name="Picture 4" descr="Diagram&#10;&#10;Description automatically generated">
            <a:extLst>
              <a:ext uri="{FF2B5EF4-FFF2-40B4-BE49-F238E27FC236}">
                <a16:creationId xmlns:a16="http://schemas.microsoft.com/office/drawing/2014/main" id="{DCFC488D-B6FA-40AB-B6EA-02167BAD4002}"/>
              </a:ext>
            </a:extLst>
          </p:cNvPr>
          <p:cNvPicPr>
            <a:picLocks noChangeAspect="1"/>
          </p:cNvPicPr>
          <p:nvPr/>
        </p:nvPicPr>
        <p:blipFill>
          <a:blip r:embed="rId2"/>
          <a:stretch>
            <a:fillRect/>
          </a:stretch>
        </p:blipFill>
        <p:spPr>
          <a:xfrm>
            <a:off x="2243830" y="776398"/>
            <a:ext cx="4656340" cy="3754501"/>
          </a:xfrm>
          <a:prstGeom prst="rect">
            <a:avLst/>
          </a:prstGeom>
        </p:spPr>
      </p:pic>
    </p:spTree>
    <p:extLst>
      <p:ext uri="{BB962C8B-B14F-4D97-AF65-F5344CB8AC3E}">
        <p14:creationId xmlns:p14="http://schemas.microsoft.com/office/powerpoint/2010/main" val="3508723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654575" y="-39904"/>
            <a:ext cx="3834900" cy="612600"/>
          </a:xfrm>
        </p:spPr>
        <p:txBody>
          <a:bodyPr/>
          <a:lstStyle/>
          <a:p>
            <a:r>
              <a:rPr lang="en-US" dirty="0"/>
              <a:t>database</a:t>
            </a:r>
          </a:p>
        </p:txBody>
      </p:sp>
      <p:pic>
        <p:nvPicPr>
          <p:cNvPr id="5" name="Picture 4" descr="Diagram&#10;&#10;Description automatically generated">
            <a:extLst>
              <a:ext uri="{FF2B5EF4-FFF2-40B4-BE49-F238E27FC236}">
                <a16:creationId xmlns:a16="http://schemas.microsoft.com/office/drawing/2014/main" id="{8EC08674-7891-40B8-ADB2-99679FDAB0C4}"/>
              </a:ext>
            </a:extLst>
          </p:cNvPr>
          <p:cNvPicPr>
            <a:picLocks noChangeAspect="1"/>
          </p:cNvPicPr>
          <p:nvPr/>
        </p:nvPicPr>
        <p:blipFill>
          <a:blip r:embed="rId2"/>
          <a:stretch>
            <a:fillRect/>
          </a:stretch>
        </p:blipFill>
        <p:spPr>
          <a:xfrm>
            <a:off x="2319064" y="515152"/>
            <a:ext cx="4696192" cy="4346407"/>
          </a:xfrm>
          <a:prstGeom prst="rect">
            <a:avLst/>
          </a:prstGeom>
        </p:spPr>
      </p:pic>
    </p:spTree>
    <p:extLst>
      <p:ext uri="{BB962C8B-B14F-4D97-AF65-F5344CB8AC3E}">
        <p14:creationId xmlns:p14="http://schemas.microsoft.com/office/powerpoint/2010/main" val="1975299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070-E382-43B7-B4EB-EDD6BF5A6C48}"/>
              </a:ext>
            </a:extLst>
          </p:cNvPr>
          <p:cNvSpPr>
            <a:spLocks noGrp="1"/>
          </p:cNvSpPr>
          <p:nvPr>
            <p:ph type="title"/>
          </p:nvPr>
        </p:nvSpPr>
        <p:spPr>
          <a:xfrm>
            <a:off x="2517775" y="2199296"/>
            <a:ext cx="3834900" cy="612600"/>
          </a:xfrm>
        </p:spPr>
        <p:txBody>
          <a:bodyPr/>
          <a:lstStyle/>
          <a:p>
            <a:r>
              <a:rPr lang="en-US" dirty="0" err="1"/>
              <a:t>Kiểm</a:t>
            </a:r>
            <a:r>
              <a:rPr lang="en-US" dirty="0"/>
              <a:t> </a:t>
            </a:r>
            <a:r>
              <a:rPr lang="en-US" dirty="0" err="1"/>
              <a:t>thử</a:t>
            </a:r>
            <a:endParaRPr lang="en-US" dirty="0"/>
          </a:p>
        </p:txBody>
      </p:sp>
    </p:spTree>
    <p:extLst>
      <p:ext uri="{BB962C8B-B14F-4D97-AF65-F5344CB8AC3E}">
        <p14:creationId xmlns:p14="http://schemas.microsoft.com/office/powerpoint/2010/main" val="3626616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2"/>
        <p:cNvGrpSpPr/>
        <p:nvPr/>
      </p:nvGrpSpPr>
      <p:grpSpPr>
        <a:xfrm>
          <a:off x="0" y="0"/>
          <a:ext cx="0" cy="0"/>
          <a:chOff x="0" y="0"/>
          <a:chExt cx="0" cy="0"/>
        </a:xfrm>
      </p:grpSpPr>
      <p:sp>
        <p:nvSpPr>
          <p:cNvPr id="3283" name="Google Shape;3283;p57"/>
          <p:cNvSpPr/>
          <p:nvPr/>
        </p:nvSpPr>
        <p:spPr>
          <a:xfrm>
            <a:off x="1893650" y="996300"/>
            <a:ext cx="5356500" cy="3150900"/>
          </a:xfrm>
          <a:prstGeom prst="roundRect">
            <a:avLst>
              <a:gd name="adj" fmla="val 1361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7"/>
          <p:cNvSpPr/>
          <p:nvPr/>
        </p:nvSpPr>
        <p:spPr>
          <a:xfrm>
            <a:off x="1342974" y="3366010"/>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7"/>
          <p:cNvSpPr txBox="1">
            <a:spLocks noGrp="1"/>
          </p:cNvSpPr>
          <p:nvPr>
            <p:ph type="subTitle" idx="1"/>
          </p:nvPr>
        </p:nvSpPr>
        <p:spPr>
          <a:xfrm>
            <a:off x="2599044" y="1870975"/>
            <a:ext cx="4372500" cy="1059000"/>
          </a:xfrm>
          <a:prstGeom prst="rect">
            <a:avLst/>
          </a:prstGeom>
        </p:spPr>
        <p:txBody>
          <a:bodyPr spcFirstLastPara="1" wrap="square" lIns="91425" tIns="91425" rIns="91425" bIns="91425" anchor="ctr" anchorCtr="0">
            <a:noAutofit/>
          </a:bodyPr>
          <a:lstStyle/>
          <a:p>
            <a:pPr marL="285750" lvl="0" indent="-285750" algn="l" rtl="0">
              <a:lnSpc>
                <a:spcPct val="150000"/>
              </a:lnSpc>
              <a:spcBef>
                <a:spcPts val="0"/>
              </a:spcBef>
              <a:spcAft>
                <a:spcPts val="0"/>
              </a:spcAft>
              <a:buFontTx/>
              <a:buChar char="-"/>
            </a:pPr>
            <a:r>
              <a:rPr lang="en-US" dirty="0" err="1"/>
              <a:t>Đăng</a:t>
            </a:r>
            <a:r>
              <a:rPr lang="en-US" dirty="0"/>
              <a:t> </a:t>
            </a:r>
            <a:r>
              <a:rPr lang="en-US" dirty="0" err="1"/>
              <a:t>ký</a:t>
            </a:r>
            <a:r>
              <a:rPr lang="en-US" dirty="0"/>
              <a:t> </a:t>
            </a:r>
            <a:r>
              <a:rPr lang="en-US" dirty="0" err="1"/>
              <a:t>thành</a:t>
            </a:r>
            <a:r>
              <a:rPr lang="en-US" dirty="0"/>
              <a:t> </a:t>
            </a:r>
            <a:r>
              <a:rPr lang="en-US" dirty="0" err="1"/>
              <a:t>viên</a:t>
            </a:r>
            <a:endParaRPr lang="en-US" dirty="0"/>
          </a:p>
          <a:p>
            <a:pPr marL="285750" lvl="0" indent="-285750" algn="l" rtl="0">
              <a:lnSpc>
                <a:spcPct val="150000"/>
              </a:lnSpc>
              <a:spcBef>
                <a:spcPts val="0"/>
              </a:spcBef>
              <a:spcAft>
                <a:spcPts val="0"/>
              </a:spcAft>
              <a:buFontTx/>
              <a:buChar char="-"/>
            </a:pPr>
            <a:r>
              <a:rPr lang="en-US" dirty="0" err="1"/>
              <a:t>Liên</a:t>
            </a:r>
            <a:r>
              <a:rPr lang="en-US" dirty="0"/>
              <a:t> </a:t>
            </a:r>
            <a:r>
              <a:rPr lang="en-US" dirty="0" err="1"/>
              <a:t>kết</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hỗ</a:t>
            </a:r>
            <a:r>
              <a:rPr lang="en-US" dirty="0"/>
              <a:t> </a:t>
            </a:r>
            <a:r>
              <a:rPr lang="en-US" dirty="0" err="1"/>
              <a:t>trợ</a:t>
            </a:r>
            <a:endParaRPr lang="en-US" dirty="0"/>
          </a:p>
          <a:p>
            <a:pPr marL="285750" lvl="0" indent="-285750" algn="l" rtl="0">
              <a:lnSpc>
                <a:spcPct val="150000"/>
              </a:lnSpc>
              <a:spcBef>
                <a:spcPts val="0"/>
              </a:spcBef>
              <a:spcAft>
                <a:spcPts val="0"/>
              </a:spcAft>
              <a:buFontTx/>
              <a:buChar char="-"/>
            </a:pPr>
            <a:r>
              <a:rPr lang="en-US" dirty="0" err="1"/>
              <a:t>Quản</a:t>
            </a:r>
            <a:r>
              <a:rPr lang="en-US" dirty="0"/>
              <a:t> </a:t>
            </a:r>
            <a:r>
              <a:rPr lang="en-US" dirty="0" err="1"/>
              <a:t>lý</a:t>
            </a:r>
            <a:r>
              <a:rPr lang="en-US" dirty="0"/>
              <a:t> </a:t>
            </a:r>
            <a:r>
              <a:rPr lang="en-US" dirty="0" err="1"/>
              <a:t>thành</a:t>
            </a:r>
            <a:r>
              <a:rPr lang="en-US" dirty="0"/>
              <a:t> </a:t>
            </a:r>
            <a:r>
              <a:rPr lang="en-US" dirty="0" err="1"/>
              <a:t>viên</a:t>
            </a:r>
            <a:r>
              <a:rPr lang="en-US" dirty="0"/>
              <a:t> </a:t>
            </a:r>
            <a:r>
              <a:rPr lang="en-US" dirty="0" err="1"/>
              <a:t>tình</a:t>
            </a:r>
            <a:r>
              <a:rPr lang="en-US" dirty="0"/>
              <a:t> </a:t>
            </a:r>
            <a:r>
              <a:rPr lang="en-US" dirty="0" err="1"/>
              <a:t>nguyện</a:t>
            </a:r>
            <a:endParaRPr lang="en-US" dirty="0"/>
          </a:p>
          <a:p>
            <a:pPr marL="285750" lvl="0" indent="-285750" algn="l" rtl="0">
              <a:lnSpc>
                <a:spcPct val="150000"/>
              </a:lnSpc>
              <a:spcBef>
                <a:spcPts val="0"/>
              </a:spcBef>
              <a:spcAft>
                <a:spcPts val="0"/>
              </a:spcAft>
              <a:buFontTx/>
              <a:buChar char="-"/>
            </a:pPr>
            <a:r>
              <a:rPr lang="en-US" dirty="0" err="1"/>
              <a:t>Quản</a:t>
            </a:r>
            <a:r>
              <a:rPr lang="en-US" dirty="0"/>
              <a:t> </a:t>
            </a:r>
            <a:r>
              <a:rPr lang="en-US" dirty="0" err="1"/>
              <a:t>lý</a:t>
            </a:r>
            <a:r>
              <a:rPr lang="en-US" dirty="0"/>
              <a:t> </a:t>
            </a:r>
            <a:r>
              <a:rPr lang="en-US" dirty="0" err="1"/>
              <a:t>trẻ</a:t>
            </a:r>
            <a:r>
              <a:rPr lang="en-US" dirty="0"/>
              <a:t> </a:t>
            </a:r>
            <a:r>
              <a:rPr lang="en-US" dirty="0" err="1"/>
              <a:t>em</a:t>
            </a:r>
            <a:endParaRPr lang="en-US" dirty="0"/>
          </a:p>
          <a:p>
            <a:pPr marL="285750" lvl="0" indent="-285750" algn="l" rtl="0">
              <a:lnSpc>
                <a:spcPct val="150000"/>
              </a:lnSpc>
              <a:spcBef>
                <a:spcPts val="0"/>
              </a:spcBef>
              <a:spcAft>
                <a:spcPts val="0"/>
              </a:spcAft>
              <a:buFontTx/>
              <a:buChar char="-"/>
            </a:pPr>
            <a:r>
              <a:rPr lang="en-US" dirty="0" err="1"/>
              <a:t>Hỗ</a:t>
            </a:r>
            <a:r>
              <a:rPr lang="en-US" dirty="0"/>
              <a:t> </a:t>
            </a:r>
            <a:r>
              <a:rPr lang="en-US" dirty="0" err="1"/>
              <a:t>trợ</a:t>
            </a:r>
            <a:r>
              <a:rPr lang="en-US" dirty="0"/>
              <a:t> </a:t>
            </a:r>
            <a:r>
              <a:rPr lang="en-US" dirty="0" err="1"/>
              <a:t>trẻ</a:t>
            </a:r>
            <a:r>
              <a:rPr lang="en-US" dirty="0"/>
              <a:t> </a:t>
            </a:r>
            <a:r>
              <a:rPr lang="en-US" dirty="0" err="1"/>
              <a:t>em</a:t>
            </a:r>
            <a:endParaRPr lang="en-US" dirty="0"/>
          </a:p>
        </p:txBody>
      </p:sp>
      <p:sp>
        <p:nvSpPr>
          <p:cNvPr id="3287" name="Google Shape;3287;p57"/>
          <p:cNvSpPr/>
          <p:nvPr/>
        </p:nvSpPr>
        <p:spPr>
          <a:xfrm flipH="1">
            <a:off x="2192139" y="1169825"/>
            <a:ext cx="193500" cy="1839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7"/>
          <p:cNvSpPr/>
          <p:nvPr/>
        </p:nvSpPr>
        <p:spPr>
          <a:xfrm flipH="1">
            <a:off x="3867627" y="832430"/>
            <a:ext cx="1663034" cy="315135"/>
          </a:xfrm>
          <a:custGeom>
            <a:avLst/>
            <a:gdLst/>
            <a:ahLst/>
            <a:cxnLst/>
            <a:rect l="l" t="t" r="r" b="b"/>
            <a:pathLst>
              <a:path w="285706" h="63922" extrusionOk="0">
                <a:moveTo>
                  <a:pt x="0" y="0"/>
                </a:moveTo>
                <a:lnTo>
                  <a:pt x="5563" y="4669"/>
                </a:lnTo>
                <a:lnTo>
                  <a:pt x="4520" y="5548"/>
                </a:lnTo>
                <a:lnTo>
                  <a:pt x="161" y="9213"/>
                </a:lnTo>
                <a:lnTo>
                  <a:pt x="3066" y="11632"/>
                </a:lnTo>
                <a:lnTo>
                  <a:pt x="5661" y="13816"/>
                </a:lnTo>
                <a:lnTo>
                  <a:pt x="5661" y="13879"/>
                </a:lnTo>
                <a:lnTo>
                  <a:pt x="5214" y="14239"/>
                </a:lnTo>
                <a:lnTo>
                  <a:pt x="372" y="18312"/>
                </a:lnTo>
                <a:lnTo>
                  <a:pt x="4791" y="22009"/>
                </a:lnTo>
                <a:lnTo>
                  <a:pt x="5661" y="22742"/>
                </a:lnTo>
                <a:lnTo>
                  <a:pt x="5661" y="22966"/>
                </a:lnTo>
                <a:lnTo>
                  <a:pt x="2720" y="25451"/>
                </a:lnTo>
                <a:lnTo>
                  <a:pt x="372" y="27411"/>
                </a:lnTo>
                <a:lnTo>
                  <a:pt x="5661" y="31830"/>
                </a:lnTo>
                <a:lnTo>
                  <a:pt x="5661" y="32065"/>
                </a:lnTo>
                <a:lnTo>
                  <a:pt x="372" y="36510"/>
                </a:lnTo>
                <a:lnTo>
                  <a:pt x="3936" y="39478"/>
                </a:lnTo>
                <a:lnTo>
                  <a:pt x="5661" y="40929"/>
                </a:lnTo>
                <a:lnTo>
                  <a:pt x="5661" y="41167"/>
                </a:lnTo>
                <a:lnTo>
                  <a:pt x="2705" y="43637"/>
                </a:lnTo>
                <a:lnTo>
                  <a:pt x="372" y="45598"/>
                </a:lnTo>
                <a:lnTo>
                  <a:pt x="5661" y="50031"/>
                </a:lnTo>
                <a:lnTo>
                  <a:pt x="5661" y="50079"/>
                </a:lnTo>
                <a:lnTo>
                  <a:pt x="161" y="54685"/>
                </a:lnTo>
                <a:lnTo>
                  <a:pt x="3254" y="57280"/>
                </a:lnTo>
                <a:lnTo>
                  <a:pt x="5563" y="59229"/>
                </a:lnTo>
                <a:lnTo>
                  <a:pt x="3030" y="61377"/>
                </a:lnTo>
                <a:lnTo>
                  <a:pt x="0" y="63921"/>
                </a:lnTo>
                <a:lnTo>
                  <a:pt x="285705" y="63921"/>
                </a:lnTo>
                <a:lnTo>
                  <a:pt x="280131" y="59229"/>
                </a:lnTo>
                <a:lnTo>
                  <a:pt x="285530" y="54685"/>
                </a:lnTo>
                <a:lnTo>
                  <a:pt x="280044" y="50079"/>
                </a:lnTo>
                <a:lnTo>
                  <a:pt x="280044" y="50031"/>
                </a:lnTo>
                <a:lnTo>
                  <a:pt x="285306" y="45598"/>
                </a:lnTo>
                <a:lnTo>
                  <a:pt x="280044" y="41167"/>
                </a:lnTo>
                <a:lnTo>
                  <a:pt x="280044" y="40929"/>
                </a:lnTo>
                <a:lnTo>
                  <a:pt x="285306" y="36510"/>
                </a:lnTo>
                <a:lnTo>
                  <a:pt x="280044" y="32065"/>
                </a:lnTo>
                <a:lnTo>
                  <a:pt x="280044" y="31830"/>
                </a:lnTo>
                <a:lnTo>
                  <a:pt x="285306" y="27411"/>
                </a:lnTo>
                <a:lnTo>
                  <a:pt x="280044" y="22966"/>
                </a:lnTo>
                <a:lnTo>
                  <a:pt x="280044" y="22742"/>
                </a:lnTo>
                <a:lnTo>
                  <a:pt x="285306" y="18312"/>
                </a:lnTo>
                <a:lnTo>
                  <a:pt x="280044" y="13879"/>
                </a:lnTo>
                <a:lnTo>
                  <a:pt x="280044" y="13816"/>
                </a:lnTo>
                <a:lnTo>
                  <a:pt x="285530" y="9213"/>
                </a:lnTo>
                <a:lnTo>
                  <a:pt x="280131" y="4669"/>
                </a:lnTo>
                <a:lnTo>
                  <a:pt x="285705"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Nunito" pitchFamily="2" charset="0"/>
              </a:rPr>
              <a:t>Hướng</a:t>
            </a:r>
            <a:r>
              <a:rPr lang="en-US" dirty="0">
                <a:latin typeface="Nunito" pitchFamily="2" charset="0"/>
              </a:rPr>
              <a:t> </a:t>
            </a:r>
            <a:r>
              <a:rPr lang="en-US" dirty="0" err="1">
                <a:latin typeface="Nunito" pitchFamily="2" charset="0"/>
              </a:rPr>
              <a:t>phát</a:t>
            </a:r>
            <a:r>
              <a:rPr lang="en-US" dirty="0">
                <a:latin typeface="Nunito" pitchFamily="2" charset="0"/>
              </a:rPr>
              <a:t> </a:t>
            </a:r>
            <a:r>
              <a:rPr lang="en-US" dirty="0" err="1">
                <a:latin typeface="Nunito" pitchFamily="2" charset="0"/>
              </a:rPr>
              <a:t>triển</a:t>
            </a:r>
            <a:endParaRPr dirty="0">
              <a:latin typeface="Nunito" pitchFamily="2" charset="0"/>
            </a:endParaRPr>
          </a:p>
        </p:txBody>
      </p:sp>
      <p:sp>
        <p:nvSpPr>
          <p:cNvPr id="3289" name="Google Shape;3289;p57"/>
          <p:cNvSpPr/>
          <p:nvPr/>
        </p:nvSpPr>
        <p:spPr>
          <a:xfrm flipH="1">
            <a:off x="4724731" y="3959850"/>
            <a:ext cx="1024970" cy="315135"/>
          </a:xfrm>
          <a:custGeom>
            <a:avLst/>
            <a:gdLst/>
            <a:ahLst/>
            <a:cxnLst/>
            <a:rect l="l" t="t" r="r" b="b"/>
            <a:pathLst>
              <a:path w="285706" h="63922" extrusionOk="0">
                <a:moveTo>
                  <a:pt x="0" y="0"/>
                </a:moveTo>
                <a:lnTo>
                  <a:pt x="5563" y="4669"/>
                </a:lnTo>
                <a:lnTo>
                  <a:pt x="4520" y="5548"/>
                </a:lnTo>
                <a:lnTo>
                  <a:pt x="161" y="9213"/>
                </a:lnTo>
                <a:lnTo>
                  <a:pt x="3066" y="11632"/>
                </a:lnTo>
                <a:lnTo>
                  <a:pt x="5661" y="13816"/>
                </a:lnTo>
                <a:lnTo>
                  <a:pt x="5661" y="13879"/>
                </a:lnTo>
                <a:lnTo>
                  <a:pt x="5214" y="14239"/>
                </a:lnTo>
                <a:lnTo>
                  <a:pt x="372" y="18312"/>
                </a:lnTo>
                <a:lnTo>
                  <a:pt x="4791" y="22009"/>
                </a:lnTo>
                <a:lnTo>
                  <a:pt x="5661" y="22742"/>
                </a:lnTo>
                <a:lnTo>
                  <a:pt x="5661" y="22966"/>
                </a:lnTo>
                <a:lnTo>
                  <a:pt x="2720" y="25451"/>
                </a:lnTo>
                <a:lnTo>
                  <a:pt x="372" y="27411"/>
                </a:lnTo>
                <a:lnTo>
                  <a:pt x="5661" y="31830"/>
                </a:lnTo>
                <a:lnTo>
                  <a:pt x="5661" y="32065"/>
                </a:lnTo>
                <a:lnTo>
                  <a:pt x="372" y="36510"/>
                </a:lnTo>
                <a:lnTo>
                  <a:pt x="3936" y="39478"/>
                </a:lnTo>
                <a:lnTo>
                  <a:pt x="5661" y="40929"/>
                </a:lnTo>
                <a:lnTo>
                  <a:pt x="5661" y="41167"/>
                </a:lnTo>
                <a:lnTo>
                  <a:pt x="2705" y="43637"/>
                </a:lnTo>
                <a:lnTo>
                  <a:pt x="372" y="45598"/>
                </a:lnTo>
                <a:lnTo>
                  <a:pt x="5661" y="50031"/>
                </a:lnTo>
                <a:lnTo>
                  <a:pt x="5661" y="50079"/>
                </a:lnTo>
                <a:lnTo>
                  <a:pt x="161" y="54685"/>
                </a:lnTo>
                <a:lnTo>
                  <a:pt x="3254" y="57280"/>
                </a:lnTo>
                <a:lnTo>
                  <a:pt x="5563" y="59229"/>
                </a:lnTo>
                <a:lnTo>
                  <a:pt x="3030" y="61377"/>
                </a:lnTo>
                <a:lnTo>
                  <a:pt x="0" y="63921"/>
                </a:lnTo>
                <a:lnTo>
                  <a:pt x="285705" y="63921"/>
                </a:lnTo>
                <a:lnTo>
                  <a:pt x="280131" y="59229"/>
                </a:lnTo>
                <a:lnTo>
                  <a:pt x="285530" y="54685"/>
                </a:lnTo>
                <a:lnTo>
                  <a:pt x="280044" y="50079"/>
                </a:lnTo>
                <a:lnTo>
                  <a:pt x="280044" y="50031"/>
                </a:lnTo>
                <a:lnTo>
                  <a:pt x="285306" y="45598"/>
                </a:lnTo>
                <a:lnTo>
                  <a:pt x="280044" y="41167"/>
                </a:lnTo>
                <a:lnTo>
                  <a:pt x="280044" y="40929"/>
                </a:lnTo>
                <a:lnTo>
                  <a:pt x="285306" y="36510"/>
                </a:lnTo>
                <a:lnTo>
                  <a:pt x="280044" y="32065"/>
                </a:lnTo>
                <a:lnTo>
                  <a:pt x="280044" y="31830"/>
                </a:lnTo>
                <a:lnTo>
                  <a:pt x="285306" y="27411"/>
                </a:lnTo>
                <a:lnTo>
                  <a:pt x="280044" y="22966"/>
                </a:lnTo>
                <a:lnTo>
                  <a:pt x="280044" y="22742"/>
                </a:lnTo>
                <a:lnTo>
                  <a:pt x="285306" y="18312"/>
                </a:lnTo>
                <a:lnTo>
                  <a:pt x="280044" y="13879"/>
                </a:lnTo>
                <a:lnTo>
                  <a:pt x="280044" y="13816"/>
                </a:lnTo>
                <a:lnTo>
                  <a:pt x="285530" y="9213"/>
                </a:lnTo>
                <a:lnTo>
                  <a:pt x="280131" y="4669"/>
                </a:lnTo>
                <a:lnTo>
                  <a:pt x="2857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0" name="Google Shape;3290;p57"/>
          <p:cNvGrpSpPr/>
          <p:nvPr/>
        </p:nvGrpSpPr>
        <p:grpSpPr>
          <a:xfrm>
            <a:off x="-548224" y="-472308"/>
            <a:ext cx="10242221" cy="1872176"/>
            <a:chOff x="-548224" y="-472308"/>
            <a:chExt cx="10242221" cy="1872176"/>
          </a:xfrm>
        </p:grpSpPr>
        <p:grpSp>
          <p:nvGrpSpPr>
            <p:cNvPr id="3291" name="Google Shape;3291;p57"/>
            <p:cNvGrpSpPr/>
            <p:nvPr/>
          </p:nvGrpSpPr>
          <p:grpSpPr>
            <a:xfrm rot="-818038">
              <a:off x="-454052" y="-121837"/>
              <a:ext cx="3113653" cy="1171234"/>
              <a:chOff x="0" y="539998"/>
              <a:chExt cx="3901889" cy="1467738"/>
            </a:xfrm>
          </p:grpSpPr>
          <p:sp>
            <p:nvSpPr>
              <p:cNvPr id="3292" name="Google Shape;3292;p57"/>
              <p:cNvSpPr/>
              <p:nvPr/>
            </p:nvSpPr>
            <p:spPr>
              <a:xfrm>
                <a:off x="0" y="539998"/>
                <a:ext cx="3901889" cy="885476"/>
              </a:xfrm>
              <a:custGeom>
                <a:avLst/>
                <a:gdLst/>
                <a:ahLst/>
                <a:cxnLst/>
                <a:rect l="l" t="t" r="r" b="b"/>
                <a:pathLst>
                  <a:path w="62921" h="14279" extrusionOk="0">
                    <a:moveTo>
                      <a:pt x="9406" y="216"/>
                    </a:moveTo>
                    <a:cubicBezTo>
                      <a:pt x="9522" y="216"/>
                      <a:pt x="9641" y="302"/>
                      <a:pt x="9740" y="467"/>
                    </a:cubicBezTo>
                    <a:cubicBezTo>
                      <a:pt x="10041" y="950"/>
                      <a:pt x="10152" y="2057"/>
                      <a:pt x="9461" y="3021"/>
                    </a:cubicBezTo>
                    <a:cubicBezTo>
                      <a:pt x="9345" y="3181"/>
                      <a:pt x="9203" y="3345"/>
                      <a:pt x="9017" y="3509"/>
                    </a:cubicBezTo>
                    <a:cubicBezTo>
                      <a:pt x="8715" y="2715"/>
                      <a:pt x="8644" y="1931"/>
                      <a:pt x="8814" y="1185"/>
                    </a:cubicBezTo>
                    <a:cubicBezTo>
                      <a:pt x="8945" y="616"/>
                      <a:pt x="9153" y="254"/>
                      <a:pt x="9368" y="216"/>
                    </a:cubicBezTo>
                    <a:close/>
                    <a:moveTo>
                      <a:pt x="51236" y="813"/>
                    </a:moveTo>
                    <a:cubicBezTo>
                      <a:pt x="51373" y="813"/>
                      <a:pt x="51542" y="972"/>
                      <a:pt x="51691" y="1229"/>
                    </a:cubicBezTo>
                    <a:cubicBezTo>
                      <a:pt x="52042" y="1860"/>
                      <a:pt x="52261" y="3163"/>
                      <a:pt x="51724" y="4770"/>
                    </a:cubicBezTo>
                    <a:cubicBezTo>
                      <a:pt x="51713" y="4808"/>
                      <a:pt x="51696" y="4846"/>
                      <a:pt x="51686" y="4885"/>
                    </a:cubicBezTo>
                    <a:cubicBezTo>
                      <a:pt x="51565" y="4616"/>
                      <a:pt x="51461" y="4326"/>
                      <a:pt x="51367" y="4013"/>
                    </a:cubicBezTo>
                    <a:cubicBezTo>
                      <a:pt x="50732" y="1886"/>
                      <a:pt x="50907" y="944"/>
                      <a:pt x="51175" y="829"/>
                    </a:cubicBezTo>
                    <a:cubicBezTo>
                      <a:pt x="51198" y="818"/>
                      <a:pt x="51220" y="813"/>
                      <a:pt x="51236" y="813"/>
                    </a:cubicBezTo>
                    <a:close/>
                    <a:moveTo>
                      <a:pt x="9408" y="0"/>
                    </a:moveTo>
                    <a:cubicBezTo>
                      <a:pt x="9383" y="0"/>
                      <a:pt x="9359" y="2"/>
                      <a:pt x="9335" y="7"/>
                    </a:cubicBezTo>
                    <a:cubicBezTo>
                      <a:pt x="9110" y="45"/>
                      <a:pt x="8809" y="270"/>
                      <a:pt x="8611" y="1136"/>
                    </a:cubicBezTo>
                    <a:cubicBezTo>
                      <a:pt x="8425" y="1947"/>
                      <a:pt x="8507" y="2796"/>
                      <a:pt x="8847" y="3657"/>
                    </a:cubicBezTo>
                    <a:cubicBezTo>
                      <a:pt x="8129" y="4219"/>
                      <a:pt x="6900" y="4732"/>
                      <a:pt x="4805" y="4732"/>
                    </a:cubicBezTo>
                    <a:cubicBezTo>
                      <a:pt x="3574" y="4732"/>
                      <a:pt x="2044" y="4555"/>
                      <a:pt x="143" y="4107"/>
                    </a:cubicBezTo>
                    <a:cubicBezTo>
                      <a:pt x="132" y="4104"/>
                      <a:pt x="122" y="4102"/>
                      <a:pt x="112" y="4102"/>
                    </a:cubicBezTo>
                    <a:cubicBezTo>
                      <a:pt x="65" y="4102"/>
                      <a:pt x="26" y="4133"/>
                      <a:pt x="18" y="4183"/>
                    </a:cubicBezTo>
                    <a:cubicBezTo>
                      <a:pt x="1" y="4238"/>
                      <a:pt x="39" y="4299"/>
                      <a:pt x="94" y="4309"/>
                    </a:cubicBezTo>
                    <a:cubicBezTo>
                      <a:pt x="1384" y="4615"/>
                      <a:pt x="3137" y="4935"/>
                      <a:pt x="4829" y="4935"/>
                    </a:cubicBezTo>
                    <a:cubicBezTo>
                      <a:pt x="6386" y="4935"/>
                      <a:pt x="7892" y="4663"/>
                      <a:pt x="8935" y="3859"/>
                    </a:cubicBezTo>
                    <a:cubicBezTo>
                      <a:pt x="9631" y="5438"/>
                      <a:pt x="11176" y="7061"/>
                      <a:pt x="13501" y="8601"/>
                    </a:cubicBezTo>
                    <a:cubicBezTo>
                      <a:pt x="17759" y="11423"/>
                      <a:pt x="23886" y="13479"/>
                      <a:pt x="29893" y="14093"/>
                    </a:cubicBezTo>
                    <a:cubicBezTo>
                      <a:pt x="31138" y="14218"/>
                      <a:pt x="32360" y="14279"/>
                      <a:pt x="33549" y="14279"/>
                    </a:cubicBezTo>
                    <a:cubicBezTo>
                      <a:pt x="39003" y="14279"/>
                      <a:pt x="43793" y="12958"/>
                      <a:pt x="47284" y="10453"/>
                    </a:cubicBezTo>
                    <a:cubicBezTo>
                      <a:pt x="49427" y="8913"/>
                      <a:pt x="50945" y="7181"/>
                      <a:pt x="51702" y="5412"/>
                    </a:cubicBezTo>
                    <a:cubicBezTo>
                      <a:pt x="52278" y="6480"/>
                      <a:pt x="53077" y="7187"/>
                      <a:pt x="54102" y="7521"/>
                    </a:cubicBezTo>
                    <a:cubicBezTo>
                      <a:pt x="54580" y="7677"/>
                      <a:pt x="55083" y="7744"/>
                      <a:pt x="55597" y="7744"/>
                    </a:cubicBezTo>
                    <a:cubicBezTo>
                      <a:pt x="58922" y="7744"/>
                      <a:pt x="62680" y="4913"/>
                      <a:pt x="62861" y="4775"/>
                    </a:cubicBezTo>
                    <a:cubicBezTo>
                      <a:pt x="62910" y="4742"/>
                      <a:pt x="62921" y="4676"/>
                      <a:pt x="62882" y="4628"/>
                    </a:cubicBezTo>
                    <a:cubicBezTo>
                      <a:pt x="62863" y="4600"/>
                      <a:pt x="62829" y="4586"/>
                      <a:pt x="62796" y="4586"/>
                    </a:cubicBezTo>
                    <a:cubicBezTo>
                      <a:pt x="62774" y="4586"/>
                      <a:pt x="62752" y="4592"/>
                      <a:pt x="62735" y="4605"/>
                    </a:cubicBezTo>
                    <a:cubicBezTo>
                      <a:pt x="62692" y="4638"/>
                      <a:pt x="58853" y="7532"/>
                      <a:pt x="55571" y="7532"/>
                    </a:cubicBezTo>
                    <a:cubicBezTo>
                      <a:pt x="55086" y="7532"/>
                      <a:pt x="54614" y="7469"/>
                      <a:pt x="54168" y="7324"/>
                    </a:cubicBezTo>
                    <a:cubicBezTo>
                      <a:pt x="53148" y="6990"/>
                      <a:pt x="52359" y="6260"/>
                      <a:pt x="51812" y="5154"/>
                    </a:cubicBezTo>
                    <a:cubicBezTo>
                      <a:pt x="51850" y="5050"/>
                      <a:pt x="51888" y="4939"/>
                      <a:pt x="51921" y="4835"/>
                    </a:cubicBezTo>
                    <a:cubicBezTo>
                      <a:pt x="52485" y="3163"/>
                      <a:pt x="52266" y="1820"/>
                      <a:pt x="51871" y="1125"/>
                    </a:cubicBezTo>
                    <a:cubicBezTo>
                      <a:pt x="51683" y="789"/>
                      <a:pt x="51451" y="603"/>
                      <a:pt x="51235" y="603"/>
                    </a:cubicBezTo>
                    <a:cubicBezTo>
                      <a:pt x="51187" y="603"/>
                      <a:pt x="51140" y="612"/>
                      <a:pt x="51094" y="631"/>
                    </a:cubicBezTo>
                    <a:cubicBezTo>
                      <a:pt x="50682" y="808"/>
                      <a:pt x="50485" y="1805"/>
                      <a:pt x="51165" y="4074"/>
                    </a:cubicBezTo>
                    <a:cubicBezTo>
                      <a:pt x="51286" y="4468"/>
                      <a:pt x="51423" y="4830"/>
                      <a:pt x="51582" y="5159"/>
                    </a:cubicBezTo>
                    <a:cubicBezTo>
                      <a:pt x="51044" y="6497"/>
                      <a:pt x="49839" y="8354"/>
                      <a:pt x="47163" y="10279"/>
                    </a:cubicBezTo>
                    <a:cubicBezTo>
                      <a:pt x="43708" y="12763"/>
                      <a:pt x="38967" y="14069"/>
                      <a:pt x="33566" y="14069"/>
                    </a:cubicBezTo>
                    <a:cubicBezTo>
                      <a:pt x="32379" y="14069"/>
                      <a:pt x="31160" y="14006"/>
                      <a:pt x="29916" y="13879"/>
                    </a:cubicBezTo>
                    <a:cubicBezTo>
                      <a:pt x="23941" y="13271"/>
                      <a:pt x="17847" y="11232"/>
                      <a:pt x="13615" y="8420"/>
                    </a:cubicBezTo>
                    <a:cubicBezTo>
                      <a:pt x="11303" y="6885"/>
                      <a:pt x="9768" y="5280"/>
                      <a:pt x="9105" y="3723"/>
                    </a:cubicBezTo>
                    <a:cubicBezTo>
                      <a:pt x="9302" y="3553"/>
                      <a:pt x="9477" y="3361"/>
                      <a:pt x="9631" y="3148"/>
                    </a:cubicBezTo>
                    <a:cubicBezTo>
                      <a:pt x="10337" y="2166"/>
                      <a:pt x="10311" y="977"/>
                      <a:pt x="9922" y="358"/>
                    </a:cubicBezTo>
                    <a:cubicBezTo>
                      <a:pt x="9781" y="129"/>
                      <a:pt x="9596" y="0"/>
                      <a:pt x="9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7"/>
              <p:cNvSpPr/>
              <p:nvPr/>
            </p:nvSpPr>
            <p:spPr>
              <a:xfrm>
                <a:off x="546533" y="914628"/>
                <a:ext cx="539137" cy="671967"/>
              </a:xfrm>
              <a:custGeom>
                <a:avLst/>
                <a:gdLst/>
                <a:ahLst/>
                <a:cxnLst/>
                <a:rect l="l" t="t" r="r" b="b"/>
                <a:pathLst>
                  <a:path w="8694" h="10836" extrusionOk="0">
                    <a:moveTo>
                      <a:pt x="1612" y="1"/>
                    </a:moveTo>
                    <a:lnTo>
                      <a:pt x="1" y="10836"/>
                    </a:lnTo>
                    <a:lnTo>
                      <a:pt x="1" y="10836"/>
                    </a:lnTo>
                    <a:lnTo>
                      <a:pt x="8693" y="3995"/>
                    </a:lnTo>
                    <a:lnTo>
                      <a:pt x="1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7"/>
              <p:cNvSpPr/>
              <p:nvPr/>
            </p:nvSpPr>
            <p:spPr>
              <a:xfrm>
                <a:off x="1145159" y="1160019"/>
                <a:ext cx="471109" cy="679471"/>
              </a:xfrm>
              <a:custGeom>
                <a:avLst/>
                <a:gdLst/>
                <a:ahLst/>
                <a:cxnLst/>
                <a:rect l="l" t="t" r="r" b="b"/>
                <a:pathLst>
                  <a:path w="7597" h="10957" extrusionOk="0">
                    <a:moveTo>
                      <a:pt x="0" y="0"/>
                    </a:moveTo>
                    <a:lnTo>
                      <a:pt x="16" y="10956"/>
                    </a:lnTo>
                    <a:lnTo>
                      <a:pt x="7597" y="289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7"/>
              <p:cNvSpPr/>
              <p:nvPr/>
            </p:nvSpPr>
            <p:spPr>
              <a:xfrm>
                <a:off x="1655662" y="1364604"/>
                <a:ext cx="503728" cy="643132"/>
              </a:xfrm>
              <a:custGeom>
                <a:avLst/>
                <a:gdLst/>
                <a:ahLst/>
                <a:cxnLst/>
                <a:rect l="l" t="t" r="r" b="b"/>
                <a:pathLst>
                  <a:path w="8123" h="10371" extrusionOk="0">
                    <a:moveTo>
                      <a:pt x="0" y="0"/>
                    </a:moveTo>
                    <a:lnTo>
                      <a:pt x="3519" y="10371"/>
                    </a:lnTo>
                    <a:lnTo>
                      <a:pt x="8123" y="31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7"/>
              <p:cNvSpPr/>
              <p:nvPr/>
            </p:nvSpPr>
            <p:spPr>
              <a:xfrm>
                <a:off x="2197793" y="1205227"/>
                <a:ext cx="484008" cy="685548"/>
              </a:xfrm>
              <a:custGeom>
                <a:avLst/>
                <a:gdLst/>
                <a:ahLst/>
                <a:cxnLst/>
                <a:rect l="l" t="t" r="r" b="b"/>
                <a:pathLst>
                  <a:path w="7805" h="11055" extrusionOk="0">
                    <a:moveTo>
                      <a:pt x="7394" y="0"/>
                    </a:moveTo>
                    <a:lnTo>
                      <a:pt x="0" y="3377"/>
                    </a:lnTo>
                    <a:lnTo>
                      <a:pt x="7805" y="11055"/>
                    </a:lnTo>
                    <a:lnTo>
                      <a:pt x="7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7"/>
              <p:cNvSpPr/>
              <p:nvPr/>
            </p:nvSpPr>
            <p:spPr>
              <a:xfrm>
                <a:off x="2679397" y="990409"/>
                <a:ext cx="537028" cy="677735"/>
              </a:xfrm>
              <a:custGeom>
                <a:avLst/>
                <a:gdLst/>
                <a:ahLst/>
                <a:cxnLst/>
                <a:rect l="l" t="t" r="r" b="b"/>
                <a:pathLst>
                  <a:path w="8660" h="10929" extrusionOk="0">
                    <a:moveTo>
                      <a:pt x="6945" y="1"/>
                    </a:moveTo>
                    <a:lnTo>
                      <a:pt x="1" y="4220"/>
                    </a:lnTo>
                    <a:lnTo>
                      <a:pt x="8660" y="10929"/>
                    </a:lnTo>
                    <a:lnTo>
                      <a:pt x="6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8" name="Google Shape;3298;p57"/>
            <p:cNvGrpSpPr/>
            <p:nvPr/>
          </p:nvGrpSpPr>
          <p:grpSpPr>
            <a:xfrm rot="818038" flipH="1">
              <a:off x="6486173" y="-121837"/>
              <a:ext cx="3113653" cy="1171234"/>
              <a:chOff x="0" y="539998"/>
              <a:chExt cx="3901889" cy="1467738"/>
            </a:xfrm>
          </p:grpSpPr>
          <p:sp>
            <p:nvSpPr>
              <p:cNvPr id="3299" name="Google Shape;3299;p57"/>
              <p:cNvSpPr/>
              <p:nvPr/>
            </p:nvSpPr>
            <p:spPr>
              <a:xfrm>
                <a:off x="0" y="539998"/>
                <a:ext cx="3901889" cy="885476"/>
              </a:xfrm>
              <a:custGeom>
                <a:avLst/>
                <a:gdLst/>
                <a:ahLst/>
                <a:cxnLst/>
                <a:rect l="l" t="t" r="r" b="b"/>
                <a:pathLst>
                  <a:path w="62921" h="14279" extrusionOk="0">
                    <a:moveTo>
                      <a:pt x="9406" y="216"/>
                    </a:moveTo>
                    <a:cubicBezTo>
                      <a:pt x="9522" y="216"/>
                      <a:pt x="9641" y="302"/>
                      <a:pt x="9740" y="467"/>
                    </a:cubicBezTo>
                    <a:cubicBezTo>
                      <a:pt x="10041" y="950"/>
                      <a:pt x="10152" y="2057"/>
                      <a:pt x="9461" y="3021"/>
                    </a:cubicBezTo>
                    <a:cubicBezTo>
                      <a:pt x="9345" y="3181"/>
                      <a:pt x="9203" y="3345"/>
                      <a:pt x="9017" y="3509"/>
                    </a:cubicBezTo>
                    <a:cubicBezTo>
                      <a:pt x="8715" y="2715"/>
                      <a:pt x="8644" y="1931"/>
                      <a:pt x="8814" y="1185"/>
                    </a:cubicBezTo>
                    <a:cubicBezTo>
                      <a:pt x="8945" y="616"/>
                      <a:pt x="9153" y="254"/>
                      <a:pt x="9368" y="216"/>
                    </a:cubicBezTo>
                    <a:close/>
                    <a:moveTo>
                      <a:pt x="51236" y="813"/>
                    </a:moveTo>
                    <a:cubicBezTo>
                      <a:pt x="51373" y="813"/>
                      <a:pt x="51542" y="972"/>
                      <a:pt x="51691" y="1229"/>
                    </a:cubicBezTo>
                    <a:cubicBezTo>
                      <a:pt x="52042" y="1860"/>
                      <a:pt x="52261" y="3163"/>
                      <a:pt x="51724" y="4770"/>
                    </a:cubicBezTo>
                    <a:cubicBezTo>
                      <a:pt x="51713" y="4808"/>
                      <a:pt x="51696" y="4846"/>
                      <a:pt x="51686" y="4885"/>
                    </a:cubicBezTo>
                    <a:cubicBezTo>
                      <a:pt x="51565" y="4616"/>
                      <a:pt x="51461" y="4326"/>
                      <a:pt x="51367" y="4013"/>
                    </a:cubicBezTo>
                    <a:cubicBezTo>
                      <a:pt x="50732" y="1886"/>
                      <a:pt x="50907" y="944"/>
                      <a:pt x="51175" y="829"/>
                    </a:cubicBezTo>
                    <a:cubicBezTo>
                      <a:pt x="51198" y="818"/>
                      <a:pt x="51220" y="813"/>
                      <a:pt x="51236" y="813"/>
                    </a:cubicBezTo>
                    <a:close/>
                    <a:moveTo>
                      <a:pt x="9408" y="0"/>
                    </a:moveTo>
                    <a:cubicBezTo>
                      <a:pt x="9383" y="0"/>
                      <a:pt x="9359" y="2"/>
                      <a:pt x="9335" y="7"/>
                    </a:cubicBezTo>
                    <a:cubicBezTo>
                      <a:pt x="9110" y="45"/>
                      <a:pt x="8809" y="270"/>
                      <a:pt x="8611" y="1136"/>
                    </a:cubicBezTo>
                    <a:cubicBezTo>
                      <a:pt x="8425" y="1947"/>
                      <a:pt x="8507" y="2796"/>
                      <a:pt x="8847" y="3657"/>
                    </a:cubicBezTo>
                    <a:cubicBezTo>
                      <a:pt x="8129" y="4219"/>
                      <a:pt x="6900" y="4732"/>
                      <a:pt x="4805" y="4732"/>
                    </a:cubicBezTo>
                    <a:cubicBezTo>
                      <a:pt x="3574" y="4732"/>
                      <a:pt x="2044" y="4555"/>
                      <a:pt x="143" y="4107"/>
                    </a:cubicBezTo>
                    <a:cubicBezTo>
                      <a:pt x="132" y="4104"/>
                      <a:pt x="122" y="4102"/>
                      <a:pt x="112" y="4102"/>
                    </a:cubicBezTo>
                    <a:cubicBezTo>
                      <a:pt x="65" y="4102"/>
                      <a:pt x="26" y="4133"/>
                      <a:pt x="18" y="4183"/>
                    </a:cubicBezTo>
                    <a:cubicBezTo>
                      <a:pt x="1" y="4238"/>
                      <a:pt x="39" y="4299"/>
                      <a:pt x="94" y="4309"/>
                    </a:cubicBezTo>
                    <a:cubicBezTo>
                      <a:pt x="1384" y="4615"/>
                      <a:pt x="3137" y="4935"/>
                      <a:pt x="4829" y="4935"/>
                    </a:cubicBezTo>
                    <a:cubicBezTo>
                      <a:pt x="6386" y="4935"/>
                      <a:pt x="7892" y="4663"/>
                      <a:pt x="8935" y="3859"/>
                    </a:cubicBezTo>
                    <a:cubicBezTo>
                      <a:pt x="9631" y="5438"/>
                      <a:pt x="11176" y="7061"/>
                      <a:pt x="13501" y="8601"/>
                    </a:cubicBezTo>
                    <a:cubicBezTo>
                      <a:pt x="17759" y="11423"/>
                      <a:pt x="23886" y="13479"/>
                      <a:pt x="29893" y="14093"/>
                    </a:cubicBezTo>
                    <a:cubicBezTo>
                      <a:pt x="31138" y="14218"/>
                      <a:pt x="32360" y="14279"/>
                      <a:pt x="33549" y="14279"/>
                    </a:cubicBezTo>
                    <a:cubicBezTo>
                      <a:pt x="39003" y="14279"/>
                      <a:pt x="43793" y="12958"/>
                      <a:pt x="47284" y="10453"/>
                    </a:cubicBezTo>
                    <a:cubicBezTo>
                      <a:pt x="49427" y="8913"/>
                      <a:pt x="50945" y="7181"/>
                      <a:pt x="51702" y="5412"/>
                    </a:cubicBezTo>
                    <a:cubicBezTo>
                      <a:pt x="52278" y="6480"/>
                      <a:pt x="53077" y="7187"/>
                      <a:pt x="54102" y="7521"/>
                    </a:cubicBezTo>
                    <a:cubicBezTo>
                      <a:pt x="54580" y="7677"/>
                      <a:pt x="55083" y="7744"/>
                      <a:pt x="55597" y="7744"/>
                    </a:cubicBezTo>
                    <a:cubicBezTo>
                      <a:pt x="58922" y="7744"/>
                      <a:pt x="62680" y="4913"/>
                      <a:pt x="62861" y="4775"/>
                    </a:cubicBezTo>
                    <a:cubicBezTo>
                      <a:pt x="62910" y="4742"/>
                      <a:pt x="62921" y="4676"/>
                      <a:pt x="62882" y="4628"/>
                    </a:cubicBezTo>
                    <a:cubicBezTo>
                      <a:pt x="62863" y="4600"/>
                      <a:pt x="62829" y="4586"/>
                      <a:pt x="62796" y="4586"/>
                    </a:cubicBezTo>
                    <a:cubicBezTo>
                      <a:pt x="62774" y="4586"/>
                      <a:pt x="62752" y="4592"/>
                      <a:pt x="62735" y="4605"/>
                    </a:cubicBezTo>
                    <a:cubicBezTo>
                      <a:pt x="62692" y="4638"/>
                      <a:pt x="58853" y="7532"/>
                      <a:pt x="55571" y="7532"/>
                    </a:cubicBezTo>
                    <a:cubicBezTo>
                      <a:pt x="55086" y="7532"/>
                      <a:pt x="54614" y="7469"/>
                      <a:pt x="54168" y="7324"/>
                    </a:cubicBezTo>
                    <a:cubicBezTo>
                      <a:pt x="53148" y="6990"/>
                      <a:pt x="52359" y="6260"/>
                      <a:pt x="51812" y="5154"/>
                    </a:cubicBezTo>
                    <a:cubicBezTo>
                      <a:pt x="51850" y="5050"/>
                      <a:pt x="51888" y="4939"/>
                      <a:pt x="51921" y="4835"/>
                    </a:cubicBezTo>
                    <a:cubicBezTo>
                      <a:pt x="52485" y="3163"/>
                      <a:pt x="52266" y="1820"/>
                      <a:pt x="51871" y="1125"/>
                    </a:cubicBezTo>
                    <a:cubicBezTo>
                      <a:pt x="51683" y="789"/>
                      <a:pt x="51451" y="603"/>
                      <a:pt x="51235" y="603"/>
                    </a:cubicBezTo>
                    <a:cubicBezTo>
                      <a:pt x="51187" y="603"/>
                      <a:pt x="51140" y="612"/>
                      <a:pt x="51094" y="631"/>
                    </a:cubicBezTo>
                    <a:cubicBezTo>
                      <a:pt x="50682" y="808"/>
                      <a:pt x="50485" y="1805"/>
                      <a:pt x="51165" y="4074"/>
                    </a:cubicBezTo>
                    <a:cubicBezTo>
                      <a:pt x="51286" y="4468"/>
                      <a:pt x="51423" y="4830"/>
                      <a:pt x="51582" y="5159"/>
                    </a:cubicBezTo>
                    <a:cubicBezTo>
                      <a:pt x="51044" y="6497"/>
                      <a:pt x="49839" y="8354"/>
                      <a:pt x="47163" y="10279"/>
                    </a:cubicBezTo>
                    <a:cubicBezTo>
                      <a:pt x="43708" y="12763"/>
                      <a:pt x="38967" y="14069"/>
                      <a:pt x="33566" y="14069"/>
                    </a:cubicBezTo>
                    <a:cubicBezTo>
                      <a:pt x="32379" y="14069"/>
                      <a:pt x="31160" y="14006"/>
                      <a:pt x="29916" y="13879"/>
                    </a:cubicBezTo>
                    <a:cubicBezTo>
                      <a:pt x="23941" y="13271"/>
                      <a:pt x="17847" y="11232"/>
                      <a:pt x="13615" y="8420"/>
                    </a:cubicBezTo>
                    <a:cubicBezTo>
                      <a:pt x="11303" y="6885"/>
                      <a:pt x="9768" y="5280"/>
                      <a:pt x="9105" y="3723"/>
                    </a:cubicBezTo>
                    <a:cubicBezTo>
                      <a:pt x="9302" y="3553"/>
                      <a:pt x="9477" y="3361"/>
                      <a:pt x="9631" y="3148"/>
                    </a:cubicBezTo>
                    <a:cubicBezTo>
                      <a:pt x="10337" y="2166"/>
                      <a:pt x="10311" y="977"/>
                      <a:pt x="9922" y="358"/>
                    </a:cubicBezTo>
                    <a:cubicBezTo>
                      <a:pt x="9781" y="129"/>
                      <a:pt x="9596" y="0"/>
                      <a:pt x="9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7"/>
              <p:cNvSpPr/>
              <p:nvPr/>
            </p:nvSpPr>
            <p:spPr>
              <a:xfrm>
                <a:off x="546533" y="914628"/>
                <a:ext cx="539137" cy="671967"/>
              </a:xfrm>
              <a:custGeom>
                <a:avLst/>
                <a:gdLst/>
                <a:ahLst/>
                <a:cxnLst/>
                <a:rect l="l" t="t" r="r" b="b"/>
                <a:pathLst>
                  <a:path w="8694" h="10836" extrusionOk="0">
                    <a:moveTo>
                      <a:pt x="1612" y="1"/>
                    </a:moveTo>
                    <a:lnTo>
                      <a:pt x="1" y="10836"/>
                    </a:lnTo>
                    <a:lnTo>
                      <a:pt x="1" y="10836"/>
                    </a:lnTo>
                    <a:lnTo>
                      <a:pt x="8693" y="3995"/>
                    </a:lnTo>
                    <a:lnTo>
                      <a:pt x="1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7"/>
              <p:cNvSpPr/>
              <p:nvPr/>
            </p:nvSpPr>
            <p:spPr>
              <a:xfrm>
                <a:off x="1145159" y="1160019"/>
                <a:ext cx="471109" cy="679471"/>
              </a:xfrm>
              <a:custGeom>
                <a:avLst/>
                <a:gdLst/>
                <a:ahLst/>
                <a:cxnLst/>
                <a:rect l="l" t="t" r="r" b="b"/>
                <a:pathLst>
                  <a:path w="7597" h="10957" extrusionOk="0">
                    <a:moveTo>
                      <a:pt x="0" y="0"/>
                    </a:moveTo>
                    <a:lnTo>
                      <a:pt x="16" y="10956"/>
                    </a:lnTo>
                    <a:lnTo>
                      <a:pt x="7597" y="289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7"/>
              <p:cNvSpPr/>
              <p:nvPr/>
            </p:nvSpPr>
            <p:spPr>
              <a:xfrm>
                <a:off x="1655662" y="1364604"/>
                <a:ext cx="503728" cy="643132"/>
              </a:xfrm>
              <a:custGeom>
                <a:avLst/>
                <a:gdLst/>
                <a:ahLst/>
                <a:cxnLst/>
                <a:rect l="l" t="t" r="r" b="b"/>
                <a:pathLst>
                  <a:path w="8123" h="10371" extrusionOk="0">
                    <a:moveTo>
                      <a:pt x="0" y="0"/>
                    </a:moveTo>
                    <a:lnTo>
                      <a:pt x="3519" y="10371"/>
                    </a:lnTo>
                    <a:lnTo>
                      <a:pt x="8123" y="31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7"/>
              <p:cNvSpPr/>
              <p:nvPr/>
            </p:nvSpPr>
            <p:spPr>
              <a:xfrm>
                <a:off x="2197793" y="1205227"/>
                <a:ext cx="484008" cy="685548"/>
              </a:xfrm>
              <a:custGeom>
                <a:avLst/>
                <a:gdLst/>
                <a:ahLst/>
                <a:cxnLst/>
                <a:rect l="l" t="t" r="r" b="b"/>
                <a:pathLst>
                  <a:path w="7805" h="11055" extrusionOk="0">
                    <a:moveTo>
                      <a:pt x="7394" y="0"/>
                    </a:moveTo>
                    <a:lnTo>
                      <a:pt x="0" y="3377"/>
                    </a:lnTo>
                    <a:lnTo>
                      <a:pt x="7805" y="11055"/>
                    </a:lnTo>
                    <a:lnTo>
                      <a:pt x="7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7"/>
              <p:cNvSpPr/>
              <p:nvPr/>
            </p:nvSpPr>
            <p:spPr>
              <a:xfrm>
                <a:off x="2679397" y="990409"/>
                <a:ext cx="537028" cy="677735"/>
              </a:xfrm>
              <a:custGeom>
                <a:avLst/>
                <a:gdLst/>
                <a:ahLst/>
                <a:cxnLst/>
                <a:rect l="l" t="t" r="r" b="b"/>
                <a:pathLst>
                  <a:path w="8660" h="10929" extrusionOk="0">
                    <a:moveTo>
                      <a:pt x="6945" y="1"/>
                    </a:moveTo>
                    <a:lnTo>
                      <a:pt x="1" y="4220"/>
                    </a:lnTo>
                    <a:lnTo>
                      <a:pt x="8660" y="10929"/>
                    </a:lnTo>
                    <a:lnTo>
                      <a:pt x="6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05" name="Google Shape;3305;p57"/>
          <p:cNvGrpSpPr/>
          <p:nvPr/>
        </p:nvGrpSpPr>
        <p:grpSpPr>
          <a:xfrm>
            <a:off x="6688338" y="2782750"/>
            <a:ext cx="868425" cy="514500"/>
            <a:chOff x="2575700" y="1885000"/>
            <a:chExt cx="868425" cy="514500"/>
          </a:xfrm>
        </p:grpSpPr>
        <p:sp>
          <p:nvSpPr>
            <p:cNvPr id="3306" name="Google Shape;3306;p57"/>
            <p:cNvSpPr/>
            <p:nvPr/>
          </p:nvSpPr>
          <p:spPr>
            <a:xfrm>
              <a:off x="2787525" y="1992625"/>
              <a:ext cx="507200" cy="400850"/>
            </a:xfrm>
            <a:custGeom>
              <a:avLst/>
              <a:gdLst/>
              <a:ahLst/>
              <a:cxnLst/>
              <a:rect l="l" t="t" r="r" b="b"/>
              <a:pathLst>
                <a:path w="20288" h="16034" extrusionOk="0">
                  <a:moveTo>
                    <a:pt x="11700" y="0"/>
                  </a:moveTo>
                  <a:cubicBezTo>
                    <a:pt x="11432" y="0"/>
                    <a:pt x="11155" y="12"/>
                    <a:pt x="10870" y="34"/>
                  </a:cubicBezTo>
                  <a:cubicBezTo>
                    <a:pt x="615" y="851"/>
                    <a:pt x="1" y="7714"/>
                    <a:pt x="396" y="16034"/>
                  </a:cubicBezTo>
                  <a:lnTo>
                    <a:pt x="3570" y="15864"/>
                  </a:lnTo>
                  <a:cubicBezTo>
                    <a:pt x="2966" y="12125"/>
                    <a:pt x="2281" y="3175"/>
                    <a:pt x="9252" y="1903"/>
                  </a:cubicBezTo>
                  <a:cubicBezTo>
                    <a:pt x="9808" y="1802"/>
                    <a:pt x="10330" y="1754"/>
                    <a:pt x="10819" y="1754"/>
                  </a:cubicBezTo>
                  <a:cubicBezTo>
                    <a:pt x="17492" y="1754"/>
                    <a:pt x="18114" y="10675"/>
                    <a:pt x="18093" y="14296"/>
                  </a:cubicBezTo>
                  <a:lnTo>
                    <a:pt x="20182" y="13907"/>
                  </a:lnTo>
                  <a:cubicBezTo>
                    <a:pt x="20288" y="10313"/>
                    <a:pt x="19885" y="0"/>
                    <a:pt x="11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7"/>
            <p:cNvSpPr/>
            <p:nvPr/>
          </p:nvSpPr>
          <p:spPr>
            <a:xfrm>
              <a:off x="2844525" y="2036475"/>
              <a:ext cx="395850" cy="352750"/>
            </a:xfrm>
            <a:custGeom>
              <a:avLst/>
              <a:gdLst/>
              <a:ahLst/>
              <a:cxnLst/>
              <a:rect l="l" t="t" r="r" b="b"/>
              <a:pathLst>
                <a:path w="15834" h="14110" extrusionOk="0">
                  <a:moveTo>
                    <a:pt x="8539" y="0"/>
                  </a:moveTo>
                  <a:cubicBezTo>
                    <a:pt x="8050" y="0"/>
                    <a:pt x="7528" y="48"/>
                    <a:pt x="6972" y="149"/>
                  </a:cubicBezTo>
                  <a:cubicBezTo>
                    <a:pt x="1" y="1421"/>
                    <a:pt x="686" y="10371"/>
                    <a:pt x="1290" y="14110"/>
                  </a:cubicBezTo>
                  <a:lnTo>
                    <a:pt x="3564" y="13994"/>
                  </a:lnTo>
                  <a:cubicBezTo>
                    <a:pt x="3564" y="13994"/>
                    <a:pt x="2950" y="2123"/>
                    <a:pt x="7794" y="1821"/>
                  </a:cubicBezTo>
                  <a:cubicBezTo>
                    <a:pt x="7858" y="1817"/>
                    <a:pt x="7921" y="1815"/>
                    <a:pt x="7983" y="1815"/>
                  </a:cubicBezTo>
                  <a:cubicBezTo>
                    <a:pt x="12680" y="1815"/>
                    <a:pt x="13977" y="12888"/>
                    <a:pt x="13977" y="12888"/>
                  </a:cubicBezTo>
                  <a:lnTo>
                    <a:pt x="15813" y="12542"/>
                  </a:lnTo>
                  <a:cubicBezTo>
                    <a:pt x="15834" y="8921"/>
                    <a:pt x="15212" y="0"/>
                    <a:pt x="8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7"/>
            <p:cNvSpPr/>
            <p:nvPr/>
          </p:nvSpPr>
          <p:spPr>
            <a:xfrm>
              <a:off x="2575700" y="1885000"/>
              <a:ext cx="868425" cy="514500"/>
            </a:xfrm>
            <a:custGeom>
              <a:avLst/>
              <a:gdLst/>
              <a:ahLst/>
              <a:cxnLst/>
              <a:rect l="l" t="t" r="r" b="b"/>
              <a:pathLst>
                <a:path w="34737" h="20580" extrusionOk="0">
                  <a:moveTo>
                    <a:pt x="19626" y="0"/>
                  </a:moveTo>
                  <a:cubicBezTo>
                    <a:pt x="18929" y="0"/>
                    <a:pt x="18198" y="37"/>
                    <a:pt x="17429" y="114"/>
                  </a:cubicBezTo>
                  <a:cubicBezTo>
                    <a:pt x="0" y="1862"/>
                    <a:pt x="4292" y="20579"/>
                    <a:pt x="4292" y="20579"/>
                  </a:cubicBezTo>
                  <a:lnTo>
                    <a:pt x="6068" y="20486"/>
                  </a:lnTo>
                  <a:cubicBezTo>
                    <a:pt x="3902" y="8408"/>
                    <a:pt x="9675" y="1851"/>
                    <a:pt x="20840" y="1851"/>
                  </a:cubicBezTo>
                  <a:cubicBezTo>
                    <a:pt x="20887" y="1851"/>
                    <a:pt x="20934" y="1852"/>
                    <a:pt x="20981" y="1852"/>
                  </a:cubicBezTo>
                  <a:cubicBezTo>
                    <a:pt x="30912" y="1895"/>
                    <a:pt x="31987" y="13915"/>
                    <a:pt x="32080" y="17571"/>
                  </a:cubicBezTo>
                  <a:lnTo>
                    <a:pt x="33368" y="17329"/>
                  </a:lnTo>
                  <a:cubicBezTo>
                    <a:pt x="33368" y="17329"/>
                    <a:pt x="34736" y="0"/>
                    <a:pt x="196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7"/>
            <p:cNvSpPr/>
            <p:nvPr/>
          </p:nvSpPr>
          <p:spPr>
            <a:xfrm>
              <a:off x="2673225" y="1931275"/>
              <a:ext cx="704500" cy="465875"/>
            </a:xfrm>
            <a:custGeom>
              <a:avLst/>
              <a:gdLst/>
              <a:ahLst/>
              <a:cxnLst/>
              <a:rect l="l" t="t" r="r" b="b"/>
              <a:pathLst>
                <a:path w="28180" h="18635" extrusionOk="0">
                  <a:moveTo>
                    <a:pt x="16939" y="0"/>
                  </a:moveTo>
                  <a:cubicBezTo>
                    <a:pt x="5774" y="0"/>
                    <a:pt x="1" y="6557"/>
                    <a:pt x="2167" y="18635"/>
                  </a:cubicBezTo>
                  <a:lnTo>
                    <a:pt x="4968" y="18488"/>
                  </a:lnTo>
                  <a:cubicBezTo>
                    <a:pt x="4573" y="10168"/>
                    <a:pt x="5187" y="3305"/>
                    <a:pt x="15442" y="2488"/>
                  </a:cubicBezTo>
                  <a:cubicBezTo>
                    <a:pt x="15727" y="2466"/>
                    <a:pt x="16004" y="2454"/>
                    <a:pt x="16272" y="2454"/>
                  </a:cubicBezTo>
                  <a:cubicBezTo>
                    <a:pt x="24457" y="2454"/>
                    <a:pt x="24860" y="12767"/>
                    <a:pt x="24754" y="16361"/>
                  </a:cubicBezTo>
                  <a:lnTo>
                    <a:pt x="28179" y="15720"/>
                  </a:lnTo>
                  <a:cubicBezTo>
                    <a:pt x="28086" y="12064"/>
                    <a:pt x="27011" y="44"/>
                    <a:pt x="17080" y="1"/>
                  </a:cubicBezTo>
                  <a:cubicBezTo>
                    <a:pt x="17033" y="1"/>
                    <a:pt x="16986" y="0"/>
                    <a:pt x="16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1667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18"/>
        <p:cNvGrpSpPr/>
        <p:nvPr/>
      </p:nvGrpSpPr>
      <p:grpSpPr>
        <a:xfrm>
          <a:off x="0" y="0"/>
          <a:ext cx="0" cy="0"/>
          <a:chOff x="0" y="0"/>
          <a:chExt cx="0" cy="0"/>
        </a:xfrm>
      </p:grpSpPr>
      <p:sp>
        <p:nvSpPr>
          <p:cNvPr id="4619" name="Google Shape;4619;p79"/>
          <p:cNvSpPr txBox="1">
            <a:spLocks noGrp="1"/>
          </p:cNvSpPr>
          <p:nvPr>
            <p:ph type="title"/>
          </p:nvPr>
        </p:nvSpPr>
        <p:spPr>
          <a:xfrm>
            <a:off x="2654575" y="540000"/>
            <a:ext cx="383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Thanks</a:t>
            </a:r>
            <a:endParaRPr dirty="0"/>
          </a:p>
        </p:txBody>
      </p:sp>
      <p:grpSp>
        <p:nvGrpSpPr>
          <p:cNvPr id="4620" name="Google Shape;4620;p79"/>
          <p:cNvGrpSpPr/>
          <p:nvPr/>
        </p:nvGrpSpPr>
        <p:grpSpPr>
          <a:xfrm>
            <a:off x="3882525" y="1892438"/>
            <a:ext cx="1448800" cy="1666625"/>
            <a:chOff x="925825" y="543725"/>
            <a:chExt cx="1448800" cy="1666625"/>
          </a:xfrm>
        </p:grpSpPr>
        <p:sp>
          <p:nvSpPr>
            <p:cNvPr id="4621" name="Google Shape;4621;p79"/>
            <p:cNvSpPr/>
            <p:nvPr/>
          </p:nvSpPr>
          <p:spPr>
            <a:xfrm>
              <a:off x="925825" y="543725"/>
              <a:ext cx="1448800" cy="1666625"/>
            </a:xfrm>
            <a:custGeom>
              <a:avLst/>
              <a:gdLst/>
              <a:ahLst/>
              <a:cxnLst/>
              <a:rect l="l" t="t" r="r" b="b"/>
              <a:pathLst>
                <a:path w="57952" h="66665" extrusionOk="0">
                  <a:moveTo>
                    <a:pt x="37027" y="16989"/>
                  </a:moveTo>
                  <a:cubicBezTo>
                    <a:pt x="37210" y="17144"/>
                    <a:pt x="39778" y="17380"/>
                    <a:pt x="40120" y="16954"/>
                  </a:cubicBezTo>
                  <a:cubicBezTo>
                    <a:pt x="40475" y="16528"/>
                    <a:pt x="40227" y="14889"/>
                    <a:pt x="40038" y="14736"/>
                  </a:cubicBezTo>
                  <a:cubicBezTo>
                    <a:pt x="39855" y="14583"/>
                    <a:pt x="38796" y="14659"/>
                    <a:pt x="38446" y="15091"/>
                  </a:cubicBezTo>
                  <a:cubicBezTo>
                    <a:pt x="38097" y="15511"/>
                    <a:pt x="36838" y="16836"/>
                    <a:pt x="37027" y="16989"/>
                  </a:cubicBezTo>
                  <a:close/>
                  <a:moveTo>
                    <a:pt x="43931" y="35618"/>
                  </a:moveTo>
                  <a:cubicBezTo>
                    <a:pt x="43931" y="35595"/>
                    <a:pt x="43925" y="35571"/>
                    <a:pt x="43907" y="35547"/>
                  </a:cubicBezTo>
                  <a:cubicBezTo>
                    <a:pt x="43877" y="35500"/>
                    <a:pt x="43812" y="35470"/>
                    <a:pt x="43753" y="35489"/>
                  </a:cubicBezTo>
                  <a:cubicBezTo>
                    <a:pt x="43670" y="35524"/>
                    <a:pt x="43606" y="35612"/>
                    <a:pt x="43641" y="35707"/>
                  </a:cubicBezTo>
                  <a:cubicBezTo>
                    <a:pt x="43653" y="35743"/>
                    <a:pt x="43677" y="35773"/>
                    <a:pt x="43705" y="35801"/>
                  </a:cubicBezTo>
                  <a:cubicBezTo>
                    <a:pt x="43724" y="35825"/>
                    <a:pt x="43753" y="35844"/>
                    <a:pt x="43783" y="35849"/>
                  </a:cubicBezTo>
                  <a:lnTo>
                    <a:pt x="43789" y="35849"/>
                  </a:lnTo>
                  <a:cubicBezTo>
                    <a:pt x="43789" y="35849"/>
                    <a:pt x="43795" y="35855"/>
                    <a:pt x="43800" y="35855"/>
                  </a:cubicBezTo>
                  <a:cubicBezTo>
                    <a:pt x="43847" y="35879"/>
                    <a:pt x="43912" y="35872"/>
                    <a:pt x="43954" y="35831"/>
                  </a:cubicBezTo>
                  <a:cubicBezTo>
                    <a:pt x="43989" y="35796"/>
                    <a:pt x="43996" y="35725"/>
                    <a:pt x="43966" y="35683"/>
                  </a:cubicBezTo>
                  <a:cubicBezTo>
                    <a:pt x="43961" y="35672"/>
                    <a:pt x="43948" y="35648"/>
                    <a:pt x="43961" y="35678"/>
                  </a:cubicBezTo>
                  <a:cubicBezTo>
                    <a:pt x="43954" y="35654"/>
                    <a:pt x="43942" y="35637"/>
                    <a:pt x="43931" y="35618"/>
                  </a:cubicBezTo>
                  <a:close/>
                  <a:moveTo>
                    <a:pt x="42209" y="35938"/>
                  </a:moveTo>
                  <a:cubicBezTo>
                    <a:pt x="42511" y="35979"/>
                    <a:pt x="42866" y="36021"/>
                    <a:pt x="43132" y="35844"/>
                  </a:cubicBezTo>
                  <a:cubicBezTo>
                    <a:pt x="43161" y="35820"/>
                    <a:pt x="43161" y="35766"/>
                    <a:pt x="43120" y="35760"/>
                  </a:cubicBezTo>
                  <a:cubicBezTo>
                    <a:pt x="42765" y="35713"/>
                    <a:pt x="42399" y="35773"/>
                    <a:pt x="42037" y="35725"/>
                  </a:cubicBezTo>
                  <a:cubicBezTo>
                    <a:pt x="41777" y="35695"/>
                    <a:pt x="41422" y="35595"/>
                    <a:pt x="41179" y="35725"/>
                  </a:cubicBezTo>
                  <a:cubicBezTo>
                    <a:pt x="41162" y="35730"/>
                    <a:pt x="41168" y="35760"/>
                    <a:pt x="41185" y="35766"/>
                  </a:cubicBezTo>
                  <a:cubicBezTo>
                    <a:pt x="41316" y="35825"/>
                    <a:pt x="41441" y="35820"/>
                    <a:pt x="41583" y="35837"/>
                  </a:cubicBezTo>
                  <a:cubicBezTo>
                    <a:pt x="41788" y="35867"/>
                    <a:pt x="41996" y="35908"/>
                    <a:pt x="42209" y="35938"/>
                  </a:cubicBezTo>
                  <a:close/>
                  <a:moveTo>
                    <a:pt x="30460" y="63718"/>
                  </a:moveTo>
                  <a:cubicBezTo>
                    <a:pt x="30638" y="63683"/>
                    <a:pt x="30792" y="63588"/>
                    <a:pt x="30940" y="63481"/>
                  </a:cubicBezTo>
                  <a:cubicBezTo>
                    <a:pt x="31017" y="63429"/>
                    <a:pt x="30946" y="63316"/>
                    <a:pt x="30863" y="63358"/>
                  </a:cubicBezTo>
                  <a:cubicBezTo>
                    <a:pt x="30714" y="63434"/>
                    <a:pt x="30537" y="63429"/>
                    <a:pt x="30383" y="63470"/>
                  </a:cubicBezTo>
                  <a:cubicBezTo>
                    <a:pt x="30217" y="63517"/>
                    <a:pt x="30301" y="63748"/>
                    <a:pt x="30460" y="63718"/>
                  </a:cubicBezTo>
                  <a:close/>
                  <a:moveTo>
                    <a:pt x="30662" y="62979"/>
                  </a:moveTo>
                  <a:cubicBezTo>
                    <a:pt x="30721" y="62937"/>
                    <a:pt x="30667" y="62848"/>
                    <a:pt x="30602" y="62883"/>
                  </a:cubicBezTo>
                  <a:cubicBezTo>
                    <a:pt x="30520" y="62926"/>
                    <a:pt x="30413" y="62943"/>
                    <a:pt x="30324" y="62954"/>
                  </a:cubicBezTo>
                  <a:cubicBezTo>
                    <a:pt x="30236" y="62967"/>
                    <a:pt x="30124" y="62954"/>
                    <a:pt x="30075" y="63044"/>
                  </a:cubicBezTo>
                  <a:cubicBezTo>
                    <a:pt x="30064" y="63061"/>
                    <a:pt x="30064" y="63085"/>
                    <a:pt x="30075" y="63103"/>
                  </a:cubicBezTo>
                  <a:cubicBezTo>
                    <a:pt x="30135" y="63203"/>
                    <a:pt x="30288" y="63174"/>
                    <a:pt x="30383" y="63145"/>
                  </a:cubicBezTo>
                  <a:cubicBezTo>
                    <a:pt x="30496" y="63115"/>
                    <a:pt x="30572" y="63044"/>
                    <a:pt x="30662" y="62979"/>
                  </a:cubicBezTo>
                  <a:close/>
                  <a:moveTo>
                    <a:pt x="30567" y="65794"/>
                  </a:moveTo>
                  <a:cubicBezTo>
                    <a:pt x="30473" y="65741"/>
                    <a:pt x="30354" y="65801"/>
                    <a:pt x="30331" y="65900"/>
                  </a:cubicBezTo>
                  <a:cubicBezTo>
                    <a:pt x="30307" y="66001"/>
                    <a:pt x="30389" y="66113"/>
                    <a:pt x="30496" y="66102"/>
                  </a:cubicBezTo>
                  <a:cubicBezTo>
                    <a:pt x="30514" y="66102"/>
                    <a:pt x="30525" y="66102"/>
                    <a:pt x="30544" y="66096"/>
                  </a:cubicBezTo>
                  <a:cubicBezTo>
                    <a:pt x="30608" y="66091"/>
                    <a:pt x="30667" y="66049"/>
                    <a:pt x="30686" y="65984"/>
                  </a:cubicBezTo>
                  <a:cubicBezTo>
                    <a:pt x="30703" y="65919"/>
                    <a:pt x="30662" y="65854"/>
                    <a:pt x="30608" y="65818"/>
                  </a:cubicBezTo>
                  <a:cubicBezTo>
                    <a:pt x="30596" y="65812"/>
                    <a:pt x="30579" y="65801"/>
                    <a:pt x="30567" y="65794"/>
                  </a:cubicBezTo>
                  <a:close/>
                  <a:moveTo>
                    <a:pt x="29141" y="65357"/>
                  </a:moveTo>
                  <a:cubicBezTo>
                    <a:pt x="28851" y="65286"/>
                    <a:pt x="28562" y="65220"/>
                    <a:pt x="28278" y="65127"/>
                  </a:cubicBezTo>
                  <a:cubicBezTo>
                    <a:pt x="28237" y="65114"/>
                    <a:pt x="28218" y="65179"/>
                    <a:pt x="28254" y="65198"/>
                  </a:cubicBezTo>
                  <a:cubicBezTo>
                    <a:pt x="28478" y="65351"/>
                    <a:pt x="28727" y="65433"/>
                    <a:pt x="28988" y="65504"/>
                  </a:cubicBezTo>
                  <a:cubicBezTo>
                    <a:pt x="29242" y="65575"/>
                    <a:pt x="29526" y="65717"/>
                    <a:pt x="29786" y="65695"/>
                  </a:cubicBezTo>
                  <a:cubicBezTo>
                    <a:pt x="29834" y="65695"/>
                    <a:pt x="29851" y="65641"/>
                    <a:pt x="29821" y="65611"/>
                  </a:cubicBezTo>
                  <a:cubicBezTo>
                    <a:pt x="29649" y="65433"/>
                    <a:pt x="29373" y="65411"/>
                    <a:pt x="29141" y="65357"/>
                  </a:cubicBezTo>
                  <a:close/>
                  <a:moveTo>
                    <a:pt x="17605" y="63860"/>
                  </a:moveTo>
                  <a:lnTo>
                    <a:pt x="17594" y="63860"/>
                  </a:lnTo>
                  <a:cubicBezTo>
                    <a:pt x="17588" y="63855"/>
                    <a:pt x="17588" y="63849"/>
                    <a:pt x="17581" y="63849"/>
                  </a:cubicBezTo>
                  <a:cubicBezTo>
                    <a:pt x="17546" y="63830"/>
                    <a:pt x="17510" y="63813"/>
                    <a:pt x="17475" y="63819"/>
                  </a:cubicBezTo>
                  <a:lnTo>
                    <a:pt x="17463" y="63819"/>
                  </a:lnTo>
                  <a:lnTo>
                    <a:pt x="17463" y="63819"/>
                  </a:lnTo>
                  <a:cubicBezTo>
                    <a:pt x="17452" y="63819"/>
                    <a:pt x="17439" y="63825"/>
                    <a:pt x="17428" y="63825"/>
                  </a:cubicBezTo>
                  <a:lnTo>
                    <a:pt x="17422" y="63825"/>
                  </a:lnTo>
                  <a:cubicBezTo>
                    <a:pt x="17375" y="63836"/>
                    <a:pt x="17340" y="63872"/>
                    <a:pt x="17321" y="63920"/>
                  </a:cubicBezTo>
                  <a:cubicBezTo>
                    <a:pt x="17321" y="63926"/>
                    <a:pt x="17316" y="63926"/>
                    <a:pt x="17316" y="63926"/>
                  </a:cubicBezTo>
                  <a:cubicBezTo>
                    <a:pt x="17316" y="63931"/>
                    <a:pt x="17316" y="63937"/>
                    <a:pt x="17310" y="63943"/>
                  </a:cubicBezTo>
                  <a:lnTo>
                    <a:pt x="17310" y="63967"/>
                  </a:lnTo>
                  <a:lnTo>
                    <a:pt x="17310" y="63972"/>
                  </a:lnTo>
                  <a:cubicBezTo>
                    <a:pt x="17304" y="64019"/>
                    <a:pt x="17316" y="64073"/>
                    <a:pt x="17357" y="64103"/>
                  </a:cubicBezTo>
                  <a:lnTo>
                    <a:pt x="17363" y="64103"/>
                  </a:lnTo>
                  <a:cubicBezTo>
                    <a:pt x="17368" y="64114"/>
                    <a:pt x="17381" y="64120"/>
                    <a:pt x="17392" y="64126"/>
                  </a:cubicBezTo>
                  <a:lnTo>
                    <a:pt x="17392" y="64126"/>
                  </a:lnTo>
                  <a:lnTo>
                    <a:pt x="17398" y="64133"/>
                  </a:lnTo>
                  <a:cubicBezTo>
                    <a:pt x="17434" y="64156"/>
                    <a:pt x="17475" y="64150"/>
                    <a:pt x="17510" y="64150"/>
                  </a:cubicBezTo>
                  <a:lnTo>
                    <a:pt x="17529" y="64150"/>
                  </a:lnTo>
                  <a:lnTo>
                    <a:pt x="17540" y="64150"/>
                  </a:lnTo>
                  <a:cubicBezTo>
                    <a:pt x="17581" y="64156"/>
                    <a:pt x="17617" y="64156"/>
                    <a:pt x="17652" y="64133"/>
                  </a:cubicBezTo>
                  <a:cubicBezTo>
                    <a:pt x="17682" y="64109"/>
                    <a:pt x="17706" y="64079"/>
                    <a:pt x="17718" y="64038"/>
                  </a:cubicBezTo>
                  <a:cubicBezTo>
                    <a:pt x="17723" y="64002"/>
                    <a:pt x="17718" y="63961"/>
                    <a:pt x="17701" y="63926"/>
                  </a:cubicBezTo>
                  <a:cubicBezTo>
                    <a:pt x="17676" y="63890"/>
                    <a:pt x="17647" y="63877"/>
                    <a:pt x="17605" y="63860"/>
                  </a:cubicBezTo>
                  <a:close/>
                  <a:moveTo>
                    <a:pt x="17682" y="63446"/>
                  </a:moveTo>
                  <a:cubicBezTo>
                    <a:pt x="17824" y="63180"/>
                    <a:pt x="17766" y="62736"/>
                    <a:pt x="17766" y="62440"/>
                  </a:cubicBezTo>
                  <a:cubicBezTo>
                    <a:pt x="17759" y="62097"/>
                    <a:pt x="17701" y="61826"/>
                    <a:pt x="17517" y="61542"/>
                  </a:cubicBezTo>
                  <a:cubicBezTo>
                    <a:pt x="17505" y="61523"/>
                    <a:pt x="17482" y="61535"/>
                    <a:pt x="17488" y="61553"/>
                  </a:cubicBezTo>
                  <a:cubicBezTo>
                    <a:pt x="17570" y="61867"/>
                    <a:pt x="17581" y="62222"/>
                    <a:pt x="17570" y="62547"/>
                  </a:cubicBezTo>
                  <a:cubicBezTo>
                    <a:pt x="17564" y="62820"/>
                    <a:pt x="17452" y="63186"/>
                    <a:pt x="17564" y="63434"/>
                  </a:cubicBezTo>
                  <a:cubicBezTo>
                    <a:pt x="17581" y="63487"/>
                    <a:pt x="17652" y="63500"/>
                    <a:pt x="17682" y="63446"/>
                  </a:cubicBezTo>
                  <a:close/>
                  <a:moveTo>
                    <a:pt x="31330" y="52496"/>
                  </a:moveTo>
                  <a:cubicBezTo>
                    <a:pt x="31330" y="52491"/>
                    <a:pt x="31325" y="52484"/>
                    <a:pt x="31318" y="52478"/>
                  </a:cubicBezTo>
                  <a:cubicBezTo>
                    <a:pt x="31312" y="52472"/>
                    <a:pt x="31306" y="52472"/>
                    <a:pt x="31306" y="52467"/>
                  </a:cubicBezTo>
                  <a:cubicBezTo>
                    <a:pt x="31282" y="52437"/>
                    <a:pt x="31241" y="52425"/>
                    <a:pt x="31205" y="52413"/>
                  </a:cubicBezTo>
                  <a:cubicBezTo>
                    <a:pt x="31140" y="52396"/>
                    <a:pt x="31069" y="52407"/>
                    <a:pt x="31017" y="52437"/>
                  </a:cubicBezTo>
                  <a:cubicBezTo>
                    <a:pt x="30957" y="52472"/>
                    <a:pt x="30946" y="52549"/>
                    <a:pt x="30975" y="52603"/>
                  </a:cubicBezTo>
                  <a:cubicBezTo>
                    <a:pt x="31011" y="52655"/>
                    <a:pt x="31076" y="52668"/>
                    <a:pt x="31134" y="52644"/>
                  </a:cubicBezTo>
                  <a:lnTo>
                    <a:pt x="31140" y="52638"/>
                  </a:lnTo>
                  <a:cubicBezTo>
                    <a:pt x="31117" y="52644"/>
                    <a:pt x="31153" y="52644"/>
                    <a:pt x="31159" y="52644"/>
                  </a:cubicBezTo>
                  <a:cubicBezTo>
                    <a:pt x="31188" y="52638"/>
                    <a:pt x="31224" y="52644"/>
                    <a:pt x="31254" y="52633"/>
                  </a:cubicBezTo>
                  <a:cubicBezTo>
                    <a:pt x="31289" y="52620"/>
                    <a:pt x="31372" y="52584"/>
                    <a:pt x="31342" y="52519"/>
                  </a:cubicBezTo>
                  <a:cubicBezTo>
                    <a:pt x="31342" y="52513"/>
                    <a:pt x="31336" y="52502"/>
                    <a:pt x="31330" y="52496"/>
                  </a:cubicBezTo>
                  <a:close/>
                  <a:moveTo>
                    <a:pt x="31295" y="52254"/>
                  </a:moveTo>
                  <a:cubicBezTo>
                    <a:pt x="31318" y="52158"/>
                    <a:pt x="31205" y="52129"/>
                    <a:pt x="31134" y="52129"/>
                  </a:cubicBezTo>
                  <a:cubicBezTo>
                    <a:pt x="31099" y="52123"/>
                    <a:pt x="31063" y="52129"/>
                    <a:pt x="31034" y="52129"/>
                  </a:cubicBezTo>
                  <a:lnTo>
                    <a:pt x="30998" y="52129"/>
                  </a:lnTo>
                  <a:cubicBezTo>
                    <a:pt x="30975" y="52106"/>
                    <a:pt x="30927" y="52093"/>
                    <a:pt x="30904" y="52123"/>
                  </a:cubicBezTo>
                  <a:cubicBezTo>
                    <a:pt x="30899" y="52136"/>
                    <a:pt x="30892" y="52141"/>
                    <a:pt x="30886" y="52147"/>
                  </a:cubicBezTo>
                  <a:lnTo>
                    <a:pt x="30886" y="52153"/>
                  </a:lnTo>
                  <a:cubicBezTo>
                    <a:pt x="30839" y="52183"/>
                    <a:pt x="30839" y="52265"/>
                    <a:pt x="30880" y="52300"/>
                  </a:cubicBezTo>
                  <a:cubicBezTo>
                    <a:pt x="30934" y="52354"/>
                    <a:pt x="31005" y="52360"/>
                    <a:pt x="31076" y="52354"/>
                  </a:cubicBezTo>
                  <a:cubicBezTo>
                    <a:pt x="31140" y="52354"/>
                    <a:pt x="31276" y="52342"/>
                    <a:pt x="31295" y="52254"/>
                  </a:cubicBezTo>
                  <a:close/>
                  <a:moveTo>
                    <a:pt x="19404" y="53442"/>
                  </a:moveTo>
                  <a:cubicBezTo>
                    <a:pt x="19391" y="53425"/>
                    <a:pt x="19369" y="53414"/>
                    <a:pt x="19345" y="53406"/>
                  </a:cubicBezTo>
                  <a:cubicBezTo>
                    <a:pt x="19321" y="53395"/>
                    <a:pt x="19303" y="53389"/>
                    <a:pt x="19285" y="53389"/>
                  </a:cubicBezTo>
                  <a:lnTo>
                    <a:pt x="19279" y="53389"/>
                  </a:lnTo>
                  <a:cubicBezTo>
                    <a:pt x="19274" y="53389"/>
                    <a:pt x="19274" y="53384"/>
                    <a:pt x="19268" y="53384"/>
                  </a:cubicBezTo>
                  <a:cubicBezTo>
                    <a:pt x="19250" y="53384"/>
                    <a:pt x="19232" y="53395"/>
                    <a:pt x="19214" y="53406"/>
                  </a:cubicBezTo>
                  <a:lnTo>
                    <a:pt x="19214" y="53406"/>
                  </a:lnTo>
                  <a:cubicBezTo>
                    <a:pt x="19208" y="53414"/>
                    <a:pt x="19197" y="53419"/>
                    <a:pt x="19191" y="53431"/>
                  </a:cubicBezTo>
                  <a:lnTo>
                    <a:pt x="19191" y="53436"/>
                  </a:lnTo>
                  <a:cubicBezTo>
                    <a:pt x="19186" y="53442"/>
                    <a:pt x="19186" y="53449"/>
                    <a:pt x="19186" y="53460"/>
                  </a:cubicBezTo>
                  <a:cubicBezTo>
                    <a:pt x="19179" y="53466"/>
                    <a:pt x="19179" y="53472"/>
                    <a:pt x="19179" y="53484"/>
                  </a:cubicBezTo>
                  <a:lnTo>
                    <a:pt x="19179" y="53484"/>
                  </a:lnTo>
                  <a:cubicBezTo>
                    <a:pt x="19179" y="53496"/>
                    <a:pt x="19186" y="53507"/>
                    <a:pt x="19191" y="53520"/>
                  </a:cubicBezTo>
                  <a:lnTo>
                    <a:pt x="19191" y="53520"/>
                  </a:lnTo>
                  <a:cubicBezTo>
                    <a:pt x="19197" y="53537"/>
                    <a:pt x="19208" y="53548"/>
                    <a:pt x="19227" y="53561"/>
                  </a:cubicBezTo>
                  <a:lnTo>
                    <a:pt x="19238" y="53561"/>
                  </a:lnTo>
                  <a:cubicBezTo>
                    <a:pt x="19238" y="53561"/>
                    <a:pt x="19244" y="53561"/>
                    <a:pt x="19244" y="53567"/>
                  </a:cubicBezTo>
                  <a:cubicBezTo>
                    <a:pt x="19262" y="53573"/>
                    <a:pt x="19279" y="53573"/>
                    <a:pt x="19298" y="53573"/>
                  </a:cubicBezTo>
                  <a:cubicBezTo>
                    <a:pt x="19328" y="53578"/>
                    <a:pt x="19350" y="53578"/>
                    <a:pt x="19374" y="53567"/>
                  </a:cubicBezTo>
                  <a:cubicBezTo>
                    <a:pt x="19391" y="53567"/>
                    <a:pt x="19410" y="53561"/>
                    <a:pt x="19427" y="53555"/>
                  </a:cubicBezTo>
                  <a:cubicBezTo>
                    <a:pt x="19457" y="53543"/>
                    <a:pt x="19470" y="53507"/>
                    <a:pt x="19445" y="53477"/>
                  </a:cubicBezTo>
                  <a:cubicBezTo>
                    <a:pt x="19434" y="53466"/>
                    <a:pt x="19421" y="53455"/>
                    <a:pt x="19404" y="53442"/>
                  </a:cubicBezTo>
                  <a:close/>
                  <a:moveTo>
                    <a:pt x="19629" y="52969"/>
                  </a:moveTo>
                  <a:cubicBezTo>
                    <a:pt x="19558" y="52887"/>
                    <a:pt x="19445" y="52993"/>
                    <a:pt x="19492" y="53081"/>
                  </a:cubicBezTo>
                  <a:cubicBezTo>
                    <a:pt x="19546" y="53182"/>
                    <a:pt x="19759" y="53313"/>
                    <a:pt x="19866" y="53229"/>
                  </a:cubicBezTo>
                  <a:cubicBezTo>
                    <a:pt x="19883" y="53218"/>
                    <a:pt x="19901" y="53188"/>
                    <a:pt x="19888" y="53165"/>
                  </a:cubicBezTo>
                  <a:cubicBezTo>
                    <a:pt x="19842" y="53059"/>
                    <a:pt x="19705" y="53046"/>
                    <a:pt x="19629" y="52969"/>
                  </a:cubicBezTo>
                  <a:close/>
                  <a:moveTo>
                    <a:pt x="19825" y="52567"/>
                  </a:moveTo>
                  <a:cubicBezTo>
                    <a:pt x="20060" y="52584"/>
                    <a:pt x="20363" y="52626"/>
                    <a:pt x="20510" y="52827"/>
                  </a:cubicBezTo>
                  <a:cubicBezTo>
                    <a:pt x="20540" y="52863"/>
                    <a:pt x="20505" y="52904"/>
                    <a:pt x="20469" y="52909"/>
                  </a:cubicBezTo>
                  <a:cubicBezTo>
                    <a:pt x="20238" y="52934"/>
                    <a:pt x="19984" y="52833"/>
                    <a:pt x="19776" y="52750"/>
                  </a:cubicBezTo>
                  <a:cubicBezTo>
                    <a:pt x="19694" y="52709"/>
                    <a:pt x="19729" y="52562"/>
                    <a:pt x="19825" y="52567"/>
                  </a:cubicBezTo>
                  <a:close/>
                  <a:moveTo>
                    <a:pt x="18978" y="40085"/>
                  </a:moveTo>
                  <a:cubicBezTo>
                    <a:pt x="19037" y="40096"/>
                    <a:pt x="19085" y="40068"/>
                    <a:pt x="19115" y="40025"/>
                  </a:cubicBezTo>
                  <a:cubicBezTo>
                    <a:pt x="19120" y="40019"/>
                    <a:pt x="19126" y="40019"/>
                    <a:pt x="19120" y="40019"/>
                  </a:cubicBezTo>
                  <a:cubicBezTo>
                    <a:pt x="19167" y="40014"/>
                    <a:pt x="19221" y="40014"/>
                    <a:pt x="19257" y="39990"/>
                  </a:cubicBezTo>
                  <a:cubicBezTo>
                    <a:pt x="19292" y="39967"/>
                    <a:pt x="19298" y="39926"/>
                    <a:pt x="19279" y="39890"/>
                  </a:cubicBezTo>
                  <a:cubicBezTo>
                    <a:pt x="19238" y="39825"/>
                    <a:pt x="19143" y="39789"/>
                    <a:pt x="19066" y="39789"/>
                  </a:cubicBezTo>
                  <a:cubicBezTo>
                    <a:pt x="18978" y="39789"/>
                    <a:pt x="18907" y="39855"/>
                    <a:pt x="18889" y="39937"/>
                  </a:cubicBezTo>
                  <a:cubicBezTo>
                    <a:pt x="18878" y="40002"/>
                    <a:pt x="18919" y="40068"/>
                    <a:pt x="18978" y="40085"/>
                  </a:cubicBezTo>
                  <a:close/>
                  <a:moveTo>
                    <a:pt x="18949" y="40587"/>
                  </a:moveTo>
                  <a:cubicBezTo>
                    <a:pt x="18902" y="40623"/>
                    <a:pt x="18878" y="40677"/>
                    <a:pt x="18895" y="40729"/>
                  </a:cubicBezTo>
                  <a:cubicBezTo>
                    <a:pt x="18913" y="40789"/>
                    <a:pt x="18984" y="40836"/>
                    <a:pt x="19049" y="40813"/>
                  </a:cubicBezTo>
                  <a:cubicBezTo>
                    <a:pt x="19115" y="40783"/>
                    <a:pt x="19191" y="40759"/>
                    <a:pt x="19262" y="40735"/>
                  </a:cubicBezTo>
                  <a:cubicBezTo>
                    <a:pt x="19328" y="40718"/>
                    <a:pt x="19427" y="40658"/>
                    <a:pt x="19404" y="40576"/>
                  </a:cubicBezTo>
                  <a:cubicBezTo>
                    <a:pt x="19380" y="40499"/>
                    <a:pt x="19268" y="40494"/>
                    <a:pt x="19203" y="40499"/>
                  </a:cubicBezTo>
                  <a:cubicBezTo>
                    <a:pt x="19115" y="40511"/>
                    <a:pt x="19020" y="40535"/>
                    <a:pt x="18949" y="40587"/>
                  </a:cubicBezTo>
                  <a:close/>
                  <a:moveTo>
                    <a:pt x="18895" y="41174"/>
                  </a:moveTo>
                  <a:cubicBezTo>
                    <a:pt x="18824" y="41239"/>
                    <a:pt x="18907" y="41368"/>
                    <a:pt x="18995" y="41333"/>
                  </a:cubicBezTo>
                  <a:cubicBezTo>
                    <a:pt x="19102" y="41291"/>
                    <a:pt x="19208" y="41267"/>
                    <a:pt x="19321" y="41256"/>
                  </a:cubicBezTo>
                  <a:cubicBezTo>
                    <a:pt x="19427" y="41245"/>
                    <a:pt x="19533" y="41262"/>
                    <a:pt x="19640" y="41239"/>
                  </a:cubicBezTo>
                  <a:cubicBezTo>
                    <a:pt x="19683" y="41226"/>
                    <a:pt x="19694" y="41179"/>
                    <a:pt x="19675" y="41149"/>
                  </a:cubicBezTo>
                  <a:cubicBezTo>
                    <a:pt x="19516" y="40877"/>
                    <a:pt x="19085" y="41019"/>
                    <a:pt x="18895" y="41174"/>
                  </a:cubicBezTo>
                  <a:close/>
                  <a:moveTo>
                    <a:pt x="33921" y="26857"/>
                  </a:moveTo>
                  <a:cubicBezTo>
                    <a:pt x="33987" y="26928"/>
                    <a:pt x="34105" y="27023"/>
                    <a:pt x="34200" y="26970"/>
                  </a:cubicBezTo>
                  <a:cubicBezTo>
                    <a:pt x="34217" y="26957"/>
                    <a:pt x="34235" y="26935"/>
                    <a:pt x="34228" y="26911"/>
                  </a:cubicBezTo>
                  <a:cubicBezTo>
                    <a:pt x="34222" y="26828"/>
                    <a:pt x="34140" y="26786"/>
                    <a:pt x="34086" y="26739"/>
                  </a:cubicBezTo>
                  <a:cubicBezTo>
                    <a:pt x="34034" y="26692"/>
                    <a:pt x="33992" y="26638"/>
                    <a:pt x="33980" y="26567"/>
                  </a:cubicBezTo>
                  <a:cubicBezTo>
                    <a:pt x="33963" y="26466"/>
                    <a:pt x="33802" y="26496"/>
                    <a:pt x="33809" y="26597"/>
                  </a:cubicBezTo>
                  <a:cubicBezTo>
                    <a:pt x="33815" y="26698"/>
                    <a:pt x="33856" y="26786"/>
                    <a:pt x="33921" y="26857"/>
                  </a:cubicBezTo>
                  <a:close/>
                  <a:moveTo>
                    <a:pt x="34637" y="26644"/>
                  </a:moveTo>
                  <a:cubicBezTo>
                    <a:pt x="34501" y="26621"/>
                    <a:pt x="34342" y="26531"/>
                    <a:pt x="34252" y="26419"/>
                  </a:cubicBezTo>
                  <a:cubicBezTo>
                    <a:pt x="34228" y="26390"/>
                    <a:pt x="34235" y="26348"/>
                    <a:pt x="34247" y="26319"/>
                  </a:cubicBezTo>
                  <a:lnTo>
                    <a:pt x="34252" y="26319"/>
                  </a:lnTo>
                  <a:cubicBezTo>
                    <a:pt x="34252" y="26313"/>
                    <a:pt x="34258" y="26307"/>
                    <a:pt x="34264" y="26296"/>
                  </a:cubicBezTo>
                  <a:cubicBezTo>
                    <a:pt x="34288" y="26272"/>
                    <a:pt x="34329" y="26266"/>
                    <a:pt x="34359" y="26272"/>
                  </a:cubicBezTo>
                  <a:cubicBezTo>
                    <a:pt x="34489" y="26289"/>
                    <a:pt x="34637" y="26390"/>
                    <a:pt x="34719" y="26485"/>
                  </a:cubicBezTo>
                  <a:cubicBezTo>
                    <a:pt x="34785" y="26550"/>
                    <a:pt x="34732" y="26656"/>
                    <a:pt x="34637" y="26644"/>
                  </a:cubicBezTo>
                  <a:close/>
                  <a:moveTo>
                    <a:pt x="35418" y="33116"/>
                  </a:moveTo>
                  <a:cubicBezTo>
                    <a:pt x="35448" y="33152"/>
                    <a:pt x="35470" y="33175"/>
                    <a:pt x="35506" y="33187"/>
                  </a:cubicBezTo>
                  <a:cubicBezTo>
                    <a:pt x="35536" y="33199"/>
                    <a:pt x="35577" y="33193"/>
                    <a:pt x="35601" y="33182"/>
                  </a:cubicBezTo>
                  <a:cubicBezTo>
                    <a:pt x="35612" y="33175"/>
                    <a:pt x="35620" y="33152"/>
                    <a:pt x="35612" y="33139"/>
                  </a:cubicBezTo>
                  <a:cubicBezTo>
                    <a:pt x="35601" y="33122"/>
                    <a:pt x="35584" y="33116"/>
                    <a:pt x="35571" y="33104"/>
                  </a:cubicBezTo>
                  <a:cubicBezTo>
                    <a:pt x="35554" y="33092"/>
                    <a:pt x="35536" y="33068"/>
                    <a:pt x="35524" y="33051"/>
                  </a:cubicBezTo>
                  <a:cubicBezTo>
                    <a:pt x="35489" y="32980"/>
                    <a:pt x="35371" y="33057"/>
                    <a:pt x="35418" y="33116"/>
                  </a:cubicBezTo>
                  <a:close/>
                  <a:moveTo>
                    <a:pt x="35205" y="33359"/>
                  </a:moveTo>
                  <a:cubicBezTo>
                    <a:pt x="35169" y="33329"/>
                    <a:pt x="35145" y="33275"/>
                    <a:pt x="35158" y="33229"/>
                  </a:cubicBezTo>
                  <a:cubicBezTo>
                    <a:pt x="35181" y="33163"/>
                    <a:pt x="35276" y="33163"/>
                    <a:pt x="35282" y="33229"/>
                  </a:cubicBezTo>
                  <a:cubicBezTo>
                    <a:pt x="35287" y="33234"/>
                    <a:pt x="35287" y="33234"/>
                    <a:pt x="35293" y="33240"/>
                  </a:cubicBezTo>
                  <a:cubicBezTo>
                    <a:pt x="35306" y="33253"/>
                    <a:pt x="35311" y="33258"/>
                    <a:pt x="35323" y="33264"/>
                  </a:cubicBezTo>
                  <a:cubicBezTo>
                    <a:pt x="35358" y="33288"/>
                    <a:pt x="35399" y="33300"/>
                    <a:pt x="35412" y="33341"/>
                  </a:cubicBezTo>
                  <a:cubicBezTo>
                    <a:pt x="35418" y="33365"/>
                    <a:pt x="35407" y="33388"/>
                    <a:pt x="35388" y="33406"/>
                  </a:cubicBezTo>
                  <a:cubicBezTo>
                    <a:pt x="35336" y="33447"/>
                    <a:pt x="35246" y="33395"/>
                    <a:pt x="35205" y="33359"/>
                  </a:cubicBezTo>
                  <a:close/>
                  <a:moveTo>
                    <a:pt x="35265" y="33524"/>
                  </a:moveTo>
                  <a:cubicBezTo>
                    <a:pt x="35199" y="33488"/>
                    <a:pt x="35140" y="33436"/>
                    <a:pt x="35080" y="33388"/>
                  </a:cubicBezTo>
                  <a:cubicBezTo>
                    <a:pt x="35052" y="33359"/>
                    <a:pt x="35003" y="33388"/>
                    <a:pt x="35016" y="33430"/>
                  </a:cubicBezTo>
                  <a:cubicBezTo>
                    <a:pt x="35039" y="33513"/>
                    <a:pt x="35080" y="33584"/>
                    <a:pt x="35151" y="33643"/>
                  </a:cubicBezTo>
                  <a:cubicBezTo>
                    <a:pt x="35216" y="33696"/>
                    <a:pt x="35341" y="33772"/>
                    <a:pt x="35418" y="33701"/>
                  </a:cubicBezTo>
                  <a:cubicBezTo>
                    <a:pt x="35429" y="33690"/>
                    <a:pt x="35435" y="33666"/>
                    <a:pt x="35429" y="33649"/>
                  </a:cubicBezTo>
                  <a:cubicBezTo>
                    <a:pt x="35412" y="33578"/>
                    <a:pt x="35323" y="33559"/>
                    <a:pt x="35265" y="33524"/>
                  </a:cubicBezTo>
                  <a:close/>
                  <a:moveTo>
                    <a:pt x="32732" y="43694"/>
                  </a:moveTo>
                  <a:cubicBezTo>
                    <a:pt x="32886" y="43776"/>
                    <a:pt x="33075" y="43664"/>
                    <a:pt x="33212" y="43587"/>
                  </a:cubicBezTo>
                  <a:cubicBezTo>
                    <a:pt x="33395" y="43486"/>
                    <a:pt x="33542" y="43339"/>
                    <a:pt x="33667" y="43178"/>
                  </a:cubicBezTo>
                  <a:cubicBezTo>
                    <a:pt x="33690" y="43149"/>
                    <a:pt x="33660" y="43113"/>
                    <a:pt x="33632" y="43131"/>
                  </a:cubicBezTo>
                  <a:cubicBezTo>
                    <a:pt x="33471" y="43220"/>
                    <a:pt x="33305" y="43309"/>
                    <a:pt x="33146" y="43386"/>
                  </a:cubicBezTo>
                  <a:cubicBezTo>
                    <a:pt x="33010" y="43451"/>
                    <a:pt x="32808" y="43468"/>
                    <a:pt x="32715" y="43587"/>
                  </a:cubicBezTo>
                  <a:cubicBezTo>
                    <a:pt x="32691" y="43623"/>
                    <a:pt x="32691" y="43670"/>
                    <a:pt x="32732" y="43694"/>
                  </a:cubicBezTo>
                  <a:close/>
                  <a:moveTo>
                    <a:pt x="35666" y="48060"/>
                  </a:moveTo>
                  <a:cubicBezTo>
                    <a:pt x="35666" y="48125"/>
                    <a:pt x="35726" y="48177"/>
                    <a:pt x="35790" y="48177"/>
                  </a:cubicBezTo>
                  <a:cubicBezTo>
                    <a:pt x="35833" y="48172"/>
                    <a:pt x="35861" y="48160"/>
                    <a:pt x="35896" y="48136"/>
                  </a:cubicBezTo>
                  <a:cubicBezTo>
                    <a:pt x="35939" y="48118"/>
                    <a:pt x="35986" y="48060"/>
                    <a:pt x="35980" y="48011"/>
                  </a:cubicBezTo>
                  <a:cubicBezTo>
                    <a:pt x="35974" y="47940"/>
                    <a:pt x="35909" y="47905"/>
                    <a:pt x="35844" y="47918"/>
                  </a:cubicBezTo>
                  <a:cubicBezTo>
                    <a:pt x="35820" y="47923"/>
                    <a:pt x="35803" y="47923"/>
                    <a:pt x="35784" y="47929"/>
                  </a:cubicBezTo>
                  <a:cubicBezTo>
                    <a:pt x="35773" y="47935"/>
                    <a:pt x="35754" y="47940"/>
                    <a:pt x="35743" y="47947"/>
                  </a:cubicBezTo>
                  <a:lnTo>
                    <a:pt x="35749" y="47940"/>
                  </a:lnTo>
                  <a:cubicBezTo>
                    <a:pt x="35726" y="47953"/>
                    <a:pt x="35726" y="47953"/>
                    <a:pt x="35743" y="47947"/>
                  </a:cubicBezTo>
                  <a:cubicBezTo>
                    <a:pt x="35696" y="47970"/>
                    <a:pt x="35661" y="48006"/>
                    <a:pt x="35666" y="48060"/>
                  </a:cubicBezTo>
                  <a:close/>
                  <a:moveTo>
                    <a:pt x="36063" y="48775"/>
                  </a:moveTo>
                  <a:cubicBezTo>
                    <a:pt x="36122" y="48710"/>
                    <a:pt x="36287" y="48650"/>
                    <a:pt x="36251" y="48532"/>
                  </a:cubicBezTo>
                  <a:cubicBezTo>
                    <a:pt x="36246" y="48515"/>
                    <a:pt x="36234" y="48503"/>
                    <a:pt x="36216" y="48503"/>
                  </a:cubicBezTo>
                  <a:cubicBezTo>
                    <a:pt x="36158" y="48491"/>
                    <a:pt x="36109" y="48521"/>
                    <a:pt x="36063" y="48544"/>
                  </a:cubicBezTo>
                  <a:cubicBezTo>
                    <a:pt x="36010" y="48573"/>
                    <a:pt x="35962" y="48609"/>
                    <a:pt x="35926" y="48650"/>
                  </a:cubicBezTo>
                  <a:cubicBezTo>
                    <a:pt x="35850" y="48740"/>
                    <a:pt x="35980" y="48863"/>
                    <a:pt x="36063" y="48775"/>
                  </a:cubicBezTo>
                  <a:close/>
                  <a:moveTo>
                    <a:pt x="35554" y="49591"/>
                  </a:moveTo>
                  <a:cubicBezTo>
                    <a:pt x="35506" y="49603"/>
                    <a:pt x="35478" y="49538"/>
                    <a:pt x="35519" y="49515"/>
                  </a:cubicBezTo>
                  <a:cubicBezTo>
                    <a:pt x="35726" y="49390"/>
                    <a:pt x="35945" y="49278"/>
                    <a:pt x="36152" y="49154"/>
                  </a:cubicBezTo>
                  <a:cubicBezTo>
                    <a:pt x="36346" y="49035"/>
                    <a:pt x="36518" y="48828"/>
                    <a:pt x="36726" y="48751"/>
                  </a:cubicBezTo>
                  <a:cubicBezTo>
                    <a:pt x="36767" y="48734"/>
                    <a:pt x="36808" y="48775"/>
                    <a:pt x="36797" y="48816"/>
                  </a:cubicBezTo>
                  <a:cubicBezTo>
                    <a:pt x="36731" y="49048"/>
                    <a:pt x="36453" y="49207"/>
                    <a:pt x="36251" y="49313"/>
                  </a:cubicBezTo>
                  <a:cubicBezTo>
                    <a:pt x="36033" y="49438"/>
                    <a:pt x="35797" y="49515"/>
                    <a:pt x="35554" y="49591"/>
                  </a:cubicBezTo>
                  <a:close/>
                  <a:moveTo>
                    <a:pt x="36920" y="53354"/>
                  </a:moveTo>
                  <a:cubicBezTo>
                    <a:pt x="36879" y="53436"/>
                    <a:pt x="36920" y="53520"/>
                    <a:pt x="36991" y="53567"/>
                  </a:cubicBezTo>
                  <a:cubicBezTo>
                    <a:pt x="37015" y="53578"/>
                    <a:pt x="37045" y="53591"/>
                    <a:pt x="37075" y="53602"/>
                  </a:cubicBezTo>
                  <a:cubicBezTo>
                    <a:pt x="37092" y="53608"/>
                    <a:pt x="37110" y="53614"/>
                    <a:pt x="37139" y="53614"/>
                  </a:cubicBezTo>
                  <a:cubicBezTo>
                    <a:pt x="37151" y="53614"/>
                    <a:pt x="37163" y="53608"/>
                    <a:pt x="37174" y="53602"/>
                  </a:cubicBezTo>
                  <a:cubicBezTo>
                    <a:pt x="37217" y="53602"/>
                    <a:pt x="37258" y="53578"/>
                    <a:pt x="37275" y="53543"/>
                  </a:cubicBezTo>
                  <a:cubicBezTo>
                    <a:pt x="37299" y="53496"/>
                    <a:pt x="37293" y="53436"/>
                    <a:pt x="37258" y="53401"/>
                  </a:cubicBezTo>
                  <a:cubicBezTo>
                    <a:pt x="37252" y="53354"/>
                    <a:pt x="37210" y="53313"/>
                    <a:pt x="37157" y="53294"/>
                  </a:cubicBezTo>
                  <a:cubicBezTo>
                    <a:pt x="37122" y="53283"/>
                    <a:pt x="37086" y="53277"/>
                    <a:pt x="37051" y="53277"/>
                  </a:cubicBezTo>
                  <a:lnTo>
                    <a:pt x="37062" y="53283"/>
                  </a:lnTo>
                  <a:cubicBezTo>
                    <a:pt x="37004" y="53277"/>
                    <a:pt x="36956" y="53300"/>
                    <a:pt x="36920" y="53354"/>
                  </a:cubicBezTo>
                  <a:close/>
                  <a:moveTo>
                    <a:pt x="36423" y="55738"/>
                  </a:moveTo>
                  <a:cubicBezTo>
                    <a:pt x="36855" y="55353"/>
                    <a:pt x="37103" y="54643"/>
                    <a:pt x="37174" y="54088"/>
                  </a:cubicBezTo>
                  <a:cubicBezTo>
                    <a:pt x="37181" y="54045"/>
                    <a:pt x="37122" y="54028"/>
                    <a:pt x="37116" y="54069"/>
                  </a:cubicBezTo>
                  <a:cubicBezTo>
                    <a:pt x="37039" y="54378"/>
                    <a:pt x="36890" y="54656"/>
                    <a:pt x="36731" y="54927"/>
                  </a:cubicBezTo>
                  <a:cubicBezTo>
                    <a:pt x="36578" y="55175"/>
                    <a:pt x="36393" y="55401"/>
                    <a:pt x="36329" y="55691"/>
                  </a:cubicBezTo>
                  <a:cubicBezTo>
                    <a:pt x="36317" y="55743"/>
                    <a:pt x="36382" y="55767"/>
                    <a:pt x="36423" y="55738"/>
                  </a:cubicBezTo>
                  <a:close/>
                  <a:moveTo>
                    <a:pt x="15677" y="46782"/>
                  </a:moveTo>
                  <a:cubicBezTo>
                    <a:pt x="15700" y="46776"/>
                    <a:pt x="15719" y="46763"/>
                    <a:pt x="15736" y="46746"/>
                  </a:cubicBezTo>
                  <a:cubicBezTo>
                    <a:pt x="15743" y="46746"/>
                    <a:pt x="15748" y="46741"/>
                    <a:pt x="15754" y="46733"/>
                  </a:cubicBezTo>
                  <a:cubicBezTo>
                    <a:pt x="15825" y="46687"/>
                    <a:pt x="15855" y="46591"/>
                    <a:pt x="15801" y="46515"/>
                  </a:cubicBezTo>
                  <a:cubicBezTo>
                    <a:pt x="15754" y="46438"/>
                    <a:pt x="15659" y="46421"/>
                    <a:pt x="15582" y="46462"/>
                  </a:cubicBezTo>
                  <a:cubicBezTo>
                    <a:pt x="15547" y="46485"/>
                    <a:pt x="15517" y="46509"/>
                    <a:pt x="15494" y="46545"/>
                  </a:cubicBezTo>
                  <a:cubicBezTo>
                    <a:pt x="15459" y="46591"/>
                    <a:pt x="15464" y="46670"/>
                    <a:pt x="15494" y="46716"/>
                  </a:cubicBezTo>
                  <a:cubicBezTo>
                    <a:pt x="15535" y="46776"/>
                    <a:pt x="15606" y="46804"/>
                    <a:pt x="15677" y="46782"/>
                  </a:cubicBezTo>
                  <a:close/>
                  <a:moveTo>
                    <a:pt x="16174" y="46072"/>
                  </a:moveTo>
                  <a:cubicBezTo>
                    <a:pt x="16428" y="45917"/>
                    <a:pt x="16499" y="45586"/>
                    <a:pt x="16600" y="45321"/>
                  </a:cubicBezTo>
                  <a:cubicBezTo>
                    <a:pt x="16742" y="44942"/>
                    <a:pt x="16871" y="44551"/>
                    <a:pt x="17002" y="44167"/>
                  </a:cubicBezTo>
                  <a:cubicBezTo>
                    <a:pt x="17013" y="44131"/>
                    <a:pt x="16961" y="44101"/>
                    <a:pt x="16931" y="44131"/>
                  </a:cubicBezTo>
                  <a:cubicBezTo>
                    <a:pt x="16701" y="44385"/>
                    <a:pt x="16570" y="44699"/>
                    <a:pt x="16445" y="45018"/>
                  </a:cubicBezTo>
                  <a:cubicBezTo>
                    <a:pt x="16328" y="45321"/>
                    <a:pt x="16085" y="45693"/>
                    <a:pt x="16085" y="46024"/>
                  </a:cubicBezTo>
                  <a:cubicBezTo>
                    <a:pt x="16085" y="46072"/>
                    <a:pt x="16139" y="46095"/>
                    <a:pt x="16174" y="46072"/>
                  </a:cubicBezTo>
                  <a:close/>
                  <a:moveTo>
                    <a:pt x="40949" y="32945"/>
                  </a:moveTo>
                  <a:cubicBezTo>
                    <a:pt x="40837" y="33033"/>
                    <a:pt x="40795" y="33169"/>
                    <a:pt x="40742" y="33300"/>
                  </a:cubicBezTo>
                  <a:cubicBezTo>
                    <a:pt x="40682" y="33436"/>
                    <a:pt x="40606" y="33554"/>
                    <a:pt x="40523" y="33684"/>
                  </a:cubicBezTo>
                  <a:cubicBezTo>
                    <a:pt x="40482" y="33750"/>
                    <a:pt x="40576" y="33838"/>
                    <a:pt x="40636" y="33785"/>
                  </a:cubicBezTo>
                  <a:cubicBezTo>
                    <a:pt x="40753" y="33696"/>
                    <a:pt x="40830" y="33572"/>
                    <a:pt x="40901" y="33442"/>
                  </a:cubicBezTo>
                  <a:cubicBezTo>
                    <a:pt x="40966" y="33311"/>
                    <a:pt x="41056" y="33146"/>
                    <a:pt x="41032" y="32991"/>
                  </a:cubicBezTo>
                  <a:cubicBezTo>
                    <a:pt x="41026" y="32956"/>
                    <a:pt x="40985" y="32915"/>
                    <a:pt x="40949" y="32945"/>
                  </a:cubicBezTo>
                  <a:close/>
                  <a:moveTo>
                    <a:pt x="19830" y="29455"/>
                  </a:moveTo>
                  <a:cubicBezTo>
                    <a:pt x="19647" y="29549"/>
                    <a:pt x="19576" y="29786"/>
                    <a:pt x="19528" y="29974"/>
                  </a:cubicBezTo>
                  <a:cubicBezTo>
                    <a:pt x="19505" y="30087"/>
                    <a:pt x="19670" y="30122"/>
                    <a:pt x="19700" y="30016"/>
                  </a:cubicBezTo>
                  <a:cubicBezTo>
                    <a:pt x="19746" y="29838"/>
                    <a:pt x="19860" y="29685"/>
                    <a:pt x="19907" y="29507"/>
                  </a:cubicBezTo>
                  <a:cubicBezTo>
                    <a:pt x="19918" y="29466"/>
                    <a:pt x="19866" y="29436"/>
                    <a:pt x="19830" y="29455"/>
                  </a:cubicBezTo>
                  <a:close/>
                  <a:moveTo>
                    <a:pt x="20344" y="29720"/>
                  </a:moveTo>
                  <a:cubicBezTo>
                    <a:pt x="20392" y="29715"/>
                    <a:pt x="20421" y="29774"/>
                    <a:pt x="20404" y="29810"/>
                  </a:cubicBezTo>
                  <a:cubicBezTo>
                    <a:pt x="20338" y="29922"/>
                    <a:pt x="20238" y="30004"/>
                    <a:pt x="20185" y="30116"/>
                  </a:cubicBezTo>
                  <a:cubicBezTo>
                    <a:pt x="20137" y="30212"/>
                    <a:pt x="20137" y="30335"/>
                    <a:pt x="20084" y="30419"/>
                  </a:cubicBezTo>
                  <a:cubicBezTo>
                    <a:pt x="20060" y="30449"/>
                    <a:pt x="20025" y="30460"/>
                    <a:pt x="19995" y="30436"/>
                  </a:cubicBezTo>
                  <a:cubicBezTo>
                    <a:pt x="19896" y="30335"/>
                    <a:pt x="19948" y="30129"/>
                    <a:pt x="20008" y="30023"/>
                  </a:cubicBezTo>
                  <a:cubicBezTo>
                    <a:pt x="20079" y="29886"/>
                    <a:pt x="20185" y="29744"/>
                    <a:pt x="20344" y="29720"/>
                  </a:cubicBezTo>
                  <a:close/>
                  <a:moveTo>
                    <a:pt x="17534" y="30454"/>
                  </a:moveTo>
                  <a:cubicBezTo>
                    <a:pt x="17688" y="30697"/>
                    <a:pt x="18014" y="31028"/>
                    <a:pt x="18327" y="30992"/>
                  </a:cubicBezTo>
                  <a:cubicBezTo>
                    <a:pt x="18375" y="30987"/>
                    <a:pt x="18392" y="30933"/>
                    <a:pt x="18362" y="30897"/>
                  </a:cubicBezTo>
                  <a:cubicBezTo>
                    <a:pt x="18268" y="30796"/>
                    <a:pt x="18132" y="30750"/>
                    <a:pt x="18014" y="30673"/>
                  </a:cubicBezTo>
                  <a:cubicBezTo>
                    <a:pt x="17878" y="30591"/>
                    <a:pt x="17742" y="30496"/>
                    <a:pt x="17630" y="30383"/>
                  </a:cubicBezTo>
                  <a:cubicBezTo>
                    <a:pt x="17576" y="30335"/>
                    <a:pt x="17499" y="30400"/>
                    <a:pt x="17534" y="30454"/>
                  </a:cubicBezTo>
                  <a:close/>
                  <a:moveTo>
                    <a:pt x="12447" y="32495"/>
                  </a:moveTo>
                  <a:cubicBezTo>
                    <a:pt x="12435" y="32483"/>
                    <a:pt x="12423" y="32472"/>
                    <a:pt x="12406" y="32465"/>
                  </a:cubicBezTo>
                  <a:cubicBezTo>
                    <a:pt x="12412" y="32472"/>
                    <a:pt x="12423" y="32478"/>
                    <a:pt x="12429" y="32483"/>
                  </a:cubicBezTo>
                  <a:cubicBezTo>
                    <a:pt x="12418" y="32472"/>
                    <a:pt x="12406" y="32459"/>
                    <a:pt x="12388" y="32453"/>
                  </a:cubicBezTo>
                  <a:cubicBezTo>
                    <a:pt x="12371" y="32442"/>
                    <a:pt x="12341" y="32436"/>
                    <a:pt x="12311" y="32429"/>
                  </a:cubicBezTo>
                  <a:cubicBezTo>
                    <a:pt x="12287" y="32424"/>
                    <a:pt x="12264" y="32424"/>
                    <a:pt x="12240" y="32424"/>
                  </a:cubicBezTo>
                  <a:cubicBezTo>
                    <a:pt x="12169" y="32424"/>
                    <a:pt x="12122" y="32459"/>
                    <a:pt x="12080" y="32519"/>
                  </a:cubicBezTo>
                  <a:cubicBezTo>
                    <a:pt x="12033" y="32584"/>
                    <a:pt x="12063" y="32672"/>
                    <a:pt x="12115" y="32726"/>
                  </a:cubicBezTo>
                  <a:lnTo>
                    <a:pt x="12115" y="32732"/>
                  </a:lnTo>
                  <a:cubicBezTo>
                    <a:pt x="12169" y="32784"/>
                    <a:pt x="12251" y="32784"/>
                    <a:pt x="12322" y="32767"/>
                  </a:cubicBezTo>
                  <a:cubicBezTo>
                    <a:pt x="12347" y="32767"/>
                    <a:pt x="12382" y="32756"/>
                    <a:pt x="12399" y="32743"/>
                  </a:cubicBezTo>
                  <a:cubicBezTo>
                    <a:pt x="12418" y="32732"/>
                    <a:pt x="12464" y="32696"/>
                    <a:pt x="12418" y="32732"/>
                  </a:cubicBezTo>
                  <a:cubicBezTo>
                    <a:pt x="12442" y="32708"/>
                    <a:pt x="12459" y="32696"/>
                    <a:pt x="12477" y="32666"/>
                  </a:cubicBezTo>
                  <a:cubicBezTo>
                    <a:pt x="12513" y="32607"/>
                    <a:pt x="12489" y="32543"/>
                    <a:pt x="12447" y="32495"/>
                  </a:cubicBezTo>
                  <a:close/>
                  <a:moveTo>
                    <a:pt x="15748" y="33542"/>
                  </a:moveTo>
                  <a:cubicBezTo>
                    <a:pt x="15552" y="33507"/>
                    <a:pt x="15358" y="33537"/>
                    <a:pt x="15156" y="33537"/>
                  </a:cubicBezTo>
                  <a:cubicBezTo>
                    <a:pt x="14902" y="33537"/>
                    <a:pt x="14648" y="33494"/>
                    <a:pt x="14400" y="33447"/>
                  </a:cubicBezTo>
                  <a:cubicBezTo>
                    <a:pt x="13955" y="33359"/>
                    <a:pt x="13559" y="33152"/>
                    <a:pt x="13127" y="33016"/>
                  </a:cubicBezTo>
                  <a:cubicBezTo>
                    <a:pt x="13062" y="32997"/>
                    <a:pt x="13045" y="33087"/>
                    <a:pt x="13092" y="33116"/>
                  </a:cubicBezTo>
                  <a:cubicBezTo>
                    <a:pt x="13453" y="33371"/>
                    <a:pt x="13932" y="33507"/>
                    <a:pt x="14358" y="33613"/>
                  </a:cubicBezTo>
                  <a:cubicBezTo>
                    <a:pt x="14766" y="33707"/>
                    <a:pt x="15358" y="33814"/>
                    <a:pt x="15748" y="33643"/>
                  </a:cubicBezTo>
                  <a:cubicBezTo>
                    <a:pt x="15795" y="33625"/>
                    <a:pt x="15801" y="33554"/>
                    <a:pt x="15748" y="33542"/>
                  </a:cubicBezTo>
                  <a:close/>
                  <a:moveTo>
                    <a:pt x="23060" y="16191"/>
                  </a:moveTo>
                  <a:cubicBezTo>
                    <a:pt x="23030" y="16167"/>
                    <a:pt x="22995" y="16144"/>
                    <a:pt x="22954" y="16120"/>
                  </a:cubicBezTo>
                  <a:cubicBezTo>
                    <a:pt x="22913" y="16096"/>
                    <a:pt x="22864" y="16079"/>
                    <a:pt x="22823" y="16049"/>
                  </a:cubicBezTo>
                  <a:cubicBezTo>
                    <a:pt x="22711" y="15954"/>
                    <a:pt x="22586" y="16126"/>
                    <a:pt x="22705" y="16208"/>
                  </a:cubicBezTo>
                  <a:cubicBezTo>
                    <a:pt x="22806" y="16279"/>
                    <a:pt x="22924" y="16292"/>
                    <a:pt x="23042" y="16268"/>
                  </a:cubicBezTo>
                  <a:cubicBezTo>
                    <a:pt x="23077" y="16262"/>
                    <a:pt x="23090" y="16215"/>
                    <a:pt x="23060" y="16191"/>
                  </a:cubicBezTo>
                  <a:close/>
                  <a:moveTo>
                    <a:pt x="23025" y="15594"/>
                  </a:moveTo>
                  <a:cubicBezTo>
                    <a:pt x="22924" y="15569"/>
                    <a:pt x="22823" y="15534"/>
                    <a:pt x="22728" y="15498"/>
                  </a:cubicBezTo>
                  <a:cubicBezTo>
                    <a:pt x="22616" y="15463"/>
                    <a:pt x="22575" y="15623"/>
                    <a:pt x="22657" y="15683"/>
                  </a:cubicBezTo>
                  <a:cubicBezTo>
                    <a:pt x="22806" y="15777"/>
                    <a:pt x="23030" y="15872"/>
                    <a:pt x="23196" y="15795"/>
                  </a:cubicBezTo>
                  <a:cubicBezTo>
                    <a:pt x="23238" y="15777"/>
                    <a:pt x="23243" y="15741"/>
                    <a:pt x="23219" y="15711"/>
                  </a:cubicBezTo>
                  <a:cubicBezTo>
                    <a:pt x="23161" y="15648"/>
                    <a:pt x="23107" y="15618"/>
                    <a:pt x="23025" y="15594"/>
                  </a:cubicBezTo>
                  <a:close/>
                  <a:moveTo>
                    <a:pt x="23557" y="15310"/>
                  </a:moveTo>
                  <a:cubicBezTo>
                    <a:pt x="23445" y="15227"/>
                    <a:pt x="23309" y="15203"/>
                    <a:pt x="23178" y="15156"/>
                  </a:cubicBezTo>
                  <a:cubicBezTo>
                    <a:pt x="23019" y="15097"/>
                    <a:pt x="22853" y="15026"/>
                    <a:pt x="22700" y="14943"/>
                  </a:cubicBezTo>
                  <a:cubicBezTo>
                    <a:pt x="22646" y="14908"/>
                    <a:pt x="22599" y="14984"/>
                    <a:pt x="22640" y="15026"/>
                  </a:cubicBezTo>
                  <a:cubicBezTo>
                    <a:pt x="22842" y="15239"/>
                    <a:pt x="23232" y="15457"/>
                    <a:pt x="23533" y="15416"/>
                  </a:cubicBezTo>
                  <a:cubicBezTo>
                    <a:pt x="23593" y="15410"/>
                    <a:pt x="23604" y="15339"/>
                    <a:pt x="23557" y="15310"/>
                  </a:cubicBezTo>
                  <a:close/>
                  <a:moveTo>
                    <a:pt x="29206" y="20344"/>
                  </a:moveTo>
                  <a:cubicBezTo>
                    <a:pt x="29289" y="20309"/>
                    <a:pt x="29360" y="20249"/>
                    <a:pt x="29436" y="20208"/>
                  </a:cubicBezTo>
                  <a:cubicBezTo>
                    <a:pt x="29507" y="20161"/>
                    <a:pt x="29436" y="20049"/>
                    <a:pt x="29365" y="20096"/>
                  </a:cubicBezTo>
                  <a:cubicBezTo>
                    <a:pt x="29283" y="20148"/>
                    <a:pt x="29182" y="20208"/>
                    <a:pt x="29152" y="20309"/>
                  </a:cubicBezTo>
                  <a:cubicBezTo>
                    <a:pt x="29147" y="20338"/>
                    <a:pt x="29182" y="20355"/>
                    <a:pt x="29206" y="20344"/>
                  </a:cubicBezTo>
                  <a:close/>
                  <a:moveTo>
                    <a:pt x="29614" y="21249"/>
                  </a:moveTo>
                  <a:cubicBezTo>
                    <a:pt x="29715" y="21278"/>
                    <a:pt x="29810" y="21166"/>
                    <a:pt x="29875" y="21107"/>
                  </a:cubicBezTo>
                  <a:cubicBezTo>
                    <a:pt x="29957" y="21030"/>
                    <a:pt x="30034" y="20948"/>
                    <a:pt x="30105" y="20858"/>
                  </a:cubicBezTo>
                  <a:cubicBezTo>
                    <a:pt x="30146" y="20800"/>
                    <a:pt x="30070" y="20716"/>
                    <a:pt x="30017" y="20776"/>
                  </a:cubicBezTo>
                  <a:cubicBezTo>
                    <a:pt x="29940" y="20852"/>
                    <a:pt x="29851" y="20912"/>
                    <a:pt x="29763" y="20972"/>
                  </a:cubicBezTo>
                  <a:cubicBezTo>
                    <a:pt x="29685" y="21019"/>
                    <a:pt x="29556" y="21084"/>
                    <a:pt x="29567" y="21190"/>
                  </a:cubicBezTo>
                  <a:cubicBezTo>
                    <a:pt x="29567" y="21220"/>
                    <a:pt x="29585" y="21243"/>
                    <a:pt x="29614" y="21249"/>
                  </a:cubicBezTo>
                  <a:close/>
                  <a:moveTo>
                    <a:pt x="30034" y="21770"/>
                  </a:moveTo>
                  <a:cubicBezTo>
                    <a:pt x="30004" y="21758"/>
                    <a:pt x="29993" y="21717"/>
                    <a:pt x="30011" y="21687"/>
                  </a:cubicBezTo>
                  <a:cubicBezTo>
                    <a:pt x="30070" y="21581"/>
                    <a:pt x="30217" y="21557"/>
                    <a:pt x="30307" y="21474"/>
                  </a:cubicBezTo>
                  <a:cubicBezTo>
                    <a:pt x="30408" y="21379"/>
                    <a:pt x="30490" y="21273"/>
                    <a:pt x="30537" y="21142"/>
                  </a:cubicBezTo>
                  <a:cubicBezTo>
                    <a:pt x="30555" y="21090"/>
                    <a:pt x="30632" y="21107"/>
                    <a:pt x="30626" y="21160"/>
                  </a:cubicBezTo>
                  <a:cubicBezTo>
                    <a:pt x="30596" y="21338"/>
                    <a:pt x="30550" y="21510"/>
                    <a:pt x="30419" y="21633"/>
                  </a:cubicBezTo>
                  <a:cubicBezTo>
                    <a:pt x="30331" y="21728"/>
                    <a:pt x="30165" y="21852"/>
                    <a:pt x="30034" y="21770"/>
                  </a:cubicBezTo>
                  <a:close/>
                  <a:moveTo>
                    <a:pt x="40464" y="26537"/>
                  </a:moveTo>
                  <a:cubicBezTo>
                    <a:pt x="40488" y="26431"/>
                    <a:pt x="40328" y="26395"/>
                    <a:pt x="40305" y="26496"/>
                  </a:cubicBezTo>
                  <a:cubicBezTo>
                    <a:pt x="40286" y="26580"/>
                    <a:pt x="40257" y="26668"/>
                    <a:pt x="40275" y="26750"/>
                  </a:cubicBezTo>
                  <a:cubicBezTo>
                    <a:pt x="40281" y="26815"/>
                    <a:pt x="40316" y="26899"/>
                    <a:pt x="40393" y="26905"/>
                  </a:cubicBezTo>
                  <a:cubicBezTo>
                    <a:pt x="40404" y="26905"/>
                    <a:pt x="40423" y="26892"/>
                    <a:pt x="40428" y="26881"/>
                  </a:cubicBezTo>
                  <a:cubicBezTo>
                    <a:pt x="40452" y="26840"/>
                    <a:pt x="40434" y="26774"/>
                    <a:pt x="40440" y="26727"/>
                  </a:cubicBezTo>
                  <a:cubicBezTo>
                    <a:pt x="40440" y="26662"/>
                    <a:pt x="40452" y="26597"/>
                    <a:pt x="40464" y="26537"/>
                  </a:cubicBezTo>
                  <a:close/>
                  <a:moveTo>
                    <a:pt x="41097" y="26509"/>
                  </a:moveTo>
                  <a:cubicBezTo>
                    <a:pt x="41108" y="26425"/>
                    <a:pt x="40991" y="26402"/>
                    <a:pt x="40966" y="26479"/>
                  </a:cubicBezTo>
                  <a:cubicBezTo>
                    <a:pt x="40931" y="26602"/>
                    <a:pt x="40854" y="26798"/>
                    <a:pt x="40961" y="26899"/>
                  </a:cubicBezTo>
                  <a:cubicBezTo>
                    <a:pt x="40972" y="26911"/>
                    <a:pt x="41002" y="26916"/>
                    <a:pt x="41015" y="26899"/>
                  </a:cubicBezTo>
                  <a:cubicBezTo>
                    <a:pt x="41062" y="26845"/>
                    <a:pt x="41062" y="26793"/>
                    <a:pt x="41067" y="26727"/>
                  </a:cubicBezTo>
                  <a:cubicBezTo>
                    <a:pt x="41073" y="26651"/>
                    <a:pt x="41086" y="26580"/>
                    <a:pt x="41097" y="26509"/>
                  </a:cubicBezTo>
                  <a:close/>
                  <a:moveTo>
                    <a:pt x="41736" y="26319"/>
                  </a:moveTo>
                  <a:cubicBezTo>
                    <a:pt x="41753" y="26253"/>
                    <a:pt x="41659" y="26218"/>
                    <a:pt x="41624" y="26277"/>
                  </a:cubicBezTo>
                  <a:cubicBezTo>
                    <a:pt x="41517" y="26466"/>
                    <a:pt x="41441" y="26769"/>
                    <a:pt x="41629" y="26935"/>
                  </a:cubicBezTo>
                  <a:cubicBezTo>
                    <a:pt x="41665" y="26970"/>
                    <a:pt x="41712" y="26940"/>
                    <a:pt x="41717" y="26899"/>
                  </a:cubicBezTo>
                  <a:cubicBezTo>
                    <a:pt x="41730" y="26698"/>
                    <a:pt x="41671" y="26514"/>
                    <a:pt x="41736" y="26319"/>
                  </a:cubicBezTo>
                  <a:close/>
                  <a:moveTo>
                    <a:pt x="47652" y="17712"/>
                  </a:moveTo>
                  <a:cubicBezTo>
                    <a:pt x="47669" y="17611"/>
                    <a:pt x="47522" y="17576"/>
                    <a:pt x="47497" y="17676"/>
                  </a:cubicBezTo>
                  <a:cubicBezTo>
                    <a:pt x="47475" y="17806"/>
                    <a:pt x="47546" y="17960"/>
                    <a:pt x="47664" y="18013"/>
                  </a:cubicBezTo>
                  <a:cubicBezTo>
                    <a:pt x="47693" y="18031"/>
                    <a:pt x="47729" y="18007"/>
                    <a:pt x="47729" y="17972"/>
                  </a:cubicBezTo>
                  <a:cubicBezTo>
                    <a:pt x="47729" y="17925"/>
                    <a:pt x="47710" y="17877"/>
                    <a:pt x="47693" y="17835"/>
                  </a:cubicBezTo>
                  <a:cubicBezTo>
                    <a:pt x="47675" y="17800"/>
                    <a:pt x="47645" y="17753"/>
                    <a:pt x="47652" y="17712"/>
                  </a:cubicBezTo>
                  <a:close/>
                  <a:moveTo>
                    <a:pt x="47776" y="17516"/>
                  </a:moveTo>
                  <a:cubicBezTo>
                    <a:pt x="47901" y="17439"/>
                    <a:pt x="47604" y="17191"/>
                    <a:pt x="47557" y="17138"/>
                  </a:cubicBezTo>
                  <a:cubicBezTo>
                    <a:pt x="47527" y="17108"/>
                    <a:pt x="47475" y="17144"/>
                    <a:pt x="47486" y="17179"/>
                  </a:cubicBezTo>
                  <a:cubicBezTo>
                    <a:pt x="47522" y="17256"/>
                    <a:pt x="47557" y="17327"/>
                    <a:pt x="47604" y="17392"/>
                  </a:cubicBezTo>
                  <a:cubicBezTo>
                    <a:pt x="47634" y="17439"/>
                    <a:pt x="47710" y="17557"/>
                    <a:pt x="47776" y="17516"/>
                  </a:cubicBezTo>
                  <a:close/>
                  <a:moveTo>
                    <a:pt x="47876" y="16563"/>
                  </a:moveTo>
                  <a:cubicBezTo>
                    <a:pt x="47759" y="16416"/>
                    <a:pt x="47617" y="16333"/>
                    <a:pt x="47432" y="16298"/>
                  </a:cubicBezTo>
                  <a:cubicBezTo>
                    <a:pt x="47391" y="16292"/>
                    <a:pt x="47380" y="16339"/>
                    <a:pt x="47409" y="16357"/>
                  </a:cubicBezTo>
                  <a:cubicBezTo>
                    <a:pt x="47533" y="16451"/>
                    <a:pt x="47645" y="16576"/>
                    <a:pt x="47740" y="16700"/>
                  </a:cubicBezTo>
                  <a:cubicBezTo>
                    <a:pt x="47830" y="16824"/>
                    <a:pt x="47876" y="16966"/>
                    <a:pt x="48000" y="17060"/>
                  </a:cubicBezTo>
                  <a:cubicBezTo>
                    <a:pt x="48024" y="17084"/>
                    <a:pt x="48071" y="17079"/>
                    <a:pt x="48078" y="17037"/>
                  </a:cubicBezTo>
                  <a:cubicBezTo>
                    <a:pt x="48095" y="16854"/>
                    <a:pt x="47989" y="16700"/>
                    <a:pt x="47876" y="16563"/>
                  </a:cubicBezTo>
                  <a:close/>
                  <a:moveTo>
                    <a:pt x="50148" y="20901"/>
                  </a:moveTo>
                  <a:cubicBezTo>
                    <a:pt x="50189" y="20901"/>
                    <a:pt x="50243" y="20877"/>
                    <a:pt x="50266" y="20835"/>
                  </a:cubicBezTo>
                  <a:cubicBezTo>
                    <a:pt x="50314" y="20781"/>
                    <a:pt x="50326" y="20681"/>
                    <a:pt x="50260" y="20639"/>
                  </a:cubicBezTo>
                  <a:lnTo>
                    <a:pt x="50260" y="20634"/>
                  </a:lnTo>
                  <a:cubicBezTo>
                    <a:pt x="50236" y="20610"/>
                    <a:pt x="50208" y="20587"/>
                    <a:pt x="50172" y="20581"/>
                  </a:cubicBezTo>
                  <a:cubicBezTo>
                    <a:pt x="50130" y="20568"/>
                    <a:pt x="50094" y="20581"/>
                    <a:pt x="50053" y="20598"/>
                  </a:cubicBezTo>
                  <a:lnTo>
                    <a:pt x="50053" y="20604"/>
                  </a:lnTo>
                  <a:cubicBezTo>
                    <a:pt x="50006" y="20622"/>
                    <a:pt x="49971" y="20693"/>
                    <a:pt x="49976" y="20740"/>
                  </a:cubicBezTo>
                  <a:cubicBezTo>
                    <a:pt x="49988" y="20830"/>
                    <a:pt x="50053" y="20906"/>
                    <a:pt x="50148" y="20901"/>
                  </a:cubicBezTo>
                  <a:close/>
                  <a:moveTo>
                    <a:pt x="50533" y="20238"/>
                  </a:moveTo>
                  <a:cubicBezTo>
                    <a:pt x="50882" y="20107"/>
                    <a:pt x="51106" y="19634"/>
                    <a:pt x="51278" y="19332"/>
                  </a:cubicBezTo>
                  <a:cubicBezTo>
                    <a:pt x="51497" y="18919"/>
                    <a:pt x="51628" y="18510"/>
                    <a:pt x="51699" y="18054"/>
                  </a:cubicBezTo>
                  <a:cubicBezTo>
                    <a:pt x="51710" y="17990"/>
                    <a:pt x="51628" y="17972"/>
                    <a:pt x="51603" y="18031"/>
                  </a:cubicBezTo>
                  <a:cubicBezTo>
                    <a:pt x="51478" y="18409"/>
                    <a:pt x="51308" y="18788"/>
                    <a:pt x="51124" y="19137"/>
                  </a:cubicBezTo>
                  <a:cubicBezTo>
                    <a:pt x="51035" y="19309"/>
                    <a:pt x="50935" y="19474"/>
                    <a:pt x="50823" y="19634"/>
                  </a:cubicBezTo>
                  <a:cubicBezTo>
                    <a:pt x="50705" y="19806"/>
                    <a:pt x="50539" y="19954"/>
                    <a:pt x="50462" y="20148"/>
                  </a:cubicBezTo>
                  <a:cubicBezTo>
                    <a:pt x="50443" y="20191"/>
                    <a:pt x="50473" y="20255"/>
                    <a:pt x="50533" y="20238"/>
                  </a:cubicBezTo>
                  <a:close/>
                  <a:moveTo>
                    <a:pt x="29395" y="2586"/>
                  </a:moveTo>
                  <a:cubicBezTo>
                    <a:pt x="29419" y="2627"/>
                    <a:pt x="29455" y="2657"/>
                    <a:pt x="29502" y="2662"/>
                  </a:cubicBezTo>
                  <a:cubicBezTo>
                    <a:pt x="29520" y="2668"/>
                    <a:pt x="29537" y="2668"/>
                    <a:pt x="29556" y="2668"/>
                  </a:cubicBezTo>
                  <a:cubicBezTo>
                    <a:pt x="29567" y="2668"/>
                    <a:pt x="29578" y="2674"/>
                    <a:pt x="29591" y="2674"/>
                  </a:cubicBezTo>
                  <a:cubicBezTo>
                    <a:pt x="29603" y="2674"/>
                    <a:pt x="29614" y="2668"/>
                    <a:pt x="29627" y="2668"/>
                  </a:cubicBezTo>
                  <a:cubicBezTo>
                    <a:pt x="29632" y="2668"/>
                    <a:pt x="29638" y="2662"/>
                    <a:pt x="29644" y="2662"/>
                  </a:cubicBezTo>
                  <a:cubicBezTo>
                    <a:pt x="29656" y="2662"/>
                    <a:pt x="29668" y="2662"/>
                    <a:pt x="29679" y="2657"/>
                  </a:cubicBezTo>
                  <a:cubicBezTo>
                    <a:pt x="29786" y="2621"/>
                    <a:pt x="29821" y="2485"/>
                    <a:pt x="29739" y="2408"/>
                  </a:cubicBezTo>
                  <a:cubicBezTo>
                    <a:pt x="29733" y="2395"/>
                    <a:pt x="29720" y="2390"/>
                    <a:pt x="29709" y="2384"/>
                  </a:cubicBezTo>
                  <a:cubicBezTo>
                    <a:pt x="29703" y="2378"/>
                    <a:pt x="29703" y="2378"/>
                    <a:pt x="29698" y="2373"/>
                  </a:cubicBezTo>
                  <a:cubicBezTo>
                    <a:pt x="29679" y="2354"/>
                    <a:pt x="29656" y="2348"/>
                    <a:pt x="29632" y="2337"/>
                  </a:cubicBezTo>
                  <a:cubicBezTo>
                    <a:pt x="29614" y="2330"/>
                    <a:pt x="29597" y="2324"/>
                    <a:pt x="29585" y="2319"/>
                  </a:cubicBezTo>
                  <a:cubicBezTo>
                    <a:pt x="29537" y="2307"/>
                    <a:pt x="29490" y="2319"/>
                    <a:pt x="29449" y="2343"/>
                  </a:cubicBezTo>
                  <a:lnTo>
                    <a:pt x="29449" y="2343"/>
                  </a:lnTo>
                  <a:cubicBezTo>
                    <a:pt x="29414" y="2366"/>
                    <a:pt x="29384" y="2408"/>
                    <a:pt x="29373" y="2449"/>
                  </a:cubicBezTo>
                  <a:cubicBezTo>
                    <a:pt x="29360" y="2496"/>
                    <a:pt x="29373" y="2543"/>
                    <a:pt x="29395" y="2586"/>
                  </a:cubicBezTo>
                  <a:close/>
                  <a:moveTo>
                    <a:pt x="30372" y="1952"/>
                  </a:moveTo>
                  <a:cubicBezTo>
                    <a:pt x="30798" y="1656"/>
                    <a:pt x="31123" y="1248"/>
                    <a:pt x="31531" y="929"/>
                  </a:cubicBezTo>
                  <a:cubicBezTo>
                    <a:pt x="31756" y="746"/>
                    <a:pt x="31999" y="585"/>
                    <a:pt x="32270" y="467"/>
                  </a:cubicBezTo>
                  <a:cubicBezTo>
                    <a:pt x="32519" y="355"/>
                    <a:pt x="32773" y="372"/>
                    <a:pt x="33034" y="314"/>
                  </a:cubicBezTo>
                  <a:cubicBezTo>
                    <a:pt x="33040" y="314"/>
                    <a:pt x="33040" y="301"/>
                    <a:pt x="33034" y="295"/>
                  </a:cubicBezTo>
                  <a:cubicBezTo>
                    <a:pt x="32608" y="0"/>
                    <a:pt x="31910" y="408"/>
                    <a:pt x="31549" y="639"/>
                  </a:cubicBezTo>
                  <a:cubicBezTo>
                    <a:pt x="31076" y="946"/>
                    <a:pt x="30579" y="1384"/>
                    <a:pt x="30301" y="1881"/>
                  </a:cubicBezTo>
                  <a:cubicBezTo>
                    <a:pt x="30271" y="1928"/>
                    <a:pt x="30331" y="1982"/>
                    <a:pt x="30372" y="1952"/>
                  </a:cubicBezTo>
                  <a:close/>
                  <a:moveTo>
                    <a:pt x="32767" y="9436"/>
                  </a:moveTo>
                  <a:cubicBezTo>
                    <a:pt x="32371" y="9210"/>
                    <a:pt x="31898" y="9163"/>
                    <a:pt x="31519" y="9442"/>
                  </a:cubicBezTo>
                  <a:cubicBezTo>
                    <a:pt x="31005" y="9819"/>
                    <a:pt x="30744" y="10772"/>
                    <a:pt x="30946" y="11364"/>
                  </a:cubicBezTo>
                  <a:cubicBezTo>
                    <a:pt x="30963" y="11424"/>
                    <a:pt x="31063" y="11441"/>
                    <a:pt x="31088" y="11375"/>
                  </a:cubicBezTo>
                  <a:cubicBezTo>
                    <a:pt x="31318" y="10843"/>
                    <a:pt x="31235" y="10193"/>
                    <a:pt x="31680" y="9755"/>
                  </a:cubicBezTo>
                  <a:cubicBezTo>
                    <a:pt x="31939" y="9500"/>
                    <a:pt x="32330" y="9518"/>
                    <a:pt x="32644" y="9660"/>
                  </a:cubicBezTo>
                  <a:cubicBezTo>
                    <a:pt x="33004" y="9826"/>
                    <a:pt x="33300" y="10139"/>
                    <a:pt x="33477" y="10488"/>
                  </a:cubicBezTo>
                  <a:cubicBezTo>
                    <a:pt x="33632" y="10785"/>
                    <a:pt x="33744" y="11304"/>
                    <a:pt x="33447" y="11559"/>
                  </a:cubicBezTo>
                  <a:cubicBezTo>
                    <a:pt x="32999" y="11211"/>
                    <a:pt x="32377" y="11405"/>
                    <a:pt x="32199" y="11949"/>
                  </a:cubicBezTo>
                  <a:cubicBezTo>
                    <a:pt x="32123" y="12180"/>
                    <a:pt x="32188" y="12423"/>
                    <a:pt x="32341" y="12601"/>
                  </a:cubicBezTo>
                  <a:cubicBezTo>
                    <a:pt x="32543" y="12836"/>
                    <a:pt x="32886" y="12784"/>
                    <a:pt x="33141" y="12694"/>
                  </a:cubicBezTo>
                  <a:cubicBezTo>
                    <a:pt x="33253" y="12659"/>
                    <a:pt x="33229" y="12481"/>
                    <a:pt x="33105" y="12489"/>
                  </a:cubicBezTo>
                  <a:cubicBezTo>
                    <a:pt x="32791" y="12500"/>
                    <a:pt x="32436" y="12405"/>
                    <a:pt x="32543" y="12033"/>
                  </a:cubicBezTo>
                  <a:cubicBezTo>
                    <a:pt x="32661" y="11613"/>
                    <a:pt x="33116" y="11730"/>
                    <a:pt x="33412" y="11825"/>
                  </a:cubicBezTo>
                  <a:cubicBezTo>
                    <a:pt x="33460" y="11843"/>
                    <a:pt x="33525" y="11807"/>
                    <a:pt x="33548" y="11766"/>
                  </a:cubicBezTo>
                  <a:cubicBezTo>
                    <a:pt x="33761" y="11334"/>
                    <a:pt x="33862" y="10998"/>
                    <a:pt x="33709" y="10512"/>
                  </a:cubicBezTo>
                  <a:cubicBezTo>
                    <a:pt x="33561" y="10056"/>
                    <a:pt x="33176" y="9666"/>
                    <a:pt x="32767" y="9436"/>
                  </a:cubicBezTo>
                  <a:close/>
                  <a:moveTo>
                    <a:pt x="28739" y="52093"/>
                  </a:moveTo>
                  <a:cubicBezTo>
                    <a:pt x="27899" y="52177"/>
                    <a:pt x="27047" y="52248"/>
                    <a:pt x="26195" y="52295"/>
                  </a:cubicBezTo>
                  <a:cubicBezTo>
                    <a:pt x="25474" y="53957"/>
                    <a:pt x="24325" y="55288"/>
                    <a:pt x="22711" y="56412"/>
                  </a:cubicBezTo>
                  <a:cubicBezTo>
                    <a:pt x="21090" y="57548"/>
                    <a:pt x="18995" y="58476"/>
                    <a:pt x="16382" y="59347"/>
                  </a:cubicBezTo>
                  <a:lnTo>
                    <a:pt x="16369" y="59347"/>
                  </a:lnTo>
                  <a:cubicBezTo>
                    <a:pt x="16257" y="59377"/>
                    <a:pt x="16275" y="59601"/>
                    <a:pt x="16357" y="59932"/>
                  </a:cubicBezTo>
                  <a:cubicBezTo>
                    <a:pt x="16417" y="60180"/>
                    <a:pt x="16505" y="60470"/>
                    <a:pt x="16606" y="60789"/>
                  </a:cubicBezTo>
                  <a:cubicBezTo>
                    <a:pt x="16972" y="61973"/>
                    <a:pt x="17434" y="63464"/>
                    <a:pt x="16920" y="64493"/>
                  </a:cubicBezTo>
                  <a:cubicBezTo>
                    <a:pt x="16866" y="64600"/>
                    <a:pt x="16742" y="64611"/>
                    <a:pt x="16641" y="64523"/>
                  </a:cubicBezTo>
                  <a:cubicBezTo>
                    <a:pt x="16636" y="64516"/>
                    <a:pt x="16636" y="64510"/>
                    <a:pt x="16630" y="64505"/>
                  </a:cubicBezTo>
                  <a:lnTo>
                    <a:pt x="11885" y="59358"/>
                  </a:lnTo>
                  <a:cubicBezTo>
                    <a:pt x="11790" y="59257"/>
                    <a:pt x="11767" y="59098"/>
                    <a:pt x="11831" y="58997"/>
                  </a:cubicBezTo>
                  <a:cubicBezTo>
                    <a:pt x="11844" y="58973"/>
                    <a:pt x="11861" y="58956"/>
                    <a:pt x="11885" y="58944"/>
                  </a:cubicBezTo>
                  <a:cubicBezTo>
                    <a:pt x="13518" y="57944"/>
                    <a:pt x="15126" y="56756"/>
                    <a:pt x="16481" y="55442"/>
                  </a:cubicBezTo>
                  <a:cubicBezTo>
                    <a:pt x="17553" y="54400"/>
                    <a:pt x="18469" y="53277"/>
                    <a:pt x="19120" y="52106"/>
                  </a:cubicBezTo>
                  <a:cubicBezTo>
                    <a:pt x="16866" y="51768"/>
                    <a:pt x="15381" y="51077"/>
                    <a:pt x="15470" y="49941"/>
                  </a:cubicBezTo>
                  <a:cubicBezTo>
                    <a:pt x="15476" y="49892"/>
                    <a:pt x="15494" y="49851"/>
                    <a:pt x="15517" y="49821"/>
                  </a:cubicBezTo>
                  <a:lnTo>
                    <a:pt x="15517" y="49816"/>
                  </a:lnTo>
                  <a:cubicBezTo>
                    <a:pt x="16227" y="48941"/>
                    <a:pt x="16871" y="47568"/>
                    <a:pt x="17333" y="46160"/>
                  </a:cubicBezTo>
                  <a:cubicBezTo>
                    <a:pt x="17807" y="44729"/>
                    <a:pt x="18091" y="43268"/>
                    <a:pt x="18067" y="42261"/>
                  </a:cubicBezTo>
                  <a:cubicBezTo>
                    <a:pt x="18055" y="42238"/>
                    <a:pt x="18050" y="42209"/>
                    <a:pt x="18050" y="42179"/>
                  </a:cubicBezTo>
                  <a:cubicBezTo>
                    <a:pt x="18020" y="39806"/>
                    <a:pt x="18132" y="37884"/>
                    <a:pt x="18457" y="36175"/>
                  </a:cubicBezTo>
                  <a:cubicBezTo>
                    <a:pt x="18741" y="34660"/>
                    <a:pt x="19197" y="33300"/>
                    <a:pt x="19877" y="31932"/>
                  </a:cubicBezTo>
                  <a:cubicBezTo>
                    <a:pt x="19883" y="31927"/>
                    <a:pt x="19883" y="31915"/>
                    <a:pt x="19888" y="31910"/>
                  </a:cubicBezTo>
                  <a:cubicBezTo>
                    <a:pt x="19931" y="31809"/>
                    <a:pt x="19978" y="31714"/>
                    <a:pt x="20025" y="31620"/>
                  </a:cubicBezTo>
                  <a:cubicBezTo>
                    <a:pt x="19942" y="31566"/>
                    <a:pt x="19866" y="31513"/>
                    <a:pt x="19782" y="31460"/>
                  </a:cubicBezTo>
                  <a:cubicBezTo>
                    <a:pt x="19776" y="31465"/>
                    <a:pt x="19771" y="31471"/>
                    <a:pt x="19765" y="31478"/>
                  </a:cubicBezTo>
                  <a:cubicBezTo>
                    <a:pt x="15268" y="34506"/>
                    <a:pt x="10880" y="31123"/>
                    <a:pt x="8330" y="29158"/>
                  </a:cubicBezTo>
                  <a:cubicBezTo>
                    <a:pt x="7413" y="28448"/>
                    <a:pt x="6744" y="27934"/>
                    <a:pt x="6501" y="28022"/>
                  </a:cubicBezTo>
                  <a:cubicBezTo>
                    <a:pt x="5425" y="28418"/>
                    <a:pt x="4230" y="27768"/>
                    <a:pt x="3923" y="27585"/>
                  </a:cubicBezTo>
                  <a:cubicBezTo>
                    <a:pt x="3514" y="27686"/>
                    <a:pt x="1420" y="28159"/>
                    <a:pt x="959" y="27490"/>
                  </a:cubicBezTo>
                  <a:cubicBezTo>
                    <a:pt x="699" y="27105"/>
                    <a:pt x="882" y="26798"/>
                    <a:pt x="1248" y="26550"/>
                  </a:cubicBezTo>
                  <a:cubicBezTo>
                    <a:pt x="1551" y="26343"/>
                    <a:pt x="1988" y="26165"/>
                    <a:pt x="2326" y="26029"/>
                  </a:cubicBezTo>
                  <a:cubicBezTo>
                    <a:pt x="2302" y="26012"/>
                    <a:pt x="2283" y="25993"/>
                    <a:pt x="2260" y="25976"/>
                  </a:cubicBezTo>
                  <a:lnTo>
                    <a:pt x="2260" y="25976"/>
                  </a:lnTo>
                  <a:cubicBezTo>
                    <a:pt x="1715" y="25751"/>
                    <a:pt x="970" y="25444"/>
                    <a:pt x="557" y="25124"/>
                  </a:cubicBezTo>
                  <a:cubicBezTo>
                    <a:pt x="172" y="24828"/>
                    <a:pt x="0" y="24514"/>
                    <a:pt x="243" y="24195"/>
                  </a:cubicBezTo>
                  <a:cubicBezTo>
                    <a:pt x="628" y="23705"/>
                    <a:pt x="1881" y="23976"/>
                    <a:pt x="2657" y="24148"/>
                  </a:cubicBezTo>
                  <a:cubicBezTo>
                    <a:pt x="2722" y="24166"/>
                    <a:pt x="2780" y="24183"/>
                    <a:pt x="2828" y="24202"/>
                  </a:cubicBezTo>
                  <a:cubicBezTo>
                    <a:pt x="2816" y="24183"/>
                    <a:pt x="2804" y="24172"/>
                    <a:pt x="2793" y="24153"/>
                  </a:cubicBezTo>
                  <a:cubicBezTo>
                    <a:pt x="2757" y="24107"/>
                    <a:pt x="2728" y="24060"/>
                    <a:pt x="2709" y="24006"/>
                  </a:cubicBezTo>
                  <a:cubicBezTo>
                    <a:pt x="2432" y="23639"/>
                    <a:pt x="2089" y="23189"/>
                    <a:pt x="1911" y="22823"/>
                  </a:cubicBezTo>
                  <a:cubicBezTo>
                    <a:pt x="1715" y="22420"/>
                    <a:pt x="1687" y="22107"/>
                    <a:pt x="1971" y="21971"/>
                  </a:cubicBezTo>
                  <a:cubicBezTo>
                    <a:pt x="2432" y="21740"/>
                    <a:pt x="3929" y="22799"/>
                    <a:pt x="4768" y="23391"/>
                  </a:cubicBezTo>
                  <a:cubicBezTo>
                    <a:pt x="4857" y="23456"/>
                    <a:pt x="4923" y="23514"/>
                    <a:pt x="4969" y="23568"/>
                  </a:cubicBezTo>
                  <a:cubicBezTo>
                    <a:pt x="4816" y="22947"/>
                    <a:pt x="4620" y="21930"/>
                    <a:pt x="5371" y="21723"/>
                  </a:cubicBezTo>
                  <a:cubicBezTo>
                    <a:pt x="6117" y="21521"/>
                    <a:pt x="6342" y="22291"/>
                    <a:pt x="6692" y="23514"/>
                  </a:cubicBezTo>
                  <a:cubicBezTo>
                    <a:pt x="6869" y="24118"/>
                    <a:pt x="7082" y="24852"/>
                    <a:pt x="7419" y="25627"/>
                  </a:cubicBezTo>
                  <a:cubicBezTo>
                    <a:pt x="7465" y="25739"/>
                    <a:pt x="7536" y="25851"/>
                    <a:pt x="7631" y="25958"/>
                  </a:cubicBezTo>
                  <a:cubicBezTo>
                    <a:pt x="8360" y="26793"/>
                    <a:pt x="10163" y="27425"/>
                    <a:pt x="11980" y="27779"/>
                  </a:cubicBezTo>
                  <a:cubicBezTo>
                    <a:pt x="13808" y="28129"/>
                    <a:pt x="15623" y="28188"/>
                    <a:pt x="16363" y="27869"/>
                  </a:cubicBezTo>
                  <a:lnTo>
                    <a:pt x="16470" y="27815"/>
                  </a:lnTo>
                  <a:cubicBezTo>
                    <a:pt x="16328" y="27508"/>
                    <a:pt x="16210" y="27195"/>
                    <a:pt x="16109" y="26864"/>
                  </a:cubicBezTo>
                  <a:cubicBezTo>
                    <a:pt x="16085" y="26774"/>
                    <a:pt x="16091" y="26679"/>
                    <a:pt x="16139" y="26621"/>
                  </a:cubicBezTo>
                  <a:cubicBezTo>
                    <a:pt x="18552" y="23492"/>
                    <a:pt x="21019" y="22078"/>
                    <a:pt x="23432" y="21717"/>
                  </a:cubicBezTo>
                  <a:cubicBezTo>
                    <a:pt x="23923" y="21646"/>
                    <a:pt x="24409" y="21616"/>
                    <a:pt x="24887" y="21622"/>
                  </a:cubicBezTo>
                  <a:cubicBezTo>
                    <a:pt x="23847" y="20598"/>
                    <a:pt x="23001" y="19462"/>
                    <a:pt x="22457" y="18226"/>
                  </a:cubicBezTo>
                  <a:cubicBezTo>
                    <a:pt x="21883" y="16907"/>
                    <a:pt x="21646" y="15481"/>
                    <a:pt x="21870" y="13949"/>
                  </a:cubicBezTo>
                  <a:cubicBezTo>
                    <a:pt x="21883" y="13878"/>
                    <a:pt x="21912" y="13830"/>
                    <a:pt x="21960" y="13807"/>
                  </a:cubicBezTo>
                  <a:cubicBezTo>
                    <a:pt x="22042" y="13712"/>
                    <a:pt x="22167" y="13671"/>
                    <a:pt x="22250" y="13712"/>
                  </a:cubicBezTo>
                  <a:cubicBezTo>
                    <a:pt x="22692" y="13937"/>
                    <a:pt x="23126" y="14073"/>
                    <a:pt x="23533" y="14138"/>
                  </a:cubicBezTo>
                  <a:cubicBezTo>
                    <a:pt x="24332" y="14263"/>
                    <a:pt x="25048" y="14091"/>
                    <a:pt x="25651" y="13701"/>
                  </a:cubicBezTo>
                  <a:cubicBezTo>
                    <a:pt x="26255" y="13316"/>
                    <a:pt x="26757" y="12707"/>
                    <a:pt x="27136" y="11949"/>
                  </a:cubicBezTo>
                  <a:cubicBezTo>
                    <a:pt x="27467" y="11299"/>
                    <a:pt x="27704" y="10542"/>
                    <a:pt x="27828" y="9726"/>
                  </a:cubicBezTo>
                  <a:cubicBezTo>
                    <a:pt x="27970" y="8773"/>
                    <a:pt x="28183" y="7903"/>
                    <a:pt x="28467" y="7116"/>
                  </a:cubicBezTo>
                  <a:cubicBezTo>
                    <a:pt x="29248" y="4904"/>
                    <a:pt x="30508" y="3307"/>
                    <a:pt x="32046" y="2324"/>
                  </a:cubicBezTo>
                  <a:cubicBezTo>
                    <a:pt x="33567" y="1355"/>
                    <a:pt x="35347" y="1000"/>
                    <a:pt x="37163" y="1278"/>
                  </a:cubicBezTo>
                  <a:cubicBezTo>
                    <a:pt x="37671" y="1355"/>
                    <a:pt x="38187" y="1485"/>
                    <a:pt x="38700" y="1663"/>
                  </a:cubicBezTo>
                  <a:cubicBezTo>
                    <a:pt x="42274" y="645"/>
                    <a:pt x="45386" y="1751"/>
                    <a:pt x="47622" y="3946"/>
                  </a:cubicBezTo>
                  <a:cubicBezTo>
                    <a:pt x="48841" y="5147"/>
                    <a:pt x="49799" y="6667"/>
                    <a:pt x="50432" y="8347"/>
                  </a:cubicBezTo>
                  <a:cubicBezTo>
                    <a:pt x="51065" y="10027"/>
                    <a:pt x="51372" y="11867"/>
                    <a:pt x="51278" y="13695"/>
                  </a:cubicBezTo>
                  <a:cubicBezTo>
                    <a:pt x="51101" y="17333"/>
                    <a:pt x="49367" y="20923"/>
                    <a:pt x="45558" y="23178"/>
                  </a:cubicBezTo>
                  <a:cubicBezTo>
                    <a:pt x="45551" y="23201"/>
                    <a:pt x="45534" y="23219"/>
                    <a:pt x="45515" y="23236"/>
                  </a:cubicBezTo>
                  <a:cubicBezTo>
                    <a:pt x="45403" y="23320"/>
                    <a:pt x="45267" y="23414"/>
                    <a:pt x="45119" y="23514"/>
                  </a:cubicBezTo>
                  <a:cubicBezTo>
                    <a:pt x="44972" y="23615"/>
                    <a:pt x="44818" y="23740"/>
                    <a:pt x="44646" y="23869"/>
                  </a:cubicBezTo>
                  <a:cubicBezTo>
                    <a:pt x="44344" y="24107"/>
                    <a:pt x="44002" y="24372"/>
                    <a:pt x="43611" y="24633"/>
                  </a:cubicBezTo>
                  <a:cubicBezTo>
                    <a:pt x="42760" y="25425"/>
                    <a:pt x="42173" y="26461"/>
                    <a:pt x="43232" y="27680"/>
                  </a:cubicBezTo>
                  <a:cubicBezTo>
                    <a:pt x="43350" y="27822"/>
                    <a:pt x="43410" y="27964"/>
                    <a:pt x="43416" y="28099"/>
                  </a:cubicBezTo>
                  <a:cubicBezTo>
                    <a:pt x="43421" y="28330"/>
                    <a:pt x="43286" y="28489"/>
                    <a:pt x="43031" y="28590"/>
                  </a:cubicBezTo>
                  <a:cubicBezTo>
                    <a:pt x="42836" y="28667"/>
                    <a:pt x="42558" y="28715"/>
                    <a:pt x="42222" y="28745"/>
                  </a:cubicBezTo>
                  <a:cubicBezTo>
                    <a:pt x="41446" y="28797"/>
                    <a:pt x="40340" y="28721"/>
                    <a:pt x="39204" y="28508"/>
                  </a:cubicBezTo>
                  <a:cubicBezTo>
                    <a:pt x="39890" y="28803"/>
                    <a:pt x="40494" y="28934"/>
                    <a:pt x="40996" y="28809"/>
                  </a:cubicBezTo>
                  <a:cubicBezTo>
                    <a:pt x="41026" y="28803"/>
                    <a:pt x="41056" y="28797"/>
                    <a:pt x="41091" y="28809"/>
                  </a:cubicBezTo>
                  <a:cubicBezTo>
                    <a:pt x="41209" y="28851"/>
                    <a:pt x="41292" y="28986"/>
                    <a:pt x="41286" y="29128"/>
                  </a:cubicBezTo>
                  <a:cubicBezTo>
                    <a:pt x="41286" y="29218"/>
                    <a:pt x="41280" y="29313"/>
                    <a:pt x="41275" y="29401"/>
                  </a:cubicBezTo>
                  <a:cubicBezTo>
                    <a:pt x="42694" y="29496"/>
                    <a:pt x="49509" y="29827"/>
                    <a:pt x="50479" y="28063"/>
                  </a:cubicBezTo>
                  <a:cubicBezTo>
                    <a:pt x="50888" y="27312"/>
                    <a:pt x="51172" y="26597"/>
                    <a:pt x="51396" y="26005"/>
                  </a:cubicBezTo>
                  <a:cubicBezTo>
                    <a:pt x="51833" y="24887"/>
                    <a:pt x="52106" y="24178"/>
                    <a:pt x="52786" y="24432"/>
                  </a:cubicBezTo>
                  <a:cubicBezTo>
                    <a:pt x="53531" y="24710"/>
                    <a:pt x="53378" y="25562"/>
                    <a:pt x="53182" y="26189"/>
                  </a:cubicBezTo>
                  <a:cubicBezTo>
                    <a:pt x="53206" y="26171"/>
                    <a:pt x="53230" y="26154"/>
                    <a:pt x="53260" y="26135"/>
                  </a:cubicBezTo>
                  <a:cubicBezTo>
                    <a:pt x="54148" y="25627"/>
                    <a:pt x="55715" y="24716"/>
                    <a:pt x="56171" y="24988"/>
                  </a:cubicBezTo>
                  <a:cubicBezTo>
                    <a:pt x="56507" y="25188"/>
                    <a:pt x="56466" y="25526"/>
                    <a:pt x="56235" y="25911"/>
                  </a:cubicBezTo>
                  <a:cubicBezTo>
                    <a:pt x="56029" y="26253"/>
                    <a:pt x="55631" y="26692"/>
                    <a:pt x="55319" y="27034"/>
                  </a:cubicBezTo>
                  <a:cubicBezTo>
                    <a:pt x="55295" y="27058"/>
                    <a:pt x="55271" y="27077"/>
                    <a:pt x="55241" y="27094"/>
                  </a:cubicBezTo>
                  <a:lnTo>
                    <a:pt x="55265" y="27094"/>
                  </a:lnTo>
                  <a:cubicBezTo>
                    <a:pt x="56064" y="26987"/>
                    <a:pt x="57359" y="26821"/>
                    <a:pt x="57733" y="27413"/>
                  </a:cubicBezTo>
                  <a:cubicBezTo>
                    <a:pt x="57951" y="27762"/>
                    <a:pt x="57791" y="28046"/>
                    <a:pt x="57430" y="28271"/>
                  </a:cubicBezTo>
                  <a:cubicBezTo>
                    <a:pt x="57016" y="28532"/>
                    <a:pt x="56300" y="28762"/>
                    <a:pt x="55751" y="28934"/>
                  </a:cubicBezTo>
                  <a:cubicBezTo>
                    <a:pt x="55702" y="28958"/>
                    <a:pt x="55655" y="28981"/>
                    <a:pt x="55603" y="28993"/>
                  </a:cubicBezTo>
                  <a:cubicBezTo>
                    <a:pt x="55573" y="29005"/>
                    <a:pt x="55538" y="29016"/>
                    <a:pt x="55508" y="29029"/>
                  </a:cubicBezTo>
                  <a:cubicBezTo>
                    <a:pt x="55822" y="29194"/>
                    <a:pt x="56212" y="29401"/>
                    <a:pt x="56490" y="29625"/>
                  </a:cubicBezTo>
                  <a:cubicBezTo>
                    <a:pt x="56685" y="29786"/>
                    <a:pt x="56827" y="29957"/>
                    <a:pt x="56886" y="30129"/>
                  </a:cubicBezTo>
                  <a:cubicBezTo>
                    <a:pt x="56857" y="30436"/>
                    <a:pt x="56720" y="30673"/>
                    <a:pt x="56412" y="30791"/>
                  </a:cubicBezTo>
                  <a:cubicBezTo>
                    <a:pt x="56270" y="30845"/>
                    <a:pt x="56106" y="30862"/>
                    <a:pt x="55939" y="30862"/>
                  </a:cubicBezTo>
                  <a:cubicBezTo>
                    <a:pt x="55945" y="30862"/>
                    <a:pt x="55951" y="30856"/>
                    <a:pt x="55951" y="30856"/>
                  </a:cubicBezTo>
                  <a:cubicBezTo>
                    <a:pt x="55177" y="30832"/>
                    <a:pt x="54153" y="30496"/>
                    <a:pt x="53881" y="30400"/>
                  </a:cubicBezTo>
                  <a:cubicBezTo>
                    <a:pt x="53597" y="30542"/>
                    <a:pt x="52330" y="31110"/>
                    <a:pt x="51265" y="30608"/>
                  </a:cubicBezTo>
                  <a:cubicBezTo>
                    <a:pt x="51006" y="30484"/>
                    <a:pt x="50385" y="30951"/>
                    <a:pt x="49504" y="31620"/>
                  </a:cubicBezTo>
                  <a:cubicBezTo>
                    <a:pt x="47475" y="33146"/>
                    <a:pt x="44144" y="35659"/>
                    <a:pt x="39743" y="34506"/>
                  </a:cubicBezTo>
                  <a:cubicBezTo>
                    <a:pt x="39535" y="34867"/>
                    <a:pt x="39311" y="35211"/>
                    <a:pt x="39068" y="35530"/>
                  </a:cubicBezTo>
                  <a:cubicBezTo>
                    <a:pt x="39038" y="35577"/>
                    <a:pt x="38997" y="35601"/>
                    <a:pt x="38943" y="35601"/>
                  </a:cubicBezTo>
                  <a:cubicBezTo>
                    <a:pt x="37998" y="35583"/>
                    <a:pt x="37133" y="35388"/>
                    <a:pt x="36335" y="35050"/>
                  </a:cubicBezTo>
                  <a:cubicBezTo>
                    <a:pt x="35631" y="34755"/>
                    <a:pt x="34981" y="34346"/>
                    <a:pt x="34383" y="33843"/>
                  </a:cubicBezTo>
                  <a:lnTo>
                    <a:pt x="34370" y="33843"/>
                  </a:lnTo>
                  <a:cubicBezTo>
                    <a:pt x="34359" y="33849"/>
                    <a:pt x="34353" y="33849"/>
                    <a:pt x="34342" y="33849"/>
                  </a:cubicBezTo>
                  <a:lnTo>
                    <a:pt x="34252" y="34133"/>
                  </a:lnTo>
                  <a:cubicBezTo>
                    <a:pt x="33477" y="36547"/>
                    <a:pt x="33187" y="37464"/>
                    <a:pt x="34383" y="41125"/>
                  </a:cubicBezTo>
                  <a:lnTo>
                    <a:pt x="34383" y="41125"/>
                  </a:lnTo>
                  <a:cubicBezTo>
                    <a:pt x="34406" y="41191"/>
                    <a:pt x="34406" y="41262"/>
                    <a:pt x="34389" y="41321"/>
                  </a:cubicBezTo>
                  <a:cubicBezTo>
                    <a:pt x="34306" y="41534"/>
                    <a:pt x="34217" y="41729"/>
                    <a:pt x="34110" y="41901"/>
                  </a:cubicBezTo>
                  <a:cubicBezTo>
                    <a:pt x="34572" y="42700"/>
                    <a:pt x="35216" y="43965"/>
                    <a:pt x="35855" y="45237"/>
                  </a:cubicBezTo>
                  <a:cubicBezTo>
                    <a:pt x="36518" y="46533"/>
                    <a:pt x="37174" y="47834"/>
                    <a:pt x="37624" y="48609"/>
                  </a:cubicBezTo>
                  <a:cubicBezTo>
                    <a:pt x="37643" y="48633"/>
                    <a:pt x="37648" y="48663"/>
                    <a:pt x="37660" y="48686"/>
                  </a:cubicBezTo>
                  <a:cubicBezTo>
                    <a:pt x="37891" y="49325"/>
                    <a:pt x="37447" y="49881"/>
                    <a:pt x="36535" y="50354"/>
                  </a:cubicBezTo>
                  <a:cubicBezTo>
                    <a:pt x="36707" y="52212"/>
                    <a:pt x="36335" y="54194"/>
                    <a:pt x="35435" y="56223"/>
                  </a:cubicBezTo>
                  <a:cubicBezTo>
                    <a:pt x="34560" y="58198"/>
                    <a:pt x="33176" y="60216"/>
                    <a:pt x="31301" y="62203"/>
                  </a:cubicBezTo>
                  <a:cubicBezTo>
                    <a:pt x="31301" y="62209"/>
                    <a:pt x="31295" y="62216"/>
                    <a:pt x="31289" y="62216"/>
                  </a:cubicBezTo>
                  <a:cubicBezTo>
                    <a:pt x="31247" y="62263"/>
                    <a:pt x="31366" y="62416"/>
                    <a:pt x="31560" y="62635"/>
                  </a:cubicBezTo>
                  <a:cubicBezTo>
                    <a:pt x="31727" y="62825"/>
                    <a:pt x="31951" y="63044"/>
                    <a:pt x="32188" y="63281"/>
                  </a:cubicBezTo>
                  <a:cubicBezTo>
                    <a:pt x="33075" y="64150"/>
                    <a:pt x="34193" y="65250"/>
                    <a:pt x="34228" y="66433"/>
                  </a:cubicBezTo>
                  <a:cubicBezTo>
                    <a:pt x="34235" y="66575"/>
                    <a:pt x="34146" y="66664"/>
                    <a:pt x="34034" y="66640"/>
                  </a:cubicBezTo>
                  <a:cubicBezTo>
                    <a:pt x="34028" y="66640"/>
                    <a:pt x="34015" y="66640"/>
                    <a:pt x="34010" y="66634"/>
                  </a:cubicBezTo>
                  <a:lnTo>
                    <a:pt x="27402" y="64351"/>
                  </a:lnTo>
                  <a:cubicBezTo>
                    <a:pt x="27290" y="64310"/>
                    <a:pt x="27200" y="64168"/>
                    <a:pt x="27207" y="64032"/>
                  </a:cubicBezTo>
                  <a:cubicBezTo>
                    <a:pt x="27213" y="63984"/>
                    <a:pt x="27224" y="63943"/>
                    <a:pt x="27249" y="63907"/>
                  </a:cubicBezTo>
                  <a:cubicBezTo>
                    <a:pt x="28455" y="61837"/>
                    <a:pt x="29485" y="59530"/>
                    <a:pt x="30004" y="57288"/>
                  </a:cubicBezTo>
                  <a:cubicBezTo>
                    <a:pt x="30443" y="55413"/>
                    <a:pt x="30520" y="53597"/>
                    <a:pt x="30047" y="52022"/>
                  </a:cubicBezTo>
                  <a:cubicBezTo>
                    <a:pt x="30040" y="51994"/>
                    <a:pt x="30034" y="51970"/>
                    <a:pt x="30034" y="51940"/>
                  </a:cubicBezTo>
                  <a:cubicBezTo>
                    <a:pt x="29608" y="51999"/>
                    <a:pt x="29177" y="52046"/>
                    <a:pt x="28739" y="52093"/>
                  </a:cubicBezTo>
                  <a:close/>
                  <a:moveTo>
                    <a:pt x="31325" y="62984"/>
                  </a:moveTo>
                  <a:lnTo>
                    <a:pt x="31325" y="62984"/>
                  </a:lnTo>
                  <a:cubicBezTo>
                    <a:pt x="31508" y="63191"/>
                    <a:pt x="31738" y="63416"/>
                    <a:pt x="31981" y="63659"/>
                  </a:cubicBezTo>
                  <a:cubicBezTo>
                    <a:pt x="32696" y="64357"/>
                    <a:pt x="33578" y="65226"/>
                    <a:pt x="33780" y="66049"/>
                  </a:cubicBezTo>
                  <a:lnTo>
                    <a:pt x="27763" y="63972"/>
                  </a:lnTo>
                  <a:cubicBezTo>
                    <a:pt x="28136" y="63316"/>
                    <a:pt x="28491" y="62642"/>
                    <a:pt x="28816" y="61955"/>
                  </a:cubicBezTo>
                  <a:cubicBezTo>
                    <a:pt x="29130" y="62156"/>
                    <a:pt x="29976" y="62599"/>
                    <a:pt x="30886" y="62340"/>
                  </a:cubicBezTo>
                  <a:cubicBezTo>
                    <a:pt x="30957" y="62528"/>
                    <a:pt x="31112" y="62749"/>
                    <a:pt x="31325" y="62984"/>
                  </a:cubicBezTo>
                  <a:close/>
                  <a:moveTo>
                    <a:pt x="31034" y="61748"/>
                  </a:moveTo>
                  <a:cubicBezTo>
                    <a:pt x="31276" y="61493"/>
                    <a:pt x="31508" y="61234"/>
                    <a:pt x="31732" y="60974"/>
                  </a:cubicBezTo>
                  <a:cubicBezTo>
                    <a:pt x="31424" y="60926"/>
                    <a:pt x="31099" y="60754"/>
                    <a:pt x="30792" y="60832"/>
                  </a:cubicBezTo>
                  <a:cubicBezTo>
                    <a:pt x="30550" y="60890"/>
                    <a:pt x="30277" y="61002"/>
                    <a:pt x="30023" y="60950"/>
                  </a:cubicBezTo>
                  <a:cubicBezTo>
                    <a:pt x="29769" y="60903"/>
                    <a:pt x="29638" y="60606"/>
                    <a:pt x="29378" y="60808"/>
                  </a:cubicBezTo>
                  <a:cubicBezTo>
                    <a:pt x="29354" y="60825"/>
                    <a:pt x="29337" y="60832"/>
                    <a:pt x="29313" y="60832"/>
                  </a:cubicBezTo>
                  <a:cubicBezTo>
                    <a:pt x="29212" y="61073"/>
                    <a:pt x="29111" y="61310"/>
                    <a:pt x="28999" y="61553"/>
                  </a:cubicBezTo>
                  <a:cubicBezTo>
                    <a:pt x="29337" y="61748"/>
                    <a:pt x="30118" y="62115"/>
                    <a:pt x="30934" y="61755"/>
                  </a:cubicBezTo>
                  <a:cubicBezTo>
                    <a:pt x="30970" y="61742"/>
                    <a:pt x="30998" y="61742"/>
                    <a:pt x="31034" y="61748"/>
                  </a:cubicBezTo>
                  <a:close/>
                  <a:moveTo>
                    <a:pt x="35069" y="55904"/>
                  </a:moveTo>
                  <a:lnTo>
                    <a:pt x="35069" y="55904"/>
                  </a:lnTo>
                  <a:cubicBezTo>
                    <a:pt x="34359" y="57501"/>
                    <a:pt x="33312" y="59128"/>
                    <a:pt x="31928" y="60754"/>
                  </a:cubicBezTo>
                  <a:cubicBezTo>
                    <a:pt x="31874" y="60748"/>
                    <a:pt x="31815" y="60748"/>
                    <a:pt x="31762" y="60742"/>
                  </a:cubicBezTo>
                  <a:cubicBezTo>
                    <a:pt x="31631" y="60718"/>
                    <a:pt x="31508" y="60666"/>
                    <a:pt x="31383" y="60625"/>
                  </a:cubicBezTo>
                  <a:cubicBezTo>
                    <a:pt x="31129" y="60535"/>
                    <a:pt x="30886" y="60554"/>
                    <a:pt x="30626" y="60612"/>
                  </a:cubicBezTo>
                  <a:cubicBezTo>
                    <a:pt x="30460" y="60647"/>
                    <a:pt x="30307" y="60696"/>
                    <a:pt x="30135" y="60701"/>
                  </a:cubicBezTo>
                  <a:cubicBezTo>
                    <a:pt x="29982" y="60707"/>
                    <a:pt x="29911" y="60606"/>
                    <a:pt x="29798" y="60524"/>
                  </a:cubicBezTo>
                  <a:cubicBezTo>
                    <a:pt x="29685" y="60441"/>
                    <a:pt x="29573" y="60429"/>
                    <a:pt x="29466" y="60458"/>
                  </a:cubicBezTo>
                  <a:cubicBezTo>
                    <a:pt x="29857" y="59483"/>
                    <a:pt x="30176" y="58501"/>
                    <a:pt x="30402" y="57524"/>
                  </a:cubicBezTo>
                  <a:cubicBezTo>
                    <a:pt x="30863" y="55555"/>
                    <a:pt x="30940" y="53632"/>
                    <a:pt x="30425" y="51934"/>
                  </a:cubicBezTo>
                  <a:cubicBezTo>
                    <a:pt x="30425" y="51923"/>
                    <a:pt x="30419" y="51904"/>
                    <a:pt x="30413" y="51893"/>
                  </a:cubicBezTo>
                  <a:cubicBezTo>
                    <a:pt x="32573" y="51596"/>
                    <a:pt x="34506" y="51177"/>
                    <a:pt x="35833" y="50668"/>
                  </a:cubicBezTo>
                  <a:cubicBezTo>
                    <a:pt x="35945" y="50626"/>
                    <a:pt x="36051" y="50580"/>
                    <a:pt x="36152" y="50538"/>
                  </a:cubicBezTo>
                  <a:cubicBezTo>
                    <a:pt x="36258" y="52229"/>
                    <a:pt x="35896" y="54040"/>
                    <a:pt x="35069" y="55904"/>
                  </a:cubicBezTo>
                  <a:close/>
                  <a:moveTo>
                    <a:pt x="40606" y="32578"/>
                  </a:moveTo>
                  <a:lnTo>
                    <a:pt x="40606" y="32578"/>
                  </a:lnTo>
                  <a:cubicBezTo>
                    <a:pt x="40914" y="31691"/>
                    <a:pt x="41127" y="30779"/>
                    <a:pt x="41228" y="29909"/>
                  </a:cubicBezTo>
                  <a:cubicBezTo>
                    <a:pt x="42369" y="29987"/>
                    <a:pt x="49739" y="30400"/>
                    <a:pt x="50828" y="28413"/>
                  </a:cubicBezTo>
                  <a:cubicBezTo>
                    <a:pt x="51254" y="27645"/>
                    <a:pt x="51538" y="26911"/>
                    <a:pt x="51775" y="26301"/>
                  </a:cubicBezTo>
                  <a:cubicBezTo>
                    <a:pt x="52136" y="25373"/>
                    <a:pt x="52366" y="24781"/>
                    <a:pt x="52751" y="24923"/>
                  </a:cubicBezTo>
                  <a:cubicBezTo>
                    <a:pt x="53111" y="25059"/>
                    <a:pt x="52816" y="25870"/>
                    <a:pt x="52674" y="26272"/>
                  </a:cubicBezTo>
                  <a:cubicBezTo>
                    <a:pt x="52562" y="26585"/>
                    <a:pt x="52485" y="26798"/>
                    <a:pt x="52751" y="26928"/>
                  </a:cubicBezTo>
                  <a:cubicBezTo>
                    <a:pt x="52786" y="26946"/>
                    <a:pt x="52846" y="26940"/>
                    <a:pt x="52917" y="26916"/>
                  </a:cubicBezTo>
                  <a:cubicBezTo>
                    <a:pt x="52928" y="26916"/>
                    <a:pt x="52941" y="26922"/>
                    <a:pt x="52952" y="26922"/>
                  </a:cubicBezTo>
                  <a:cubicBezTo>
                    <a:pt x="53047" y="26928"/>
                    <a:pt x="53154" y="27011"/>
                    <a:pt x="53242" y="27129"/>
                  </a:cubicBezTo>
                  <a:cubicBezTo>
                    <a:pt x="53296" y="27212"/>
                    <a:pt x="53337" y="27307"/>
                    <a:pt x="53354" y="27402"/>
                  </a:cubicBezTo>
                  <a:cubicBezTo>
                    <a:pt x="53372" y="27496"/>
                    <a:pt x="53367" y="27602"/>
                    <a:pt x="53318" y="27703"/>
                  </a:cubicBezTo>
                  <a:cubicBezTo>
                    <a:pt x="53248" y="27869"/>
                    <a:pt x="53083" y="28022"/>
                    <a:pt x="52780" y="28142"/>
                  </a:cubicBezTo>
                  <a:cubicBezTo>
                    <a:pt x="52680" y="28177"/>
                    <a:pt x="52638" y="28319"/>
                    <a:pt x="52698" y="28454"/>
                  </a:cubicBezTo>
                  <a:cubicBezTo>
                    <a:pt x="52745" y="28590"/>
                    <a:pt x="52870" y="28674"/>
                    <a:pt x="52969" y="28631"/>
                  </a:cubicBezTo>
                  <a:cubicBezTo>
                    <a:pt x="53354" y="28484"/>
                    <a:pt x="53580" y="28265"/>
                    <a:pt x="53686" y="28017"/>
                  </a:cubicBezTo>
                  <a:cubicBezTo>
                    <a:pt x="53774" y="27815"/>
                    <a:pt x="53793" y="27602"/>
                    <a:pt x="53757" y="27396"/>
                  </a:cubicBezTo>
                  <a:cubicBezTo>
                    <a:pt x="53722" y="27189"/>
                    <a:pt x="53632" y="26999"/>
                    <a:pt x="53520" y="26840"/>
                  </a:cubicBezTo>
                  <a:cubicBezTo>
                    <a:pt x="53479" y="26780"/>
                    <a:pt x="53431" y="26727"/>
                    <a:pt x="53384" y="26679"/>
                  </a:cubicBezTo>
                  <a:cubicBezTo>
                    <a:pt x="53419" y="26656"/>
                    <a:pt x="53455" y="26632"/>
                    <a:pt x="53490" y="26615"/>
                  </a:cubicBezTo>
                  <a:cubicBezTo>
                    <a:pt x="54153" y="26231"/>
                    <a:pt x="55212" y="25614"/>
                    <a:pt x="55756" y="25461"/>
                  </a:cubicBezTo>
                  <a:cubicBezTo>
                    <a:pt x="55780" y="25472"/>
                    <a:pt x="55797" y="25485"/>
                    <a:pt x="55827" y="25491"/>
                  </a:cubicBezTo>
                  <a:cubicBezTo>
                    <a:pt x="55827" y="25491"/>
                    <a:pt x="55857" y="25496"/>
                    <a:pt x="55863" y="25502"/>
                  </a:cubicBezTo>
                  <a:cubicBezTo>
                    <a:pt x="55868" y="25502"/>
                    <a:pt x="55868" y="25508"/>
                    <a:pt x="55868" y="25515"/>
                  </a:cubicBezTo>
                  <a:cubicBezTo>
                    <a:pt x="55874" y="25521"/>
                    <a:pt x="55874" y="25538"/>
                    <a:pt x="55874" y="25543"/>
                  </a:cubicBezTo>
                  <a:lnTo>
                    <a:pt x="55874" y="25573"/>
                  </a:lnTo>
                  <a:lnTo>
                    <a:pt x="55874" y="25579"/>
                  </a:lnTo>
                  <a:cubicBezTo>
                    <a:pt x="55674" y="25893"/>
                    <a:pt x="55306" y="26296"/>
                    <a:pt x="55017" y="26615"/>
                  </a:cubicBezTo>
                  <a:cubicBezTo>
                    <a:pt x="54686" y="26982"/>
                    <a:pt x="54424" y="27260"/>
                    <a:pt x="54574" y="27508"/>
                  </a:cubicBezTo>
                  <a:cubicBezTo>
                    <a:pt x="54686" y="27691"/>
                    <a:pt x="54981" y="27656"/>
                    <a:pt x="55390" y="27602"/>
                  </a:cubicBezTo>
                  <a:cubicBezTo>
                    <a:pt x="56100" y="27514"/>
                    <a:pt x="57236" y="27366"/>
                    <a:pt x="57430" y="27673"/>
                  </a:cubicBezTo>
                  <a:cubicBezTo>
                    <a:pt x="57442" y="27686"/>
                    <a:pt x="57324" y="27716"/>
                    <a:pt x="57187" y="27798"/>
                  </a:cubicBezTo>
                  <a:cubicBezTo>
                    <a:pt x="56786" y="28058"/>
                    <a:pt x="56040" y="28289"/>
                    <a:pt x="55502" y="28454"/>
                  </a:cubicBezTo>
                  <a:cubicBezTo>
                    <a:pt x="55041" y="28603"/>
                    <a:pt x="54703" y="28709"/>
                    <a:pt x="54738" y="28945"/>
                  </a:cubicBezTo>
                  <a:cubicBezTo>
                    <a:pt x="54768" y="29164"/>
                    <a:pt x="55011" y="29283"/>
                    <a:pt x="55330" y="29448"/>
                  </a:cubicBezTo>
                  <a:cubicBezTo>
                    <a:pt x="55644" y="29608"/>
                    <a:pt x="56064" y="29827"/>
                    <a:pt x="56318" y="30034"/>
                  </a:cubicBezTo>
                  <a:cubicBezTo>
                    <a:pt x="56419" y="30122"/>
                    <a:pt x="56483" y="30187"/>
                    <a:pt x="56460" y="30217"/>
                  </a:cubicBezTo>
                  <a:cubicBezTo>
                    <a:pt x="56070" y="30690"/>
                    <a:pt x="53851" y="29892"/>
                    <a:pt x="53845" y="29886"/>
                  </a:cubicBezTo>
                  <a:cubicBezTo>
                    <a:pt x="53798" y="29868"/>
                    <a:pt x="53750" y="29874"/>
                    <a:pt x="53715" y="29892"/>
                  </a:cubicBezTo>
                  <a:cubicBezTo>
                    <a:pt x="53709" y="29892"/>
                    <a:pt x="52379" y="30626"/>
                    <a:pt x="51331" y="30129"/>
                  </a:cubicBezTo>
                  <a:cubicBezTo>
                    <a:pt x="50888" y="29916"/>
                    <a:pt x="50208" y="30430"/>
                    <a:pt x="49237" y="31164"/>
                  </a:cubicBezTo>
                  <a:cubicBezTo>
                    <a:pt x="47290" y="32631"/>
                    <a:pt x="44120" y="35027"/>
                    <a:pt x="39978" y="34062"/>
                  </a:cubicBezTo>
                  <a:cubicBezTo>
                    <a:pt x="40221" y="33589"/>
                    <a:pt x="40428" y="33087"/>
                    <a:pt x="40606" y="32578"/>
                  </a:cubicBezTo>
                  <a:close/>
                  <a:moveTo>
                    <a:pt x="42990" y="28022"/>
                  </a:moveTo>
                  <a:lnTo>
                    <a:pt x="42990" y="28022"/>
                  </a:lnTo>
                  <a:lnTo>
                    <a:pt x="42995" y="28028"/>
                  </a:lnTo>
                  <a:cubicBezTo>
                    <a:pt x="42973" y="28041"/>
                    <a:pt x="42919" y="28063"/>
                    <a:pt x="42836" y="28093"/>
                  </a:cubicBezTo>
                  <a:cubicBezTo>
                    <a:pt x="42670" y="28159"/>
                    <a:pt x="42422" y="28205"/>
                    <a:pt x="42115" y="28230"/>
                  </a:cubicBezTo>
                  <a:cubicBezTo>
                    <a:pt x="40961" y="28319"/>
                    <a:pt x="39050" y="28093"/>
                    <a:pt x="37452" y="27549"/>
                  </a:cubicBezTo>
                  <a:cubicBezTo>
                    <a:pt x="36832" y="27159"/>
                    <a:pt x="36169" y="26703"/>
                    <a:pt x="35465" y="26231"/>
                  </a:cubicBezTo>
                  <a:cubicBezTo>
                    <a:pt x="34602" y="25638"/>
                    <a:pt x="33684" y="25018"/>
                    <a:pt x="32715" y="24420"/>
                  </a:cubicBezTo>
                  <a:cubicBezTo>
                    <a:pt x="32945" y="24011"/>
                    <a:pt x="33247" y="23705"/>
                    <a:pt x="33376" y="23585"/>
                  </a:cubicBezTo>
                  <a:cubicBezTo>
                    <a:pt x="33903" y="24000"/>
                    <a:pt x="34484" y="24372"/>
                    <a:pt x="35116" y="24699"/>
                  </a:cubicBezTo>
                  <a:cubicBezTo>
                    <a:pt x="35495" y="24893"/>
                    <a:pt x="35891" y="25065"/>
                    <a:pt x="36311" y="25224"/>
                  </a:cubicBezTo>
                  <a:cubicBezTo>
                    <a:pt x="39044" y="26260"/>
                    <a:pt x="41008" y="25947"/>
                    <a:pt x="42457" y="25284"/>
                  </a:cubicBezTo>
                  <a:cubicBezTo>
                    <a:pt x="42067" y="26053"/>
                    <a:pt x="42080" y="26970"/>
                    <a:pt x="42990" y="28022"/>
                  </a:cubicBezTo>
                  <a:close/>
                  <a:moveTo>
                    <a:pt x="28881" y="23923"/>
                  </a:moveTo>
                  <a:cubicBezTo>
                    <a:pt x="28887" y="23781"/>
                    <a:pt x="28982" y="23698"/>
                    <a:pt x="29094" y="23733"/>
                  </a:cubicBezTo>
                  <a:cubicBezTo>
                    <a:pt x="29408" y="23828"/>
                    <a:pt x="29709" y="23686"/>
                    <a:pt x="29982" y="23432"/>
                  </a:cubicBezTo>
                  <a:cubicBezTo>
                    <a:pt x="29490" y="23201"/>
                    <a:pt x="28988" y="22995"/>
                    <a:pt x="28478" y="22817"/>
                  </a:cubicBezTo>
                  <a:cubicBezTo>
                    <a:pt x="28230" y="23705"/>
                    <a:pt x="28106" y="27124"/>
                    <a:pt x="29550" y="27762"/>
                  </a:cubicBezTo>
                  <a:cubicBezTo>
                    <a:pt x="31117" y="28454"/>
                    <a:pt x="32922" y="26354"/>
                    <a:pt x="33643" y="25532"/>
                  </a:cubicBezTo>
                  <a:cubicBezTo>
                    <a:pt x="33277" y="25295"/>
                    <a:pt x="32909" y="25059"/>
                    <a:pt x="32532" y="24828"/>
                  </a:cubicBezTo>
                  <a:cubicBezTo>
                    <a:pt x="32418" y="25160"/>
                    <a:pt x="32377" y="25526"/>
                    <a:pt x="32489" y="25905"/>
                  </a:cubicBezTo>
                  <a:cubicBezTo>
                    <a:pt x="32537" y="26040"/>
                    <a:pt x="32489" y="26177"/>
                    <a:pt x="32382" y="26201"/>
                  </a:cubicBezTo>
                  <a:cubicBezTo>
                    <a:pt x="32276" y="26231"/>
                    <a:pt x="32158" y="26135"/>
                    <a:pt x="32111" y="25993"/>
                  </a:cubicBezTo>
                  <a:cubicBezTo>
                    <a:pt x="31928" y="25396"/>
                    <a:pt x="32028" y="24846"/>
                    <a:pt x="32223" y="24385"/>
                  </a:cubicBezTo>
                  <a:lnTo>
                    <a:pt x="32223" y="24379"/>
                  </a:lnTo>
                  <a:cubicBezTo>
                    <a:pt x="32229" y="24349"/>
                    <a:pt x="32240" y="24325"/>
                    <a:pt x="32253" y="24308"/>
                  </a:cubicBezTo>
                  <a:cubicBezTo>
                    <a:pt x="32472" y="23828"/>
                    <a:pt x="32786" y="23462"/>
                    <a:pt x="32986" y="23255"/>
                  </a:cubicBezTo>
                  <a:cubicBezTo>
                    <a:pt x="32436" y="22775"/>
                    <a:pt x="31964" y="22249"/>
                    <a:pt x="31566" y="21693"/>
                  </a:cubicBezTo>
                  <a:cubicBezTo>
                    <a:pt x="31407" y="22100"/>
                    <a:pt x="31046" y="22924"/>
                    <a:pt x="30555" y="23527"/>
                  </a:cubicBezTo>
                  <a:cubicBezTo>
                    <a:pt x="30544" y="23563"/>
                    <a:pt x="30520" y="23585"/>
                    <a:pt x="30496" y="23604"/>
                  </a:cubicBezTo>
                  <a:cubicBezTo>
                    <a:pt x="30094" y="24071"/>
                    <a:pt x="29608" y="24390"/>
                    <a:pt x="29081" y="24230"/>
                  </a:cubicBezTo>
                  <a:cubicBezTo>
                    <a:pt x="28969" y="24195"/>
                    <a:pt x="28881" y="24060"/>
                    <a:pt x="28881" y="23923"/>
                  </a:cubicBezTo>
                  <a:close/>
                  <a:moveTo>
                    <a:pt x="44925" y="23006"/>
                  </a:moveTo>
                  <a:lnTo>
                    <a:pt x="44925" y="23006"/>
                  </a:lnTo>
                  <a:cubicBezTo>
                    <a:pt x="44895" y="23030"/>
                    <a:pt x="44865" y="23053"/>
                    <a:pt x="44830" y="23077"/>
                  </a:cubicBezTo>
                  <a:cubicBezTo>
                    <a:pt x="44806" y="23089"/>
                    <a:pt x="44777" y="23107"/>
                    <a:pt x="44753" y="23124"/>
                  </a:cubicBezTo>
                  <a:cubicBezTo>
                    <a:pt x="44368" y="23385"/>
                    <a:pt x="43907" y="23692"/>
                    <a:pt x="43475" y="24065"/>
                  </a:cubicBezTo>
                  <a:cubicBezTo>
                    <a:pt x="43440" y="24101"/>
                    <a:pt x="43399" y="24136"/>
                    <a:pt x="43363" y="24172"/>
                  </a:cubicBezTo>
                  <a:cubicBezTo>
                    <a:pt x="41895" y="25142"/>
                    <a:pt x="39724" y="26018"/>
                    <a:pt x="36346" y="24734"/>
                  </a:cubicBezTo>
                  <a:cubicBezTo>
                    <a:pt x="35950" y="24579"/>
                    <a:pt x="35566" y="24415"/>
                    <a:pt x="35199" y="24224"/>
                  </a:cubicBezTo>
                  <a:cubicBezTo>
                    <a:pt x="33270" y="23236"/>
                    <a:pt x="31874" y="21794"/>
                    <a:pt x="31134" y="20167"/>
                  </a:cubicBezTo>
                  <a:cubicBezTo>
                    <a:pt x="30402" y="18545"/>
                    <a:pt x="30307" y="16729"/>
                    <a:pt x="30970" y="14979"/>
                  </a:cubicBezTo>
                  <a:cubicBezTo>
                    <a:pt x="31063" y="14730"/>
                    <a:pt x="31176" y="14476"/>
                    <a:pt x="31306" y="14228"/>
                  </a:cubicBezTo>
                  <a:cubicBezTo>
                    <a:pt x="31336" y="14174"/>
                    <a:pt x="31336" y="14103"/>
                    <a:pt x="31325" y="14037"/>
                  </a:cubicBezTo>
                  <a:cubicBezTo>
                    <a:pt x="31401" y="13937"/>
                    <a:pt x="31418" y="13807"/>
                    <a:pt x="31353" y="13742"/>
                  </a:cubicBezTo>
                  <a:cubicBezTo>
                    <a:pt x="30656" y="12997"/>
                    <a:pt x="30295" y="11891"/>
                    <a:pt x="30348" y="10861"/>
                  </a:cubicBezTo>
                  <a:cubicBezTo>
                    <a:pt x="30366" y="10488"/>
                    <a:pt x="30443" y="10133"/>
                    <a:pt x="30572" y="9814"/>
                  </a:cubicBezTo>
                  <a:cubicBezTo>
                    <a:pt x="30703" y="9507"/>
                    <a:pt x="30880" y="9229"/>
                    <a:pt x="31123" y="9010"/>
                  </a:cubicBezTo>
                  <a:cubicBezTo>
                    <a:pt x="31579" y="8584"/>
                    <a:pt x="32259" y="8329"/>
                    <a:pt x="33206" y="8383"/>
                  </a:cubicBezTo>
                  <a:cubicBezTo>
                    <a:pt x="35276" y="8495"/>
                    <a:pt x="34548" y="12653"/>
                    <a:pt x="34512" y="12866"/>
                  </a:cubicBezTo>
                  <a:cubicBezTo>
                    <a:pt x="34495" y="12950"/>
                    <a:pt x="34519" y="13021"/>
                    <a:pt x="34577" y="13049"/>
                  </a:cubicBezTo>
                  <a:cubicBezTo>
                    <a:pt x="34673" y="13098"/>
                    <a:pt x="34815" y="13038"/>
                    <a:pt x="34897" y="12920"/>
                  </a:cubicBezTo>
                  <a:cubicBezTo>
                    <a:pt x="34897" y="12920"/>
                    <a:pt x="35341" y="12222"/>
                    <a:pt x="35577" y="11938"/>
                  </a:cubicBezTo>
                  <a:lnTo>
                    <a:pt x="35672" y="11801"/>
                  </a:lnTo>
                  <a:cubicBezTo>
                    <a:pt x="35713" y="11760"/>
                    <a:pt x="35749" y="11725"/>
                    <a:pt x="35790" y="11689"/>
                  </a:cubicBezTo>
                  <a:cubicBezTo>
                    <a:pt x="35855" y="11630"/>
                    <a:pt x="35926" y="11571"/>
                    <a:pt x="35992" y="11517"/>
                  </a:cubicBezTo>
                  <a:cubicBezTo>
                    <a:pt x="36251" y="11287"/>
                    <a:pt x="36535" y="11091"/>
                    <a:pt x="36832" y="10914"/>
                  </a:cubicBezTo>
                  <a:cubicBezTo>
                    <a:pt x="36855" y="10903"/>
                    <a:pt x="36873" y="10891"/>
                    <a:pt x="36897" y="10878"/>
                  </a:cubicBezTo>
                  <a:cubicBezTo>
                    <a:pt x="36974" y="10832"/>
                    <a:pt x="37056" y="10778"/>
                    <a:pt x="37133" y="10725"/>
                  </a:cubicBezTo>
                  <a:cubicBezTo>
                    <a:pt x="37577" y="10423"/>
                    <a:pt x="37920" y="10110"/>
                    <a:pt x="38216" y="9655"/>
                  </a:cubicBezTo>
                  <a:cubicBezTo>
                    <a:pt x="38411" y="9358"/>
                    <a:pt x="38553" y="9027"/>
                    <a:pt x="38665" y="8691"/>
                  </a:cubicBezTo>
                  <a:cubicBezTo>
                    <a:pt x="38730" y="8489"/>
                    <a:pt x="38766" y="8276"/>
                    <a:pt x="38814" y="8063"/>
                  </a:cubicBezTo>
                  <a:cubicBezTo>
                    <a:pt x="38885" y="8293"/>
                    <a:pt x="38949" y="8524"/>
                    <a:pt x="39050" y="8743"/>
                  </a:cubicBezTo>
                  <a:cubicBezTo>
                    <a:pt x="39186" y="9046"/>
                    <a:pt x="39358" y="9335"/>
                    <a:pt x="39530" y="9613"/>
                  </a:cubicBezTo>
                  <a:cubicBezTo>
                    <a:pt x="39866" y="10157"/>
                    <a:pt x="40281" y="10654"/>
                    <a:pt x="40712" y="11121"/>
                  </a:cubicBezTo>
                  <a:cubicBezTo>
                    <a:pt x="41618" y="12091"/>
                    <a:pt x="42711" y="12872"/>
                    <a:pt x="43847" y="13546"/>
                  </a:cubicBezTo>
                  <a:cubicBezTo>
                    <a:pt x="44510" y="13944"/>
                    <a:pt x="45214" y="14263"/>
                    <a:pt x="45906" y="14611"/>
                  </a:cubicBezTo>
                  <a:cubicBezTo>
                    <a:pt x="45889" y="14605"/>
                    <a:pt x="45870" y="14605"/>
                    <a:pt x="45848" y="14600"/>
                  </a:cubicBezTo>
                  <a:cubicBezTo>
                    <a:pt x="46208" y="14742"/>
                    <a:pt x="46575" y="14925"/>
                    <a:pt x="46871" y="15162"/>
                  </a:cubicBezTo>
                  <a:cubicBezTo>
                    <a:pt x="46894" y="15162"/>
                    <a:pt x="46912" y="15168"/>
                    <a:pt x="46935" y="15168"/>
                  </a:cubicBezTo>
                  <a:cubicBezTo>
                    <a:pt x="47019" y="15214"/>
                    <a:pt x="47107" y="15268"/>
                    <a:pt x="47191" y="15328"/>
                  </a:cubicBezTo>
                  <a:cubicBezTo>
                    <a:pt x="47669" y="15635"/>
                    <a:pt x="48155" y="16031"/>
                    <a:pt x="48314" y="16587"/>
                  </a:cubicBezTo>
                  <a:cubicBezTo>
                    <a:pt x="48923" y="18717"/>
                    <a:pt x="45782" y="22125"/>
                    <a:pt x="44925" y="23006"/>
                  </a:cubicBezTo>
                  <a:close/>
                  <a:moveTo>
                    <a:pt x="22812" y="18054"/>
                  </a:moveTo>
                  <a:lnTo>
                    <a:pt x="22812" y="18054"/>
                  </a:lnTo>
                  <a:cubicBezTo>
                    <a:pt x="22302" y="16901"/>
                    <a:pt x="22083" y="15640"/>
                    <a:pt x="22255" y="14286"/>
                  </a:cubicBezTo>
                  <a:cubicBezTo>
                    <a:pt x="22621" y="14441"/>
                    <a:pt x="22976" y="14547"/>
                    <a:pt x="23320" y="14600"/>
                  </a:cubicBezTo>
                  <a:cubicBezTo>
                    <a:pt x="24232" y="14736"/>
                    <a:pt x="25059" y="14529"/>
                    <a:pt x="25775" y="14073"/>
                  </a:cubicBezTo>
                  <a:cubicBezTo>
                    <a:pt x="26490" y="13612"/>
                    <a:pt x="27088" y="12902"/>
                    <a:pt x="27520" y="12033"/>
                  </a:cubicBezTo>
                  <a:cubicBezTo>
                    <a:pt x="27882" y="11323"/>
                    <a:pt x="28136" y="10507"/>
                    <a:pt x="28265" y="9625"/>
                  </a:cubicBezTo>
                  <a:cubicBezTo>
                    <a:pt x="28407" y="8713"/>
                    <a:pt x="28614" y="7880"/>
                    <a:pt x="28881" y="7122"/>
                  </a:cubicBezTo>
                  <a:cubicBezTo>
                    <a:pt x="29608" y="5070"/>
                    <a:pt x="30768" y="3591"/>
                    <a:pt x="32169" y="2698"/>
                  </a:cubicBezTo>
                  <a:cubicBezTo>
                    <a:pt x="33578" y="1798"/>
                    <a:pt x="35240" y="1472"/>
                    <a:pt x="36950" y="1739"/>
                  </a:cubicBezTo>
                  <a:cubicBezTo>
                    <a:pt x="37458" y="1816"/>
                    <a:pt x="37974" y="1947"/>
                    <a:pt x="38487" y="2124"/>
                  </a:cubicBezTo>
                  <a:cubicBezTo>
                    <a:pt x="38523" y="2136"/>
                    <a:pt x="38566" y="2136"/>
                    <a:pt x="38607" y="2124"/>
                  </a:cubicBezTo>
                  <a:cubicBezTo>
                    <a:pt x="42055" y="1118"/>
                    <a:pt x="45078" y="2195"/>
                    <a:pt x="47255" y="4330"/>
                  </a:cubicBezTo>
                  <a:cubicBezTo>
                    <a:pt x="48450" y="5502"/>
                    <a:pt x="49384" y="6993"/>
                    <a:pt x="50006" y="8631"/>
                  </a:cubicBezTo>
                  <a:cubicBezTo>
                    <a:pt x="50621" y="10275"/>
                    <a:pt x="50923" y="12063"/>
                    <a:pt x="50834" y="13843"/>
                  </a:cubicBezTo>
                  <a:cubicBezTo>
                    <a:pt x="50669" y="17103"/>
                    <a:pt x="49195" y="20326"/>
                    <a:pt x="45990" y="22462"/>
                  </a:cubicBezTo>
                  <a:cubicBezTo>
                    <a:pt x="49782" y="18807"/>
                    <a:pt x="48752" y="16251"/>
                    <a:pt x="48745" y="16298"/>
                  </a:cubicBezTo>
                  <a:cubicBezTo>
                    <a:pt x="48598" y="15943"/>
                    <a:pt x="48355" y="15629"/>
                    <a:pt x="48071" y="15356"/>
                  </a:cubicBezTo>
                  <a:cubicBezTo>
                    <a:pt x="47989" y="15285"/>
                    <a:pt x="47906" y="15214"/>
                    <a:pt x="47823" y="15151"/>
                  </a:cubicBezTo>
                  <a:cubicBezTo>
                    <a:pt x="47830" y="15151"/>
                    <a:pt x="47841" y="15143"/>
                    <a:pt x="47852" y="15143"/>
                  </a:cubicBezTo>
                  <a:cubicBezTo>
                    <a:pt x="47645" y="14996"/>
                    <a:pt x="47432" y="14854"/>
                    <a:pt x="47219" y="14706"/>
                  </a:cubicBezTo>
                  <a:lnTo>
                    <a:pt x="47148" y="14706"/>
                  </a:lnTo>
                  <a:cubicBezTo>
                    <a:pt x="46959" y="14600"/>
                    <a:pt x="46770" y="14499"/>
                    <a:pt x="46580" y="14411"/>
                  </a:cubicBezTo>
                  <a:cubicBezTo>
                    <a:pt x="45965" y="14108"/>
                    <a:pt x="45345" y="13825"/>
                    <a:pt x="44735" y="13499"/>
                  </a:cubicBezTo>
                  <a:cubicBezTo>
                    <a:pt x="43511" y="12849"/>
                    <a:pt x="42356" y="12080"/>
                    <a:pt x="41334" y="11140"/>
                  </a:cubicBezTo>
                  <a:cubicBezTo>
                    <a:pt x="40819" y="10666"/>
                    <a:pt x="40357" y="10146"/>
                    <a:pt x="39943" y="9578"/>
                  </a:cubicBezTo>
                  <a:cubicBezTo>
                    <a:pt x="39743" y="9300"/>
                    <a:pt x="39552" y="9003"/>
                    <a:pt x="39375" y="8702"/>
                  </a:cubicBezTo>
                  <a:cubicBezTo>
                    <a:pt x="39210" y="8424"/>
                    <a:pt x="39009" y="8151"/>
                    <a:pt x="38861" y="7861"/>
                  </a:cubicBezTo>
                  <a:cubicBezTo>
                    <a:pt x="38867" y="7844"/>
                    <a:pt x="38872" y="7820"/>
                    <a:pt x="38878" y="7803"/>
                  </a:cubicBezTo>
                  <a:cubicBezTo>
                    <a:pt x="38908" y="7714"/>
                    <a:pt x="38779" y="7643"/>
                    <a:pt x="38719" y="7714"/>
                  </a:cubicBezTo>
                  <a:cubicBezTo>
                    <a:pt x="38547" y="7932"/>
                    <a:pt x="38506" y="8229"/>
                    <a:pt x="38405" y="8483"/>
                  </a:cubicBezTo>
                  <a:cubicBezTo>
                    <a:pt x="38252" y="8879"/>
                    <a:pt x="38045" y="9259"/>
                    <a:pt x="37778" y="9589"/>
                  </a:cubicBezTo>
                  <a:cubicBezTo>
                    <a:pt x="37441" y="10021"/>
                    <a:pt x="36980" y="10281"/>
                    <a:pt x="36530" y="10572"/>
                  </a:cubicBezTo>
                  <a:cubicBezTo>
                    <a:pt x="36447" y="10624"/>
                    <a:pt x="35323" y="11459"/>
                    <a:pt x="35187" y="11601"/>
                  </a:cubicBezTo>
                  <a:cubicBezTo>
                    <a:pt x="35151" y="11637"/>
                    <a:pt x="35116" y="11678"/>
                    <a:pt x="35080" y="11725"/>
                  </a:cubicBezTo>
                  <a:cubicBezTo>
                    <a:pt x="35181" y="10316"/>
                    <a:pt x="35087" y="8009"/>
                    <a:pt x="33383" y="7915"/>
                  </a:cubicBezTo>
                  <a:cubicBezTo>
                    <a:pt x="32289" y="7856"/>
                    <a:pt x="31472" y="8181"/>
                    <a:pt x="30892" y="8719"/>
                  </a:cubicBezTo>
                  <a:cubicBezTo>
                    <a:pt x="30572" y="9016"/>
                    <a:pt x="30337" y="9376"/>
                    <a:pt x="30170" y="9772"/>
                  </a:cubicBezTo>
                  <a:cubicBezTo>
                    <a:pt x="30011" y="10157"/>
                    <a:pt x="29922" y="10572"/>
                    <a:pt x="29898" y="10998"/>
                  </a:cubicBezTo>
                  <a:cubicBezTo>
                    <a:pt x="29845" y="12068"/>
                    <a:pt x="30200" y="13210"/>
                    <a:pt x="30886" y="14015"/>
                  </a:cubicBezTo>
                  <a:cubicBezTo>
                    <a:pt x="30780" y="14233"/>
                    <a:pt x="30679" y="14458"/>
                    <a:pt x="30591" y="14682"/>
                  </a:cubicBezTo>
                  <a:cubicBezTo>
                    <a:pt x="29875" y="16582"/>
                    <a:pt x="29982" y="18564"/>
                    <a:pt x="30785" y="20338"/>
                  </a:cubicBezTo>
                  <a:cubicBezTo>
                    <a:pt x="30922" y="20639"/>
                    <a:pt x="31082" y="20936"/>
                    <a:pt x="31259" y="21220"/>
                  </a:cubicBezTo>
                  <a:cubicBezTo>
                    <a:pt x="31159" y="21486"/>
                    <a:pt x="30798" y="22420"/>
                    <a:pt x="30301" y="23077"/>
                  </a:cubicBezTo>
                  <a:cubicBezTo>
                    <a:pt x="28775" y="22337"/>
                    <a:pt x="27172" y="21788"/>
                    <a:pt x="25532" y="21652"/>
                  </a:cubicBezTo>
                  <a:cubicBezTo>
                    <a:pt x="24344" y="20574"/>
                    <a:pt x="23385" y="19374"/>
                    <a:pt x="22812" y="18054"/>
                  </a:cubicBezTo>
                  <a:close/>
                  <a:moveTo>
                    <a:pt x="8489" y="28732"/>
                  </a:moveTo>
                  <a:lnTo>
                    <a:pt x="8489" y="28732"/>
                  </a:lnTo>
                  <a:cubicBezTo>
                    <a:pt x="7460" y="27946"/>
                    <a:pt x="6727" y="27378"/>
                    <a:pt x="6313" y="27525"/>
                  </a:cubicBezTo>
                  <a:cubicBezTo>
                    <a:pt x="5283" y="27910"/>
                    <a:pt x="4112" y="27176"/>
                    <a:pt x="3981" y="27099"/>
                  </a:cubicBezTo>
                  <a:cubicBezTo>
                    <a:pt x="3934" y="27058"/>
                    <a:pt x="3880" y="27047"/>
                    <a:pt x="3828" y="27058"/>
                  </a:cubicBezTo>
                  <a:cubicBezTo>
                    <a:pt x="3822" y="27064"/>
                    <a:pt x="1556" y="27662"/>
                    <a:pt x="1248" y="27206"/>
                  </a:cubicBezTo>
                  <a:cubicBezTo>
                    <a:pt x="1242" y="27195"/>
                    <a:pt x="1349" y="27118"/>
                    <a:pt x="1497" y="27011"/>
                  </a:cubicBezTo>
                  <a:cubicBezTo>
                    <a:pt x="1786" y="26815"/>
                    <a:pt x="2231" y="26638"/>
                    <a:pt x="2556" y="26502"/>
                  </a:cubicBezTo>
                  <a:cubicBezTo>
                    <a:pt x="2851" y="26384"/>
                    <a:pt x="3077" y="26296"/>
                    <a:pt x="3107" y="26160"/>
                  </a:cubicBezTo>
                  <a:cubicBezTo>
                    <a:pt x="3183" y="25851"/>
                    <a:pt x="2810" y="25698"/>
                    <a:pt x="2307" y="25491"/>
                  </a:cubicBezTo>
                  <a:cubicBezTo>
                    <a:pt x="1793" y="25278"/>
                    <a:pt x="1076" y="24983"/>
                    <a:pt x="710" y="24699"/>
                  </a:cubicBezTo>
                  <a:cubicBezTo>
                    <a:pt x="628" y="24633"/>
                    <a:pt x="568" y="24598"/>
                    <a:pt x="568" y="24592"/>
                  </a:cubicBezTo>
                  <a:cubicBezTo>
                    <a:pt x="835" y="24248"/>
                    <a:pt x="1971" y="24503"/>
                    <a:pt x="2674" y="24656"/>
                  </a:cubicBezTo>
                  <a:cubicBezTo>
                    <a:pt x="3064" y="24740"/>
                    <a:pt x="3342" y="24805"/>
                    <a:pt x="3426" y="24686"/>
                  </a:cubicBezTo>
                  <a:cubicBezTo>
                    <a:pt x="3574" y="24486"/>
                    <a:pt x="3331" y="24159"/>
                    <a:pt x="3012" y="23740"/>
                  </a:cubicBezTo>
                  <a:cubicBezTo>
                    <a:pt x="2739" y="23391"/>
                    <a:pt x="2402" y="22947"/>
                    <a:pt x="2248" y="22627"/>
                  </a:cubicBezTo>
                  <a:cubicBezTo>
                    <a:pt x="2201" y="22526"/>
                    <a:pt x="2171" y="22455"/>
                    <a:pt x="2184" y="22450"/>
                  </a:cubicBezTo>
                  <a:cubicBezTo>
                    <a:pt x="2479" y="22308"/>
                    <a:pt x="3852" y="23279"/>
                    <a:pt x="4633" y="23828"/>
                  </a:cubicBezTo>
                  <a:cubicBezTo>
                    <a:pt x="4639" y="23834"/>
                    <a:pt x="4650" y="23847"/>
                    <a:pt x="4661" y="23852"/>
                  </a:cubicBezTo>
                  <a:cubicBezTo>
                    <a:pt x="4597" y="23899"/>
                    <a:pt x="4538" y="23953"/>
                    <a:pt x="4484" y="24011"/>
                  </a:cubicBezTo>
                  <a:cubicBezTo>
                    <a:pt x="4372" y="24142"/>
                    <a:pt x="4284" y="24308"/>
                    <a:pt x="4235" y="24491"/>
                  </a:cubicBezTo>
                  <a:cubicBezTo>
                    <a:pt x="4177" y="24691"/>
                    <a:pt x="4177" y="24912"/>
                    <a:pt x="4254" y="25136"/>
                  </a:cubicBezTo>
                  <a:cubicBezTo>
                    <a:pt x="4349" y="25425"/>
                    <a:pt x="4573" y="25698"/>
                    <a:pt x="4981" y="25893"/>
                  </a:cubicBezTo>
                  <a:cubicBezTo>
                    <a:pt x="5087" y="25952"/>
                    <a:pt x="5201" y="25887"/>
                    <a:pt x="5218" y="25763"/>
                  </a:cubicBezTo>
                  <a:cubicBezTo>
                    <a:pt x="5242" y="25627"/>
                    <a:pt x="5165" y="25479"/>
                    <a:pt x="5052" y="25425"/>
                  </a:cubicBezTo>
                  <a:cubicBezTo>
                    <a:pt x="4798" y="25295"/>
                    <a:pt x="4668" y="25160"/>
                    <a:pt x="4626" y="25024"/>
                  </a:cubicBezTo>
                  <a:cubicBezTo>
                    <a:pt x="4597" y="24934"/>
                    <a:pt x="4597" y="24833"/>
                    <a:pt x="4626" y="24740"/>
                  </a:cubicBezTo>
                  <a:cubicBezTo>
                    <a:pt x="4656" y="24620"/>
                    <a:pt x="4721" y="24514"/>
                    <a:pt x="4798" y="24426"/>
                  </a:cubicBezTo>
                  <a:cubicBezTo>
                    <a:pt x="4917" y="24290"/>
                    <a:pt x="5059" y="24195"/>
                    <a:pt x="5171" y="24202"/>
                  </a:cubicBezTo>
                  <a:cubicBezTo>
                    <a:pt x="5177" y="24202"/>
                    <a:pt x="5188" y="24195"/>
                    <a:pt x="5194" y="24195"/>
                  </a:cubicBezTo>
                  <a:cubicBezTo>
                    <a:pt x="5265" y="24230"/>
                    <a:pt x="5319" y="24243"/>
                    <a:pt x="5354" y="24224"/>
                  </a:cubicBezTo>
                  <a:cubicBezTo>
                    <a:pt x="5532" y="24159"/>
                    <a:pt x="5478" y="23965"/>
                    <a:pt x="5401" y="23669"/>
                  </a:cubicBezTo>
                  <a:cubicBezTo>
                    <a:pt x="5289" y="23236"/>
                    <a:pt x="5059" y="22362"/>
                    <a:pt x="5543" y="22225"/>
                  </a:cubicBezTo>
                  <a:cubicBezTo>
                    <a:pt x="5887" y="22130"/>
                    <a:pt x="6053" y="22698"/>
                    <a:pt x="6313" y="23591"/>
                  </a:cubicBezTo>
                  <a:cubicBezTo>
                    <a:pt x="6490" y="24219"/>
                    <a:pt x="6709" y="24983"/>
                    <a:pt x="7064" y="25792"/>
                  </a:cubicBezTo>
                  <a:cubicBezTo>
                    <a:pt x="7146" y="25969"/>
                    <a:pt x="7252" y="26141"/>
                    <a:pt x="7394" y="26301"/>
                  </a:cubicBezTo>
                  <a:cubicBezTo>
                    <a:pt x="8205" y="27230"/>
                    <a:pt x="10110" y="27921"/>
                    <a:pt x="12003" y="28289"/>
                  </a:cubicBezTo>
                  <a:cubicBezTo>
                    <a:pt x="13884" y="28650"/>
                    <a:pt x="15778" y="28702"/>
                    <a:pt x="16565" y="28354"/>
                  </a:cubicBezTo>
                  <a:cubicBezTo>
                    <a:pt x="16617" y="28336"/>
                    <a:pt x="16666" y="28312"/>
                    <a:pt x="16707" y="28283"/>
                  </a:cubicBezTo>
                  <a:cubicBezTo>
                    <a:pt x="16991" y="28797"/>
                    <a:pt x="17327" y="29265"/>
                    <a:pt x="17718" y="29696"/>
                  </a:cubicBezTo>
                  <a:cubicBezTo>
                    <a:pt x="18192" y="30223"/>
                    <a:pt x="18730" y="30703"/>
                    <a:pt x="19328" y="31134"/>
                  </a:cubicBezTo>
                  <a:cubicBezTo>
                    <a:pt x="15085" y="33821"/>
                    <a:pt x="10921" y="30613"/>
                    <a:pt x="8489" y="28732"/>
                  </a:cubicBezTo>
                  <a:close/>
                  <a:moveTo>
                    <a:pt x="18853" y="36388"/>
                  </a:moveTo>
                  <a:lnTo>
                    <a:pt x="18853" y="36388"/>
                  </a:lnTo>
                  <a:cubicBezTo>
                    <a:pt x="19173" y="34719"/>
                    <a:pt x="19700" y="33253"/>
                    <a:pt x="20510" y="31738"/>
                  </a:cubicBezTo>
                  <a:cubicBezTo>
                    <a:pt x="20522" y="31719"/>
                    <a:pt x="20527" y="31702"/>
                    <a:pt x="20534" y="31678"/>
                  </a:cubicBezTo>
                  <a:cubicBezTo>
                    <a:pt x="20540" y="31661"/>
                    <a:pt x="20540" y="31643"/>
                    <a:pt x="20540" y="31620"/>
                  </a:cubicBezTo>
                  <a:cubicBezTo>
                    <a:pt x="20977" y="30720"/>
                    <a:pt x="21332" y="30081"/>
                    <a:pt x="21635" y="29625"/>
                  </a:cubicBezTo>
                  <a:cubicBezTo>
                    <a:pt x="21995" y="29087"/>
                    <a:pt x="22291" y="28809"/>
                    <a:pt x="22599" y="28644"/>
                  </a:cubicBezTo>
                  <a:cubicBezTo>
                    <a:pt x="22692" y="28590"/>
                    <a:pt x="22717" y="28443"/>
                    <a:pt x="22651" y="28312"/>
                  </a:cubicBezTo>
                  <a:cubicBezTo>
                    <a:pt x="22593" y="28177"/>
                    <a:pt x="22462" y="28112"/>
                    <a:pt x="22373" y="28164"/>
                  </a:cubicBezTo>
                  <a:cubicBezTo>
                    <a:pt x="22025" y="28354"/>
                    <a:pt x="21693" y="28661"/>
                    <a:pt x="21297" y="29248"/>
                  </a:cubicBezTo>
                  <a:cubicBezTo>
                    <a:pt x="20989" y="29709"/>
                    <a:pt x="20641" y="30335"/>
                    <a:pt x="20215" y="31217"/>
                  </a:cubicBezTo>
                  <a:cubicBezTo>
                    <a:pt x="19356" y="30667"/>
                    <a:pt x="18582" y="30051"/>
                    <a:pt x="17955" y="29348"/>
                  </a:cubicBezTo>
                  <a:cubicBezTo>
                    <a:pt x="17321" y="28644"/>
                    <a:pt x="16836" y="27850"/>
                    <a:pt x="16535" y="26922"/>
                  </a:cubicBezTo>
                  <a:cubicBezTo>
                    <a:pt x="18872" y="23929"/>
                    <a:pt x="21244" y="22575"/>
                    <a:pt x="23563" y="22225"/>
                  </a:cubicBezTo>
                  <a:cubicBezTo>
                    <a:pt x="24202" y="22130"/>
                    <a:pt x="24841" y="22113"/>
                    <a:pt x="25468" y="22154"/>
                  </a:cubicBezTo>
                  <a:cubicBezTo>
                    <a:pt x="25526" y="22190"/>
                    <a:pt x="25580" y="22196"/>
                    <a:pt x="25627" y="22171"/>
                  </a:cubicBezTo>
                  <a:cubicBezTo>
                    <a:pt x="26449" y="22242"/>
                    <a:pt x="27260" y="22420"/>
                    <a:pt x="28059" y="22675"/>
                  </a:cubicBezTo>
                  <a:cubicBezTo>
                    <a:pt x="27733" y="23864"/>
                    <a:pt x="27662" y="27437"/>
                    <a:pt x="29490" y="28248"/>
                  </a:cubicBezTo>
                  <a:cubicBezTo>
                    <a:pt x="31306" y="29040"/>
                    <a:pt x="33288" y="26703"/>
                    <a:pt x="33987" y="25911"/>
                  </a:cubicBezTo>
                  <a:cubicBezTo>
                    <a:pt x="34015" y="25870"/>
                    <a:pt x="34045" y="25840"/>
                    <a:pt x="34069" y="25816"/>
                  </a:cubicBezTo>
                  <a:cubicBezTo>
                    <a:pt x="34501" y="26106"/>
                    <a:pt x="34927" y="26390"/>
                    <a:pt x="35336" y="26673"/>
                  </a:cubicBezTo>
                  <a:cubicBezTo>
                    <a:pt x="35992" y="27118"/>
                    <a:pt x="36613" y="27544"/>
                    <a:pt x="37204" y="27916"/>
                  </a:cubicBezTo>
                  <a:cubicBezTo>
                    <a:pt x="37240" y="27957"/>
                    <a:pt x="37281" y="27992"/>
                    <a:pt x="37323" y="28011"/>
                  </a:cubicBezTo>
                  <a:cubicBezTo>
                    <a:pt x="37346" y="28017"/>
                    <a:pt x="37364" y="28022"/>
                    <a:pt x="37387" y="28028"/>
                  </a:cubicBezTo>
                  <a:cubicBezTo>
                    <a:pt x="38736" y="28874"/>
                    <a:pt x="39907" y="29436"/>
                    <a:pt x="40854" y="29360"/>
                  </a:cubicBezTo>
                  <a:cubicBezTo>
                    <a:pt x="40783" y="30300"/>
                    <a:pt x="40565" y="31318"/>
                    <a:pt x="40227" y="32294"/>
                  </a:cubicBezTo>
                  <a:cubicBezTo>
                    <a:pt x="40027" y="32874"/>
                    <a:pt x="39778" y="33436"/>
                    <a:pt x="39494" y="33963"/>
                  </a:cubicBezTo>
                  <a:cubicBezTo>
                    <a:pt x="39429" y="33985"/>
                    <a:pt x="39382" y="34056"/>
                    <a:pt x="39375" y="34157"/>
                  </a:cubicBezTo>
                  <a:cubicBezTo>
                    <a:pt x="39375" y="34163"/>
                    <a:pt x="39382" y="34168"/>
                    <a:pt x="39382" y="34176"/>
                  </a:cubicBezTo>
                  <a:cubicBezTo>
                    <a:pt x="39197" y="34495"/>
                    <a:pt x="38997" y="34796"/>
                    <a:pt x="38790" y="35080"/>
                  </a:cubicBezTo>
                  <a:cubicBezTo>
                    <a:pt x="37914" y="35056"/>
                    <a:pt x="37116" y="34873"/>
                    <a:pt x="36388" y="34572"/>
                  </a:cubicBezTo>
                  <a:cubicBezTo>
                    <a:pt x="35719" y="34288"/>
                    <a:pt x="35110" y="33897"/>
                    <a:pt x="34536" y="33417"/>
                  </a:cubicBezTo>
                  <a:cubicBezTo>
                    <a:pt x="34602" y="33234"/>
                    <a:pt x="34684" y="33062"/>
                    <a:pt x="34785" y="32898"/>
                  </a:cubicBezTo>
                  <a:cubicBezTo>
                    <a:pt x="34850" y="32779"/>
                    <a:pt x="34957" y="32666"/>
                    <a:pt x="35052" y="32548"/>
                  </a:cubicBezTo>
                  <a:cubicBezTo>
                    <a:pt x="35169" y="32429"/>
                    <a:pt x="35282" y="32311"/>
                    <a:pt x="35377" y="32175"/>
                  </a:cubicBezTo>
                  <a:cubicBezTo>
                    <a:pt x="35388" y="32152"/>
                    <a:pt x="35371" y="32123"/>
                    <a:pt x="35347" y="32123"/>
                  </a:cubicBezTo>
                  <a:cubicBezTo>
                    <a:pt x="35300" y="32128"/>
                    <a:pt x="35252" y="32134"/>
                    <a:pt x="35205" y="32152"/>
                  </a:cubicBezTo>
                  <a:lnTo>
                    <a:pt x="35205" y="32152"/>
                  </a:lnTo>
                  <a:cubicBezTo>
                    <a:pt x="35052" y="32140"/>
                    <a:pt x="34910" y="32270"/>
                    <a:pt x="34796" y="32418"/>
                  </a:cubicBezTo>
                  <a:cubicBezTo>
                    <a:pt x="34744" y="32472"/>
                    <a:pt x="34697" y="32524"/>
                    <a:pt x="34643" y="32584"/>
                  </a:cubicBezTo>
                  <a:cubicBezTo>
                    <a:pt x="34495" y="32713"/>
                    <a:pt x="34364" y="32868"/>
                    <a:pt x="34241" y="33051"/>
                  </a:cubicBezTo>
                  <a:cubicBezTo>
                    <a:pt x="34211" y="33098"/>
                    <a:pt x="34181" y="33139"/>
                    <a:pt x="34157" y="33187"/>
                  </a:cubicBezTo>
                  <a:cubicBezTo>
                    <a:pt x="34105" y="33204"/>
                    <a:pt x="34063" y="33240"/>
                    <a:pt x="34045" y="33305"/>
                  </a:cubicBezTo>
                  <a:cubicBezTo>
                    <a:pt x="33944" y="33630"/>
                    <a:pt x="33903" y="33750"/>
                    <a:pt x="33868" y="33862"/>
                  </a:cubicBezTo>
                  <a:cubicBezTo>
                    <a:pt x="33064" y="36376"/>
                    <a:pt x="32750" y="37346"/>
                    <a:pt x="33974" y="41114"/>
                  </a:cubicBezTo>
                  <a:cubicBezTo>
                    <a:pt x="33028" y="43457"/>
                    <a:pt x="30195" y="42865"/>
                    <a:pt x="26888" y="42185"/>
                  </a:cubicBezTo>
                  <a:cubicBezTo>
                    <a:pt x="24142" y="41611"/>
                    <a:pt x="21084" y="40978"/>
                    <a:pt x="18457" y="41871"/>
                  </a:cubicBezTo>
                  <a:cubicBezTo>
                    <a:pt x="18446" y="39730"/>
                    <a:pt x="18558" y="37966"/>
                    <a:pt x="18853" y="36388"/>
                  </a:cubicBezTo>
                  <a:close/>
                  <a:moveTo>
                    <a:pt x="15878" y="50165"/>
                  </a:moveTo>
                  <a:lnTo>
                    <a:pt x="15878" y="50165"/>
                  </a:lnTo>
                  <a:cubicBezTo>
                    <a:pt x="16600" y="49248"/>
                    <a:pt x="17250" y="47858"/>
                    <a:pt x="17718" y="46438"/>
                  </a:cubicBezTo>
                  <a:cubicBezTo>
                    <a:pt x="18197" y="44989"/>
                    <a:pt x="18487" y="43498"/>
                    <a:pt x="18476" y="42427"/>
                  </a:cubicBezTo>
                  <a:cubicBezTo>
                    <a:pt x="21060" y="41475"/>
                    <a:pt x="24142" y="42114"/>
                    <a:pt x="26911" y="42687"/>
                  </a:cubicBezTo>
                  <a:cubicBezTo>
                    <a:pt x="29916" y="43315"/>
                    <a:pt x="32554" y="43858"/>
                    <a:pt x="33868" y="42255"/>
                  </a:cubicBezTo>
                  <a:cubicBezTo>
                    <a:pt x="34312" y="43049"/>
                    <a:pt x="34915" y="44243"/>
                    <a:pt x="35524" y="45439"/>
                  </a:cubicBezTo>
                  <a:cubicBezTo>
                    <a:pt x="36180" y="46733"/>
                    <a:pt x="36838" y="48030"/>
                    <a:pt x="37299" y="48822"/>
                  </a:cubicBezTo>
                  <a:cubicBezTo>
                    <a:pt x="37441" y="49266"/>
                    <a:pt x="36784" y="49733"/>
                    <a:pt x="35642" y="50171"/>
                  </a:cubicBezTo>
                  <a:cubicBezTo>
                    <a:pt x="34004" y="50804"/>
                    <a:pt x="31407" y="51295"/>
                    <a:pt x="28620" y="51579"/>
                  </a:cubicBezTo>
                  <a:cubicBezTo>
                    <a:pt x="25834" y="51863"/>
                    <a:pt x="22853" y="51945"/>
                    <a:pt x="20451" y="51751"/>
                  </a:cubicBezTo>
                  <a:cubicBezTo>
                    <a:pt x="17813" y="51538"/>
                    <a:pt x="15907" y="51035"/>
                    <a:pt x="15878" y="50165"/>
                  </a:cubicBezTo>
                  <a:close/>
                  <a:moveTo>
                    <a:pt x="16227" y="60879"/>
                  </a:moveTo>
                  <a:cubicBezTo>
                    <a:pt x="16126" y="60554"/>
                    <a:pt x="16027" y="60245"/>
                    <a:pt x="15967" y="59980"/>
                  </a:cubicBezTo>
                  <a:cubicBezTo>
                    <a:pt x="15896" y="59696"/>
                    <a:pt x="15861" y="59459"/>
                    <a:pt x="15885" y="59270"/>
                  </a:cubicBezTo>
                  <a:cubicBezTo>
                    <a:pt x="15109" y="58908"/>
                    <a:pt x="14730" y="58175"/>
                    <a:pt x="14571" y="57749"/>
                  </a:cubicBezTo>
                  <a:cubicBezTo>
                    <a:pt x="13854" y="58293"/>
                    <a:pt x="13109" y="58802"/>
                    <a:pt x="12358" y="59270"/>
                  </a:cubicBezTo>
                  <a:lnTo>
                    <a:pt x="16653" y="63931"/>
                  </a:lnTo>
                  <a:cubicBezTo>
                    <a:pt x="16907" y="63085"/>
                    <a:pt x="16529" y="61867"/>
                    <a:pt x="16227" y="60879"/>
                  </a:cubicBezTo>
                  <a:close/>
                  <a:moveTo>
                    <a:pt x="16204" y="58844"/>
                  </a:moveTo>
                  <a:cubicBezTo>
                    <a:pt x="16488" y="58749"/>
                    <a:pt x="16759" y="58654"/>
                    <a:pt x="17032" y="58560"/>
                  </a:cubicBezTo>
                  <a:cubicBezTo>
                    <a:pt x="17008" y="58530"/>
                    <a:pt x="16991" y="58489"/>
                    <a:pt x="16985" y="58441"/>
                  </a:cubicBezTo>
                  <a:cubicBezTo>
                    <a:pt x="16955" y="58252"/>
                    <a:pt x="16759" y="58192"/>
                    <a:pt x="16595" y="58134"/>
                  </a:cubicBezTo>
                  <a:cubicBezTo>
                    <a:pt x="16316" y="58028"/>
                    <a:pt x="16156" y="57832"/>
                    <a:pt x="16191" y="57572"/>
                  </a:cubicBezTo>
                  <a:cubicBezTo>
                    <a:pt x="15991" y="57524"/>
                    <a:pt x="15790" y="57412"/>
                    <a:pt x="15736" y="57193"/>
                  </a:cubicBezTo>
                  <a:cubicBezTo>
                    <a:pt x="15707" y="57092"/>
                    <a:pt x="15694" y="56963"/>
                    <a:pt x="15707" y="56838"/>
                  </a:cubicBezTo>
                  <a:cubicBezTo>
                    <a:pt x="15440" y="57062"/>
                    <a:pt x="15168" y="57288"/>
                    <a:pt x="14891" y="57501"/>
                  </a:cubicBezTo>
                  <a:cubicBezTo>
                    <a:pt x="14990" y="57802"/>
                    <a:pt x="15317" y="58596"/>
                    <a:pt x="16139" y="58867"/>
                  </a:cubicBezTo>
                  <a:cubicBezTo>
                    <a:pt x="16162" y="58861"/>
                    <a:pt x="16180" y="58850"/>
                    <a:pt x="16204" y="58844"/>
                  </a:cubicBezTo>
                  <a:close/>
                  <a:moveTo>
                    <a:pt x="22457" y="55951"/>
                  </a:moveTo>
                  <a:lnTo>
                    <a:pt x="22457" y="55951"/>
                  </a:lnTo>
                  <a:cubicBezTo>
                    <a:pt x="21090" y="56903"/>
                    <a:pt x="19380" y="57714"/>
                    <a:pt x="17297" y="58465"/>
                  </a:cubicBezTo>
                  <a:cubicBezTo>
                    <a:pt x="17269" y="58441"/>
                    <a:pt x="17239" y="58418"/>
                    <a:pt x="17233" y="58353"/>
                  </a:cubicBezTo>
                  <a:cubicBezTo>
                    <a:pt x="17221" y="58246"/>
                    <a:pt x="17179" y="58175"/>
                    <a:pt x="17091" y="58116"/>
                  </a:cubicBezTo>
                  <a:cubicBezTo>
                    <a:pt x="16871" y="57979"/>
                    <a:pt x="16311" y="57897"/>
                    <a:pt x="16464" y="57531"/>
                  </a:cubicBezTo>
                  <a:cubicBezTo>
                    <a:pt x="16494" y="57460"/>
                    <a:pt x="16470" y="57353"/>
                    <a:pt x="16382" y="57341"/>
                  </a:cubicBezTo>
                  <a:cubicBezTo>
                    <a:pt x="16144" y="57311"/>
                    <a:pt x="15978" y="57228"/>
                    <a:pt x="15973" y="56969"/>
                  </a:cubicBezTo>
                  <a:cubicBezTo>
                    <a:pt x="15967" y="56827"/>
                    <a:pt x="16038" y="56702"/>
                    <a:pt x="16020" y="56565"/>
                  </a:cubicBezTo>
                  <a:cubicBezTo>
                    <a:pt x="16275" y="56341"/>
                    <a:pt x="16529" y="56104"/>
                    <a:pt x="16772" y="55874"/>
                  </a:cubicBezTo>
                  <a:cubicBezTo>
                    <a:pt x="17955" y="54727"/>
                    <a:pt x="18949" y="53484"/>
                    <a:pt x="19623" y="52177"/>
                  </a:cubicBezTo>
                  <a:cubicBezTo>
                    <a:pt x="19913" y="52212"/>
                    <a:pt x="20208" y="52242"/>
                    <a:pt x="20516" y="52265"/>
                  </a:cubicBezTo>
                  <a:cubicBezTo>
                    <a:pt x="22061" y="52390"/>
                    <a:pt x="23847" y="52401"/>
                    <a:pt x="25668" y="52319"/>
                  </a:cubicBezTo>
                  <a:cubicBezTo>
                    <a:pt x="24971" y="53761"/>
                    <a:pt x="23912" y="54933"/>
                    <a:pt x="22457" y="55951"/>
                  </a:cubicBezTo>
                  <a:close/>
                  <a:moveTo>
                    <a:pt x="44096" y="17333"/>
                  </a:moveTo>
                  <a:cubicBezTo>
                    <a:pt x="43983" y="17309"/>
                    <a:pt x="43895" y="17404"/>
                    <a:pt x="43901" y="17546"/>
                  </a:cubicBezTo>
                  <a:cubicBezTo>
                    <a:pt x="43907" y="17682"/>
                    <a:pt x="44002" y="17818"/>
                    <a:pt x="44114" y="17841"/>
                  </a:cubicBezTo>
                  <a:cubicBezTo>
                    <a:pt x="45764" y="18185"/>
                    <a:pt x="45599" y="19356"/>
                    <a:pt x="45599" y="19362"/>
                  </a:cubicBezTo>
                  <a:cubicBezTo>
                    <a:pt x="45581" y="19492"/>
                    <a:pt x="45657" y="19640"/>
                    <a:pt x="45771" y="19687"/>
                  </a:cubicBezTo>
                  <a:cubicBezTo>
                    <a:pt x="45883" y="19741"/>
                    <a:pt x="45984" y="19675"/>
                    <a:pt x="46001" y="19539"/>
                  </a:cubicBezTo>
                  <a:cubicBezTo>
                    <a:pt x="46001" y="19533"/>
                    <a:pt x="46249" y="17777"/>
                    <a:pt x="44096" y="17333"/>
                  </a:cubicBezTo>
                  <a:close/>
                  <a:moveTo>
                    <a:pt x="40286" y="13565"/>
                  </a:moveTo>
                  <a:cubicBezTo>
                    <a:pt x="42440" y="14015"/>
                    <a:pt x="42197" y="15771"/>
                    <a:pt x="42197" y="15777"/>
                  </a:cubicBezTo>
                  <a:cubicBezTo>
                    <a:pt x="42179" y="15907"/>
                    <a:pt x="42072" y="15978"/>
                    <a:pt x="41960" y="15924"/>
                  </a:cubicBezTo>
                  <a:cubicBezTo>
                    <a:pt x="41848" y="15878"/>
                    <a:pt x="41771" y="15730"/>
                    <a:pt x="41788" y="15594"/>
                  </a:cubicBezTo>
                  <a:cubicBezTo>
                    <a:pt x="41788" y="15594"/>
                    <a:pt x="41955" y="14417"/>
                    <a:pt x="40310" y="14073"/>
                  </a:cubicBezTo>
                  <a:cubicBezTo>
                    <a:pt x="40198" y="14050"/>
                    <a:pt x="40098" y="13920"/>
                    <a:pt x="40092" y="13778"/>
                  </a:cubicBezTo>
                  <a:cubicBezTo>
                    <a:pt x="40092" y="13641"/>
                    <a:pt x="40174" y="13546"/>
                    <a:pt x="40286" y="13565"/>
                  </a:cubicBezTo>
                  <a:close/>
                  <a:moveTo>
                    <a:pt x="41185" y="18226"/>
                  </a:moveTo>
                  <a:cubicBezTo>
                    <a:pt x="41133" y="18280"/>
                    <a:pt x="41015" y="18368"/>
                    <a:pt x="40884" y="18463"/>
                  </a:cubicBezTo>
                  <a:cubicBezTo>
                    <a:pt x="40636" y="18646"/>
                    <a:pt x="40328" y="18865"/>
                    <a:pt x="40163" y="19102"/>
                  </a:cubicBezTo>
                  <a:cubicBezTo>
                    <a:pt x="39937" y="19427"/>
                    <a:pt x="39914" y="19758"/>
                    <a:pt x="40333" y="20054"/>
                  </a:cubicBezTo>
                  <a:cubicBezTo>
                    <a:pt x="40417" y="20113"/>
                    <a:pt x="40447" y="20172"/>
                    <a:pt x="40440" y="20219"/>
                  </a:cubicBezTo>
                  <a:cubicBezTo>
                    <a:pt x="40434" y="20255"/>
                    <a:pt x="40411" y="20297"/>
                    <a:pt x="40381" y="20333"/>
                  </a:cubicBezTo>
                  <a:cubicBezTo>
                    <a:pt x="40346" y="20380"/>
                    <a:pt x="40292" y="20421"/>
                    <a:pt x="40234" y="20451"/>
                  </a:cubicBezTo>
                  <a:cubicBezTo>
                    <a:pt x="40038" y="20533"/>
                    <a:pt x="39737" y="20516"/>
                    <a:pt x="39399" y="20262"/>
                  </a:cubicBezTo>
                  <a:cubicBezTo>
                    <a:pt x="39293" y="20184"/>
                    <a:pt x="39175" y="20219"/>
                    <a:pt x="39133" y="20338"/>
                  </a:cubicBezTo>
                  <a:cubicBezTo>
                    <a:pt x="39091" y="20456"/>
                    <a:pt x="39145" y="20617"/>
                    <a:pt x="39251" y="20693"/>
                  </a:cubicBezTo>
                  <a:cubicBezTo>
                    <a:pt x="39724" y="21043"/>
                    <a:pt x="40150" y="21065"/>
                    <a:pt x="40434" y="20936"/>
                  </a:cubicBezTo>
                  <a:cubicBezTo>
                    <a:pt x="40540" y="20888"/>
                    <a:pt x="40630" y="20823"/>
                    <a:pt x="40701" y="20740"/>
                  </a:cubicBezTo>
                  <a:cubicBezTo>
                    <a:pt x="40772" y="20652"/>
                    <a:pt x="40819" y="20546"/>
                    <a:pt x="40843" y="20426"/>
                  </a:cubicBezTo>
                  <a:cubicBezTo>
                    <a:pt x="40890" y="20143"/>
                    <a:pt x="40783" y="19836"/>
                    <a:pt x="40470" y="19616"/>
                  </a:cubicBezTo>
                  <a:cubicBezTo>
                    <a:pt x="40434" y="19593"/>
                    <a:pt x="40452" y="19545"/>
                    <a:pt x="40494" y="19487"/>
                  </a:cubicBezTo>
                  <a:cubicBezTo>
                    <a:pt x="40630" y="19296"/>
                    <a:pt x="40908" y="19090"/>
                    <a:pt x="41138" y="18924"/>
                  </a:cubicBezTo>
                  <a:cubicBezTo>
                    <a:pt x="41286" y="18818"/>
                    <a:pt x="41411" y="18723"/>
                    <a:pt x="41487" y="18652"/>
                  </a:cubicBezTo>
                  <a:cubicBezTo>
                    <a:pt x="41564" y="18569"/>
                    <a:pt x="41558" y="18409"/>
                    <a:pt x="41476" y="18291"/>
                  </a:cubicBezTo>
                  <a:cubicBezTo>
                    <a:pt x="41392" y="18173"/>
                    <a:pt x="41263" y="18143"/>
                    <a:pt x="41185" y="18226"/>
                  </a:cubicBezTo>
                  <a:close/>
                  <a:moveTo>
                    <a:pt x="40133" y="22526"/>
                  </a:moveTo>
                  <a:lnTo>
                    <a:pt x="37098" y="19367"/>
                  </a:lnTo>
                  <a:lnTo>
                    <a:pt x="37098" y="19367"/>
                  </a:lnTo>
                  <a:cubicBezTo>
                    <a:pt x="37015" y="19279"/>
                    <a:pt x="36897" y="19268"/>
                    <a:pt x="36832" y="19350"/>
                  </a:cubicBezTo>
                  <a:cubicBezTo>
                    <a:pt x="36826" y="19356"/>
                    <a:pt x="35211" y="21344"/>
                    <a:pt x="36819" y="22864"/>
                  </a:cubicBezTo>
                  <a:cubicBezTo>
                    <a:pt x="37714" y="23710"/>
                    <a:pt x="38807" y="23681"/>
                    <a:pt x="39500" y="23449"/>
                  </a:cubicBezTo>
                  <a:cubicBezTo>
                    <a:pt x="39672" y="23397"/>
                    <a:pt x="39819" y="23331"/>
                    <a:pt x="39931" y="23260"/>
                  </a:cubicBezTo>
                  <a:cubicBezTo>
                    <a:pt x="40062" y="23184"/>
                    <a:pt x="40150" y="23094"/>
                    <a:pt x="40198" y="23012"/>
                  </a:cubicBezTo>
                  <a:cubicBezTo>
                    <a:pt x="40298" y="22846"/>
                    <a:pt x="40281" y="22681"/>
                    <a:pt x="40133" y="22526"/>
                  </a:cubicBezTo>
                  <a:close/>
                  <a:moveTo>
                    <a:pt x="37015" y="22479"/>
                  </a:moveTo>
                  <a:cubicBezTo>
                    <a:pt x="37187" y="22633"/>
                    <a:pt x="37364" y="22758"/>
                    <a:pt x="37542" y="22846"/>
                  </a:cubicBezTo>
                  <a:cubicBezTo>
                    <a:pt x="37594" y="22515"/>
                    <a:pt x="37600" y="22184"/>
                    <a:pt x="37400" y="21882"/>
                  </a:cubicBezTo>
                  <a:cubicBezTo>
                    <a:pt x="37181" y="21557"/>
                    <a:pt x="36879" y="21456"/>
                    <a:pt x="36524" y="21368"/>
                  </a:cubicBezTo>
                  <a:cubicBezTo>
                    <a:pt x="36524" y="21740"/>
                    <a:pt x="36655" y="22130"/>
                    <a:pt x="37015" y="22479"/>
                  </a:cubicBezTo>
                  <a:close/>
                  <a:moveTo>
                    <a:pt x="39694" y="22788"/>
                  </a:moveTo>
                  <a:cubicBezTo>
                    <a:pt x="39718" y="22769"/>
                    <a:pt x="39748" y="22758"/>
                    <a:pt x="39765" y="22739"/>
                  </a:cubicBezTo>
                  <a:lnTo>
                    <a:pt x="37039" y="19900"/>
                  </a:lnTo>
                  <a:cubicBezTo>
                    <a:pt x="36873" y="20143"/>
                    <a:pt x="36584" y="20645"/>
                    <a:pt x="36530" y="21202"/>
                  </a:cubicBezTo>
                  <a:cubicBezTo>
                    <a:pt x="36542" y="21202"/>
                    <a:pt x="36548" y="21196"/>
                    <a:pt x="36554" y="21196"/>
                  </a:cubicBezTo>
                  <a:lnTo>
                    <a:pt x="36559" y="21196"/>
                  </a:lnTo>
                  <a:cubicBezTo>
                    <a:pt x="37471" y="21131"/>
                    <a:pt x="37998" y="22149"/>
                    <a:pt x="37796" y="22952"/>
                  </a:cubicBezTo>
                  <a:cubicBezTo>
                    <a:pt x="38353" y="23148"/>
                    <a:pt x="38913" y="23089"/>
                    <a:pt x="39322" y="22952"/>
                  </a:cubicBezTo>
                  <a:cubicBezTo>
                    <a:pt x="39470" y="22905"/>
                    <a:pt x="39601" y="22846"/>
                    <a:pt x="39694" y="22788"/>
                  </a:cubicBezTo>
                  <a:close/>
                  <a:moveTo>
                    <a:pt x="43895" y="18984"/>
                  </a:moveTo>
                  <a:cubicBezTo>
                    <a:pt x="43712" y="18829"/>
                    <a:pt x="43279" y="19048"/>
                    <a:pt x="42931" y="19474"/>
                  </a:cubicBezTo>
                  <a:cubicBezTo>
                    <a:pt x="42582" y="19900"/>
                    <a:pt x="42446" y="20368"/>
                    <a:pt x="42629" y="20522"/>
                  </a:cubicBezTo>
                  <a:cubicBezTo>
                    <a:pt x="42818" y="20675"/>
                    <a:pt x="43251" y="20451"/>
                    <a:pt x="43599" y="20025"/>
                  </a:cubicBezTo>
                  <a:cubicBezTo>
                    <a:pt x="43948" y="19604"/>
                    <a:pt x="44084" y="19132"/>
                    <a:pt x="43895" y="189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79"/>
            <p:cNvSpPr/>
            <p:nvPr/>
          </p:nvSpPr>
          <p:spPr>
            <a:xfrm>
              <a:off x="1477900" y="571650"/>
              <a:ext cx="723075" cy="549025"/>
            </a:xfrm>
            <a:custGeom>
              <a:avLst/>
              <a:gdLst/>
              <a:ahLst/>
              <a:cxnLst/>
              <a:rect l="l" t="t" r="r" b="b"/>
              <a:pathLst>
                <a:path w="28923" h="21961" extrusionOk="0">
                  <a:moveTo>
                    <a:pt x="16322" y="7366"/>
                  </a:moveTo>
                  <a:cubicBezTo>
                    <a:pt x="16423" y="7112"/>
                    <a:pt x="16464" y="6815"/>
                    <a:pt x="16636" y="6597"/>
                  </a:cubicBezTo>
                  <a:cubicBezTo>
                    <a:pt x="16696" y="6526"/>
                    <a:pt x="16825" y="6597"/>
                    <a:pt x="16795" y="6686"/>
                  </a:cubicBezTo>
                  <a:cubicBezTo>
                    <a:pt x="16789" y="6703"/>
                    <a:pt x="16784" y="6727"/>
                    <a:pt x="16778" y="6744"/>
                  </a:cubicBezTo>
                  <a:cubicBezTo>
                    <a:pt x="16926" y="7034"/>
                    <a:pt x="17127" y="7307"/>
                    <a:pt x="17292" y="7585"/>
                  </a:cubicBezTo>
                  <a:cubicBezTo>
                    <a:pt x="17824" y="8496"/>
                    <a:pt x="18470" y="9306"/>
                    <a:pt x="19251" y="10023"/>
                  </a:cubicBezTo>
                  <a:cubicBezTo>
                    <a:pt x="20273" y="10963"/>
                    <a:pt x="21428" y="11732"/>
                    <a:pt x="22652" y="12382"/>
                  </a:cubicBezTo>
                  <a:cubicBezTo>
                    <a:pt x="23262" y="12708"/>
                    <a:pt x="23882" y="12991"/>
                    <a:pt x="24497" y="13294"/>
                  </a:cubicBezTo>
                  <a:cubicBezTo>
                    <a:pt x="24687" y="13382"/>
                    <a:pt x="24876" y="13483"/>
                    <a:pt x="25065" y="13589"/>
                  </a:cubicBezTo>
                  <a:lnTo>
                    <a:pt x="25136" y="13589"/>
                  </a:lnTo>
                  <a:cubicBezTo>
                    <a:pt x="25349" y="13737"/>
                    <a:pt x="25562" y="13879"/>
                    <a:pt x="25769" y="14026"/>
                  </a:cubicBezTo>
                  <a:cubicBezTo>
                    <a:pt x="25758" y="14026"/>
                    <a:pt x="25747" y="14034"/>
                    <a:pt x="25740" y="14034"/>
                  </a:cubicBezTo>
                  <a:cubicBezTo>
                    <a:pt x="26130" y="14340"/>
                    <a:pt x="26468" y="14719"/>
                    <a:pt x="26662" y="15181"/>
                  </a:cubicBezTo>
                  <a:cubicBezTo>
                    <a:pt x="26669" y="15134"/>
                    <a:pt x="27699" y="17690"/>
                    <a:pt x="23907" y="21345"/>
                  </a:cubicBezTo>
                  <a:cubicBezTo>
                    <a:pt x="27112" y="19209"/>
                    <a:pt x="28586" y="15986"/>
                    <a:pt x="28751" y="12726"/>
                  </a:cubicBezTo>
                  <a:cubicBezTo>
                    <a:pt x="28923" y="9265"/>
                    <a:pt x="27621" y="5621"/>
                    <a:pt x="25172" y="3213"/>
                  </a:cubicBezTo>
                  <a:cubicBezTo>
                    <a:pt x="22995" y="1078"/>
                    <a:pt x="19972" y="1"/>
                    <a:pt x="16524" y="1007"/>
                  </a:cubicBezTo>
                  <a:cubicBezTo>
                    <a:pt x="16483" y="1019"/>
                    <a:pt x="16440" y="1019"/>
                    <a:pt x="16404" y="1007"/>
                  </a:cubicBezTo>
                  <a:cubicBezTo>
                    <a:pt x="15891" y="830"/>
                    <a:pt x="15375" y="699"/>
                    <a:pt x="14867" y="622"/>
                  </a:cubicBezTo>
                  <a:cubicBezTo>
                    <a:pt x="13157" y="355"/>
                    <a:pt x="11495" y="681"/>
                    <a:pt x="10086" y="1581"/>
                  </a:cubicBezTo>
                  <a:cubicBezTo>
                    <a:pt x="7845" y="3012"/>
                    <a:pt x="6621" y="5644"/>
                    <a:pt x="6182" y="8508"/>
                  </a:cubicBezTo>
                  <a:cubicBezTo>
                    <a:pt x="6053" y="9390"/>
                    <a:pt x="5799" y="10206"/>
                    <a:pt x="5437" y="10916"/>
                  </a:cubicBezTo>
                  <a:cubicBezTo>
                    <a:pt x="4379" y="13027"/>
                    <a:pt x="2432" y="14140"/>
                    <a:pt x="172" y="13169"/>
                  </a:cubicBezTo>
                  <a:cubicBezTo>
                    <a:pt x="0" y="14523"/>
                    <a:pt x="219" y="15784"/>
                    <a:pt x="729" y="16937"/>
                  </a:cubicBezTo>
                  <a:cubicBezTo>
                    <a:pt x="1302" y="18257"/>
                    <a:pt x="2261" y="19457"/>
                    <a:pt x="3449" y="20535"/>
                  </a:cubicBezTo>
                  <a:cubicBezTo>
                    <a:pt x="5089" y="20671"/>
                    <a:pt x="6692" y="21220"/>
                    <a:pt x="8218" y="21960"/>
                  </a:cubicBezTo>
                  <a:cubicBezTo>
                    <a:pt x="8715" y="21303"/>
                    <a:pt x="9076" y="20369"/>
                    <a:pt x="9176" y="20103"/>
                  </a:cubicBezTo>
                  <a:cubicBezTo>
                    <a:pt x="7822" y="17895"/>
                    <a:pt x="7632" y="15287"/>
                    <a:pt x="8803" y="12898"/>
                  </a:cubicBezTo>
                  <a:cubicBezTo>
                    <a:pt x="7857" y="11790"/>
                    <a:pt x="7520" y="10016"/>
                    <a:pt x="8087" y="8655"/>
                  </a:cubicBezTo>
                  <a:cubicBezTo>
                    <a:pt x="8609" y="7402"/>
                    <a:pt x="9761" y="6715"/>
                    <a:pt x="11300" y="6798"/>
                  </a:cubicBezTo>
                  <a:cubicBezTo>
                    <a:pt x="13004" y="6892"/>
                    <a:pt x="13098" y="9199"/>
                    <a:pt x="12997" y="10608"/>
                  </a:cubicBezTo>
                  <a:cubicBezTo>
                    <a:pt x="13033" y="10561"/>
                    <a:pt x="13068" y="10520"/>
                    <a:pt x="13104" y="10484"/>
                  </a:cubicBezTo>
                  <a:cubicBezTo>
                    <a:pt x="13240" y="10342"/>
                    <a:pt x="14364" y="9507"/>
                    <a:pt x="14447" y="9455"/>
                  </a:cubicBezTo>
                  <a:cubicBezTo>
                    <a:pt x="14897" y="9164"/>
                    <a:pt x="15358" y="8904"/>
                    <a:pt x="15695" y="8472"/>
                  </a:cubicBezTo>
                  <a:cubicBezTo>
                    <a:pt x="15962" y="8142"/>
                    <a:pt x="16169" y="7762"/>
                    <a:pt x="16322" y="7366"/>
                  </a:cubicBezTo>
                  <a:close/>
                  <a:moveTo>
                    <a:pt x="1474" y="14193"/>
                  </a:moveTo>
                  <a:cubicBezTo>
                    <a:pt x="1521" y="14222"/>
                    <a:pt x="1510" y="14293"/>
                    <a:pt x="1450" y="14299"/>
                  </a:cubicBezTo>
                  <a:cubicBezTo>
                    <a:pt x="1149" y="14340"/>
                    <a:pt x="759" y="14122"/>
                    <a:pt x="557" y="13909"/>
                  </a:cubicBezTo>
                  <a:cubicBezTo>
                    <a:pt x="516" y="13867"/>
                    <a:pt x="563" y="13791"/>
                    <a:pt x="617" y="13826"/>
                  </a:cubicBezTo>
                  <a:cubicBezTo>
                    <a:pt x="770" y="13909"/>
                    <a:pt x="936" y="13980"/>
                    <a:pt x="1095" y="14039"/>
                  </a:cubicBezTo>
                  <a:cubicBezTo>
                    <a:pt x="1226" y="14086"/>
                    <a:pt x="1362" y="14110"/>
                    <a:pt x="1474" y="14193"/>
                  </a:cubicBezTo>
                  <a:close/>
                  <a:moveTo>
                    <a:pt x="7680" y="19855"/>
                  </a:moveTo>
                  <a:cubicBezTo>
                    <a:pt x="7768" y="19795"/>
                    <a:pt x="7857" y="19735"/>
                    <a:pt x="7934" y="19659"/>
                  </a:cubicBezTo>
                  <a:cubicBezTo>
                    <a:pt x="7987" y="19599"/>
                    <a:pt x="8063" y="19683"/>
                    <a:pt x="8022" y="19741"/>
                  </a:cubicBezTo>
                  <a:cubicBezTo>
                    <a:pt x="7951" y="19831"/>
                    <a:pt x="7874" y="19913"/>
                    <a:pt x="7792" y="19990"/>
                  </a:cubicBezTo>
                  <a:cubicBezTo>
                    <a:pt x="7727" y="20049"/>
                    <a:pt x="7632" y="20161"/>
                    <a:pt x="7531" y="20132"/>
                  </a:cubicBezTo>
                  <a:cubicBezTo>
                    <a:pt x="7502" y="20126"/>
                    <a:pt x="7484" y="20103"/>
                    <a:pt x="7484" y="20073"/>
                  </a:cubicBezTo>
                  <a:cubicBezTo>
                    <a:pt x="7473" y="19967"/>
                    <a:pt x="7602" y="19902"/>
                    <a:pt x="7680" y="19855"/>
                  </a:cubicBezTo>
                  <a:close/>
                  <a:moveTo>
                    <a:pt x="8224" y="20357"/>
                  </a:moveTo>
                  <a:cubicBezTo>
                    <a:pt x="8325" y="20262"/>
                    <a:pt x="8407" y="20156"/>
                    <a:pt x="8454" y="20025"/>
                  </a:cubicBezTo>
                  <a:cubicBezTo>
                    <a:pt x="8472" y="19973"/>
                    <a:pt x="8549" y="19990"/>
                    <a:pt x="8543" y="20043"/>
                  </a:cubicBezTo>
                  <a:cubicBezTo>
                    <a:pt x="8513" y="20221"/>
                    <a:pt x="8467" y="20393"/>
                    <a:pt x="8336" y="20516"/>
                  </a:cubicBezTo>
                  <a:cubicBezTo>
                    <a:pt x="8248" y="20611"/>
                    <a:pt x="8082" y="20735"/>
                    <a:pt x="7951" y="20653"/>
                  </a:cubicBezTo>
                  <a:cubicBezTo>
                    <a:pt x="7921" y="20641"/>
                    <a:pt x="7910" y="20600"/>
                    <a:pt x="7928" y="20570"/>
                  </a:cubicBezTo>
                  <a:cubicBezTo>
                    <a:pt x="7987" y="20464"/>
                    <a:pt x="8134" y="20440"/>
                    <a:pt x="8224" y="20357"/>
                  </a:cubicBezTo>
                  <a:close/>
                  <a:moveTo>
                    <a:pt x="871" y="15003"/>
                  </a:moveTo>
                  <a:cubicBezTo>
                    <a:pt x="912" y="15027"/>
                    <a:pt x="947" y="15050"/>
                    <a:pt x="977" y="15074"/>
                  </a:cubicBezTo>
                  <a:cubicBezTo>
                    <a:pt x="1007" y="15098"/>
                    <a:pt x="994" y="15145"/>
                    <a:pt x="959" y="15151"/>
                  </a:cubicBezTo>
                  <a:cubicBezTo>
                    <a:pt x="841" y="15175"/>
                    <a:pt x="723" y="15162"/>
                    <a:pt x="622" y="15091"/>
                  </a:cubicBezTo>
                  <a:cubicBezTo>
                    <a:pt x="503" y="15009"/>
                    <a:pt x="628" y="14837"/>
                    <a:pt x="740" y="14932"/>
                  </a:cubicBezTo>
                  <a:cubicBezTo>
                    <a:pt x="781" y="14962"/>
                    <a:pt x="830" y="14979"/>
                    <a:pt x="871" y="15003"/>
                  </a:cubicBezTo>
                  <a:close/>
                  <a:moveTo>
                    <a:pt x="645" y="14381"/>
                  </a:moveTo>
                  <a:cubicBezTo>
                    <a:pt x="740" y="14417"/>
                    <a:pt x="841" y="14452"/>
                    <a:pt x="942" y="14477"/>
                  </a:cubicBezTo>
                  <a:cubicBezTo>
                    <a:pt x="1024" y="14501"/>
                    <a:pt x="1078" y="14531"/>
                    <a:pt x="1136" y="14594"/>
                  </a:cubicBezTo>
                  <a:cubicBezTo>
                    <a:pt x="1220" y="14701"/>
                    <a:pt x="929" y="14796"/>
                    <a:pt x="574" y="14566"/>
                  </a:cubicBezTo>
                  <a:cubicBezTo>
                    <a:pt x="492" y="14506"/>
                    <a:pt x="533" y="14346"/>
                    <a:pt x="645" y="14381"/>
                  </a:cubicBezTo>
                  <a:close/>
                  <a:moveTo>
                    <a:pt x="7282" y="18979"/>
                  </a:moveTo>
                  <a:cubicBezTo>
                    <a:pt x="7353" y="18932"/>
                    <a:pt x="7424" y="19044"/>
                    <a:pt x="7353" y="19091"/>
                  </a:cubicBezTo>
                  <a:cubicBezTo>
                    <a:pt x="7277" y="19132"/>
                    <a:pt x="7206" y="19192"/>
                    <a:pt x="7123" y="19227"/>
                  </a:cubicBezTo>
                  <a:cubicBezTo>
                    <a:pt x="7099" y="19238"/>
                    <a:pt x="7064" y="19221"/>
                    <a:pt x="7069" y="19192"/>
                  </a:cubicBezTo>
                  <a:cubicBezTo>
                    <a:pt x="7099" y="19091"/>
                    <a:pt x="7200" y="19031"/>
                    <a:pt x="7282" y="189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79"/>
            <p:cNvSpPr/>
            <p:nvPr/>
          </p:nvSpPr>
          <p:spPr>
            <a:xfrm>
              <a:off x="1683200" y="745300"/>
              <a:ext cx="465700" cy="448875"/>
            </a:xfrm>
            <a:custGeom>
              <a:avLst/>
              <a:gdLst/>
              <a:ahLst/>
              <a:cxnLst/>
              <a:rect l="l" t="t" r="r" b="b"/>
              <a:pathLst>
                <a:path w="18628" h="17955" extrusionOk="0">
                  <a:moveTo>
                    <a:pt x="7921" y="1592"/>
                  </a:moveTo>
                  <a:cubicBezTo>
                    <a:pt x="7625" y="2047"/>
                    <a:pt x="7282" y="2360"/>
                    <a:pt x="6838" y="2662"/>
                  </a:cubicBezTo>
                  <a:cubicBezTo>
                    <a:pt x="6761" y="2715"/>
                    <a:pt x="6679" y="2769"/>
                    <a:pt x="6602" y="2815"/>
                  </a:cubicBezTo>
                  <a:cubicBezTo>
                    <a:pt x="6578" y="2828"/>
                    <a:pt x="6560" y="2840"/>
                    <a:pt x="6537" y="2851"/>
                  </a:cubicBezTo>
                  <a:cubicBezTo>
                    <a:pt x="6240" y="3028"/>
                    <a:pt x="5956" y="3224"/>
                    <a:pt x="5697" y="3454"/>
                  </a:cubicBezTo>
                  <a:lnTo>
                    <a:pt x="5377" y="3738"/>
                  </a:lnTo>
                  <a:lnTo>
                    <a:pt x="5282" y="3875"/>
                  </a:lnTo>
                  <a:cubicBezTo>
                    <a:pt x="5046" y="4159"/>
                    <a:pt x="4602" y="4857"/>
                    <a:pt x="4602" y="4857"/>
                  </a:cubicBezTo>
                  <a:cubicBezTo>
                    <a:pt x="4466" y="5064"/>
                    <a:pt x="4165" y="5057"/>
                    <a:pt x="4217" y="4803"/>
                  </a:cubicBezTo>
                  <a:cubicBezTo>
                    <a:pt x="4253" y="4590"/>
                    <a:pt x="4981" y="432"/>
                    <a:pt x="2911" y="320"/>
                  </a:cubicBezTo>
                  <a:cubicBezTo>
                    <a:pt x="1964" y="266"/>
                    <a:pt x="1284" y="521"/>
                    <a:pt x="828" y="947"/>
                  </a:cubicBezTo>
                  <a:cubicBezTo>
                    <a:pt x="320" y="1414"/>
                    <a:pt x="88" y="2106"/>
                    <a:pt x="53" y="2798"/>
                  </a:cubicBezTo>
                  <a:cubicBezTo>
                    <a:pt x="0" y="3828"/>
                    <a:pt x="361" y="4934"/>
                    <a:pt x="1058" y="5679"/>
                  </a:cubicBezTo>
                  <a:cubicBezTo>
                    <a:pt x="1123" y="5744"/>
                    <a:pt x="1106" y="5874"/>
                    <a:pt x="1030" y="5974"/>
                  </a:cubicBezTo>
                  <a:cubicBezTo>
                    <a:pt x="1041" y="6040"/>
                    <a:pt x="1041" y="6111"/>
                    <a:pt x="1011" y="6165"/>
                  </a:cubicBezTo>
                  <a:cubicBezTo>
                    <a:pt x="881" y="6413"/>
                    <a:pt x="768" y="6667"/>
                    <a:pt x="675" y="6916"/>
                  </a:cubicBezTo>
                  <a:cubicBezTo>
                    <a:pt x="12" y="8666"/>
                    <a:pt x="107" y="10482"/>
                    <a:pt x="839" y="12104"/>
                  </a:cubicBezTo>
                  <a:cubicBezTo>
                    <a:pt x="1781" y="14179"/>
                    <a:pt x="3685" y="15771"/>
                    <a:pt x="6051" y="16671"/>
                  </a:cubicBezTo>
                  <a:cubicBezTo>
                    <a:pt x="9429" y="17955"/>
                    <a:pt x="11600" y="17079"/>
                    <a:pt x="13068" y="16109"/>
                  </a:cubicBezTo>
                  <a:cubicBezTo>
                    <a:pt x="13104" y="16073"/>
                    <a:pt x="13145" y="16038"/>
                    <a:pt x="13180" y="16002"/>
                  </a:cubicBezTo>
                  <a:cubicBezTo>
                    <a:pt x="13713" y="15547"/>
                    <a:pt x="14144" y="15287"/>
                    <a:pt x="14630" y="14943"/>
                  </a:cubicBezTo>
                  <a:cubicBezTo>
                    <a:pt x="15487" y="14062"/>
                    <a:pt x="18628" y="10654"/>
                    <a:pt x="18019" y="8524"/>
                  </a:cubicBezTo>
                  <a:cubicBezTo>
                    <a:pt x="17860" y="7968"/>
                    <a:pt x="17374" y="7572"/>
                    <a:pt x="16896" y="7265"/>
                  </a:cubicBezTo>
                  <a:cubicBezTo>
                    <a:pt x="16812" y="7205"/>
                    <a:pt x="16724" y="7151"/>
                    <a:pt x="16640" y="7105"/>
                  </a:cubicBezTo>
                  <a:cubicBezTo>
                    <a:pt x="16617" y="7105"/>
                    <a:pt x="16599" y="7099"/>
                    <a:pt x="16576" y="7099"/>
                  </a:cubicBezTo>
                  <a:cubicBezTo>
                    <a:pt x="16280" y="6862"/>
                    <a:pt x="15913" y="6679"/>
                    <a:pt x="15553" y="6537"/>
                  </a:cubicBezTo>
                  <a:cubicBezTo>
                    <a:pt x="15575" y="6542"/>
                    <a:pt x="15594" y="6542"/>
                    <a:pt x="15611" y="6548"/>
                  </a:cubicBezTo>
                  <a:cubicBezTo>
                    <a:pt x="14919" y="6200"/>
                    <a:pt x="14215" y="5881"/>
                    <a:pt x="13552" y="5483"/>
                  </a:cubicBezTo>
                  <a:cubicBezTo>
                    <a:pt x="12416" y="4809"/>
                    <a:pt x="11323" y="4028"/>
                    <a:pt x="10417" y="3058"/>
                  </a:cubicBezTo>
                  <a:cubicBezTo>
                    <a:pt x="9986" y="2591"/>
                    <a:pt x="9571" y="2094"/>
                    <a:pt x="9235" y="1550"/>
                  </a:cubicBezTo>
                  <a:cubicBezTo>
                    <a:pt x="9063" y="1272"/>
                    <a:pt x="8891" y="983"/>
                    <a:pt x="8755" y="680"/>
                  </a:cubicBezTo>
                  <a:cubicBezTo>
                    <a:pt x="8654" y="461"/>
                    <a:pt x="8590" y="230"/>
                    <a:pt x="8519" y="0"/>
                  </a:cubicBezTo>
                  <a:cubicBezTo>
                    <a:pt x="8471" y="213"/>
                    <a:pt x="8435" y="426"/>
                    <a:pt x="8370" y="628"/>
                  </a:cubicBezTo>
                  <a:cubicBezTo>
                    <a:pt x="8258" y="964"/>
                    <a:pt x="8116" y="1295"/>
                    <a:pt x="7921" y="1592"/>
                  </a:cubicBezTo>
                  <a:close/>
                  <a:moveTo>
                    <a:pt x="8129" y="8560"/>
                  </a:moveTo>
                  <a:cubicBezTo>
                    <a:pt x="7938" y="8407"/>
                    <a:pt x="8075" y="7939"/>
                    <a:pt x="8424" y="7514"/>
                  </a:cubicBezTo>
                  <a:cubicBezTo>
                    <a:pt x="8773" y="7088"/>
                    <a:pt x="9210" y="6862"/>
                    <a:pt x="9394" y="7017"/>
                  </a:cubicBezTo>
                  <a:cubicBezTo>
                    <a:pt x="9584" y="7170"/>
                    <a:pt x="9448" y="7637"/>
                    <a:pt x="9098" y="8063"/>
                  </a:cubicBezTo>
                  <a:cubicBezTo>
                    <a:pt x="8749" y="8489"/>
                    <a:pt x="8312" y="8713"/>
                    <a:pt x="8129" y="8560"/>
                  </a:cubicBezTo>
                  <a:close/>
                  <a:moveTo>
                    <a:pt x="2846" y="4631"/>
                  </a:moveTo>
                  <a:cubicBezTo>
                    <a:pt x="2591" y="4721"/>
                    <a:pt x="2248" y="4773"/>
                    <a:pt x="2046" y="4538"/>
                  </a:cubicBezTo>
                  <a:cubicBezTo>
                    <a:pt x="1893" y="4360"/>
                    <a:pt x="1828" y="4117"/>
                    <a:pt x="1904" y="3886"/>
                  </a:cubicBezTo>
                  <a:cubicBezTo>
                    <a:pt x="2082" y="3342"/>
                    <a:pt x="2704" y="3148"/>
                    <a:pt x="3152" y="3496"/>
                  </a:cubicBezTo>
                  <a:cubicBezTo>
                    <a:pt x="3449" y="3241"/>
                    <a:pt x="3337" y="2722"/>
                    <a:pt x="3182" y="2425"/>
                  </a:cubicBezTo>
                  <a:cubicBezTo>
                    <a:pt x="3005" y="2076"/>
                    <a:pt x="2709" y="1763"/>
                    <a:pt x="2349" y="1597"/>
                  </a:cubicBezTo>
                  <a:cubicBezTo>
                    <a:pt x="2035" y="1455"/>
                    <a:pt x="1644" y="1437"/>
                    <a:pt x="1385" y="1692"/>
                  </a:cubicBezTo>
                  <a:cubicBezTo>
                    <a:pt x="940" y="2130"/>
                    <a:pt x="1023" y="2780"/>
                    <a:pt x="793" y="3312"/>
                  </a:cubicBezTo>
                  <a:cubicBezTo>
                    <a:pt x="768" y="3378"/>
                    <a:pt x="668" y="3361"/>
                    <a:pt x="651" y="3301"/>
                  </a:cubicBezTo>
                  <a:cubicBezTo>
                    <a:pt x="449" y="2709"/>
                    <a:pt x="710" y="1756"/>
                    <a:pt x="1224" y="1379"/>
                  </a:cubicBezTo>
                  <a:cubicBezTo>
                    <a:pt x="1603" y="1100"/>
                    <a:pt x="2076" y="1147"/>
                    <a:pt x="2472" y="1373"/>
                  </a:cubicBezTo>
                  <a:cubicBezTo>
                    <a:pt x="2881" y="1603"/>
                    <a:pt x="3266" y="1993"/>
                    <a:pt x="3414" y="2449"/>
                  </a:cubicBezTo>
                  <a:cubicBezTo>
                    <a:pt x="3567" y="2935"/>
                    <a:pt x="3466" y="3271"/>
                    <a:pt x="3253" y="3703"/>
                  </a:cubicBezTo>
                  <a:cubicBezTo>
                    <a:pt x="3230" y="3744"/>
                    <a:pt x="3165" y="3780"/>
                    <a:pt x="3117" y="3762"/>
                  </a:cubicBezTo>
                  <a:cubicBezTo>
                    <a:pt x="2821" y="3667"/>
                    <a:pt x="2366" y="3550"/>
                    <a:pt x="2248" y="3970"/>
                  </a:cubicBezTo>
                  <a:cubicBezTo>
                    <a:pt x="2141" y="4342"/>
                    <a:pt x="2496" y="4437"/>
                    <a:pt x="2810" y="4426"/>
                  </a:cubicBezTo>
                  <a:cubicBezTo>
                    <a:pt x="2934" y="4418"/>
                    <a:pt x="2958" y="4596"/>
                    <a:pt x="2846" y="4631"/>
                  </a:cubicBezTo>
                  <a:close/>
                  <a:moveTo>
                    <a:pt x="13606" y="9483"/>
                  </a:moveTo>
                  <a:cubicBezTo>
                    <a:pt x="13600" y="9341"/>
                    <a:pt x="13688" y="9246"/>
                    <a:pt x="13801" y="9270"/>
                  </a:cubicBezTo>
                  <a:cubicBezTo>
                    <a:pt x="15954" y="9714"/>
                    <a:pt x="15706" y="11470"/>
                    <a:pt x="15706" y="11476"/>
                  </a:cubicBezTo>
                  <a:cubicBezTo>
                    <a:pt x="15689" y="11612"/>
                    <a:pt x="15588" y="11678"/>
                    <a:pt x="15476" y="11624"/>
                  </a:cubicBezTo>
                  <a:cubicBezTo>
                    <a:pt x="15362" y="11577"/>
                    <a:pt x="15286" y="11429"/>
                    <a:pt x="15304" y="11299"/>
                  </a:cubicBezTo>
                  <a:cubicBezTo>
                    <a:pt x="15304" y="11293"/>
                    <a:pt x="15469" y="10122"/>
                    <a:pt x="13819" y="9778"/>
                  </a:cubicBezTo>
                  <a:cubicBezTo>
                    <a:pt x="13707" y="9755"/>
                    <a:pt x="13612" y="9619"/>
                    <a:pt x="13606" y="9483"/>
                  </a:cubicBezTo>
                  <a:close/>
                  <a:moveTo>
                    <a:pt x="9797" y="5715"/>
                  </a:moveTo>
                  <a:cubicBezTo>
                    <a:pt x="9797" y="5578"/>
                    <a:pt x="9879" y="5483"/>
                    <a:pt x="9991" y="5502"/>
                  </a:cubicBezTo>
                  <a:cubicBezTo>
                    <a:pt x="12145" y="5952"/>
                    <a:pt x="11902" y="7708"/>
                    <a:pt x="11902" y="7714"/>
                  </a:cubicBezTo>
                  <a:cubicBezTo>
                    <a:pt x="11884" y="7844"/>
                    <a:pt x="11777" y="7915"/>
                    <a:pt x="11665" y="7861"/>
                  </a:cubicBezTo>
                  <a:cubicBezTo>
                    <a:pt x="11553" y="7815"/>
                    <a:pt x="11476" y="7667"/>
                    <a:pt x="11493" y="7531"/>
                  </a:cubicBezTo>
                  <a:cubicBezTo>
                    <a:pt x="11493" y="7531"/>
                    <a:pt x="11660" y="6354"/>
                    <a:pt x="10015" y="6010"/>
                  </a:cubicBezTo>
                  <a:cubicBezTo>
                    <a:pt x="9903" y="5987"/>
                    <a:pt x="9803" y="5857"/>
                    <a:pt x="9797" y="5715"/>
                  </a:cubicBezTo>
                  <a:close/>
                  <a:moveTo>
                    <a:pt x="10589" y="10400"/>
                  </a:moveTo>
                  <a:cubicBezTo>
                    <a:pt x="10720" y="10305"/>
                    <a:pt x="10838" y="10217"/>
                    <a:pt x="10890" y="10163"/>
                  </a:cubicBezTo>
                  <a:cubicBezTo>
                    <a:pt x="10968" y="10080"/>
                    <a:pt x="11097" y="10110"/>
                    <a:pt x="11181" y="10228"/>
                  </a:cubicBezTo>
                  <a:cubicBezTo>
                    <a:pt x="11263" y="10346"/>
                    <a:pt x="11269" y="10506"/>
                    <a:pt x="11192" y="10589"/>
                  </a:cubicBezTo>
                  <a:cubicBezTo>
                    <a:pt x="10980" y="10807"/>
                    <a:pt x="10429" y="11104"/>
                    <a:pt x="10199" y="11424"/>
                  </a:cubicBezTo>
                  <a:cubicBezTo>
                    <a:pt x="10157" y="11482"/>
                    <a:pt x="10139" y="11530"/>
                    <a:pt x="10175" y="11553"/>
                  </a:cubicBezTo>
                  <a:cubicBezTo>
                    <a:pt x="10725" y="11932"/>
                    <a:pt x="10660" y="12647"/>
                    <a:pt x="10139" y="12873"/>
                  </a:cubicBezTo>
                  <a:cubicBezTo>
                    <a:pt x="9855" y="13002"/>
                    <a:pt x="9429" y="12980"/>
                    <a:pt x="8956" y="12630"/>
                  </a:cubicBezTo>
                  <a:cubicBezTo>
                    <a:pt x="8850" y="12554"/>
                    <a:pt x="8796" y="12393"/>
                    <a:pt x="8838" y="12275"/>
                  </a:cubicBezTo>
                  <a:cubicBezTo>
                    <a:pt x="8880" y="12156"/>
                    <a:pt x="8998" y="12121"/>
                    <a:pt x="9104" y="12199"/>
                  </a:cubicBezTo>
                  <a:cubicBezTo>
                    <a:pt x="9442" y="12453"/>
                    <a:pt x="9743" y="12470"/>
                    <a:pt x="9939" y="12388"/>
                  </a:cubicBezTo>
                  <a:cubicBezTo>
                    <a:pt x="9997" y="12358"/>
                    <a:pt x="10051" y="12317"/>
                    <a:pt x="10086" y="12270"/>
                  </a:cubicBezTo>
                  <a:cubicBezTo>
                    <a:pt x="10169" y="12169"/>
                    <a:pt x="10169" y="12085"/>
                    <a:pt x="10038" y="11991"/>
                  </a:cubicBezTo>
                  <a:cubicBezTo>
                    <a:pt x="9619" y="11695"/>
                    <a:pt x="9642" y="11364"/>
                    <a:pt x="9868" y="11039"/>
                  </a:cubicBezTo>
                  <a:cubicBezTo>
                    <a:pt x="10033" y="10802"/>
                    <a:pt x="10341" y="10583"/>
                    <a:pt x="10589" y="10400"/>
                  </a:cubicBezTo>
                  <a:close/>
                  <a:moveTo>
                    <a:pt x="6803" y="11304"/>
                  </a:moveTo>
                  <a:lnTo>
                    <a:pt x="6803" y="11304"/>
                  </a:lnTo>
                  <a:lnTo>
                    <a:pt x="9838" y="14463"/>
                  </a:lnTo>
                  <a:cubicBezTo>
                    <a:pt x="9986" y="14618"/>
                    <a:pt x="10003" y="14783"/>
                    <a:pt x="9903" y="14949"/>
                  </a:cubicBezTo>
                  <a:cubicBezTo>
                    <a:pt x="9790" y="15150"/>
                    <a:pt x="9459" y="15309"/>
                    <a:pt x="9205" y="15386"/>
                  </a:cubicBezTo>
                  <a:cubicBezTo>
                    <a:pt x="8512" y="15618"/>
                    <a:pt x="7419" y="15647"/>
                    <a:pt x="6524" y="14801"/>
                  </a:cubicBezTo>
                  <a:cubicBezTo>
                    <a:pt x="4916" y="13281"/>
                    <a:pt x="6531" y="11293"/>
                    <a:pt x="6537" y="11287"/>
                  </a:cubicBezTo>
                  <a:cubicBezTo>
                    <a:pt x="6602" y="11205"/>
                    <a:pt x="6720" y="11216"/>
                    <a:pt x="6803" y="11304"/>
                  </a:cubicBezTo>
                  <a:close/>
                  <a:moveTo>
                    <a:pt x="12334" y="12459"/>
                  </a:moveTo>
                  <a:cubicBezTo>
                    <a:pt x="12151" y="12305"/>
                    <a:pt x="12287" y="11837"/>
                    <a:pt x="12636" y="11411"/>
                  </a:cubicBezTo>
                  <a:cubicBezTo>
                    <a:pt x="12984" y="10985"/>
                    <a:pt x="13417" y="10766"/>
                    <a:pt x="13600" y="10921"/>
                  </a:cubicBezTo>
                  <a:cubicBezTo>
                    <a:pt x="13789" y="11069"/>
                    <a:pt x="13653" y="11541"/>
                    <a:pt x="13304" y="11962"/>
                  </a:cubicBezTo>
                  <a:cubicBezTo>
                    <a:pt x="12956" y="12388"/>
                    <a:pt x="12523" y="12612"/>
                    <a:pt x="12334" y="12459"/>
                  </a:cubicBezTo>
                  <a:close/>
                  <a:moveTo>
                    <a:pt x="17202" y="9613"/>
                  </a:moveTo>
                  <a:cubicBezTo>
                    <a:pt x="17227" y="9513"/>
                    <a:pt x="17374" y="9548"/>
                    <a:pt x="17357" y="9649"/>
                  </a:cubicBezTo>
                  <a:cubicBezTo>
                    <a:pt x="17350" y="9714"/>
                    <a:pt x="17434" y="9791"/>
                    <a:pt x="17434" y="9909"/>
                  </a:cubicBezTo>
                  <a:cubicBezTo>
                    <a:pt x="17434" y="9944"/>
                    <a:pt x="17398" y="9968"/>
                    <a:pt x="17369" y="9950"/>
                  </a:cubicBezTo>
                  <a:cubicBezTo>
                    <a:pt x="17251" y="9897"/>
                    <a:pt x="17180" y="9743"/>
                    <a:pt x="17202" y="9613"/>
                  </a:cubicBezTo>
                  <a:close/>
                  <a:moveTo>
                    <a:pt x="17481" y="9453"/>
                  </a:moveTo>
                  <a:cubicBezTo>
                    <a:pt x="17380" y="9518"/>
                    <a:pt x="17221" y="9187"/>
                    <a:pt x="17191" y="9116"/>
                  </a:cubicBezTo>
                  <a:cubicBezTo>
                    <a:pt x="17180" y="9081"/>
                    <a:pt x="17232" y="9045"/>
                    <a:pt x="17262" y="9075"/>
                  </a:cubicBezTo>
                  <a:cubicBezTo>
                    <a:pt x="17309" y="9128"/>
                    <a:pt x="17606" y="9376"/>
                    <a:pt x="17481" y="9453"/>
                  </a:cubicBezTo>
                  <a:close/>
                  <a:moveTo>
                    <a:pt x="17445" y="8637"/>
                  </a:moveTo>
                  <a:cubicBezTo>
                    <a:pt x="17350" y="8513"/>
                    <a:pt x="17238" y="8388"/>
                    <a:pt x="17114" y="8294"/>
                  </a:cubicBezTo>
                  <a:cubicBezTo>
                    <a:pt x="17085" y="8276"/>
                    <a:pt x="17096" y="8229"/>
                    <a:pt x="17137" y="8235"/>
                  </a:cubicBezTo>
                  <a:cubicBezTo>
                    <a:pt x="17322" y="8270"/>
                    <a:pt x="17464" y="8353"/>
                    <a:pt x="17581" y="8500"/>
                  </a:cubicBezTo>
                  <a:cubicBezTo>
                    <a:pt x="17694" y="8637"/>
                    <a:pt x="17800" y="8791"/>
                    <a:pt x="17783" y="8974"/>
                  </a:cubicBezTo>
                  <a:cubicBezTo>
                    <a:pt x="17776" y="9016"/>
                    <a:pt x="17729" y="9021"/>
                    <a:pt x="17705" y="8997"/>
                  </a:cubicBezTo>
                  <a:cubicBezTo>
                    <a:pt x="17581" y="8903"/>
                    <a:pt x="17535" y="8761"/>
                    <a:pt x="17445" y="8637"/>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79"/>
            <p:cNvSpPr/>
            <p:nvPr/>
          </p:nvSpPr>
          <p:spPr>
            <a:xfrm>
              <a:off x="1893325" y="1022575"/>
              <a:ext cx="41025" cy="38925"/>
            </a:xfrm>
            <a:custGeom>
              <a:avLst/>
              <a:gdLst/>
              <a:ahLst/>
              <a:cxnLst/>
              <a:rect l="l" t="t" r="r" b="b"/>
              <a:pathLst>
                <a:path w="1641" h="1557" extrusionOk="0">
                  <a:moveTo>
                    <a:pt x="557" y="0"/>
                  </a:moveTo>
                  <a:cubicBezTo>
                    <a:pt x="746" y="592"/>
                    <a:pt x="1332" y="1030"/>
                    <a:pt x="1640" y="1226"/>
                  </a:cubicBezTo>
                  <a:cubicBezTo>
                    <a:pt x="1610" y="1250"/>
                    <a:pt x="1575" y="1272"/>
                    <a:pt x="1534" y="1297"/>
                  </a:cubicBezTo>
                  <a:cubicBezTo>
                    <a:pt x="1338" y="1379"/>
                    <a:pt x="1037" y="1362"/>
                    <a:pt x="699" y="1108"/>
                  </a:cubicBezTo>
                  <a:cubicBezTo>
                    <a:pt x="593" y="1030"/>
                    <a:pt x="475" y="1065"/>
                    <a:pt x="433" y="1184"/>
                  </a:cubicBezTo>
                  <a:cubicBezTo>
                    <a:pt x="391" y="1302"/>
                    <a:pt x="445" y="1463"/>
                    <a:pt x="551" y="1539"/>
                  </a:cubicBezTo>
                  <a:cubicBezTo>
                    <a:pt x="557" y="1545"/>
                    <a:pt x="568" y="1551"/>
                    <a:pt x="575" y="1556"/>
                  </a:cubicBezTo>
                  <a:cubicBezTo>
                    <a:pt x="196" y="1463"/>
                    <a:pt x="0" y="1078"/>
                    <a:pt x="557" y="0"/>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79"/>
            <p:cNvSpPr/>
            <p:nvPr/>
          </p:nvSpPr>
          <p:spPr>
            <a:xfrm>
              <a:off x="1839050" y="1041200"/>
              <a:ext cx="80925" cy="81250"/>
            </a:xfrm>
            <a:custGeom>
              <a:avLst/>
              <a:gdLst/>
              <a:ahLst/>
              <a:cxnLst/>
              <a:rect l="l" t="t" r="r" b="b"/>
              <a:pathLst>
                <a:path w="3237" h="3250" extrusionOk="0">
                  <a:moveTo>
                    <a:pt x="3236" y="2840"/>
                  </a:moveTo>
                  <a:lnTo>
                    <a:pt x="510" y="1"/>
                  </a:lnTo>
                  <a:cubicBezTo>
                    <a:pt x="344" y="244"/>
                    <a:pt x="55" y="746"/>
                    <a:pt x="1" y="1303"/>
                  </a:cubicBezTo>
                  <a:lnTo>
                    <a:pt x="30" y="1297"/>
                  </a:lnTo>
                  <a:cubicBezTo>
                    <a:pt x="942" y="1232"/>
                    <a:pt x="1469" y="2250"/>
                    <a:pt x="1267" y="3053"/>
                  </a:cubicBezTo>
                  <a:cubicBezTo>
                    <a:pt x="1824" y="3249"/>
                    <a:pt x="2384" y="3190"/>
                    <a:pt x="2793" y="3053"/>
                  </a:cubicBezTo>
                  <a:cubicBezTo>
                    <a:pt x="2941" y="3006"/>
                    <a:pt x="3072" y="2947"/>
                    <a:pt x="3165" y="2889"/>
                  </a:cubicBezTo>
                  <a:cubicBezTo>
                    <a:pt x="3189" y="2870"/>
                    <a:pt x="3219" y="2859"/>
                    <a:pt x="3236" y="2840"/>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79"/>
            <p:cNvSpPr/>
            <p:nvPr/>
          </p:nvSpPr>
          <p:spPr>
            <a:xfrm>
              <a:off x="1838900" y="1077900"/>
              <a:ext cx="26950" cy="36975"/>
            </a:xfrm>
            <a:custGeom>
              <a:avLst/>
              <a:gdLst/>
              <a:ahLst/>
              <a:cxnLst/>
              <a:rect l="l" t="t" r="r" b="b"/>
              <a:pathLst>
                <a:path w="1078" h="1479" extrusionOk="0">
                  <a:moveTo>
                    <a:pt x="1019" y="1479"/>
                  </a:moveTo>
                  <a:cubicBezTo>
                    <a:pt x="1071" y="1148"/>
                    <a:pt x="1077" y="817"/>
                    <a:pt x="877" y="515"/>
                  </a:cubicBezTo>
                  <a:cubicBezTo>
                    <a:pt x="658" y="190"/>
                    <a:pt x="356" y="89"/>
                    <a:pt x="1" y="1"/>
                  </a:cubicBezTo>
                  <a:cubicBezTo>
                    <a:pt x="1" y="373"/>
                    <a:pt x="132" y="763"/>
                    <a:pt x="492" y="1112"/>
                  </a:cubicBezTo>
                  <a:cubicBezTo>
                    <a:pt x="664" y="1266"/>
                    <a:pt x="841" y="1391"/>
                    <a:pt x="1019" y="14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79"/>
            <p:cNvSpPr/>
            <p:nvPr/>
          </p:nvSpPr>
          <p:spPr>
            <a:xfrm>
              <a:off x="1743675" y="1133350"/>
              <a:ext cx="257050" cy="118350"/>
            </a:xfrm>
            <a:custGeom>
              <a:avLst/>
              <a:gdLst/>
              <a:ahLst/>
              <a:cxnLst/>
              <a:rect l="l" t="t" r="r" b="b"/>
              <a:pathLst>
                <a:path w="10282" h="4734" extrusionOk="0">
                  <a:moveTo>
                    <a:pt x="9743" y="1699"/>
                  </a:moveTo>
                  <a:cubicBezTo>
                    <a:pt x="8294" y="2362"/>
                    <a:pt x="6330" y="2675"/>
                    <a:pt x="3597" y="1639"/>
                  </a:cubicBezTo>
                  <a:cubicBezTo>
                    <a:pt x="2526" y="1237"/>
                    <a:pt x="1533" y="688"/>
                    <a:pt x="662" y="0"/>
                  </a:cubicBezTo>
                  <a:cubicBezTo>
                    <a:pt x="533" y="120"/>
                    <a:pt x="231" y="426"/>
                    <a:pt x="1" y="835"/>
                  </a:cubicBezTo>
                  <a:cubicBezTo>
                    <a:pt x="970" y="1433"/>
                    <a:pt x="1888" y="2053"/>
                    <a:pt x="2751" y="2646"/>
                  </a:cubicBezTo>
                  <a:cubicBezTo>
                    <a:pt x="3455" y="3118"/>
                    <a:pt x="4118" y="3574"/>
                    <a:pt x="4738" y="3964"/>
                  </a:cubicBezTo>
                  <a:cubicBezTo>
                    <a:pt x="6336" y="4508"/>
                    <a:pt x="8247" y="4734"/>
                    <a:pt x="9401" y="4645"/>
                  </a:cubicBezTo>
                  <a:cubicBezTo>
                    <a:pt x="9708" y="4620"/>
                    <a:pt x="9956" y="4574"/>
                    <a:pt x="10122" y="4508"/>
                  </a:cubicBezTo>
                  <a:cubicBezTo>
                    <a:pt x="10205" y="4478"/>
                    <a:pt x="10259" y="4456"/>
                    <a:pt x="10281" y="4443"/>
                  </a:cubicBezTo>
                  <a:cubicBezTo>
                    <a:pt x="10281" y="4443"/>
                    <a:pt x="10281" y="4437"/>
                    <a:pt x="10276" y="4437"/>
                  </a:cubicBezTo>
                  <a:cubicBezTo>
                    <a:pt x="9366" y="3385"/>
                    <a:pt x="9353" y="2468"/>
                    <a:pt x="9743" y="1699"/>
                  </a:cubicBezTo>
                  <a:close/>
                  <a:moveTo>
                    <a:pt x="7679" y="3320"/>
                  </a:moveTo>
                  <a:cubicBezTo>
                    <a:pt x="7602" y="3314"/>
                    <a:pt x="7567" y="3230"/>
                    <a:pt x="7561" y="3165"/>
                  </a:cubicBezTo>
                  <a:cubicBezTo>
                    <a:pt x="7543" y="3083"/>
                    <a:pt x="7572" y="2995"/>
                    <a:pt x="7591" y="2911"/>
                  </a:cubicBezTo>
                  <a:cubicBezTo>
                    <a:pt x="7614" y="2810"/>
                    <a:pt x="7774" y="2846"/>
                    <a:pt x="7750" y="2952"/>
                  </a:cubicBezTo>
                  <a:cubicBezTo>
                    <a:pt x="7738" y="3012"/>
                    <a:pt x="7726" y="3077"/>
                    <a:pt x="7726" y="3142"/>
                  </a:cubicBezTo>
                  <a:cubicBezTo>
                    <a:pt x="7720" y="3172"/>
                    <a:pt x="7744" y="3320"/>
                    <a:pt x="7679" y="3320"/>
                  </a:cubicBezTo>
                  <a:close/>
                  <a:moveTo>
                    <a:pt x="8301" y="3314"/>
                  </a:moveTo>
                  <a:cubicBezTo>
                    <a:pt x="8288" y="3331"/>
                    <a:pt x="8258" y="3326"/>
                    <a:pt x="8247" y="3314"/>
                  </a:cubicBezTo>
                  <a:cubicBezTo>
                    <a:pt x="8140" y="3213"/>
                    <a:pt x="8217" y="3017"/>
                    <a:pt x="8252" y="2894"/>
                  </a:cubicBezTo>
                  <a:cubicBezTo>
                    <a:pt x="8277" y="2817"/>
                    <a:pt x="8394" y="2840"/>
                    <a:pt x="8383" y="2924"/>
                  </a:cubicBezTo>
                  <a:cubicBezTo>
                    <a:pt x="8372" y="2995"/>
                    <a:pt x="8359" y="3066"/>
                    <a:pt x="8353" y="3142"/>
                  </a:cubicBezTo>
                  <a:cubicBezTo>
                    <a:pt x="8348" y="3208"/>
                    <a:pt x="8348" y="3260"/>
                    <a:pt x="8301" y="3314"/>
                  </a:cubicBezTo>
                  <a:close/>
                  <a:moveTo>
                    <a:pt x="9003" y="3314"/>
                  </a:moveTo>
                  <a:cubicBezTo>
                    <a:pt x="8998" y="3355"/>
                    <a:pt x="8951" y="3385"/>
                    <a:pt x="8915" y="3350"/>
                  </a:cubicBezTo>
                  <a:cubicBezTo>
                    <a:pt x="8727" y="3184"/>
                    <a:pt x="8803" y="2881"/>
                    <a:pt x="8910" y="2692"/>
                  </a:cubicBezTo>
                  <a:cubicBezTo>
                    <a:pt x="8945" y="2633"/>
                    <a:pt x="9039" y="2668"/>
                    <a:pt x="9022" y="2734"/>
                  </a:cubicBezTo>
                  <a:cubicBezTo>
                    <a:pt x="8957" y="2929"/>
                    <a:pt x="9016" y="3113"/>
                    <a:pt x="9003" y="33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79"/>
            <p:cNvSpPr/>
            <p:nvPr/>
          </p:nvSpPr>
          <p:spPr>
            <a:xfrm>
              <a:off x="1925275" y="1163225"/>
              <a:ext cx="436600" cy="256200"/>
            </a:xfrm>
            <a:custGeom>
              <a:avLst/>
              <a:gdLst/>
              <a:ahLst/>
              <a:cxnLst/>
              <a:rect l="l" t="t" r="r" b="b"/>
              <a:pathLst>
                <a:path w="17464" h="10248" extrusionOk="0">
                  <a:moveTo>
                    <a:pt x="1250" y="5129"/>
                  </a:moveTo>
                  <a:cubicBezTo>
                    <a:pt x="1149" y="5999"/>
                    <a:pt x="936" y="6911"/>
                    <a:pt x="628" y="7798"/>
                  </a:cubicBezTo>
                  <a:cubicBezTo>
                    <a:pt x="450" y="8307"/>
                    <a:pt x="243" y="8809"/>
                    <a:pt x="0" y="9282"/>
                  </a:cubicBezTo>
                  <a:cubicBezTo>
                    <a:pt x="4142" y="10247"/>
                    <a:pt x="7312" y="7851"/>
                    <a:pt x="9259" y="6384"/>
                  </a:cubicBezTo>
                  <a:cubicBezTo>
                    <a:pt x="10230" y="5650"/>
                    <a:pt x="10910" y="5136"/>
                    <a:pt x="11353" y="5349"/>
                  </a:cubicBezTo>
                  <a:cubicBezTo>
                    <a:pt x="12401" y="5846"/>
                    <a:pt x="13731" y="5112"/>
                    <a:pt x="13737" y="5112"/>
                  </a:cubicBezTo>
                  <a:cubicBezTo>
                    <a:pt x="13772" y="5094"/>
                    <a:pt x="13820" y="5088"/>
                    <a:pt x="13867" y="5106"/>
                  </a:cubicBezTo>
                  <a:cubicBezTo>
                    <a:pt x="13873" y="5112"/>
                    <a:pt x="16092" y="5910"/>
                    <a:pt x="16482" y="5437"/>
                  </a:cubicBezTo>
                  <a:cubicBezTo>
                    <a:pt x="16505" y="5407"/>
                    <a:pt x="16441" y="5342"/>
                    <a:pt x="16340" y="5254"/>
                  </a:cubicBezTo>
                  <a:cubicBezTo>
                    <a:pt x="16086" y="5047"/>
                    <a:pt x="15666" y="4828"/>
                    <a:pt x="15352" y="4668"/>
                  </a:cubicBezTo>
                  <a:cubicBezTo>
                    <a:pt x="15033" y="4503"/>
                    <a:pt x="14790" y="4384"/>
                    <a:pt x="14760" y="4165"/>
                  </a:cubicBezTo>
                  <a:cubicBezTo>
                    <a:pt x="14725" y="3929"/>
                    <a:pt x="15063" y="3823"/>
                    <a:pt x="15524" y="3674"/>
                  </a:cubicBezTo>
                  <a:cubicBezTo>
                    <a:pt x="16062" y="3509"/>
                    <a:pt x="16808" y="3278"/>
                    <a:pt x="17209" y="3018"/>
                  </a:cubicBezTo>
                  <a:cubicBezTo>
                    <a:pt x="17346" y="2936"/>
                    <a:pt x="17464" y="2906"/>
                    <a:pt x="17452" y="2893"/>
                  </a:cubicBezTo>
                  <a:cubicBezTo>
                    <a:pt x="17258" y="2586"/>
                    <a:pt x="16122" y="2734"/>
                    <a:pt x="15412" y="2822"/>
                  </a:cubicBezTo>
                  <a:cubicBezTo>
                    <a:pt x="15003" y="2876"/>
                    <a:pt x="14708" y="2911"/>
                    <a:pt x="14596" y="2728"/>
                  </a:cubicBezTo>
                  <a:cubicBezTo>
                    <a:pt x="14446" y="2480"/>
                    <a:pt x="14708" y="2202"/>
                    <a:pt x="15039" y="1835"/>
                  </a:cubicBezTo>
                  <a:cubicBezTo>
                    <a:pt x="15328" y="1516"/>
                    <a:pt x="15696" y="1113"/>
                    <a:pt x="15896" y="799"/>
                  </a:cubicBezTo>
                  <a:lnTo>
                    <a:pt x="15885" y="722"/>
                  </a:lnTo>
                  <a:lnTo>
                    <a:pt x="15778" y="681"/>
                  </a:lnTo>
                  <a:cubicBezTo>
                    <a:pt x="15199" y="847"/>
                    <a:pt x="14086" y="1503"/>
                    <a:pt x="13406" y="1899"/>
                  </a:cubicBezTo>
                  <a:cubicBezTo>
                    <a:pt x="13589" y="2089"/>
                    <a:pt x="13725" y="2344"/>
                    <a:pt x="13779" y="2616"/>
                  </a:cubicBezTo>
                  <a:cubicBezTo>
                    <a:pt x="13873" y="3171"/>
                    <a:pt x="13595" y="3621"/>
                    <a:pt x="12991" y="3851"/>
                  </a:cubicBezTo>
                  <a:cubicBezTo>
                    <a:pt x="12892" y="3894"/>
                    <a:pt x="12767" y="3810"/>
                    <a:pt x="12720" y="3674"/>
                  </a:cubicBezTo>
                  <a:cubicBezTo>
                    <a:pt x="12660" y="3539"/>
                    <a:pt x="12702" y="3397"/>
                    <a:pt x="12802" y="3362"/>
                  </a:cubicBezTo>
                  <a:cubicBezTo>
                    <a:pt x="13815" y="2964"/>
                    <a:pt x="13258" y="2166"/>
                    <a:pt x="12974" y="2142"/>
                  </a:cubicBezTo>
                  <a:cubicBezTo>
                    <a:pt x="12963" y="2142"/>
                    <a:pt x="12950" y="2136"/>
                    <a:pt x="12939" y="2136"/>
                  </a:cubicBezTo>
                  <a:cubicBezTo>
                    <a:pt x="12868" y="2160"/>
                    <a:pt x="12808" y="2166"/>
                    <a:pt x="12773" y="2148"/>
                  </a:cubicBezTo>
                  <a:cubicBezTo>
                    <a:pt x="12507" y="2018"/>
                    <a:pt x="12584" y="1805"/>
                    <a:pt x="12696" y="1492"/>
                  </a:cubicBezTo>
                  <a:cubicBezTo>
                    <a:pt x="12838" y="1090"/>
                    <a:pt x="13133" y="279"/>
                    <a:pt x="12773" y="143"/>
                  </a:cubicBezTo>
                  <a:cubicBezTo>
                    <a:pt x="12388" y="1"/>
                    <a:pt x="12158" y="593"/>
                    <a:pt x="11797" y="1521"/>
                  </a:cubicBezTo>
                  <a:cubicBezTo>
                    <a:pt x="11560" y="2131"/>
                    <a:pt x="11276" y="2865"/>
                    <a:pt x="10850" y="3633"/>
                  </a:cubicBezTo>
                  <a:cubicBezTo>
                    <a:pt x="9761" y="5620"/>
                    <a:pt x="2391" y="5207"/>
                    <a:pt x="1250" y="5129"/>
                  </a:cubicBezTo>
                  <a:close/>
                  <a:moveTo>
                    <a:pt x="1054" y="8211"/>
                  </a:moveTo>
                  <a:cubicBezTo>
                    <a:pt x="1078" y="8366"/>
                    <a:pt x="988" y="8531"/>
                    <a:pt x="923" y="8662"/>
                  </a:cubicBezTo>
                  <a:cubicBezTo>
                    <a:pt x="852" y="8792"/>
                    <a:pt x="775" y="8916"/>
                    <a:pt x="658" y="9005"/>
                  </a:cubicBezTo>
                  <a:cubicBezTo>
                    <a:pt x="598" y="9058"/>
                    <a:pt x="504" y="8970"/>
                    <a:pt x="545" y="8904"/>
                  </a:cubicBezTo>
                  <a:cubicBezTo>
                    <a:pt x="628" y="8774"/>
                    <a:pt x="704" y="8656"/>
                    <a:pt x="764" y="8520"/>
                  </a:cubicBezTo>
                  <a:cubicBezTo>
                    <a:pt x="817" y="8389"/>
                    <a:pt x="859" y="8253"/>
                    <a:pt x="971" y="8165"/>
                  </a:cubicBezTo>
                  <a:cubicBezTo>
                    <a:pt x="1007" y="8135"/>
                    <a:pt x="1048" y="8176"/>
                    <a:pt x="1054" y="821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79"/>
            <p:cNvSpPr/>
            <p:nvPr/>
          </p:nvSpPr>
          <p:spPr>
            <a:xfrm>
              <a:off x="940025" y="1096975"/>
              <a:ext cx="469000" cy="292275"/>
            </a:xfrm>
            <a:custGeom>
              <a:avLst/>
              <a:gdLst/>
              <a:ahLst/>
              <a:cxnLst/>
              <a:rect l="l" t="t" r="r" b="b"/>
              <a:pathLst>
                <a:path w="18760" h="11691" extrusionOk="0">
                  <a:moveTo>
                    <a:pt x="18760" y="9004"/>
                  </a:moveTo>
                  <a:cubicBezTo>
                    <a:pt x="17688" y="8224"/>
                    <a:pt x="16778" y="7306"/>
                    <a:pt x="16139" y="6153"/>
                  </a:cubicBezTo>
                  <a:cubicBezTo>
                    <a:pt x="15399" y="6602"/>
                    <a:pt x="13293" y="6514"/>
                    <a:pt x="11435" y="6159"/>
                  </a:cubicBezTo>
                  <a:cubicBezTo>
                    <a:pt x="9542" y="5791"/>
                    <a:pt x="7637" y="5100"/>
                    <a:pt x="6826" y="4171"/>
                  </a:cubicBezTo>
                  <a:cubicBezTo>
                    <a:pt x="6684" y="4011"/>
                    <a:pt x="6578" y="3839"/>
                    <a:pt x="6496" y="3662"/>
                  </a:cubicBezTo>
                  <a:cubicBezTo>
                    <a:pt x="6141" y="2853"/>
                    <a:pt x="5922" y="2089"/>
                    <a:pt x="5745" y="1461"/>
                  </a:cubicBezTo>
                  <a:cubicBezTo>
                    <a:pt x="5485" y="568"/>
                    <a:pt x="5319" y="0"/>
                    <a:pt x="4975" y="95"/>
                  </a:cubicBezTo>
                  <a:cubicBezTo>
                    <a:pt x="4491" y="232"/>
                    <a:pt x="4721" y="1106"/>
                    <a:pt x="4833" y="1539"/>
                  </a:cubicBezTo>
                  <a:cubicBezTo>
                    <a:pt x="4910" y="1835"/>
                    <a:pt x="4964" y="2029"/>
                    <a:pt x="4786" y="2094"/>
                  </a:cubicBezTo>
                  <a:cubicBezTo>
                    <a:pt x="4751" y="2113"/>
                    <a:pt x="4697" y="2100"/>
                    <a:pt x="4626" y="2065"/>
                  </a:cubicBezTo>
                  <a:cubicBezTo>
                    <a:pt x="4620" y="2065"/>
                    <a:pt x="4609" y="2072"/>
                    <a:pt x="4603" y="2072"/>
                  </a:cubicBezTo>
                  <a:cubicBezTo>
                    <a:pt x="4384" y="2065"/>
                    <a:pt x="4123" y="2361"/>
                    <a:pt x="4058" y="2610"/>
                  </a:cubicBezTo>
                  <a:cubicBezTo>
                    <a:pt x="3975" y="2911"/>
                    <a:pt x="4142" y="3124"/>
                    <a:pt x="4484" y="3295"/>
                  </a:cubicBezTo>
                  <a:cubicBezTo>
                    <a:pt x="4597" y="3349"/>
                    <a:pt x="4674" y="3497"/>
                    <a:pt x="4650" y="3633"/>
                  </a:cubicBezTo>
                  <a:cubicBezTo>
                    <a:pt x="4633" y="3757"/>
                    <a:pt x="4519" y="3822"/>
                    <a:pt x="4413" y="3763"/>
                  </a:cubicBezTo>
                  <a:cubicBezTo>
                    <a:pt x="4005" y="3568"/>
                    <a:pt x="3781" y="3295"/>
                    <a:pt x="3686" y="3006"/>
                  </a:cubicBezTo>
                  <a:cubicBezTo>
                    <a:pt x="3525" y="2526"/>
                    <a:pt x="3716" y="2012"/>
                    <a:pt x="4093" y="1722"/>
                  </a:cubicBezTo>
                  <a:cubicBezTo>
                    <a:pt x="4082" y="1717"/>
                    <a:pt x="4071" y="1704"/>
                    <a:pt x="4065" y="1698"/>
                  </a:cubicBezTo>
                  <a:cubicBezTo>
                    <a:pt x="3284" y="1149"/>
                    <a:pt x="1911" y="178"/>
                    <a:pt x="1616" y="320"/>
                  </a:cubicBezTo>
                  <a:cubicBezTo>
                    <a:pt x="1603" y="325"/>
                    <a:pt x="1633" y="396"/>
                    <a:pt x="1680" y="497"/>
                  </a:cubicBezTo>
                  <a:cubicBezTo>
                    <a:pt x="1834" y="817"/>
                    <a:pt x="2171" y="1261"/>
                    <a:pt x="2444" y="1610"/>
                  </a:cubicBezTo>
                  <a:cubicBezTo>
                    <a:pt x="2763" y="2029"/>
                    <a:pt x="3006" y="2356"/>
                    <a:pt x="2858" y="2556"/>
                  </a:cubicBezTo>
                  <a:cubicBezTo>
                    <a:pt x="2774" y="2675"/>
                    <a:pt x="2496" y="2610"/>
                    <a:pt x="2106" y="2526"/>
                  </a:cubicBezTo>
                  <a:cubicBezTo>
                    <a:pt x="1403" y="2373"/>
                    <a:pt x="267" y="2118"/>
                    <a:pt x="0" y="2462"/>
                  </a:cubicBezTo>
                  <a:cubicBezTo>
                    <a:pt x="0" y="2468"/>
                    <a:pt x="60" y="2503"/>
                    <a:pt x="142" y="2569"/>
                  </a:cubicBezTo>
                  <a:cubicBezTo>
                    <a:pt x="508" y="2853"/>
                    <a:pt x="1225" y="3148"/>
                    <a:pt x="1739" y="3361"/>
                  </a:cubicBezTo>
                  <a:cubicBezTo>
                    <a:pt x="2242" y="3568"/>
                    <a:pt x="2615" y="3721"/>
                    <a:pt x="2539" y="4030"/>
                  </a:cubicBezTo>
                  <a:cubicBezTo>
                    <a:pt x="2509" y="4166"/>
                    <a:pt x="2283" y="4254"/>
                    <a:pt x="1988" y="4372"/>
                  </a:cubicBezTo>
                  <a:cubicBezTo>
                    <a:pt x="1663" y="4508"/>
                    <a:pt x="1218" y="4685"/>
                    <a:pt x="929" y="4881"/>
                  </a:cubicBezTo>
                  <a:cubicBezTo>
                    <a:pt x="781" y="4988"/>
                    <a:pt x="674" y="5065"/>
                    <a:pt x="680" y="5076"/>
                  </a:cubicBezTo>
                  <a:cubicBezTo>
                    <a:pt x="988" y="5532"/>
                    <a:pt x="3254" y="4934"/>
                    <a:pt x="3260" y="4928"/>
                  </a:cubicBezTo>
                  <a:cubicBezTo>
                    <a:pt x="3312" y="4917"/>
                    <a:pt x="3366" y="4928"/>
                    <a:pt x="3413" y="4969"/>
                  </a:cubicBezTo>
                  <a:cubicBezTo>
                    <a:pt x="3544" y="5046"/>
                    <a:pt x="4715" y="5780"/>
                    <a:pt x="5745" y="5395"/>
                  </a:cubicBezTo>
                  <a:cubicBezTo>
                    <a:pt x="6159" y="5248"/>
                    <a:pt x="6892" y="5816"/>
                    <a:pt x="7921" y="6602"/>
                  </a:cubicBezTo>
                  <a:cubicBezTo>
                    <a:pt x="10353" y="8483"/>
                    <a:pt x="14517" y="11691"/>
                    <a:pt x="18760" y="9004"/>
                  </a:cubicBezTo>
                  <a:close/>
                  <a:moveTo>
                    <a:pt x="17759" y="8862"/>
                  </a:moveTo>
                  <a:cubicBezTo>
                    <a:pt x="17446" y="8898"/>
                    <a:pt x="17120" y="8567"/>
                    <a:pt x="16966" y="8324"/>
                  </a:cubicBezTo>
                  <a:cubicBezTo>
                    <a:pt x="16931" y="8270"/>
                    <a:pt x="17008" y="8205"/>
                    <a:pt x="17062" y="8253"/>
                  </a:cubicBezTo>
                  <a:cubicBezTo>
                    <a:pt x="17174" y="8366"/>
                    <a:pt x="17310" y="8461"/>
                    <a:pt x="17446" y="8543"/>
                  </a:cubicBezTo>
                  <a:cubicBezTo>
                    <a:pt x="17564" y="8620"/>
                    <a:pt x="17700" y="8666"/>
                    <a:pt x="17794" y="8767"/>
                  </a:cubicBezTo>
                  <a:cubicBezTo>
                    <a:pt x="17824" y="8803"/>
                    <a:pt x="17807" y="8857"/>
                    <a:pt x="17759" y="8862"/>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79"/>
            <p:cNvSpPr/>
            <p:nvPr/>
          </p:nvSpPr>
          <p:spPr>
            <a:xfrm>
              <a:off x="1322750" y="1554850"/>
              <a:ext cx="539125" cy="287525"/>
            </a:xfrm>
            <a:custGeom>
              <a:avLst/>
              <a:gdLst/>
              <a:ahLst/>
              <a:cxnLst/>
              <a:rect l="l" t="t" r="r" b="b"/>
              <a:pathLst>
                <a:path w="21565" h="11501" extrusionOk="0">
                  <a:moveTo>
                    <a:pt x="17991" y="1810"/>
                  </a:moveTo>
                  <a:cubicBezTo>
                    <a:pt x="15459" y="4904"/>
                    <a:pt x="7975" y="0"/>
                    <a:pt x="2599" y="1982"/>
                  </a:cubicBezTo>
                  <a:cubicBezTo>
                    <a:pt x="2610" y="3053"/>
                    <a:pt x="2320" y="4544"/>
                    <a:pt x="1841" y="5993"/>
                  </a:cubicBezTo>
                  <a:cubicBezTo>
                    <a:pt x="1373" y="7413"/>
                    <a:pt x="723" y="8803"/>
                    <a:pt x="1" y="9720"/>
                  </a:cubicBezTo>
                  <a:cubicBezTo>
                    <a:pt x="30" y="10590"/>
                    <a:pt x="1936" y="11093"/>
                    <a:pt x="4574" y="11306"/>
                  </a:cubicBezTo>
                  <a:cubicBezTo>
                    <a:pt x="6976" y="11500"/>
                    <a:pt x="9957" y="11418"/>
                    <a:pt x="12743" y="11134"/>
                  </a:cubicBezTo>
                  <a:cubicBezTo>
                    <a:pt x="15530" y="10850"/>
                    <a:pt x="18127" y="10359"/>
                    <a:pt x="19765" y="9726"/>
                  </a:cubicBezTo>
                  <a:cubicBezTo>
                    <a:pt x="20907" y="9288"/>
                    <a:pt x="21564" y="8821"/>
                    <a:pt x="21422" y="8377"/>
                  </a:cubicBezTo>
                  <a:cubicBezTo>
                    <a:pt x="20961" y="7585"/>
                    <a:pt x="20303" y="6288"/>
                    <a:pt x="19647" y="4994"/>
                  </a:cubicBezTo>
                  <a:cubicBezTo>
                    <a:pt x="19038" y="3798"/>
                    <a:pt x="18435" y="2604"/>
                    <a:pt x="17991" y="1810"/>
                  </a:cubicBezTo>
                  <a:close/>
                  <a:moveTo>
                    <a:pt x="19677" y="9146"/>
                  </a:moveTo>
                  <a:cubicBezTo>
                    <a:pt x="19629" y="9158"/>
                    <a:pt x="19601" y="9093"/>
                    <a:pt x="19642" y="9070"/>
                  </a:cubicBezTo>
                  <a:cubicBezTo>
                    <a:pt x="19849" y="8945"/>
                    <a:pt x="20068" y="8833"/>
                    <a:pt x="20275" y="8709"/>
                  </a:cubicBezTo>
                  <a:cubicBezTo>
                    <a:pt x="20469" y="8590"/>
                    <a:pt x="20641" y="8383"/>
                    <a:pt x="20849" y="8306"/>
                  </a:cubicBezTo>
                  <a:cubicBezTo>
                    <a:pt x="20890" y="8289"/>
                    <a:pt x="20931" y="8330"/>
                    <a:pt x="20920" y="8371"/>
                  </a:cubicBezTo>
                  <a:cubicBezTo>
                    <a:pt x="20854" y="8603"/>
                    <a:pt x="20576" y="8762"/>
                    <a:pt x="20374" y="8868"/>
                  </a:cubicBezTo>
                  <a:cubicBezTo>
                    <a:pt x="20156" y="8993"/>
                    <a:pt x="19920" y="9070"/>
                    <a:pt x="19677" y="9146"/>
                  </a:cubicBezTo>
                  <a:close/>
                  <a:moveTo>
                    <a:pt x="17335" y="3142"/>
                  </a:moveTo>
                  <a:cubicBezTo>
                    <a:pt x="17198" y="3219"/>
                    <a:pt x="17009" y="3331"/>
                    <a:pt x="16855" y="3249"/>
                  </a:cubicBezTo>
                  <a:cubicBezTo>
                    <a:pt x="16814" y="3225"/>
                    <a:pt x="16814" y="3178"/>
                    <a:pt x="16838" y="3142"/>
                  </a:cubicBezTo>
                  <a:cubicBezTo>
                    <a:pt x="16931" y="3023"/>
                    <a:pt x="17133" y="3006"/>
                    <a:pt x="17269" y="2941"/>
                  </a:cubicBezTo>
                  <a:cubicBezTo>
                    <a:pt x="17428" y="2864"/>
                    <a:pt x="17594" y="2775"/>
                    <a:pt x="17755" y="2686"/>
                  </a:cubicBezTo>
                  <a:cubicBezTo>
                    <a:pt x="17783" y="2668"/>
                    <a:pt x="17813" y="2704"/>
                    <a:pt x="17790" y="2733"/>
                  </a:cubicBezTo>
                  <a:cubicBezTo>
                    <a:pt x="17665" y="2894"/>
                    <a:pt x="17518" y="3041"/>
                    <a:pt x="17335" y="3142"/>
                  </a:cubicBezTo>
                  <a:close/>
                  <a:moveTo>
                    <a:pt x="19866" y="7502"/>
                  </a:moveTo>
                  <a:cubicBezTo>
                    <a:pt x="19849" y="7508"/>
                    <a:pt x="19849" y="7508"/>
                    <a:pt x="19872" y="7495"/>
                  </a:cubicBezTo>
                  <a:close/>
                  <a:moveTo>
                    <a:pt x="19913" y="7732"/>
                  </a:moveTo>
                  <a:cubicBezTo>
                    <a:pt x="19849" y="7732"/>
                    <a:pt x="19789" y="7680"/>
                    <a:pt x="19789" y="7615"/>
                  </a:cubicBezTo>
                  <a:cubicBezTo>
                    <a:pt x="19784" y="7561"/>
                    <a:pt x="19819" y="7525"/>
                    <a:pt x="19866" y="7502"/>
                  </a:cubicBezTo>
                  <a:lnTo>
                    <a:pt x="19967" y="7473"/>
                  </a:lnTo>
                  <a:cubicBezTo>
                    <a:pt x="20032" y="7460"/>
                    <a:pt x="20097" y="7495"/>
                    <a:pt x="20103" y="7566"/>
                  </a:cubicBezTo>
                  <a:cubicBezTo>
                    <a:pt x="20115" y="7656"/>
                    <a:pt x="19991" y="7727"/>
                    <a:pt x="19913" y="7732"/>
                  </a:cubicBezTo>
                  <a:close/>
                  <a:moveTo>
                    <a:pt x="20186" y="8330"/>
                  </a:moveTo>
                  <a:cubicBezTo>
                    <a:pt x="20103" y="8418"/>
                    <a:pt x="19973" y="8295"/>
                    <a:pt x="20049" y="8205"/>
                  </a:cubicBezTo>
                  <a:cubicBezTo>
                    <a:pt x="20085" y="8164"/>
                    <a:pt x="20133" y="8128"/>
                    <a:pt x="20186" y="8099"/>
                  </a:cubicBezTo>
                  <a:cubicBezTo>
                    <a:pt x="20215" y="8087"/>
                    <a:pt x="20346" y="8011"/>
                    <a:pt x="20374" y="8087"/>
                  </a:cubicBezTo>
                  <a:cubicBezTo>
                    <a:pt x="20410" y="8205"/>
                    <a:pt x="20245" y="8265"/>
                    <a:pt x="20186" y="83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79"/>
            <p:cNvSpPr/>
            <p:nvPr/>
          </p:nvSpPr>
          <p:spPr>
            <a:xfrm>
              <a:off x="1324975" y="1848125"/>
              <a:ext cx="242575" cy="157250"/>
            </a:xfrm>
            <a:custGeom>
              <a:avLst/>
              <a:gdLst/>
              <a:ahLst/>
              <a:cxnLst/>
              <a:rect l="l" t="t" r="r" b="b"/>
              <a:pathLst>
                <a:path w="9703" h="6290" extrusionOk="0">
                  <a:moveTo>
                    <a:pt x="9702" y="143"/>
                  </a:moveTo>
                  <a:cubicBezTo>
                    <a:pt x="7656" y="237"/>
                    <a:pt x="5473" y="220"/>
                    <a:pt x="3657" y="1"/>
                  </a:cubicBezTo>
                  <a:cubicBezTo>
                    <a:pt x="2822" y="1621"/>
                    <a:pt x="1516" y="3100"/>
                    <a:pt x="54" y="4389"/>
                  </a:cubicBezTo>
                  <a:cubicBezTo>
                    <a:pt x="72" y="4526"/>
                    <a:pt x="1" y="4651"/>
                    <a:pt x="7" y="4793"/>
                  </a:cubicBezTo>
                  <a:cubicBezTo>
                    <a:pt x="12" y="5052"/>
                    <a:pt x="178" y="5135"/>
                    <a:pt x="416" y="5165"/>
                  </a:cubicBezTo>
                  <a:cubicBezTo>
                    <a:pt x="504" y="5177"/>
                    <a:pt x="528" y="5284"/>
                    <a:pt x="498" y="5355"/>
                  </a:cubicBezTo>
                  <a:cubicBezTo>
                    <a:pt x="345" y="5721"/>
                    <a:pt x="905" y="5803"/>
                    <a:pt x="1125" y="5940"/>
                  </a:cubicBezTo>
                  <a:cubicBezTo>
                    <a:pt x="1213" y="5999"/>
                    <a:pt x="1255" y="6070"/>
                    <a:pt x="1267" y="6177"/>
                  </a:cubicBezTo>
                  <a:cubicBezTo>
                    <a:pt x="1273" y="6242"/>
                    <a:pt x="1303" y="6265"/>
                    <a:pt x="1331" y="6289"/>
                  </a:cubicBezTo>
                  <a:cubicBezTo>
                    <a:pt x="3414" y="5538"/>
                    <a:pt x="5124" y="4727"/>
                    <a:pt x="6491" y="3775"/>
                  </a:cubicBezTo>
                  <a:cubicBezTo>
                    <a:pt x="7946" y="2757"/>
                    <a:pt x="9005" y="1585"/>
                    <a:pt x="9702" y="143"/>
                  </a:cubicBezTo>
                  <a:close/>
                  <a:moveTo>
                    <a:pt x="3408" y="1391"/>
                  </a:moveTo>
                  <a:cubicBezTo>
                    <a:pt x="3384" y="1402"/>
                    <a:pt x="3362" y="1402"/>
                    <a:pt x="3332" y="1397"/>
                  </a:cubicBezTo>
                  <a:cubicBezTo>
                    <a:pt x="3313" y="1397"/>
                    <a:pt x="3296" y="1397"/>
                    <a:pt x="3278" y="1391"/>
                  </a:cubicBezTo>
                  <a:cubicBezTo>
                    <a:pt x="3171" y="1355"/>
                    <a:pt x="3213" y="1208"/>
                    <a:pt x="3302" y="1208"/>
                  </a:cubicBezTo>
                  <a:cubicBezTo>
                    <a:pt x="3337" y="1213"/>
                    <a:pt x="3414" y="1238"/>
                    <a:pt x="3438" y="1266"/>
                  </a:cubicBezTo>
                  <a:cubicBezTo>
                    <a:pt x="3491" y="1301"/>
                    <a:pt x="3515" y="1355"/>
                    <a:pt x="3461" y="1379"/>
                  </a:cubicBezTo>
                  <a:cubicBezTo>
                    <a:pt x="3444" y="1385"/>
                    <a:pt x="3425" y="1391"/>
                    <a:pt x="3408" y="1391"/>
                  </a:cubicBezTo>
                  <a:close/>
                  <a:moveTo>
                    <a:pt x="3900" y="1053"/>
                  </a:moveTo>
                  <a:cubicBezTo>
                    <a:pt x="3793" y="1137"/>
                    <a:pt x="3580" y="1006"/>
                    <a:pt x="3526" y="905"/>
                  </a:cubicBezTo>
                  <a:cubicBezTo>
                    <a:pt x="3479" y="817"/>
                    <a:pt x="3592" y="711"/>
                    <a:pt x="3663" y="793"/>
                  </a:cubicBezTo>
                  <a:cubicBezTo>
                    <a:pt x="3739" y="870"/>
                    <a:pt x="3876" y="883"/>
                    <a:pt x="3922" y="989"/>
                  </a:cubicBezTo>
                  <a:cubicBezTo>
                    <a:pt x="3935" y="1012"/>
                    <a:pt x="3917" y="1042"/>
                    <a:pt x="3900" y="1053"/>
                  </a:cubicBezTo>
                  <a:close/>
                  <a:moveTo>
                    <a:pt x="3810" y="574"/>
                  </a:moveTo>
                  <a:cubicBezTo>
                    <a:pt x="3728" y="533"/>
                    <a:pt x="3763" y="386"/>
                    <a:pt x="3859" y="391"/>
                  </a:cubicBezTo>
                  <a:cubicBezTo>
                    <a:pt x="4094" y="408"/>
                    <a:pt x="4397" y="450"/>
                    <a:pt x="4544" y="651"/>
                  </a:cubicBezTo>
                  <a:cubicBezTo>
                    <a:pt x="4574" y="687"/>
                    <a:pt x="4539" y="728"/>
                    <a:pt x="4503" y="733"/>
                  </a:cubicBezTo>
                  <a:cubicBezTo>
                    <a:pt x="4272" y="758"/>
                    <a:pt x="4018" y="657"/>
                    <a:pt x="3810" y="574"/>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79"/>
            <p:cNvSpPr/>
            <p:nvPr/>
          </p:nvSpPr>
          <p:spPr>
            <a:xfrm>
              <a:off x="1662475" y="1807175"/>
              <a:ext cx="169825" cy="255400"/>
            </a:xfrm>
            <a:custGeom>
              <a:avLst/>
              <a:gdLst/>
              <a:ahLst/>
              <a:cxnLst/>
              <a:rect l="l" t="t" r="r" b="b"/>
              <a:pathLst>
                <a:path w="6793" h="10216" extrusionOk="0">
                  <a:moveTo>
                    <a:pt x="959" y="1396"/>
                  </a:moveTo>
                  <a:cubicBezTo>
                    <a:pt x="1769" y="4094"/>
                    <a:pt x="1078" y="7223"/>
                    <a:pt x="0" y="9920"/>
                  </a:cubicBezTo>
                  <a:cubicBezTo>
                    <a:pt x="107" y="9891"/>
                    <a:pt x="219" y="9903"/>
                    <a:pt x="332" y="9986"/>
                  </a:cubicBezTo>
                  <a:cubicBezTo>
                    <a:pt x="445" y="10068"/>
                    <a:pt x="516" y="10169"/>
                    <a:pt x="669" y="10163"/>
                  </a:cubicBezTo>
                  <a:cubicBezTo>
                    <a:pt x="841" y="10158"/>
                    <a:pt x="994" y="10109"/>
                    <a:pt x="1160" y="10074"/>
                  </a:cubicBezTo>
                  <a:cubicBezTo>
                    <a:pt x="1876" y="9909"/>
                    <a:pt x="1971" y="10210"/>
                    <a:pt x="2462" y="10216"/>
                  </a:cubicBezTo>
                  <a:cubicBezTo>
                    <a:pt x="3846" y="8590"/>
                    <a:pt x="4893" y="6963"/>
                    <a:pt x="5603" y="5366"/>
                  </a:cubicBezTo>
                  <a:cubicBezTo>
                    <a:pt x="6430" y="3502"/>
                    <a:pt x="6792" y="1691"/>
                    <a:pt x="6686" y="0"/>
                  </a:cubicBezTo>
                  <a:cubicBezTo>
                    <a:pt x="5324" y="591"/>
                    <a:pt x="3137" y="1053"/>
                    <a:pt x="947" y="1355"/>
                  </a:cubicBezTo>
                  <a:cubicBezTo>
                    <a:pt x="953" y="1366"/>
                    <a:pt x="959" y="1385"/>
                    <a:pt x="959" y="1396"/>
                  </a:cubicBezTo>
                  <a:close/>
                  <a:moveTo>
                    <a:pt x="1864" y="1958"/>
                  </a:moveTo>
                  <a:cubicBezTo>
                    <a:pt x="1870" y="1964"/>
                    <a:pt x="1876" y="1975"/>
                    <a:pt x="1876" y="1981"/>
                  </a:cubicBezTo>
                  <a:cubicBezTo>
                    <a:pt x="1906" y="2046"/>
                    <a:pt x="1823" y="2082"/>
                    <a:pt x="1788" y="2095"/>
                  </a:cubicBezTo>
                  <a:cubicBezTo>
                    <a:pt x="1758" y="2106"/>
                    <a:pt x="1722" y="2100"/>
                    <a:pt x="1693" y="2106"/>
                  </a:cubicBezTo>
                  <a:lnTo>
                    <a:pt x="1668" y="2106"/>
                  </a:lnTo>
                  <a:lnTo>
                    <a:pt x="1668" y="2106"/>
                  </a:lnTo>
                  <a:cubicBezTo>
                    <a:pt x="1610" y="2130"/>
                    <a:pt x="1545" y="2117"/>
                    <a:pt x="1509" y="2065"/>
                  </a:cubicBezTo>
                  <a:cubicBezTo>
                    <a:pt x="1480" y="2011"/>
                    <a:pt x="1491" y="1934"/>
                    <a:pt x="1551" y="1899"/>
                  </a:cubicBezTo>
                  <a:cubicBezTo>
                    <a:pt x="1603" y="1869"/>
                    <a:pt x="1674" y="1858"/>
                    <a:pt x="1739" y="1875"/>
                  </a:cubicBezTo>
                  <a:cubicBezTo>
                    <a:pt x="1799" y="1893"/>
                    <a:pt x="1829" y="1910"/>
                    <a:pt x="1864" y="1958"/>
                  </a:cubicBezTo>
                  <a:close/>
                  <a:moveTo>
                    <a:pt x="1668" y="1591"/>
                  </a:moveTo>
                  <a:cubicBezTo>
                    <a:pt x="1739" y="1591"/>
                    <a:pt x="1852" y="1620"/>
                    <a:pt x="1829" y="1716"/>
                  </a:cubicBezTo>
                  <a:cubicBezTo>
                    <a:pt x="1810" y="1804"/>
                    <a:pt x="1674" y="1816"/>
                    <a:pt x="1610" y="1816"/>
                  </a:cubicBezTo>
                  <a:cubicBezTo>
                    <a:pt x="1539" y="1822"/>
                    <a:pt x="1468" y="1816"/>
                    <a:pt x="1414" y="1762"/>
                  </a:cubicBezTo>
                  <a:cubicBezTo>
                    <a:pt x="1373" y="1727"/>
                    <a:pt x="1373" y="1645"/>
                    <a:pt x="1420" y="1615"/>
                  </a:cubicBezTo>
                  <a:lnTo>
                    <a:pt x="1438" y="1585"/>
                  </a:lnTo>
                  <a:cubicBezTo>
                    <a:pt x="1461" y="1555"/>
                    <a:pt x="1509" y="1568"/>
                    <a:pt x="1532" y="159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79"/>
            <p:cNvSpPr/>
            <p:nvPr/>
          </p:nvSpPr>
          <p:spPr>
            <a:xfrm>
              <a:off x="1234750" y="1987450"/>
              <a:ext cx="113750" cy="154575"/>
            </a:xfrm>
            <a:custGeom>
              <a:avLst/>
              <a:gdLst/>
              <a:ahLst/>
              <a:cxnLst/>
              <a:rect l="l" t="t" r="r" b="b"/>
              <a:pathLst>
                <a:path w="4550" h="6183" extrusionOk="0">
                  <a:moveTo>
                    <a:pt x="3870" y="3130"/>
                  </a:moveTo>
                  <a:cubicBezTo>
                    <a:pt x="3722" y="2657"/>
                    <a:pt x="3485" y="1940"/>
                    <a:pt x="3528" y="1521"/>
                  </a:cubicBezTo>
                  <a:cubicBezTo>
                    <a:pt x="2752" y="1159"/>
                    <a:pt x="2373" y="426"/>
                    <a:pt x="2214" y="0"/>
                  </a:cubicBezTo>
                  <a:cubicBezTo>
                    <a:pt x="1497" y="544"/>
                    <a:pt x="752" y="1053"/>
                    <a:pt x="1" y="1521"/>
                  </a:cubicBezTo>
                  <a:lnTo>
                    <a:pt x="4296" y="6182"/>
                  </a:lnTo>
                  <a:cubicBezTo>
                    <a:pt x="4550" y="5336"/>
                    <a:pt x="4172" y="4118"/>
                    <a:pt x="3870" y="31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79"/>
            <p:cNvSpPr/>
            <p:nvPr/>
          </p:nvSpPr>
          <p:spPr>
            <a:xfrm>
              <a:off x="1298075" y="1964675"/>
              <a:ext cx="53550" cy="50725"/>
            </a:xfrm>
            <a:custGeom>
              <a:avLst/>
              <a:gdLst/>
              <a:ahLst/>
              <a:cxnLst/>
              <a:rect l="l" t="t" r="r" b="b"/>
              <a:pathLst>
                <a:path w="2142" h="2029" extrusionOk="0">
                  <a:moveTo>
                    <a:pt x="1" y="663"/>
                  </a:moveTo>
                  <a:cubicBezTo>
                    <a:pt x="100" y="964"/>
                    <a:pt x="427" y="1758"/>
                    <a:pt x="1249" y="2029"/>
                  </a:cubicBezTo>
                  <a:cubicBezTo>
                    <a:pt x="1272" y="2023"/>
                    <a:pt x="1290" y="2012"/>
                    <a:pt x="1314" y="2006"/>
                  </a:cubicBezTo>
                  <a:cubicBezTo>
                    <a:pt x="1598" y="1911"/>
                    <a:pt x="1869" y="1816"/>
                    <a:pt x="2142" y="1722"/>
                  </a:cubicBezTo>
                  <a:cubicBezTo>
                    <a:pt x="2118" y="1692"/>
                    <a:pt x="2101" y="1651"/>
                    <a:pt x="2095" y="1603"/>
                  </a:cubicBezTo>
                  <a:cubicBezTo>
                    <a:pt x="2065" y="1414"/>
                    <a:pt x="1869" y="1354"/>
                    <a:pt x="1705" y="1296"/>
                  </a:cubicBezTo>
                  <a:cubicBezTo>
                    <a:pt x="1426" y="1190"/>
                    <a:pt x="1266" y="994"/>
                    <a:pt x="1301" y="734"/>
                  </a:cubicBezTo>
                  <a:cubicBezTo>
                    <a:pt x="1101" y="686"/>
                    <a:pt x="900" y="574"/>
                    <a:pt x="846" y="355"/>
                  </a:cubicBezTo>
                  <a:cubicBezTo>
                    <a:pt x="817" y="254"/>
                    <a:pt x="804" y="125"/>
                    <a:pt x="817" y="0"/>
                  </a:cubicBezTo>
                  <a:cubicBezTo>
                    <a:pt x="550" y="224"/>
                    <a:pt x="278" y="450"/>
                    <a:pt x="1" y="6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79"/>
            <p:cNvSpPr/>
            <p:nvPr/>
          </p:nvSpPr>
          <p:spPr>
            <a:xfrm>
              <a:off x="1619875" y="2092575"/>
              <a:ext cx="150450" cy="102400"/>
            </a:xfrm>
            <a:custGeom>
              <a:avLst/>
              <a:gdLst/>
              <a:ahLst/>
              <a:cxnLst/>
              <a:rect l="l" t="t" r="r" b="b"/>
              <a:pathLst>
                <a:path w="6018" h="4096" extrusionOk="0">
                  <a:moveTo>
                    <a:pt x="1054" y="1"/>
                  </a:moveTo>
                  <a:cubicBezTo>
                    <a:pt x="729" y="688"/>
                    <a:pt x="374" y="1362"/>
                    <a:pt x="1" y="2018"/>
                  </a:cubicBezTo>
                  <a:lnTo>
                    <a:pt x="6018" y="4095"/>
                  </a:lnTo>
                  <a:cubicBezTo>
                    <a:pt x="5816" y="3272"/>
                    <a:pt x="4934" y="2403"/>
                    <a:pt x="4219" y="1705"/>
                  </a:cubicBezTo>
                  <a:cubicBezTo>
                    <a:pt x="3976" y="1462"/>
                    <a:pt x="3746" y="1237"/>
                    <a:pt x="3563" y="1030"/>
                  </a:cubicBezTo>
                  <a:cubicBezTo>
                    <a:pt x="3350" y="795"/>
                    <a:pt x="3195" y="574"/>
                    <a:pt x="3124" y="386"/>
                  </a:cubicBezTo>
                  <a:cubicBezTo>
                    <a:pt x="2214" y="645"/>
                    <a:pt x="1368" y="202"/>
                    <a:pt x="1054" y="1"/>
                  </a:cubicBezTo>
                  <a:close/>
                  <a:moveTo>
                    <a:pt x="2698" y="1764"/>
                  </a:moveTo>
                  <a:cubicBezTo>
                    <a:pt x="2539" y="1794"/>
                    <a:pt x="2455" y="1563"/>
                    <a:pt x="2621" y="1516"/>
                  </a:cubicBezTo>
                  <a:cubicBezTo>
                    <a:pt x="2775" y="1475"/>
                    <a:pt x="2952" y="1480"/>
                    <a:pt x="3101" y="1404"/>
                  </a:cubicBezTo>
                  <a:cubicBezTo>
                    <a:pt x="3184" y="1362"/>
                    <a:pt x="3255" y="1475"/>
                    <a:pt x="3178" y="1527"/>
                  </a:cubicBezTo>
                  <a:cubicBezTo>
                    <a:pt x="3030" y="1634"/>
                    <a:pt x="2876" y="1729"/>
                    <a:pt x="2698" y="1764"/>
                  </a:cubicBezTo>
                  <a:close/>
                  <a:moveTo>
                    <a:pt x="2313" y="1090"/>
                  </a:moveTo>
                  <a:cubicBezTo>
                    <a:pt x="2384" y="965"/>
                    <a:pt x="2610" y="1049"/>
                    <a:pt x="2840" y="929"/>
                  </a:cubicBezTo>
                  <a:cubicBezTo>
                    <a:pt x="2905" y="894"/>
                    <a:pt x="2959" y="983"/>
                    <a:pt x="2900" y="1025"/>
                  </a:cubicBezTo>
                  <a:cubicBezTo>
                    <a:pt x="2810" y="1090"/>
                    <a:pt x="2734" y="1161"/>
                    <a:pt x="2621" y="1191"/>
                  </a:cubicBezTo>
                  <a:cubicBezTo>
                    <a:pt x="2326" y="1273"/>
                    <a:pt x="2285" y="1131"/>
                    <a:pt x="2313" y="109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79"/>
            <p:cNvSpPr/>
            <p:nvPr/>
          </p:nvSpPr>
          <p:spPr>
            <a:xfrm>
              <a:off x="1650800" y="2058875"/>
              <a:ext cx="68350" cy="37750"/>
            </a:xfrm>
            <a:custGeom>
              <a:avLst/>
              <a:gdLst/>
              <a:ahLst/>
              <a:cxnLst/>
              <a:rect l="l" t="t" r="r" b="b"/>
              <a:pathLst>
                <a:path w="2734" h="1510" extrusionOk="0">
                  <a:moveTo>
                    <a:pt x="0" y="947"/>
                  </a:moveTo>
                  <a:cubicBezTo>
                    <a:pt x="338" y="1142"/>
                    <a:pt x="1119" y="1509"/>
                    <a:pt x="1935" y="1149"/>
                  </a:cubicBezTo>
                  <a:cubicBezTo>
                    <a:pt x="1971" y="1136"/>
                    <a:pt x="1999" y="1136"/>
                    <a:pt x="2035" y="1142"/>
                  </a:cubicBezTo>
                  <a:cubicBezTo>
                    <a:pt x="2277" y="887"/>
                    <a:pt x="2509" y="628"/>
                    <a:pt x="2733" y="368"/>
                  </a:cubicBezTo>
                  <a:cubicBezTo>
                    <a:pt x="2425" y="320"/>
                    <a:pt x="2100" y="148"/>
                    <a:pt x="1793" y="226"/>
                  </a:cubicBezTo>
                  <a:cubicBezTo>
                    <a:pt x="1551" y="284"/>
                    <a:pt x="1278" y="396"/>
                    <a:pt x="1024" y="344"/>
                  </a:cubicBezTo>
                  <a:cubicBezTo>
                    <a:pt x="770" y="297"/>
                    <a:pt x="639" y="0"/>
                    <a:pt x="379" y="202"/>
                  </a:cubicBezTo>
                  <a:cubicBezTo>
                    <a:pt x="355" y="219"/>
                    <a:pt x="338" y="226"/>
                    <a:pt x="314" y="226"/>
                  </a:cubicBezTo>
                  <a:cubicBezTo>
                    <a:pt x="213" y="467"/>
                    <a:pt x="112" y="704"/>
                    <a:pt x="0" y="94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79"/>
            <p:cNvSpPr/>
            <p:nvPr/>
          </p:nvSpPr>
          <p:spPr>
            <a:xfrm>
              <a:off x="1339175" y="1096550"/>
              <a:ext cx="608025" cy="533600"/>
            </a:xfrm>
            <a:custGeom>
              <a:avLst/>
              <a:gdLst/>
              <a:ahLst/>
              <a:cxnLst/>
              <a:rect l="l" t="t" r="r" b="b"/>
              <a:pathLst>
                <a:path w="24321" h="21344" extrusionOk="0">
                  <a:moveTo>
                    <a:pt x="17440" y="19001"/>
                  </a:moveTo>
                  <a:cubicBezTo>
                    <a:pt x="16216" y="15233"/>
                    <a:pt x="16530" y="14263"/>
                    <a:pt x="17334" y="11749"/>
                  </a:cubicBezTo>
                  <a:cubicBezTo>
                    <a:pt x="17369" y="11637"/>
                    <a:pt x="17410" y="11517"/>
                    <a:pt x="17511" y="11192"/>
                  </a:cubicBezTo>
                  <a:cubicBezTo>
                    <a:pt x="17529" y="11127"/>
                    <a:pt x="17571" y="11091"/>
                    <a:pt x="17623" y="11074"/>
                  </a:cubicBezTo>
                  <a:cubicBezTo>
                    <a:pt x="17647" y="11026"/>
                    <a:pt x="17677" y="10985"/>
                    <a:pt x="17707" y="10938"/>
                  </a:cubicBezTo>
                  <a:cubicBezTo>
                    <a:pt x="17830" y="10755"/>
                    <a:pt x="17961" y="10600"/>
                    <a:pt x="18109" y="10471"/>
                  </a:cubicBezTo>
                  <a:cubicBezTo>
                    <a:pt x="18163" y="10411"/>
                    <a:pt x="18210" y="10359"/>
                    <a:pt x="18262" y="10305"/>
                  </a:cubicBezTo>
                  <a:cubicBezTo>
                    <a:pt x="18376" y="10157"/>
                    <a:pt x="18518" y="10027"/>
                    <a:pt x="18671" y="10039"/>
                  </a:cubicBezTo>
                  <a:lnTo>
                    <a:pt x="18813" y="10010"/>
                  </a:lnTo>
                  <a:cubicBezTo>
                    <a:pt x="18837" y="10010"/>
                    <a:pt x="18854" y="10039"/>
                    <a:pt x="18843" y="10062"/>
                  </a:cubicBezTo>
                  <a:cubicBezTo>
                    <a:pt x="18748" y="10198"/>
                    <a:pt x="18635" y="10316"/>
                    <a:pt x="18518" y="10435"/>
                  </a:cubicBezTo>
                  <a:cubicBezTo>
                    <a:pt x="18423" y="10553"/>
                    <a:pt x="18316" y="10666"/>
                    <a:pt x="18251" y="10785"/>
                  </a:cubicBezTo>
                  <a:cubicBezTo>
                    <a:pt x="18150" y="10949"/>
                    <a:pt x="18068" y="11121"/>
                    <a:pt x="18002" y="11304"/>
                  </a:cubicBezTo>
                  <a:cubicBezTo>
                    <a:pt x="19233" y="12334"/>
                    <a:pt x="20612" y="12920"/>
                    <a:pt x="22256" y="12967"/>
                  </a:cubicBezTo>
                  <a:cubicBezTo>
                    <a:pt x="22463" y="12683"/>
                    <a:pt x="22663" y="12382"/>
                    <a:pt x="22848" y="12063"/>
                  </a:cubicBezTo>
                  <a:cubicBezTo>
                    <a:pt x="22848" y="12055"/>
                    <a:pt x="22841" y="12050"/>
                    <a:pt x="22841" y="12044"/>
                  </a:cubicBezTo>
                  <a:cubicBezTo>
                    <a:pt x="22848" y="11943"/>
                    <a:pt x="22895" y="11872"/>
                    <a:pt x="22960" y="11850"/>
                  </a:cubicBezTo>
                  <a:cubicBezTo>
                    <a:pt x="23244" y="11323"/>
                    <a:pt x="23493" y="10761"/>
                    <a:pt x="23693" y="10181"/>
                  </a:cubicBezTo>
                  <a:cubicBezTo>
                    <a:pt x="24031" y="9205"/>
                    <a:pt x="24249" y="8187"/>
                    <a:pt x="24320" y="7247"/>
                  </a:cubicBezTo>
                  <a:cubicBezTo>
                    <a:pt x="23373" y="7323"/>
                    <a:pt x="22202" y="6761"/>
                    <a:pt x="20853" y="5915"/>
                  </a:cubicBezTo>
                  <a:cubicBezTo>
                    <a:pt x="20830" y="5909"/>
                    <a:pt x="20812" y="5904"/>
                    <a:pt x="20789" y="5898"/>
                  </a:cubicBezTo>
                  <a:cubicBezTo>
                    <a:pt x="20747" y="5879"/>
                    <a:pt x="20706" y="5844"/>
                    <a:pt x="20670" y="5803"/>
                  </a:cubicBezTo>
                  <a:cubicBezTo>
                    <a:pt x="20079" y="5431"/>
                    <a:pt x="19458" y="5005"/>
                    <a:pt x="18802" y="4560"/>
                  </a:cubicBezTo>
                  <a:cubicBezTo>
                    <a:pt x="18393" y="4277"/>
                    <a:pt x="17967" y="3993"/>
                    <a:pt x="17535" y="3703"/>
                  </a:cubicBezTo>
                  <a:cubicBezTo>
                    <a:pt x="17511" y="3727"/>
                    <a:pt x="17481" y="3757"/>
                    <a:pt x="17453" y="3798"/>
                  </a:cubicBezTo>
                  <a:cubicBezTo>
                    <a:pt x="16754" y="4590"/>
                    <a:pt x="14772" y="6927"/>
                    <a:pt x="12956" y="6135"/>
                  </a:cubicBezTo>
                  <a:cubicBezTo>
                    <a:pt x="11128" y="5324"/>
                    <a:pt x="11199" y="1751"/>
                    <a:pt x="11525" y="562"/>
                  </a:cubicBezTo>
                  <a:cubicBezTo>
                    <a:pt x="10726" y="307"/>
                    <a:pt x="9915" y="129"/>
                    <a:pt x="9093" y="58"/>
                  </a:cubicBezTo>
                  <a:cubicBezTo>
                    <a:pt x="9046" y="83"/>
                    <a:pt x="8992" y="77"/>
                    <a:pt x="8934" y="41"/>
                  </a:cubicBezTo>
                  <a:cubicBezTo>
                    <a:pt x="8307" y="0"/>
                    <a:pt x="7668" y="17"/>
                    <a:pt x="7029" y="112"/>
                  </a:cubicBezTo>
                  <a:cubicBezTo>
                    <a:pt x="4710" y="462"/>
                    <a:pt x="2338" y="1816"/>
                    <a:pt x="1" y="4809"/>
                  </a:cubicBezTo>
                  <a:cubicBezTo>
                    <a:pt x="616" y="6709"/>
                    <a:pt x="2018" y="8039"/>
                    <a:pt x="3681" y="9104"/>
                  </a:cubicBezTo>
                  <a:cubicBezTo>
                    <a:pt x="4107" y="8222"/>
                    <a:pt x="4455" y="7596"/>
                    <a:pt x="4763" y="7135"/>
                  </a:cubicBezTo>
                  <a:cubicBezTo>
                    <a:pt x="5159" y="6548"/>
                    <a:pt x="5491" y="6241"/>
                    <a:pt x="5839" y="6051"/>
                  </a:cubicBezTo>
                  <a:cubicBezTo>
                    <a:pt x="5928" y="5999"/>
                    <a:pt x="6059" y="6064"/>
                    <a:pt x="6117" y="6199"/>
                  </a:cubicBezTo>
                  <a:cubicBezTo>
                    <a:pt x="6183" y="6330"/>
                    <a:pt x="6158" y="6477"/>
                    <a:pt x="6065" y="6531"/>
                  </a:cubicBezTo>
                  <a:cubicBezTo>
                    <a:pt x="5757" y="6696"/>
                    <a:pt x="5461" y="6974"/>
                    <a:pt x="5101" y="7512"/>
                  </a:cubicBezTo>
                  <a:cubicBezTo>
                    <a:pt x="4798" y="7968"/>
                    <a:pt x="4443" y="8607"/>
                    <a:pt x="4006" y="9507"/>
                  </a:cubicBezTo>
                  <a:cubicBezTo>
                    <a:pt x="4006" y="9530"/>
                    <a:pt x="4012" y="9559"/>
                    <a:pt x="3976" y="9625"/>
                  </a:cubicBezTo>
                  <a:cubicBezTo>
                    <a:pt x="3166" y="11140"/>
                    <a:pt x="2639" y="12606"/>
                    <a:pt x="2319" y="14275"/>
                  </a:cubicBezTo>
                  <a:cubicBezTo>
                    <a:pt x="2024" y="15853"/>
                    <a:pt x="1912" y="17617"/>
                    <a:pt x="1923" y="19758"/>
                  </a:cubicBezTo>
                  <a:cubicBezTo>
                    <a:pt x="4550" y="18865"/>
                    <a:pt x="7608" y="19498"/>
                    <a:pt x="10354" y="20072"/>
                  </a:cubicBezTo>
                  <a:cubicBezTo>
                    <a:pt x="13661" y="20752"/>
                    <a:pt x="16494" y="21344"/>
                    <a:pt x="17440" y="19001"/>
                  </a:cubicBezTo>
                  <a:close/>
                  <a:moveTo>
                    <a:pt x="2532" y="17676"/>
                  </a:moveTo>
                  <a:cubicBezTo>
                    <a:pt x="2710" y="17682"/>
                    <a:pt x="2811" y="17818"/>
                    <a:pt x="2723" y="17877"/>
                  </a:cubicBezTo>
                  <a:cubicBezTo>
                    <a:pt x="2687" y="17901"/>
                    <a:pt x="2633" y="17901"/>
                    <a:pt x="2586" y="17906"/>
                  </a:cubicBezTo>
                  <a:cubicBezTo>
                    <a:pt x="2592" y="17906"/>
                    <a:pt x="2586" y="17906"/>
                    <a:pt x="2581" y="17912"/>
                  </a:cubicBezTo>
                  <a:cubicBezTo>
                    <a:pt x="2551" y="17955"/>
                    <a:pt x="2503" y="17983"/>
                    <a:pt x="2444" y="17972"/>
                  </a:cubicBezTo>
                  <a:cubicBezTo>
                    <a:pt x="2385" y="17955"/>
                    <a:pt x="2344" y="17889"/>
                    <a:pt x="2355" y="17824"/>
                  </a:cubicBezTo>
                  <a:cubicBezTo>
                    <a:pt x="2373" y="17742"/>
                    <a:pt x="2444" y="17676"/>
                    <a:pt x="2532" y="17676"/>
                  </a:cubicBezTo>
                  <a:close/>
                  <a:moveTo>
                    <a:pt x="17694" y="4798"/>
                  </a:moveTo>
                  <a:cubicBezTo>
                    <a:pt x="17701" y="4874"/>
                    <a:pt x="17552" y="4934"/>
                    <a:pt x="17387" y="4744"/>
                  </a:cubicBezTo>
                  <a:cubicBezTo>
                    <a:pt x="17322" y="4673"/>
                    <a:pt x="17281" y="4585"/>
                    <a:pt x="17275" y="4484"/>
                  </a:cubicBezTo>
                  <a:cubicBezTo>
                    <a:pt x="17268" y="4383"/>
                    <a:pt x="17429" y="4353"/>
                    <a:pt x="17446" y="4454"/>
                  </a:cubicBezTo>
                  <a:cubicBezTo>
                    <a:pt x="17488" y="4656"/>
                    <a:pt x="17683" y="4661"/>
                    <a:pt x="17694" y="4798"/>
                  </a:cubicBezTo>
                  <a:close/>
                  <a:moveTo>
                    <a:pt x="18103" y="4531"/>
                  </a:moveTo>
                  <a:cubicBezTo>
                    <a:pt x="17967" y="4508"/>
                    <a:pt x="17808" y="4418"/>
                    <a:pt x="17718" y="4306"/>
                  </a:cubicBezTo>
                  <a:cubicBezTo>
                    <a:pt x="17677" y="4254"/>
                    <a:pt x="17718" y="4135"/>
                    <a:pt x="17825" y="4159"/>
                  </a:cubicBezTo>
                  <a:cubicBezTo>
                    <a:pt x="17955" y="4176"/>
                    <a:pt x="18103" y="4277"/>
                    <a:pt x="18185" y="4372"/>
                  </a:cubicBezTo>
                  <a:cubicBezTo>
                    <a:pt x="18251" y="4437"/>
                    <a:pt x="18198" y="4543"/>
                    <a:pt x="18103" y="4531"/>
                  </a:cubicBezTo>
                  <a:close/>
                  <a:moveTo>
                    <a:pt x="18671" y="11246"/>
                  </a:moveTo>
                  <a:cubicBezTo>
                    <a:pt x="18635" y="11216"/>
                    <a:pt x="18611" y="11162"/>
                    <a:pt x="18624" y="11116"/>
                  </a:cubicBezTo>
                  <a:cubicBezTo>
                    <a:pt x="18647" y="11050"/>
                    <a:pt x="18742" y="11050"/>
                    <a:pt x="18748" y="11116"/>
                  </a:cubicBezTo>
                  <a:cubicBezTo>
                    <a:pt x="18753" y="11121"/>
                    <a:pt x="18753" y="11121"/>
                    <a:pt x="18759" y="11127"/>
                  </a:cubicBezTo>
                  <a:cubicBezTo>
                    <a:pt x="18819" y="11181"/>
                    <a:pt x="18860" y="11175"/>
                    <a:pt x="18878" y="11228"/>
                  </a:cubicBezTo>
                  <a:cubicBezTo>
                    <a:pt x="18895" y="11293"/>
                    <a:pt x="18802" y="11364"/>
                    <a:pt x="18671" y="11246"/>
                  </a:cubicBezTo>
                  <a:close/>
                  <a:moveTo>
                    <a:pt x="19067" y="11069"/>
                  </a:moveTo>
                  <a:cubicBezTo>
                    <a:pt x="18996" y="11104"/>
                    <a:pt x="18931" y="11062"/>
                    <a:pt x="18884" y="11003"/>
                  </a:cubicBezTo>
                  <a:cubicBezTo>
                    <a:pt x="18837" y="10944"/>
                    <a:pt x="18955" y="10867"/>
                    <a:pt x="18990" y="10938"/>
                  </a:cubicBezTo>
                  <a:cubicBezTo>
                    <a:pt x="19020" y="10991"/>
                    <a:pt x="19056" y="11003"/>
                    <a:pt x="19078" y="11026"/>
                  </a:cubicBezTo>
                  <a:cubicBezTo>
                    <a:pt x="19086" y="11039"/>
                    <a:pt x="19078" y="11062"/>
                    <a:pt x="19067" y="11069"/>
                  </a:cubicBezTo>
                  <a:close/>
                  <a:moveTo>
                    <a:pt x="18482" y="11317"/>
                  </a:moveTo>
                  <a:cubicBezTo>
                    <a:pt x="18469" y="11275"/>
                    <a:pt x="18518" y="11246"/>
                    <a:pt x="18546" y="11275"/>
                  </a:cubicBezTo>
                  <a:cubicBezTo>
                    <a:pt x="18606" y="11323"/>
                    <a:pt x="18665" y="11375"/>
                    <a:pt x="18731" y="11411"/>
                  </a:cubicBezTo>
                  <a:cubicBezTo>
                    <a:pt x="18789" y="11446"/>
                    <a:pt x="18878" y="11465"/>
                    <a:pt x="18895" y="11536"/>
                  </a:cubicBezTo>
                  <a:cubicBezTo>
                    <a:pt x="18919" y="11601"/>
                    <a:pt x="18807" y="11683"/>
                    <a:pt x="18617" y="11530"/>
                  </a:cubicBezTo>
                  <a:cubicBezTo>
                    <a:pt x="18546" y="11471"/>
                    <a:pt x="18505" y="11400"/>
                    <a:pt x="18482" y="11317"/>
                  </a:cubicBezTo>
                  <a:close/>
                  <a:moveTo>
                    <a:pt x="2669" y="18386"/>
                  </a:moveTo>
                  <a:cubicBezTo>
                    <a:pt x="2911" y="18356"/>
                    <a:pt x="2947" y="18558"/>
                    <a:pt x="2728" y="18622"/>
                  </a:cubicBezTo>
                  <a:cubicBezTo>
                    <a:pt x="2657" y="18646"/>
                    <a:pt x="2581" y="18670"/>
                    <a:pt x="2515" y="18700"/>
                  </a:cubicBezTo>
                  <a:cubicBezTo>
                    <a:pt x="2409" y="18741"/>
                    <a:pt x="2273" y="18586"/>
                    <a:pt x="2415" y="18474"/>
                  </a:cubicBezTo>
                  <a:cubicBezTo>
                    <a:pt x="2486" y="18422"/>
                    <a:pt x="2581" y="18398"/>
                    <a:pt x="2669" y="18386"/>
                  </a:cubicBezTo>
                  <a:close/>
                  <a:moveTo>
                    <a:pt x="2361" y="19061"/>
                  </a:moveTo>
                  <a:cubicBezTo>
                    <a:pt x="2551" y="18906"/>
                    <a:pt x="2982" y="18764"/>
                    <a:pt x="3141" y="19036"/>
                  </a:cubicBezTo>
                  <a:cubicBezTo>
                    <a:pt x="3160" y="19066"/>
                    <a:pt x="3149" y="19113"/>
                    <a:pt x="3106" y="19126"/>
                  </a:cubicBezTo>
                  <a:cubicBezTo>
                    <a:pt x="2936" y="19167"/>
                    <a:pt x="2811" y="19090"/>
                    <a:pt x="2461" y="19220"/>
                  </a:cubicBezTo>
                  <a:cubicBezTo>
                    <a:pt x="2373" y="19255"/>
                    <a:pt x="2290" y="19126"/>
                    <a:pt x="2361" y="19061"/>
                  </a:cubicBezTo>
                  <a:close/>
                  <a:moveTo>
                    <a:pt x="3870" y="7697"/>
                  </a:moveTo>
                  <a:cubicBezTo>
                    <a:pt x="3804" y="7809"/>
                    <a:pt x="3704" y="7891"/>
                    <a:pt x="3651" y="8003"/>
                  </a:cubicBezTo>
                  <a:cubicBezTo>
                    <a:pt x="3603" y="8099"/>
                    <a:pt x="3603" y="8222"/>
                    <a:pt x="3550" y="8306"/>
                  </a:cubicBezTo>
                  <a:cubicBezTo>
                    <a:pt x="3474" y="8418"/>
                    <a:pt x="3319" y="8199"/>
                    <a:pt x="3474" y="7910"/>
                  </a:cubicBezTo>
                  <a:cubicBezTo>
                    <a:pt x="3545" y="7773"/>
                    <a:pt x="3651" y="7631"/>
                    <a:pt x="3810" y="7607"/>
                  </a:cubicBezTo>
                  <a:cubicBezTo>
                    <a:pt x="3858" y="7602"/>
                    <a:pt x="3887" y="7661"/>
                    <a:pt x="3870" y="7697"/>
                  </a:cubicBezTo>
                  <a:close/>
                  <a:moveTo>
                    <a:pt x="3373" y="7394"/>
                  </a:moveTo>
                  <a:cubicBezTo>
                    <a:pt x="3326" y="7572"/>
                    <a:pt x="3212" y="7725"/>
                    <a:pt x="3166" y="7903"/>
                  </a:cubicBezTo>
                  <a:cubicBezTo>
                    <a:pt x="3136" y="8009"/>
                    <a:pt x="2971" y="7974"/>
                    <a:pt x="2994" y="7861"/>
                  </a:cubicBezTo>
                  <a:cubicBezTo>
                    <a:pt x="3042" y="7673"/>
                    <a:pt x="3113" y="7436"/>
                    <a:pt x="3296" y="7342"/>
                  </a:cubicBezTo>
                  <a:cubicBezTo>
                    <a:pt x="3332" y="7323"/>
                    <a:pt x="3384" y="7353"/>
                    <a:pt x="3373" y="73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79"/>
            <p:cNvSpPr/>
            <p:nvPr/>
          </p:nvSpPr>
          <p:spPr>
            <a:xfrm>
              <a:off x="1628475" y="1086025"/>
              <a:ext cx="138450" cy="169050"/>
            </a:xfrm>
            <a:custGeom>
              <a:avLst/>
              <a:gdLst/>
              <a:ahLst/>
              <a:cxnLst/>
              <a:rect l="l" t="t" r="r" b="b"/>
              <a:pathLst>
                <a:path w="5538" h="6762" extrusionOk="0">
                  <a:moveTo>
                    <a:pt x="1444" y="6070"/>
                  </a:moveTo>
                  <a:cubicBezTo>
                    <a:pt x="3011" y="6762"/>
                    <a:pt x="4816" y="4662"/>
                    <a:pt x="5537" y="3840"/>
                  </a:cubicBezTo>
                  <a:cubicBezTo>
                    <a:pt x="5171" y="3603"/>
                    <a:pt x="4803" y="3367"/>
                    <a:pt x="4426" y="3136"/>
                  </a:cubicBezTo>
                  <a:cubicBezTo>
                    <a:pt x="4312" y="3468"/>
                    <a:pt x="4271" y="3834"/>
                    <a:pt x="4383" y="4213"/>
                  </a:cubicBezTo>
                  <a:cubicBezTo>
                    <a:pt x="4431" y="4348"/>
                    <a:pt x="4383" y="4485"/>
                    <a:pt x="4276" y="4509"/>
                  </a:cubicBezTo>
                  <a:cubicBezTo>
                    <a:pt x="4170" y="4539"/>
                    <a:pt x="4052" y="4443"/>
                    <a:pt x="4005" y="4301"/>
                  </a:cubicBezTo>
                  <a:cubicBezTo>
                    <a:pt x="3822" y="3704"/>
                    <a:pt x="3922" y="3154"/>
                    <a:pt x="4117" y="2693"/>
                  </a:cubicBezTo>
                  <a:lnTo>
                    <a:pt x="4147" y="2616"/>
                  </a:lnTo>
                  <a:cubicBezTo>
                    <a:pt x="4366" y="2136"/>
                    <a:pt x="4680" y="1770"/>
                    <a:pt x="4880" y="1563"/>
                  </a:cubicBezTo>
                  <a:cubicBezTo>
                    <a:pt x="4330" y="1083"/>
                    <a:pt x="3858" y="557"/>
                    <a:pt x="3460" y="1"/>
                  </a:cubicBezTo>
                  <a:cubicBezTo>
                    <a:pt x="3301" y="408"/>
                    <a:pt x="2940" y="1232"/>
                    <a:pt x="2449" y="1835"/>
                  </a:cubicBezTo>
                  <a:cubicBezTo>
                    <a:pt x="2438" y="1871"/>
                    <a:pt x="2414" y="1893"/>
                    <a:pt x="2390" y="1912"/>
                  </a:cubicBezTo>
                  <a:cubicBezTo>
                    <a:pt x="1988" y="2379"/>
                    <a:pt x="1502" y="2698"/>
                    <a:pt x="975" y="2538"/>
                  </a:cubicBezTo>
                  <a:cubicBezTo>
                    <a:pt x="863" y="2503"/>
                    <a:pt x="775" y="2368"/>
                    <a:pt x="775" y="2231"/>
                  </a:cubicBezTo>
                  <a:cubicBezTo>
                    <a:pt x="781" y="2089"/>
                    <a:pt x="876" y="2006"/>
                    <a:pt x="988" y="2041"/>
                  </a:cubicBezTo>
                  <a:cubicBezTo>
                    <a:pt x="1302" y="2136"/>
                    <a:pt x="1603" y="1994"/>
                    <a:pt x="1876" y="1740"/>
                  </a:cubicBezTo>
                  <a:cubicBezTo>
                    <a:pt x="1384" y="1509"/>
                    <a:pt x="882" y="1303"/>
                    <a:pt x="372" y="1125"/>
                  </a:cubicBezTo>
                  <a:cubicBezTo>
                    <a:pt x="124" y="2013"/>
                    <a:pt x="0" y="5432"/>
                    <a:pt x="1444" y="6070"/>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79"/>
            <p:cNvSpPr/>
            <p:nvPr/>
          </p:nvSpPr>
          <p:spPr>
            <a:xfrm>
              <a:off x="1094000" y="1232600"/>
              <a:ext cx="315025" cy="156650"/>
            </a:xfrm>
            <a:custGeom>
              <a:avLst/>
              <a:gdLst/>
              <a:ahLst/>
              <a:cxnLst/>
              <a:rect l="l" t="t" r="r" b="b"/>
              <a:pathLst>
                <a:path w="12601" h="6266" extrusionOk="0">
                  <a:moveTo>
                    <a:pt x="11287" y="3118"/>
                  </a:moveTo>
                  <a:cubicBezTo>
                    <a:pt x="11405" y="3195"/>
                    <a:pt x="11541" y="3241"/>
                    <a:pt x="11635" y="3342"/>
                  </a:cubicBezTo>
                  <a:cubicBezTo>
                    <a:pt x="11665" y="3378"/>
                    <a:pt x="11648" y="3432"/>
                    <a:pt x="11600" y="3437"/>
                  </a:cubicBezTo>
                  <a:cubicBezTo>
                    <a:pt x="11446" y="3454"/>
                    <a:pt x="11293" y="3383"/>
                    <a:pt x="11157" y="3284"/>
                  </a:cubicBezTo>
                  <a:cubicBezTo>
                    <a:pt x="10996" y="3484"/>
                    <a:pt x="10742" y="3645"/>
                    <a:pt x="10357" y="3733"/>
                  </a:cubicBezTo>
                  <a:cubicBezTo>
                    <a:pt x="8074" y="4284"/>
                    <a:pt x="4235" y="2231"/>
                    <a:pt x="2513" y="1177"/>
                  </a:cubicBezTo>
                  <a:cubicBezTo>
                    <a:pt x="910" y="196"/>
                    <a:pt x="449" y="47"/>
                    <a:pt x="0" y="0"/>
                  </a:cubicBezTo>
                  <a:cubicBezTo>
                    <a:pt x="426" y="148"/>
                    <a:pt x="1017" y="604"/>
                    <a:pt x="1762" y="1177"/>
                  </a:cubicBezTo>
                  <a:cubicBezTo>
                    <a:pt x="4194" y="3058"/>
                    <a:pt x="8358" y="6266"/>
                    <a:pt x="12601" y="3579"/>
                  </a:cubicBezTo>
                  <a:cubicBezTo>
                    <a:pt x="12162" y="3260"/>
                    <a:pt x="11754" y="2922"/>
                    <a:pt x="11381" y="2550"/>
                  </a:cubicBezTo>
                  <a:cubicBezTo>
                    <a:pt x="11381" y="2752"/>
                    <a:pt x="11346" y="2941"/>
                    <a:pt x="11269" y="3107"/>
                  </a:cubicBezTo>
                  <a:cubicBezTo>
                    <a:pt x="11275" y="3112"/>
                    <a:pt x="11280" y="3118"/>
                    <a:pt x="11287" y="3118"/>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79"/>
            <p:cNvSpPr/>
            <p:nvPr/>
          </p:nvSpPr>
          <p:spPr>
            <a:xfrm>
              <a:off x="1925275" y="1327675"/>
              <a:ext cx="224975" cy="90675"/>
            </a:xfrm>
            <a:custGeom>
              <a:avLst/>
              <a:gdLst/>
              <a:ahLst/>
              <a:cxnLst/>
              <a:rect l="l" t="t" r="r" b="b"/>
              <a:pathLst>
                <a:path w="8999" h="3627" extrusionOk="0">
                  <a:moveTo>
                    <a:pt x="8999" y="1"/>
                  </a:moveTo>
                  <a:cubicBezTo>
                    <a:pt x="6845" y="953"/>
                    <a:pt x="3781" y="2130"/>
                    <a:pt x="633" y="1213"/>
                  </a:cubicBezTo>
                  <a:cubicBezTo>
                    <a:pt x="628" y="1213"/>
                    <a:pt x="628" y="1220"/>
                    <a:pt x="628" y="1220"/>
                  </a:cubicBezTo>
                  <a:cubicBezTo>
                    <a:pt x="450" y="1729"/>
                    <a:pt x="243" y="2231"/>
                    <a:pt x="0" y="2704"/>
                  </a:cubicBezTo>
                  <a:cubicBezTo>
                    <a:pt x="3959" y="3627"/>
                    <a:pt x="7035" y="1480"/>
                    <a:pt x="8999" y="1"/>
                  </a:cubicBezTo>
                  <a:close/>
                  <a:moveTo>
                    <a:pt x="1054" y="1633"/>
                  </a:moveTo>
                  <a:cubicBezTo>
                    <a:pt x="1078" y="1788"/>
                    <a:pt x="988" y="1953"/>
                    <a:pt x="923" y="2084"/>
                  </a:cubicBezTo>
                  <a:cubicBezTo>
                    <a:pt x="852" y="2214"/>
                    <a:pt x="775" y="2338"/>
                    <a:pt x="658" y="2427"/>
                  </a:cubicBezTo>
                  <a:cubicBezTo>
                    <a:pt x="598" y="2480"/>
                    <a:pt x="504" y="2392"/>
                    <a:pt x="545" y="2326"/>
                  </a:cubicBezTo>
                  <a:cubicBezTo>
                    <a:pt x="628" y="2196"/>
                    <a:pt x="704" y="2078"/>
                    <a:pt x="764" y="1942"/>
                  </a:cubicBezTo>
                  <a:cubicBezTo>
                    <a:pt x="817" y="1811"/>
                    <a:pt x="859" y="1675"/>
                    <a:pt x="971" y="1587"/>
                  </a:cubicBezTo>
                  <a:cubicBezTo>
                    <a:pt x="1007" y="1557"/>
                    <a:pt x="1048" y="1598"/>
                    <a:pt x="1054" y="1633"/>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79"/>
            <p:cNvSpPr/>
            <p:nvPr/>
          </p:nvSpPr>
          <p:spPr>
            <a:xfrm>
              <a:off x="1386950" y="1231100"/>
              <a:ext cx="122025" cy="359400"/>
            </a:xfrm>
            <a:custGeom>
              <a:avLst/>
              <a:gdLst/>
              <a:ahLst/>
              <a:cxnLst/>
              <a:rect l="l" t="t" r="r" b="b"/>
              <a:pathLst>
                <a:path w="4881" h="14376" extrusionOk="0">
                  <a:moveTo>
                    <a:pt x="2065" y="4243"/>
                  </a:moveTo>
                  <a:cubicBezTo>
                    <a:pt x="1255" y="5758"/>
                    <a:pt x="728" y="7224"/>
                    <a:pt x="408" y="8893"/>
                  </a:cubicBezTo>
                  <a:cubicBezTo>
                    <a:pt x="113" y="10471"/>
                    <a:pt x="1" y="12235"/>
                    <a:pt x="12" y="14376"/>
                  </a:cubicBezTo>
                  <a:cubicBezTo>
                    <a:pt x="687" y="14146"/>
                    <a:pt x="1385" y="14015"/>
                    <a:pt x="2106" y="13963"/>
                  </a:cubicBezTo>
                  <a:cubicBezTo>
                    <a:pt x="1882" y="13204"/>
                    <a:pt x="1651" y="12211"/>
                    <a:pt x="1492" y="10933"/>
                  </a:cubicBezTo>
                  <a:cubicBezTo>
                    <a:pt x="1012" y="7047"/>
                    <a:pt x="4881" y="1"/>
                    <a:pt x="4881" y="1"/>
                  </a:cubicBezTo>
                  <a:cubicBezTo>
                    <a:pt x="4881" y="1"/>
                    <a:pt x="2745" y="516"/>
                    <a:pt x="130" y="2485"/>
                  </a:cubicBezTo>
                  <a:cubicBezTo>
                    <a:pt x="634" y="2935"/>
                    <a:pt x="1184" y="3344"/>
                    <a:pt x="1770" y="3722"/>
                  </a:cubicBezTo>
                  <a:cubicBezTo>
                    <a:pt x="2196" y="2840"/>
                    <a:pt x="2544" y="2214"/>
                    <a:pt x="2852" y="1753"/>
                  </a:cubicBezTo>
                  <a:cubicBezTo>
                    <a:pt x="3248" y="1166"/>
                    <a:pt x="3580" y="859"/>
                    <a:pt x="3928" y="669"/>
                  </a:cubicBezTo>
                  <a:cubicBezTo>
                    <a:pt x="4017" y="617"/>
                    <a:pt x="4148" y="682"/>
                    <a:pt x="4206" y="817"/>
                  </a:cubicBezTo>
                  <a:cubicBezTo>
                    <a:pt x="4272" y="948"/>
                    <a:pt x="4247" y="1095"/>
                    <a:pt x="4154" y="1149"/>
                  </a:cubicBezTo>
                  <a:cubicBezTo>
                    <a:pt x="3846" y="1314"/>
                    <a:pt x="3550" y="1592"/>
                    <a:pt x="3190" y="2130"/>
                  </a:cubicBezTo>
                  <a:cubicBezTo>
                    <a:pt x="2887" y="2586"/>
                    <a:pt x="2532" y="3225"/>
                    <a:pt x="2095" y="4125"/>
                  </a:cubicBezTo>
                  <a:cubicBezTo>
                    <a:pt x="2095" y="4148"/>
                    <a:pt x="2101" y="4177"/>
                    <a:pt x="2065" y="4243"/>
                  </a:cubicBezTo>
                  <a:close/>
                  <a:moveTo>
                    <a:pt x="621" y="12294"/>
                  </a:moveTo>
                  <a:cubicBezTo>
                    <a:pt x="799" y="12300"/>
                    <a:pt x="900" y="12436"/>
                    <a:pt x="812" y="12495"/>
                  </a:cubicBezTo>
                  <a:cubicBezTo>
                    <a:pt x="776" y="12519"/>
                    <a:pt x="722" y="12519"/>
                    <a:pt x="675" y="12524"/>
                  </a:cubicBezTo>
                  <a:cubicBezTo>
                    <a:pt x="681" y="12524"/>
                    <a:pt x="675" y="12524"/>
                    <a:pt x="670" y="12530"/>
                  </a:cubicBezTo>
                  <a:cubicBezTo>
                    <a:pt x="640" y="12573"/>
                    <a:pt x="592" y="12601"/>
                    <a:pt x="533" y="12590"/>
                  </a:cubicBezTo>
                  <a:cubicBezTo>
                    <a:pt x="474" y="12573"/>
                    <a:pt x="433" y="12507"/>
                    <a:pt x="444" y="12442"/>
                  </a:cubicBezTo>
                  <a:cubicBezTo>
                    <a:pt x="462" y="12360"/>
                    <a:pt x="533" y="12294"/>
                    <a:pt x="621" y="12294"/>
                  </a:cubicBezTo>
                  <a:close/>
                  <a:moveTo>
                    <a:pt x="504" y="13092"/>
                  </a:moveTo>
                  <a:cubicBezTo>
                    <a:pt x="575" y="13040"/>
                    <a:pt x="670" y="13016"/>
                    <a:pt x="758" y="13004"/>
                  </a:cubicBezTo>
                  <a:cubicBezTo>
                    <a:pt x="1000" y="12974"/>
                    <a:pt x="1036" y="13176"/>
                    <a:pt x="817" y="13240"/>
                  </a:cubicBezTo>
                  <a:cubicBezTo>
                    <a:pt x="746" y="13264"/>
                    <a:pt x="670" y="13288"/>
                    <a:pt x="604" y="13318"/>
                  </a:cubicBezTo>
                  <a:cubicBezTo>
                    <a:pt x="498" y="13359"/>
                    <a:pt x="362" y="13204"/>
                    <a:pt x="504" y="13092"/>
                  </a:cubicBezTo>
                  <a:close/>
                  <a:moveTo>
                    <a:pt x="450" y="13679"/>
                  </a:moveTo>
                  <a:cubicBezTo>
                    <a:pt x="640" y="13524"/>
                    <a:pt x="1071" y="13382"/>
                    <a:pt x="1230" y="13654"/>
                  </a:cubicBezTo>
                  <a:cubicBezTo>
                    <a:pt x="1249" y="13684"/>
                    <a:pt x="1238" y="13731"/>
                    <a:pt x="1195" y="13744"/>
                  </a:cubicBezTo>
                  <a:cubicBezTo>
                    <a:pt x="1025" y="13785"/>
                    <a:pt x="900" y="13708"/>
                    <a:pt x="550" y="13838"/>
                  </a:cubicBezTo>
                  <a:cubicBezTo>
                    <a:pt x="462" y="13873"/>
                    <a:pt x="379" y="13744"/>
                    <a:pt x="450" y="13679"/>
                  </a:cubicBezTo>
                  <a:close/>
                  <a:moveTo>
                    <a:pt x="1959" y="2315"/>
                  </a:moveTo>
                  <a:cubicBezTo>
                    <a:pt x="1893" y="2427"/>
                    <a:pt x="1793" y="2509"/>
                    <a:pt x="1740" y="2621"/>
                  </a:cubicBezTo>
                  <a:cubicBezTo>
                    <a:pt x="1692" y="2717"/>
                    <a:pt x="1692" y="2840"/>
                    <a:pt x="1639" y="2924"/>
                  </a:cubicBezTo>
                  <a:cubicBezTo>
                    <a:pt x="1563" y="3036"/>
                    <a:pt x="1408" y="2817"/>
                    <a:pt x="1563" y="2528"/>
                  </a:cubicBezTo>
                  <a:cubicBezTo>
                    <a:pt x="1634" y="2391"/>
                    <a:pt x="1740" y="2249"/>
                    <a:pt x="1899" y="2225"/>
                  </a:cubicBezTo>
                  <a:cubicBezTo>
                    <a:pt x="1947" y="2220"/>
                    <a:pt x="1976" y="2279"/>
                    <a:pt x="1959" y="2315"/>
                  </a:cubicBezTo>
                  <a:close/>
                  <a:moveTo>
                    <a:pt x="1462" y="2012"/>
                  </a:moveTo>
                  <a:cubicBezTo>
                    <a:pt x="1415" y="2190"/>
                    <a:pt x="1301" y="2343"/>
                    <a:pt x="1255" y="2521"/>
                  </a:cubicBezTo>
                  <a:cubicBezTo>
                    <a:pt x="1225" y="2627"/>
                    <a:pt x="1060" y="2592"/>
                    <a:pt x="1083" y="2479"/>
                  </a:cubicBezTo>
                  <a:cubicBezTo>
                    <a:pt x="1131" y="2291"/>
                    <a:pt x="1202" y="2054"/>
                    <a:pt x="1385" y="1960"/>
                  </a:cubicBezTo>
                  <a:cubicBezTo>
                    <a:pt x="1421" y="1941"/>
                    <a:pt x="1473" y="1971"/>
                    <a:pt x="1462" y="20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79"/>
            <p:cNvSpPr/>
            <p:nvPr/>
          </p:nvSpPr>
          <p:spPr>
            <a:xfrm>
              <a:off x="1789225" y="1353000"/>
              <a:ext cx="129300" cy="67725"/>
            </a:xfrm>
            <a:custGeom>
              <a:avLst/>
              <a:gdLst/>
              <a:ahLst/>
              <a:cxnLst/>
              <a:rect l="l" t="t" r="r" b="b"/>
              <a:pathLst>
                <a:path w="5172" h="2709" extrusionOk="0">
                  <a:moveTo>
                    <a:pt x="686" y="0"/>
                  </a:moveTo>
                  <a:cubicBezTo>
                    <a:pt x="633" y="58"/>
                    <a:pt x="574" y="118"/>
                    <a:pt x="516" y="177"/>
                  </a:cubicBezTo>
                  <a:cubicBezTo>
                    <a:pt x="421" y="295"/>
                    <a:pt x="314" y="408"/>
                    <a:pt x="249" y="527"/>
                  </a:cubicBezTo>
                  <a:cubicBezTo>
                    <a:pt x="148" y="691"/>
                    <a:pt x="66" y="863"/>
                    <a:pt x="0" y="1046"/>
                  </a:cubicBezTo>
                  <a:cubicBezTo>
                    <a:pt x="1231" y="2076"/>
                    <a:pt x="2610" y="2662"/>
                    <a:pt x="4254" y="2709"/>
                  </a:cubicBezTo>
                  <a:cubicBezTo>
                    <a:pt x="4461" y="2425"/>
                    <a:pt x="4661" y="2124"/>
                    <a:pt x="4846" y="1805"/>
                  </a:cubicBezTo>
                  <a:cubicBezTo>
                    <a:pt x="4846" y="1797"/>
                    <a:pt x="4839" y="1792"/>
                    <a:pt x="4839" y="1786"/>
                  </a:cubicBezTo>
                  <a:cubicBezTo>
                    <a:pt x="4846" y="1685"/>
                    <a:pt x="4893" y="1614"/>
                    <a:pt x="4958" y="1592"/>
                  </a:cubicBezTo>
                  <a:cubicBezTo>
                    <a:pt x="5029" y="1455"/>
                    <a:pt x="5100" y="1319"/>
                    <a:pt x="5171" y="1183"/>
                  </a:cubicBezTo>
                  <a:cubicBezTo>
                    <a:pt x="3455" y="1041"/>
                    <a:pt x="1254" y="219"/>
                    <a:pt x="686" y="0"/>
                  </a:cubicBezTo>
                  <a:close/>
                  <a:moveTo>
                    <a:pt x="876" y="970"/>
                  </a:moveTo>
                  <a:cubicBezTo>
                    <a:pt x="893" y="1035"/>
                    <a:pt x="800" y="1106"/>
                    <a:pt x="669" y="988"/>
                  </a:cubicBezTo>
                  <a:cubicBezTo>
                    <a:pt x="633" y="958"/>
                    <a:pt x="609" y="904"/>
                    <a:pt x="622" y="858"/>
                  </a:cubicBezTo>
                  <a:cubicBezTo>
                    <a:pt x="645" y="792"/>
                    <a:pt x="740" y="792"/>
                    <a:pt x="746" y="858"/>
                  </a:cubicBezTo>
                  <a:cubicBezTo>
                    <a:pt x="751" y="863"/>
                    <a:pt x="751" y="863"/>
                    <a:pt x="757" y="869"/>
                  </a:cubicBezTo>
                  <a:cubicBezTo>
                    <a:pt x="817" y="923"/>
                    <a:pt x="858" y="917"/>
                    <a:pt x="876" y="970"/>
                  </a:cubicBezTo>
                  <a:close/>
                  <a:moveTo>
                    <a:pt x="1065" y="811"/>
                  </a:moveTo>
                  <a:cubicBezTo>
                    <a:pt x="994" y="846"/>
                    <a:pt x="929" y="804"/>
                    <a:pt x="882" y="745"/>
                  </a:cubicBezTo>
                  <a:cubicBezTo>
                    <a:pt x="835" y="686"/>
                    <a:pt x="953" y="609"/>
                    <a:pt x="988" y="680"/>
                  </a:cubicBezTo>
                  <a:cubicBezTo>
                    <a:pt x="1018" y="733"/>
                    <a:pt x="1054" y="745"/>
                    <a:pt x="1076" y="768"/>
                  </a:cubicBezTo>
                  <a:cubicBezTo>
                    <a:pt x="1084" y="781"/>
                    <a:pt x="1076" y="804"/>
                    <a:pt x="1065" y="811"/>
                  </a:cubicBezTo>
                  <a:close/>
                  <a:moveTo>
                    <a:pt x="544" y="1017"/>
                  </a:moveTo>
                  <a:cubicBezTo>
                    <a:pt x="604" y="1065"/>
                    <a:pt x="663" y="1117"/>
                    <a:pt x="729" y="1153"/>
                  </a:cubicBezTo>
                  <a:cubicBezTo>
                    <a:pt x="787" y="1188"/>
                    <a:pt x="876" y="1207"/>
                    <a:pt x="893" y="1278"/>
                  </a:cubicBezTo>
                  <a:cubicBezTo>
                    <a:pt x="917" y="1343"/>
                    <a:pt x="805" y="1425"/>
                    <a:pt x="615" y="1272"/>
                  </a:cubicBezTo>
                  <a:cubicBezTo>
                    <a:pt x="544" y="1213"/>
                    <a:pt x="503" y="1142"/>
                    <a:pt x="480" y="1059"/>
                  </a:cubicBezTo>
                  <a:cubicBezTo>
                    <a:pt x="467" y="1017"/>
                    <a:pt x="516" y="988"/>
                    <a:pt x="544" y="10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79"/>
            <p:cNvSpPr/>
            <p:nvPr/>
          </p:nvSpPr>
          <p:spPr>
            <a:xfrm>
              <a:off x="1699600" y="781200"/>
              <a:ext cx="69850" cy="103850"/>
            </a:xfrm>
            <a:custGeom>
              <a:avLst/>
              <a:gdLst/>
              <a:ahLst/>
              <a:cxnLst/>
              <a:rect l="l" t="t" r="r" b="b"/>
              <a:pathLst>
                <a:path w="2794" h="4154" extrusionOk="0">
                  <a:moveTo>
                    <a:pt x="729" y="256"/>
                  </a:moveTo>
                  <a:cubicBezTo>
                    <a:pt x="284" y="694"/>
                    <a:pt x="367" y="1344"/>
                    <a:pt x="137" y="1876"/>
                  </a:cubicBezTo>
                  <a:cubicBezTo>
                    <a:pt x="118" y="1925"/>
                    <a:pt x="60" y="1925"/>
                    <a:pt x="24" y="1901"/>
                  </a:cubicBezTo>
                  <a:cubicBezTo>
                    <a:pt x="0" y="2605"/>
                    <a:pt x="202" y="3184"/>
                    <a:pt x="757" y="3599"/>
                  </a:cubicBezTo>
                  <a:cubicBezTo>
                    <a:pt x="1497" y="4154"/>
                    <a:pt x="1835" y="3545"/>
                    <a:pt x="1941" y="3261"/>
                  </a:cubicBezTo>
                  <a:cubicBezTo>
                    <a:pt x="1740" y="3290"/>
                    <a:pt x="1532" y="3266"/>
                    <a:pt x="1390" y="3102"/>
                  </a:cubicBezTo>
                  <a:cubicBezTo>
                    <a:pt x="1237" y="2924"/>
                    <a:pt x="1172" y="2681"/>
                    <a:pt x="1248" y="2450"/>
                  </a:cubicBezTo>
                  <a:cubicBezTo>
                    <a:pt x="1426" y="1906"/>
                    <a:pt x="2048" y="1712"/>
                    <a:pt x="2496" y="2060"/>
                  </a:cubicBezTo>
                  <a:cubicBezTo>
                    <a:pt x="2793" y="1805"/>
                    <a:pt x="2681" y="1286"/>
                    <a:pt x="2526" y="989"/>
                  </a:cubicBezTo>
                  <a:cubicBezTo>
                    <a:pt x="2349" y="640"/>
                    <a:pt x="2053" y="327"/>
                    <a:pt x="1693" y="161"/>
                  </a:cubicBezTo>
                  <a:cubicBezTo>
                    <a:pt x="1379" y="19"/>
                    <a:pt x="988" y="1"/>
                    <a:pt x="729" y="256"/>
                  </a:cubicBezTo>
                  <a:close/>
                </a:path>
              </a:pathLst>
            </a:custGeom>
            <a:solidFill>
              <a:srgbClr val="D88A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79"/>
            <p:cNvSpPr/>
            <p:nvPr/>
          </p:nvSpPr>
          <p:spPr>
            <a:xfrm>
              <a:off x="1813325" y="745300"/>
              <a:ext cx="328650" cy="313100"/>
            </a:xfrm>
            <a:custGeom>
              <a:avLst/>
              <a:gdLst/>
              <a:ahLst/>
              <a:cxnLst/>
              <a:rect l="l" t="t" r="r" b="b"/>
              <a:pathLst>
                <a:path w="13146" h="12524" extrusionOk="0">
                  <a:moveTo>
                    <a:pt x="3208" y="1786"/>
                  </a:moveTo>
                  <a:cubicBezTo>
                    <a:pt x="3208" y="1786"/>
                    <a:pt x="3609" y="3538"/>
                    <a:pt x="6230" y="5035"/>
                  </a:cubicBezTo>
                  <a:cubicBezTo>
                    <a:pt x="8851" y="6531"/>
                    <a:pt x="12844" y="7768"/>
                    <a:pt x="12281" y="10027"/>
                  </a:cubicBezTo>
                  <a:cubicBezTo>
                    <a:pt x="12051" y="10938"/>
                    <a:pt x="11743" y="11808"/>
                    <a:pt x="11448" y="12524"/>
                  </a:cubicBezTo>
                  <a:cubicBezTo>
                    <a:pt x="12371" y="11222"/>
                    <a:pt x="13146" y="9684"/>
                    <a:pt x="12814" y="8524"/>
                  </a:cubicBezTo>
                  <a:cubicBezTo>
                    <a:pt x="12655" y="7968"/>
                    <a:pt x="12169" y="7572"/>
                    <a:pt x="11691" y="7265"/>
                  </a:cubicBezTo>
                  <a:cubicBezTo>
                    <a:pt x="11607" y="7205"/>
                    <a:pt x="11519" y="7151"/>
                    <a:pt x="11435" y="7105"/>
                  </a:cubicBezTo>
                  <a:cubicBezTo>
                    <a:pt x="11412" y="7105"/>
                    <a:pt x="11394" y="7099"/>
                    <a:pt x="11371" y="7099"/>
                  </a:cubicBezTo>
                  <a:cubicBezTo>
                    <a:pt x="11075" y="6862"/>
                    <a:pt x="10708" y="6679"/>
                    <a:pt x="10348" y="6537"/>
                  </a:cubicBezTo>
                  <a:cubicBezTo>
                    <a:pt x="10370" y="6542"/>
                    <a:pt x="10389" y="6542"/>
                    <a:pt x="10406" y="6548"/>
                  </a:cubicBezTo>
                  <a:cubicBezTo>
                    <a:pt x="9714" y="6200"/>
                    <a:pt x="9010" y="5881"/>
                    <a:pt x="8347" y="5483"/>
                  </a:cubicBezTo>
                  <a:cubicBezTo>
                    <a:pt x="7211" y="4809"/>
                    <a:pt x="6118" y="4028"/>
                    <a:pt x="5212" y="3058"/>
                  </a:cubicBezTo>
                  <a:cubicBezTo>
                    <a:pt x="4781" y="2591"/>
                    <a:pt x="4366" y="2094"/>
                    <a:pt x="4030" y="1550"/>
                  </a:cubicBezTo>
                  <a:cubicBezTo>
                    <a:pt x="3858" y="1272"/>
                    <a:pt x="3686" y="983"/>
                    <a:pt x="3550" y="680"/>
                  </a:cubicBezTo>
                  <a:cubicBezTo>
                    <a:pt x="3449" y="461"/>
                    <a:pt x="3385" y="230"/>
                    <a:pt x="3314" y="0"/>
                  </a:cubicBezTo>
                  <a:cubicBezTo>
                    <a:pt x="3266" y="213"/>
                    <a:pt x="3230" y="426"/>
                    <a:pt x="3165" y="628"/>
                  </a:cubicBezTo>
                  <a:cubicBezTo>
                    <a:pt x="3053" y="964"/>
                    <a:pt x="2911" y="1295"/>
                    <a:pt x="2716" y="1592"/>
                  </a:cubicBezTo>
                  <a:cubicBezTo>
                    <a:pt x="2420" y="2047"/>
                    <a:pt x="2077" y="2360"/>
                    <a:pt x="1633" y="2662"/>
                  </a:cubicBezTo>
                  <a:cubicBezTo>
                    <a:pt x="1556" y="2715"/>
                    <a:pt x="1474" y="2769"/>
                    <a:pt x="1397" y="2815"/>
                  </a:cubicBezTo>
                  <a:cubicBezTo>
                    <a:pt x="1373" y="2828"/>
                    <a:pt x="1355" y="2840"/>
                    <a:pt x="1332" y="2851"/>
                  </a:cubicBezTo>
                  <a:cubicBezTo>
                    <a:pt x="1035" y="3028"/>
                    <a:pt x="751" y="3224"/>
                    <a:pt x="492" y="3454"/>
                  </a:cubicBezTo>
                  <a:lnTo>
                    <a:pt x="172" y="3738"/>
                  </a:lnTo>
                  <a:lnTo>
                    <a:pt x="77" y="3875"/>
                  </a:lnTo>
                  <a:cubicBezTo>
                    <a:pt x="54" y="3904"/>
                    <a:pt x="24" y="3934"/>
                    <a:pt x="0" y="3975"/>
                  </a:cubicBezTo>
                  <a:cubicBezTo>
                    <a:pt x="1362" y="3366"/>
                    <a:pt x="2119" y="3307"/>
                    <a:pt x="2640" y="2580"/>
                  </a:cubicBezTo>
                  <a:close/>
                  <a:moveTo>
                    <a:pt x="12240" y="8637"/>
                  </a:moveTo>
                  <a:cubicBezTo>
                    <a:pt x="12145" y="8513"/>
                    <a:pt x="12033" y="8388"/>
                    <a:pt x="11909" y="8294"/>
                  </a:cubicBezTo>
                  <a:cubicBezTo>
                    <a:pt x="11880" y="8276"/>
                    <a:pt x="11891" y="8229"/>
                    <a:pt x="11932" y="8235"/>
                  </a:cubicBezTo>
                  <a:cubicBezTo>
                    <a:pt x="12117" y="8270"/>
                    <a:pt x="12259" y="8353"/>
                    <a:pt x="12376" y="8500"/>
                  </a:cubicBezTo>
                  <a:cubicBezTo>
                    <a:pt x="12489" y="8637"/>
                    <a:pt x="12595" y="8791"/>
                    <a:pt x="12578" y="8974"/>
                  </a:cubicBezTo>
                  <a:cubicBezTo>
                    <a:pt x="12571" y="9016"/>
                    <a:pt x="12524" y="9021"/>
                    <a:pt x="12500" y="8997"/>
                  </a:cubicBezTo>
                  <a:cubicBezTo>
                    <a:pt x="12376" y="8903"/>
                    <a:pt x="12330" y="8761"/>
                    <a:pt x="12240" y="8637"/>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79"/>
            <p:cNvSpPr/>
            <p:nvPr/>
          </p:nvSpPr>
          <p:spPr>
            <a:xfrm>
              <a:off x="1322750" y="1593325"/>
              <a:ext cx="219950" cy="247425"/>
            </a:xfrm>
            <a:custGeom>
              <a:avLst/>
              <a:gdLst/>
              <a:ahLst/>
              <a:cxnLst/>
              <a:rect l="l" t="t" r="r" b="b"/>
              <a:pathLst>
                <a:path w="8798" h="9897" extrusionOk="0">
                  <a:moveTo>
                    <a:pt x="7645" y="9382"/>
                  </a:moveTo>
                  <a:cubicBezTo>
                    <a:pt x="2634" y="7329"/>
                    <a:pt x="4751" y="4082"/>
                    <a:pt x="4645" y="0"/>
                  </a:cubicBezTo>
                  <a:cubicBezTo>
                    <a:pt x="3940" y="64"/>
                    <a:pt x="3255" y="201"/>
                    <a:pt x="2599" y="443"/>
                  </a:cubicBezTo>
                  <a:cubicBezTo>
                    <a:pt x="2610" y="1514"/>
                    <a:pt x="2320" y="3005"/>
                    <a:pt x="1841" y="4454"/>
                  </a:cubicBezTo>
                  <a:cubicBezTo>
                    <a:pt x="1373" y="5874"/>
                    <a:pt x="723" y="7264"/>
                    <a:pt x="1" y="8181"/>
                  </a:cubicBezTo>
                  <a:cubicBezTo>
                    <a:pt x="30" y="9051"/>
                    <a:pt x="1936" y="9554"/>
                    <a:pt x="4574" y="9767"/>
                  </a:cubicBezTo>
                  <a:cubicBezTo>
                    <a:pt x="5857" y="9873"/>
                    <a:pt x="7307" y="9896"/>
                    <a:pt x="8797" y="9855"/>
                  </a:cubicBezTo>
                  <a:cubicBezTo>
                    <a:pt x="8443" y="9713"/>
                    <a:pt x="8058" y="9554"/>
                    <a:pt x="7645" y="938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79"/>
            <p:cNvSpPr/>
            <p:nvPr/>
          </p:nvSpPr>
          <p:spPr>
            <a:xfrm>
              <a:off x="1662475" y="1807175"/>
              <a:ext cx="167575" cy="254225"/>
            </a:xfrm>
            <a:custGeom>
              <a:avLst/>
              <a:gdLst/>
              <a:ahLst/>
              <a:cxnLst/>
              <a:rect l="l" t="t" r="r" b="b"/>
              <a:pathLst>
                <a:path w="6703" h="10169" extrusionOk="0">
                  <a:moveTo>
                    <a:pt x="1201" y="10062"/>
                  </a:moveTo>
                  <a:cubicBezTo>
                    <a:pt x="3443" y="7034"/>
                    <a:pt x="3811" y="1828"/>
                    <a:pt x="3811" y="1828"/>
                  </a:cubicBezTo>
                  <a:cubicBezTo>
                    <a:pt x="3811" y="1828"/>
                    <a:pt x="4881" y="1385"/>
                    <a:pt x="6703" y="710"/>
                  </a:cubicBezTo>
                  <a:cubicBezTo>
                    <a:pt x="6703" y="473"/>
                    <a:pt x="6697" y="236"/>
                    <a:pt x="6686" y="0"/>
                  </a:cubicBezTo>
                  <a:cubicBezTo>
                    <a:pt x="5324" y="591"/>
                    <a:pt x="3137" y="1053"/>
                    <a:pt x="947" y="1355"/>
                  </a:cubicBezTo>
                  <a:cubicBezTo>
                    <a:pt x="953" y="1366"/>
                    <a:pt x="959" y="1385"/>
                    <a:pt x="959" y="1396"/>
                  </a:cubicBezTo>
                  <a:cubicBezTo>
                    <a:pt x="1769" y="4094"/>
                    <a:pt x="1078" y="7223"/>
                    <a:pt x="0" y="9920"/>
                  </a:cubicBezTo>
                  <a:cubicBezTo>
                    <a:pt x="107" y="9891"/>
                    <a:pt x="219" y="9903"/>
                    <a:pt x="332" y="9986"/>
                  </a:cubicBezTo>
                  <a:cubicBezTo>
                    <a:pt x="445" y="10068"/>
                    <a:pt x="516" y="10169"/>
                    <a:pt x="669" y="10163"/>
                  </a:cubicBezTo>
                  <a:cubicBezTo>
                    <a:pt x="841" y="10158"/>
                    <a:pt x="994" y="10109"/>
                    <a:pt x="1160" y="10074"/>
                  </a:cubicBezTo>
                  <a:cubicBezTo>
                    <a:pt x="1172" y="10068"/>
                    <a:pt x="1190" y="10068"/>
                    <a:pt x="1201" y="10062"/>
                  </a:cubicBezTo>
                  <a:close/>
                  <a:moveTo>
                    <a:pt x="1876" y="1981"/>
                  </a:moveTo>
                  <a:cubicBezTo>
                    <a:pt x="1906" y="2046"/>
                    <a:pt x="1823" y="2082"/>
                    <a:pt x="1788" y="2095"/>
                  </a:cubicBezTo>
                  <a:cubicBezTo>
                    <a:pt x="1758" y="2106"/>
                    <a:pt x="1722" y="2100"/>
                    <a:pt x="1693" y="2106"/>
                  </a:cubicBezTo>
                  <a:lnTo>
                    <a:pt x="1668" y="2106"/>
                  </a:lnTo>
                  <a:lnTo>
                    <a:pt x="1668" y="2106"/>
                  </a:lnTo>
                  <a:cubicBezTo>
                    <a:pt x="1610" y="2130"/>
                    <a:pt x="1545" y="2117"/>
                    <a:pt x="1509" y="2065"/>
                  </a:cubicBezTo>
                  <a:cubicBezTo>
                    <a:pt x="1480" y="2011"/>
                    <a:pt x="1491" y="1934"/>
                    <a:pt x="1551" y="1899"/>
                  </a:cubicBezTo>
                  <a:cubicBezTo>
                    <a:pt x="1603" y="1869"/>
                    <a:pt x="1674" y="1858"/>
                    <a:pt x="1739" y="1875"/>
                  </a:cubicBezTo>
                  <a:cubicBezTo>
                    <a:pt x="1799" y="1893"/>
                    <a:pt x="1829" y="1910"/>
                    <a:pt x="1864" y="1958"/>
                  </a:cubicBezTo>
                  <a:cubicBezTo>
                    <a:pt x="1870" y="1964"/>
                    <a:pt x="1876" y="1975"/>
                    <a:pt x="1876" y="1981"/>
                  </a:cubicBezTo>
                  <a:close/>
                  <a:moveTo>
                    <a:pt x="1829" y="1716"/>
                  </a:moveTo>
                  <a:cubicBezTo>
                    <a:pt x="1810" y="1804"/>
                    <a:pt x="1674" y="1816"/>
                    <a:pt x="1610" y="1816"/>
                  </a:cubicBezTo>
                  <a:cubicBezTo>
                    <a:pt x="1539" y="1822"/>
                    <a:pt x="1468" y="1816"/>
                    <a:pt x="1414" y="1762"/>
                  </a:cubicBezTo>
                  <a:cubicBezTo>
                    <a:pt x="1373" y="1727"/>
                    <a:pt x="1373" y="1645"/>
                    <a:pt x="1420" y="1615"/>
                  </a:cubicBezTo>
                  <a:lnTo>
                    <a:pt x="1438" y="1585"/>
                  </a:lnTo>
                  <a:cubicBezTo>
                    <a:pt x="1461" y="1555"/>
                    <a:pt x="1509" y="1568"/>
                    <a:pt x="1532" y="1591"/>
                  </a:cubicBezTo>
                  <a:lnTo>
                    <a:pt x="1668" y="1591"/>
                  </a:lnTo>
                  <a:cubicBezTo>
                    <a:pt x="1739" y="1591"/>
                    <a:pt x="1852" y="1620"/>
                    <a:pt x="1829" y="1716"/>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79"/>
            <p:cNvSpPr/>
            <p:nvPr/>
          </p:nvSpPr>
          <p:spPr>
            <a:xfrm>
              <a:off x="1324975" y="1848125"/>
              <a:ext cx="242575" cy="126925"/>
            </a:xfrm>
            <a:custGeom>
              <a:avLst/>
              <a:gdLst/>
              <a:ahLst/>
              <a:cxnLst/>
              <a:rect l="l" t="t" r="r" b="b"/>
              <a:pathLst>
                <a:path w="9703" h="5077" extrusionOk="0">
                  <a:moveTo>
                    <a:pt x="137" y="5077"/>
                  </a:moveTo>
                  <a:cubicBezTo>
                    <a:pt x="2799" y="3751"/>
                    <a:pt x="5721" y="1273"/>
                    <a:pt x="5721" y="1273"/>
                  </a:cubicBezTo>
                  <a:cubicBezTo>
                    <a:pt x="5721" y="1273"/>
                    <a:pt x="7348" y="1443"/>
                    <a:pt x="9159" y="1101"/>
                  </a:cubicBezTo>
                  <a:cubicBezTo>
                    <a:pt x="9360" y="793"/>
                    <a:pt x="9543" y="474"/>
                    <a:pt x="9702" y="143"/>
                  </a:cubicBezTo>
                  <a:cubicBezTo>
                    <a:pt x="7656" y="237"/>
                    <a:pt x="5473" y="220"/>
                    <a:pt x="3657" y="1"/>
                  </a:cubicBezTo>
                  <a:cubicBezTo>
                    <a:pt x="2822" y="1621"/>
                    <a:pt x="1516" y="3100"/>
                    <a:pt x="54" y="4389"/>
                  </a:cubicBezTo>
                  <a:cubicBezTo>
                    <a:pt x="72" y="4526"/>
                    <a:pt x="1" y="4651"/>
                    <a:pt x="7" y="4793"/>
                  </a:cubicBezTo>
                  <a:cubicBezTo>
                    <a:pt x="7" y="4929"/>
                    <a:pt x="54" y="5017"/>
                    <a:pt x="137" y="5077"/>
                  </a:cubicBezTo>
                  <a:close/>
                  <a:moveTo>
                    <a:pt x="3900" y="1053"/>
                  </a:moveTo>
                  <a:cubicBezTo>
                    <a:pt x="3793" y="1137"/>
                    <a:pt x="3580" y="1006"/>
                    <a:pt x="3526" y="905"/>
                  </a:cubicBezTo>
                  <a:cubicBezTo>
                    <a:pt x="3479" y="817"/>
                    <a:pt x="3592" y="711"/>
                    <a:pt x="3663" y="793"/>
                  </a:cubicBezTo>
                  <a:cubicBezTo>
                    <a:pt x="3739" y="870"/>
                    <a:pt x="3876" y="883"/>
                    <a:pt x="3922" y="989"/>
                  </a:cubicBezTo>
                  <a:cubicBezTo>
                    <a:pt x="3935" y="1012"/>
                    <a:pt x="3917" y="1042"/>
                    <a:pt x="3900" y="1053"/>
                  </a:cubicBezTo>
                  <a:close/>
                  <a:moveTo>
                    <a:pt x="3810" y="574"/>
                  </a:moveTo>
                  <a:cubicBezTo>
                    <a:pt x="3728" y="533"/>
                    <a:pt x="3763" y="386"/>
                    <a:pt x="3859" y="391"/>
                  </a:cubicBezTo>
                  <a:cubicBezTo>
                    <a:pt x="4094" y="408"/>
                    <a:pt x="4397" y="450"/>
                    <a:pt x="4544" y="651"/>
                  </a:cubicBezTo>
                  <a:cubicBezTo>
                    <a:pt x="4574" y="687"/>
                    <a:pt x="4539" y="728"/>
                    <a:pt x="4503" y="733"/>
                  </a:cubicBezTo>
                  <a:cubicBezTo>
                    <a:pt x="4272" y="758"/>
                    <a:pt x="4018" y="657"/>
                    <a:pt x="3810" y="574"/>
                  </a:cubicBezTo>
                  <a:close/>
                  <a:moveTo>
                    <a:pt x="3408" y="1391"/>
                  </a:moveTo>
                  <a:cubicBezTo>
                    <a:pt x="3384" y="1402"/>
                    <a:pt x="3362" y="1402"/>
                    <a:pt x="3332" y="1397"/>
                  </a:cubicBezTo>
                  <a:cubicBezTo>
                    <a:pt x="3313" y="1397"/>
                    <a:pt x="3296" y="1397"/>
                    <a:pt x="3278" y="1391"/>
                  </a:cubicBezTo>
                  <a:cubicBezTo>
                    <a:pt x="3171" y="1355"/>
                    <a:pt x="3213" y="1208"/>
                    <a:pt x="3302" y="1208"/>
                  </a:cubicBezTo>
                  <a:cubicBezTo>
                    <a:pt x="3337" y="1213"/>
                    <a:pt x="3414" y="1238"/>
                    <a:pt x="3438" y="1266"/>
                  </a:cubicBezTo>
                  <a:cubicBezTo>
                    <a:pt x="3491" y="1301"/>
                    <a:pt x="3515" y="1355"/>
                    <a:pt x="3461" y="1379"/>
                  </a:cubicBezTo>
                  <a:cubicBezTo>
                    <a:pt x="3444" y="1385"/>
                    <a:pt x="3425" y="1391"/>
                    <a:pt x="3408" y="1391"/>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79"/>
            <p:cNvSpPr/>
            <p:nvPr/>
          </p:nvSpPr>
          <p:spPr>
            <a:xfrm>
              <a:off x="1444025" y="1284800"/>
              <a:ext cx="332200" cy="128225"/>
            </a:xfrm>
            <a:custGeom>
              <a:avLst/>
              <a:gdLst/>
              <a:ahLst/>
              <a:cxnLst/>
              <a:rect l="l" t="t" r="r" b="b"/>
              <a:pathLst>
                <a:path w="13288" h="5129" extrusionOk="0">
                  <a:moveTo>
                    <a:pt x="356" y="970"/>
                  </a:moveTo>
                  <a:cubicBezTo>
                    <a:pt x="268" y="1030"/>
                    <a:pt x="143" y="970"/>
                    <a:pt x="72" y="847"/>
                  </a:cubicBezTo>
                  <a:cubicBezTo>
                    <a:pt x="1" y="716"/>
                    <a:pt x="19" y="563"/>
                    <a:pt x="107" y="503"/>
                  </a:cubicBezTo>
                  <a:cubicBezTo>
                    <a:pt x="552" y="202"/>
                    <a:pt x="1071" y="30"/>
                    <a:pt x="1551" y="12"/>
                  </a:cubicBezTo>
                  <a:cubicBezTo>
                    <a:pt x="1822" y="1"/>
                    <a:pt x="2089" y="36"/>
                    <a:pt x="2319" y="124"/>
                  </a:cubicBezTo>
                  <a:cubicBezTo>
                    <a:pt x="2575" y="219"/>
                    <a:pt x="2794" y="385"/>
                    <a:pt x="2947" y="615"/>
                  </a:cubicBezTo>
                  <a:cubicBezTo>
                    <a:pt x="3089" y="823"/>
                    <a:pt x="3178" y="1077"/>
                    <a:pt x="3190" y="1379"/>
                  </a:cubicBezTo>
                  <a:cubicBezTo>
                    <a:pt x="3201" y="1587"/>
                    <a:pt x="3266" y="1757"/>
                    <a:pt x="3367" y="1888"/>
                  </a:cubicBezTo>
                  <a:cubicBezTo>
                    <a:pt x="3474" y="2029"/>
                    <a:pt x="3633" y="2136"/>
                    <a:pt x="3817" y="2213"/>
                  </a:cubicBezTo>
                  <a:cubicBezTo>
                    <a:pt x="4012" y="2289"/>
                    <a:pt x="4236" y="2325"/>
                    <a:pt x="4462" y="2313"/>
                  </a:cubicBezTo>
                  <a:cubicBezTo>
                    <a:pt x="4769" y="2302"/>
                    <a:pt x="5082" y="2201"/>
                    <a:pt x="5325" y="2012"/>
                  </a:cubicBezTo>
                  <a:cubicBezTo>
                    <a:pt x="5557" y="1828"/>
                    <a:pt x="5805" y="1704"/>
                    <a:pt x="6041" y="1645"/>
                  </a:cubicBezTo>
                  <a:cubicBezTo>
                    <a:pt x="6295" y="1579"/>
                    <a:pt x="6543" y="1579"/>
                    <a:pt x="6775" y="1650"/>
                  </a:cubicBezTo>
                  <a:cubicBezTo>
                    <a:pt x="7017" y="1721"/>
                    <a:pt x="7236" y="1876"/>
                    <a:pt x="7419" y="2112"/>
                  </a:cubicBezTo>
                  <a:cubicBezTo>
                    <a:pt x="7567" y="2302"/>
                    <a:pt x="7679" y="2545"/>
                    <a:pt x="7757" y="2835"/>
                  </a:cubicBezTo>
                  <a:cubicBezTo>
                    <a:pt x="7810" y="3035"/>
                    <a:pt x="7922" y="3195"/>
                    <a:pt x="8070" y="3313"/>
                  </a:cubicBezTo>
                  <a:cubicBezTo>
                    <a:pt x="8236" y="3455"/>
                    <a:pt x="8449" y="3544"/>
                    <a:pt x="8673" y="3586"/>
                  </a:cubicBezTo>
                  <a:cubicBezTo>
                    <a:pt x="8904" y="3632"/>
                    <a:pt x="9147" y="3627"/>
                    <a:pt x="9366" y="3567"/>
                  </a:cubicBezTo>
                  <a:cubicBezTo>
                    <a:pt x="9590" y="3509"/>
                    <a:pt x="9786" y="3402"/>
                    <a:pt x="9915" y="3242"/>
                  </a:cubicBezTo>
                  <a:cubicBezTo>
                    <a:pt x="10158" y="2947"/>
                    <a:pt x="10472" y="2751"/>
                    <a:pt x="10780" y="2693"/>
                  </a:cubicBezTo>
                  <a:cubicBezTo>
                    <a:pt x="10922" y="2663"/>
                    <a:pt x="11064" y="2663"/>
                    <a:pt x="11206" y="2687"/>
                  </a:cubicBezTo>
                  <a:cubicBezTo>
                    <a:pt x="11353" y="2722"/>
                    <a:pt x="11495" y="2786"/>
                    <a:pt x="11619" y="2893"/>
                  </a:cubicBezTo>
                  <a:cubicBezTo>
                    <a:pt x="11832" y="3065"/>
                    <a:pt x="11992" y="3337"/>
                    <a:pt x="12075" y="3722"/>
                  </a:cubicBezTo>
                  <a:cubicBezTo>
                    <a:pt x="12222" y="4443"/>
                    <a:pt x="12956" y="4129"/>
                    <a:pt x="12956" y="4129"/>
                  </a:cubicBezTo>
                  <a:cubicBezTo>
                    <a:pt x="13057" y="4088"/>
                    <a:pt x="13181" y="4165"/>
                    <a:pt x="13235" y="4301"/>
                  </a:cubicBezTo>
                  <a:cubicBezTo>
                    <a:pt x="13287" y="4432"/>
                    <a:pt x="13252" y="4579"/>
                    <a:pt x="13158" y="4621"/>
                  </a:cubicBezTo>
                  <a:cubicBezTo>
                    <a:pt x="13152" y="4621"/>
                    <a:pt x="11963" y="5129"/>
                    <a:pt x="11679" y="3745"/>
                  </a:cubicBezTo>
                  <a:cubicBezTo>
                    <a:pt x="11632" y="3532"/>
                    <a:pt x="11548" y="3390"/>
                    <a:pt x="11449" y="3302"/>
                  </a:cubicBezTo>
                  <a:cubicBezTo>
                    <a:pt x="11383" y="3248"/>
                    <a:pt x="11307" y="3212"/>
                    <a:pt x="11223" y="3195"/>
                  </a:cubicBezTo>
                  <a:cubicBezTo>
                    <a:pt x="11129" y="3177"/>
                    <a:pt x="11028" y="3177"/>
                    <a:pt x="10928" y="3201"/>
                  </a:cubicBezTo>
                  <a:cubicBezTo>
                    <a:pt x="10679" y="3248"/>
                    <a:pt x="10431" y="3408"/>
                    <a:pt x="10229" y="3651"/>
                  </a:cubicBezTo>
                  <a:cubicBezTo>
                    <a:pt x="10052" y="3858"/>
                    <a:pt x="9809" y="4000"/>
                    <a:pt x="9532" y="4077"/>
                  </a:cubicBezTo>
                  <a:cubicBezTo>
                    <a:pt x="9271" y="4142"/>
                    <a:pt x="8981" y="4153"/>
                    <a:pt x="8697" y="4094"/>
                  </a:cubicBezTo>
                  <a:cubicBezTo>
                    <a:pt x="8407" y="4041"/>
                    <a:pt x="8129" y="3916"/>
                    <a:pt x="7899" y="3728"/>
                  </a:cubicBezTo>
                  <a:cubicBezTo>
                    <a:pt x="7656" y="3520"/>
                    <a:pt x="7466" y="3248"/>
                    <a:pt x="7372" y="2893"/>
                  </a:cubicBezTo>
                  <a:cubicBezTo>
                    <a:pt x="7318" y="2698"/>
                    <a:pt x="7247" y="2545"/>
                    <a:pt x="7154" y="2426"/>
                  </a:cubicBezTo>
                  <a:cubicBezTo>
                    <a:pt x="7047" y="2284"/>
                    <a:pt x="6911" y="2196"/>
                    <a:pt x="6756" y="2147"/>
                  </a:cubicBezTo>
                  <a:cubicBezTo>
                    <a:pt x="6592" y="2095"/>
                    <a:pt x="6401" y="2100"/>
                    <a:pt x="6207" y="2147"/>
                  </a:cubicBezTo>
                  <a:cubicBezTo>
                    <a:pt x="5999" y="2201"/>
                    <a:pt x="5792" y="2308"/>
                    <a:pt x="5585" y="2467"/>
                  </a:cubicBezTo>
                  <a:cubicBezTo>
                    <a:pt x="5295" y="2693"/>
                    <a:pt x="4929" y="2810"/>
                    <a:pt x="4563" y="2829"/>
                  </a:cubicBezTo>
                  <a:cubicBezTo>
                    <a:pt x="4290" y="2840"/>
                    <a:pt x="4017" y="2799"/>
                    <a:pt x="3775" y="2698"/>
                  </a:cubicBezTo>
                  <a:cubicBezTo>
                    <a:pt x="3515" y="2597"/>
                    <a:pt x="3278" y="2431"/>
                    <a:pt x="3100" y="2201"/>
                  </a:cubicBezTo>
                  <a:cubicBezTo>
                    <a:pt x="2917" y="1959"/>
                    <a:pt x="2799" y="1658"/>
                    <a:pt x="2781" y="1295"/>
                  </a:cubicBezTo>
                  <a:cubicBezTo>
                    <a:pt x="2775" y="1131"/>
                    <a:pt x="2728" y="994"/>
                    <a:pt x="2663" y="894"/>
                  </a:cubicBezTo>
                  <a:cubicBezTo>
                    <a:pt x="2575" y="770"/>
                    <a:pt x="2444" y="675"/>
                    <a:pt x="2284" y="615"/>
                  </a:cubicBezTo>
                  <a:cubicBezTo>
                    <a:pt x="2101" y="544"/>
                    <a:pt x="1882" y="515"/>
                    <a:pt x="1652" y="527"/>
                  </a:cubicBezTo>
                  <a:cubicBezTo>
                    <a:pt x="1226" y="544"/>
                    <a:pt x="758" y="699"/>
                    <a:pt x="356" y="9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79"/>
            <p:cNvSpPr/>
            <p:nvPr/>
          </p:nvSpPr>
          <p:spPr>
            <a:xfrm>
              <a:off x="1435150" y="1323100"/>
              <a:ext cx="332200" cy="128400"/>
            </a:xfrm>
            <a:custGeom>
              <a:avLst/>
              <a:gdLst/>
              <a:ahLst/>
              <a:cxnLst/>
              <a:rect l="l" t="t" r="r" b="b"/>
              <a:pathLst>
                <a:path w="13288" h="5136" extrusionOk="0">
                  <a:moveTo>
                    <a:pt x="356" y="970"/>
                  </a:moveTo>
                  <a:cubicBezTo>
                    <a:pt x="268" y="1030"/>
                    <a:pt x="137" y="977"/>
                    <a:pt x="72" y="847"/>
                  </a:cubicBezTo>
                  <a:cubicBezTo>
                    <a:pt x="1" y="722"/>
                    <a:pt x="19" y="568"/>
                    <a:pt x="107" y="509"/>
                  </a:cubicBezTo>
                  <a:cubicBezTo>
                    <a:pt x="552" y="208"/>
                    <a:pt x="1071" y="36"/>
                    <a:pt x="1546" y="12"/>
                  </a:cubicBezTo>
                  <a:cubicBezTo>
                    <a:pt x="1823" y="1"/>
                    <a:pt x="2089" y="36"/>
                    <a:pt x="2319" y="131"/>
                  </a:cubicBezTo>
                  <a:cubicBezTo>
                    <a:pt x="2575" y="225"/>
                    <a:pt x="2788" y="385"/>
                    <a:pt x="2947" y="615"/>
                  </a:cubicBezTo>
                  <a:cubicBezTo>
                    <a:pt x="3089" y="828"/>
                    <a:pt x="3171" y="1084"/>
                    <a:pt x="3190" y="1379"/>
                  </a:cubicBezTo>
                  <a:cubicBezTo>
                    <a:pt x="3195" y="1592"/>
                    <a:pt x="3261" y="1758"/>
                    <a:pt x="3362" y="1893"/>
                  </a:cubicBezTo>
                  <a:cubicBezTo>
                    <a:pt x="3474" y="2035"/>
                    <a:pt x="3633" y="2142"/>
                    <a:pt x="3817" y="2213"/>
                  </a:cubicBezTo>
                  <a:cubicBezTo>
                    <a:pt x="4012" y="2296"/>
                    <a:pt x="4236" y="2326"/>
                    <a:pt x="4456" y="2319"/>
                  </a:cubicBezTo>
                  <a:cubicBezTo>
                    <a:pt x="4769" y="2302"/>
                    <a:pt x="5077" y="2201"/>
                    <a:pt x="5319" y="2018"/>
                  </a:cubicBezTo>
                  <a:cubicBezTo>
                    <a:pt x="5557" y="1835"/>
                    <a:pt x="5798" y="1710"/>
                    <a:pt x="6041" y="1645"/>
                  </a:cubicBezTo>
                  <a:cubicBezTo>
                    <a:pt x="6289" y="1581"/>
                    <a:pt x="6538" y="1581"/>
                    <a:pt x="6769" y="1652"/>
                  </a:cubicBezTo>
                  <a:cubicBezTo>
                    <a:pt x="7012" y="1728"/>
                    <a:pt x="7236" y="1882"/>
                    <a:pt x="7414" y="2113"/>
                  </a:cubicBezTo>
                  <a:cubicBezTo>
                    <a:pt x="7561" y="2308"/>
                    <a:pt x="7679" y="2545"/>
                    <a:pt x="7757" y="2840"/>
                  </a:cubicBezTo>
                  <a:cubicBezTo>
                    <a:pt x="7810" y="3036"/>
                    <a:pt x="7922" y="3195"/>
                    <a:pt x="8064" y="3320"/>
                  </a:cubicBezTo>
                  <a:cubicBezTo>
                    <a:pt x="8236" y="3455"/>
                    <a:pt x="8449" y="3550"/>
                    <a:pt x="8673" y="3591"/>
                  </a:cubicBezTo>
                  <a:cubicBezTo>
                    <a:pt x="8904" y="3639"/>
                    <a:pt x="9147" y="3632"/>
                    <a:pt x="9366" y="3574"/>
                  </a:cubicBezTo>
                  <a:cubicBezTo>
                    <a:pt x="9584" y="3515"/>
                    <a:pt x="9780" y="3408"/>
                    <a:pt x="9910" y="3249"/>
                  </a:cubicBezTo>
                  <a:cubicBezTo>
                    <a:pt x="10158" y="2952"/>
                    <a:pt x="10466" y="2758"/>
                    <a:pt x="10774" y="2692"/>
                  </a:cubicBezTo>
                  <a:cubicBezTo>
                    <a:pt x="10916" y="2663"/>
                    <a:pt x="11064" y="2663"/>
                    <a:pt x="11200" y="2692"/>
                  </a:cubicBezTo>
                  <a:cubicBezTo>
                    <a:pt x="11348" y="2728"/>
                    <a:pt x="11490" y="2793"/>
                    <a:pt x="11619" y="2894"/>
                  </a:cubicBezTo>
                  <a:cubicBezTo>
                    <a:pt x="11826" y="3072"/>
                    <a:pt x="11992" y="3343"/>
                    <a:pt x="12069" y="3722"/>
                  </a:cubicBezTo>
                  <a:cubicBezTo>
                    <a:pt x="12217" y="4443"/>
                    <a:pt x="12951" y="4129"/>
                    <a:pt x="12956" y="4129"/>
                  </a:cubicBezTo>
                  <a:cubicBezTo>
                    <a:pt x="13052" y="4088"/>
                    <a:pt x="13175" y="4165"/>
                    <a:pt x="13235" y="4301"/>
                  </a:cubicBezTo>
                  <a:cubicBezTo>
                    <a:pt x="13287" y="4437"/>
                    <a:pt x="13252" y="4579"/>
                    <a:pt x="13152" y="4621"/>
                  </a:cubicBezTo>
                  <a:cubicBezTo>
                    <a:pt x="13152" y="4621"/>
                    <a:pt x="11963" y="5136"/>
                    <a:pt x="11673" y="3752"/>
                  </a:cubicBezTo>
                  <a:cubicBezTo>
                    <a:pt x="11632" y="3539"/>
                    <a:pt x="11548" y="3391"/>
                    <a:pt x="11449" y="3307"/>
                  </a:cubicBezTo>
                  <a:cubicBezTo>
                    <a:pt x="11383" y="3255"/>
                    <a:pt x="11307" y="3219"/>
                    <a:pt x="11217" y="3201"/>
                  </a:cubicBezTo>
                  <a:cubicBezTo>
                    <a:pt x="11129" y="3184"/>
                    <a:pt x="11028" y="3184"/>
                    <a:pt x="10922" y="3201"/>
                  </a:cubicBezTo>
                  <a:cubicBezTo>
                    <a:pt x="10679" y="3255"/>
                    <a:pt x="10425" y="3414"/>
                    <a:pt x="10223" y="3656"/>
                  </a:cubicBezTo>
                  <a:cubicBezTo>
                    <a:pt x="10052" y="3864"/>
                    <a:pt x="9803" y="4006"/>
                    <a:pt x="9532" y="4077"/>
                  </a:cubicBezTo>
                  <a:cubicBezTo>
                    <a:pt x="9265" y="4148"/>
                    <a:pt x="8975" y="4153"/>
                    <a:pt x="8697" y="4101"/>
                  </a:cubicBezTo>
                  <a:cubicBezTo>
                    <a:pt x="8407" y="4047"/>
                    <a:pt x="8129" y="3923"/>
                    <a:pt x="7899" y="3727"/>
                  </a:cubicBezTo>
                  <a:cubicBezTo>
                    <a:pt x="7651" y="3526"/>
                    <a:pt x="7460" y="3249"/>
                    <a:pt x="7372" y="2900"/>
                  </a:cubicBezTo>
                  <a:cubicBezTo>
                    <a:pt x="7319" y="2704"/>
                    <a:pt x="7242" y="2545"/>
                    <a:pt x="7154" y="2426"/>
                  </a:cubicBezTo>
                  <a:cubicBezTo>
                    <a:pt x="7047" y="2291"/>
                    <a:pt x="6911" y="2196"/>
                    <a:pt x="6756" y="2154"/>
                  </a:cubicBezTo>
                  <a:cubicBezTo>
                    <a:pt x="6592" y="2100"/>
                    <a:pt x="6401" y="2100"/>
                    <a:pt x="6207" y="2154"/>
                  </a:cubicBezTo>
                  <a:cubicBezTo>
                    <a:pt x="6000" y="2207"/>
                    <a:pt x="5787" y="2313"/>
                    <a:pt x="5585" y="2468"/>
                  </a:cubicBezTo>
                  <a:cubicBezTo>
                    <a:pt x="5295" y="2692"/>
                    <a:pt x="4929" y="2816"/>
                    <a:pt x="4563" y="2829"/>
                  </a:cubicBezTo>
                  <a:cubicBezTo>
                    <a:pt x="4290" y="2846"/>
                    <a:pt x="4018" y="2799"/>
                    <a:pt x="3769" y="2704"/>
                  </a:cubicBezTo>
                  <a:cubicBezTo>
                    <a:pt x="3509" y="2597"/>
                    <a:pt x="3278" y="2433"/>
                    <a:pt x="3100" y="2201"/>
                  </a:cubicBezTo>
                  <a:cubicBezTo>
                    <a:pt x="2912" y="1964"/>
                    <a:pt x="2794" y="1663"/>
                    <a:pt x="2781" y="1303"/>
                  </a:cubicBezTo>
                  <a:cubicBezTo>
                    <a:pt x="2770" y="1136"/>
                    <a:pt x="2728" y="1000"/>
                    <a:pt x="2657" y="899"/>
                  </a:cubicBezTo>
                  <a:cubicBezTo>
                    <a:pt x="2575" y="776"/>
                    <a:pt x="2444" y="681"/>
                    <a:pt x="2278" y="615"/>
                  </a:cubicBezTo>
                  <a:cubicBezTo>
                    <a:pt x="2095" y="544"/>
                    <a:pt x="1882" y="516"/>
                    <a:pt x="1652" y="527"/>
                  </a:cubicBezTo>
                  <a:cubicBezTo>
                    <a:pt x="1219" y="551"/>
                    <a:pt x="758" y="699"/>
                    <a:pt x="356" y="9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79"/>
            <p:cNvSpPr/>
            <p:nvPr/>
          </p:nvSpPr>
          <p:spPr>
            <a:xfrm>
              <a:off x="1477900" y="626375"/>
              <a:ext cx="718775" cy="494300"/>
            </a:xfrm>
            <a:custGeom>
              <a:avLst/>
              <a:gdLst/>
              <a:ahLst/>
              <a:cxnLst/>
              <a:rect l="l" t="t" r="r" b="b"/>
              <a:pathLst>
                <a:path w="28751" h="19772" extrusionOk="0">
                  <a:moveTo>
                    <a:pt x="24049" y="9448"/>
                  </a:moveTo>
                  <a:cubicBezTo>
                    <a:pt x="19558" y="8017"/>
                    <a:pt x="16860" y="2723"/>
                    <a:pt x="16860" y="2723"/>
                  </a:cubicBezTo>
                  <a:cubicBezTo>
                    <a:pt x="16860" y="2723"/>
                    <a:pt x="12068" y="3207"/>
                    <a:pt x="9270" y="1"/>
                  </a:cubicBezTo>
                  <a:cubicBezTo>
                    <a:pt x="7544" y="1503"/>
                    <a:pt x="6567" y="3829"/>
                    <a:pt x="6182" y="6319"/>
                  </a:cubicBezTo>
                  <a:cubicBezTo>
                    <a:pt x="6053" y="7201"/>
                    <a:pt x="5799" y="8017"/>
                    <a:pt x="5437" y="8727"/>
                  </a:cubicBezTo>
                  <a:cubicBezTo>
                    <a:pt x="4379" y="10838"/>
                    <a:pt x="2432" y="11951"/>
                    <a:pt x="172" y="10980"/>
                  </a:cubicBezTo>
                  <a:cubicBezTo>
                    <a:pt x="0" y="12334"/>
                    <a:pt x="219" y="13595"/>
                    <a:pt x="729" y="14748"/>
                  </a:cubicBezTo>
                  <a:cubicBezTo>
                    <a:pt x="1302" y="16068"/>
                    <a:pt x="2261" y="17268"/>
                    <a:pt x="3449" y="18346"/>
                  </a:cubicBezTo>
                  <a:cubicBezTo>
                    <a:pt x="5089" y="18482"/>
                    <a:pt x="6692" y="19031"/>
                    <a:pt x="8218" y="19771"/>
                  </a:cubicBezTo>
                  <a:cubicBezTo>
                    <a:pt x="8715" y="19114"/>
                    <a:pt x="9076" y="18180"/>
                    <a:pt x="9176" y="17914"/>
                  </a:cubicBezTo>
                  <a:cubicBezTo>
                    <a:pt x="7822" y="15706"/>
                    <a:pt x="7632" y="13098"/>
                    <a:pt x="8803" y="10709"/>
                  </a:cubicBezTo>
                  <a:cubicBezTo>
                    <a:pt x="7857" y="9601"/>
                    <a:pt x="7520" y="7827"/>
                    <a:pt x="8087" y="6466"/>
                  </a:cubicBezTo>
                  <a:cubicBezTo>
                    <a:pt x="8609" y="5213"/>
                    <a:pt x="9761" y="4526"/>
                    <a:pt x="11300" y="4609"/>
                  </a:cubicBezTo>
                  <a:cubicBezTo>
                    <a:pt x="13004" y="4703"/>
                    <a:pt x="13098" y="7010"/>
                    <a:pt x="12997" y="8419"/>
                  </a:cubicBezTo>
                  <a:cubicBezTo>
                    <a:pt x="13033" y="8372"/>
                    <a:pt x="13068" y="8331"/>
                    <a:pt x="13104" y="8295"/>
                  </a:cubicBezTo>
                  <a:cubicBezTo>
                    <a:pt x="13240" y="8153"/>
                    <a:pt x="14364" y="7318"/>
                    <a:pt x="14447" y="7266"/>
                  </a:cubicBezTo>
                  <a:cubicBezTo>
                    <a:pt x="14897" y="6975"/>
                    <a:pt x="15358" y="6715"/>
                    <a:pt x="15695" y="6283"/>
                  </a:cubicBezTo>
                  <a:cubicBezTo>
                    <a:pt x="15962" y="5953"/>
                    <a:pt x="16169" y="5573"/>
                    <a:pt x="16322" y="5177"/>
                  </a:cubicBezTo>
                  <a:cubicBezTo>
                    <a:pt x="16423" y="4923"/>
                    <a:pt x="16464" y="4626"/>
                    <a:pt x="16636" y="4408"/>
                  </a:cubicBezTo>
                  <a:cubicBezTo>
                    <a:pt x="16696" y="4337"/>
                    <a:pt x="16825" y="4408"/>
                    <a:pt x="16795" y="4497"/>
                  </a:cubicBezTo>
                  <a:cubicBezTo>
                    <a:pt x="16789" y="4514"/>
                    <a:pt x="16784" y="4538"/>
                    <a:pt x="16778" y="4555"/>
                  </a:cubicBezTo>
                  <a:cubicBezTo>
                    <a:pt x="16926" y="4845"/>
                    <a:pt x="17127" y="5118"/>
                    <a:pt x="17292" y="5396"/>
                  </a:cubicBezTo>
                  <a:cubicBezTo>
                    <a:pt x="17824" y="6307"/>
                    <a:pt x="18470" y="7117"/>
                    <a:pt x="19251" y="7834"/>
                  </a:cubicBezTo>
                  <a:cubicBezTo>
                    <a:pt x="20273" y="8774"/>
                    <a:pt x="21428" y="9543"/>
                    <a:pt x="22652" y="10193"/>
                  </a:cubicBezTo>
                  <a:cubicBezTo>
                    <a:pt x="23262" y="10519"/>
                    <a:pt x="23882" y="10802"/>
                    <a:pt x="24497" y="11105"/>
                  </a:cubicBezTo>
                  <a:cubicBezTo>
                    <a:pt x="24687" y="11193"/>
                    <a:pt x="24876" y="11294"/>
                    <a:pt x="25065" y="11400"/>
                  </a:cubicBezTo>
                  <a:lnTo>
                    <a:pt x="25136" y="11400"/>
                  </a:lnTo>
                  <a:cubicBezTo>
                    <a:pt x="25349" y="11548"/>
                    <a:pt x="25562" y="11690"/>
                    <a:pt x="25769" y="11837"/>
                  </a:cubicBezTo>
                  <a:cubicBezTo>
                    <a:pt x="25758" y="11837"/>
                    <a:pt x="25747" y="11845"/>
                    <a:pt x="25740" y="11845"/>
                  </a:cubicBezTo>
                  <a:cubicBezTo>
                    <a:pt x="26130" y="12151"/>
                    <a:pt x="26468" y="12530"/>
                    <a:pt x="26662" y="12992"/>
                  </a:cubicBezTo>
                  <a:cubicBezTo>
                    <a:pt x="26669" y="12945"/>
                    <a:pt x="27699" y="15501"/>
                    <a:pt x="23907" y="19156"/>
                  </a:cubicBezTo>
                  <a:cubicBezTo>
                    <a:pt x="27112" y="17020"/>
                    <a:pt x="28586" y="13797"/>
                    <a:pt x="28751" y="10537"/>
                  </a:cubicBezTo>
                  <a:lnTo>
                    <a:pt x="28751" y="10436"/>
                  </a:lnTo>
                  <a:cubicBezTo>
                    <a:pt x="27592" y="10335"/>
                    <a:pt x="26012" y="10070"/>
                    <a:pt x="24049" y="9448"/>
                  </a:cubicBezTo>
                  <a:close/>
                  <a:moveTo>
                    <a:pt x="1474" y="12004"/>
                  </a:moveTo>
                  <a:cubicBezTo>
                    <a:pt x="1521" y="12033"/>
                    <a:pt x="1510" y="12104"/>
                    <a:pt x="1450" y="12110"/>
                  </a:cubicBezTo>
                  <a:cubicBezTo>
                    <a:pt x="1149" y="12151"/>
                    <a:pt x="759" y="11933"/>
                    <a:pt x="557" y="11720"/>
                  </a:cubicBezTo>
                  <a:cubicBezTo>
                    <a:pt x="516" y="11678"/>
                    <a:pt x="563" y="11602"/>
                    <a:pt x="617" y="11637"/>
                  </a:cubicBezTo>
                  <a:cubicBezTo>
                    <a:pt x="770" y="11720"/>
                    <a:pt x="936" y="11791"/>
                    <a:pt x="1095" y="11850"/>
                  </a:cubicBezTo>
                  <a:cubicBezTo>
                    <a:pt x="1226" y="11897"/>
                    <a:pt x="1362" y="11921"/>
                    <a:pt x="1474" y="12004"/>
                  </a:cubicBezTo>
                  <a:close/>
                  <a:moveTo>
                    <a:pt x="7792" y="17801"/>
                  </a:moveTo>
                  <a:cubicBezTo>
                    <a:pt x="7727" y="17860"/>
                    <a:pt x="7632" y="17972"/>
                    <a:pt x="7531" y="17943"/>
                  </a:cubicBezTo>
                  <a:cubicBezTo>
                    <a:pt x="7502" y="17937"/>
                    <a:pt x="7484" y="17914"/>
                    <a:pt x="7484" y="17884"/>
                  </a:cubicBezTo>
                  <a:cubicBezTo>
                    <a:pt x="7473" y="17778"/>
                    <a:pt x="7602" y="17713"/>
                    <a:pt x="7680" y="17666"/>
                  </a:cubicBezTo>
                  <a:cubicBezTo>
                    <a:pt x="7768" y="17606"/>
                    <a:pt x="7857" y="17546"/>
                    <a:pt x="7934" y="17470"/>
                  </a:cubicBezTo>
                  <a:cubicBezTo>
                    <a:pt x="7987" y="17410"/>
                    <a:pt x="8063" y="17494"/>
                    <a:pt x="8022" y="17552"/>
                  </a:cubicBezTo>
                  <a:cubicBezTo>
                    <a:pt x="7951" y="17642"/>
                    <a:pt x="7874" y="17724"/>
                    <a:pt x="7792" y="17801"/>
                  </a:cubicBezTo>
                  <a:close/>
                  <a:moveTo>
                    <a:pt x="8543" y="17854"/>
                  </a:moveTo>
                  <a:cubicBezTo>
                    <a:pt x="8513" y="18032"/>
                    <a:pt x="8467" y="18204"/>
                    <a:pt x="8336" y="18327"/>
                  </a:cubicBezTo>
                  <a:cubicBezTo>
                    <a:pt x="8248" y="18422"/>
                    <a:pt x="8082" y="18546"/>
                    <a:pt x="7951" y="18464"/>
                  </a:cubicBezTo>
                  <a:cubicBezTo>
                    <a:pt x="7921" y="18452"/>
                    <a:pt x="7910" y="18411"/>
                    <a:pt x="7928" y="18381"/>
                  </a:cubicBezTo>
                  <a:cubicBezTo>
                    <a:pt x="7987" y="18275"/>
                    <a:pt x="8134" y="18251"/>
                    <a:pt x="8224" y="18168"/>
                  </a:cubicBezTo>
                  <a:cubicBezTo>
                    <a:pt x="8325" y="18073"/>
                    <a:pt x="8407" y="17967"/>
                    <a:pt x="8454" y="17836"/>
                  </a:cubicBezTo>
                  <a:cubicBezTo>
                    <a:pt x="8472" y="17784"/>
                    <a:pt x="8549" y="17801"/>
                    <a:pt x="8543" y="17854"/>
                  </a:cubicBezTo>
                  <a:close/>
                  <a:moveTo>
                    <a:pt x="871" y="12814"/>
                  </a:moveTo>
                  <a:cubicBezTo>
                    <a:pt x="912" y="12838"/>
                    <a:pt x="947" y="12861"/>
                    <a:pt x="977" y="12885"/>
                  </a:cubicBezTo>
                  <a:cubicBezTo>
                    <a:pt x="1007" y="12909"/>
                    <a:pt x="994" y="12956"/>
                    <a:pt x="959" y="12962"/>
                  </a:cubicBezTo>
                  <a:cubicBezTo>
                    <a:pt x="841" y="12986"/>
                    <a:pt x="723" y="12973"/>
                    <a:pt x="622" y="12902"/>
                  </a:cubicBezTo>
                  <a:cubicBezTo>
                    <a:pt x="503" y="12820"/>
                    <a:pt x="628" y="12648"/>
                    <a:pt x="740" y="12743"/>
                  </a:cubicBezTo>
                  <a:cubicBezTo>
                    <a:pt x="781" y="12773"/>
                    <a:pt x="830" y="12790"/>
                    <a:pt x="871" y="12814"/>
                  </a:cubicBezTo>
                  <a:close/>
                  <a:moveTo>
                    <a:pt x="645" y="12192"/>
                  </a:moveTo>
                  <a:cubicBezTo>
                    <a:pt x="740" y="12228"/>
                    <a:pt x="841" y="12263"/>
                    <a:pt x="942" y="12288"/>
                  </a:cubicBezTo>
                  <a:cubicBezTo>
                    <a:pt x="1024" y="12312"/>
                    <a:pt x="1078" y="12342"/>
                    <a:pt x="1136" y="12405"/>
                  </a:cubicBezTo>
                  <a:cubicBezTo>
                    <a:pt x="1220" y="12512"/>
                    <a:pt x="929" y="12607"/>
                    <a:pt x="574" y="12377"/>
                  </a:cubicBezTo>
                  <a:cubicBezTo>
                    <a:pt x="492" y="12317"/>
                    <a:pt x="533" y="12157"/>
                    <a:pt x="645" y="12192"/>
                  </a:cubicBezTo>
                  <a:close/>
                  <a:moveTo>
                    <a:pt x="7282" y="16790"/>
                  </a:moveTo>
                  <a:cubicBezTo>
                    <a:pt x="7353" y="16743"/>
                    <a:pt x="7424" y="16855"/>
                    <a:pt x="7353" y="16902"/>
                  </a:cubicBezTo>
                  <a:cubicBezTo>
                    <a:pt x="7277" y="16943"/>
                    <a:pt x="7206" y="17003"/>
                    <a:pt x="7123" y="17038"/>
                  </a:cubicBezTo>
                  <a:cubicBezTo>
                    <a:pt x="7099" y="17049"/>
                    <a:pt x="7064" y="17032"/>
                    <a:pt x="7069" y="17003"/>
                  </a:cubicBezTo>
                  <a:cubicBezTo>
                    <a:pt x="7099" y="16902"/>
                    <a:pt x="7200" y="16842"/>
                    <a:pt x="7282" y="167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79"/>
            <p:cNvSpPr/>
            <p:nvPr/>
          </p:nvSpPr>
          <p:spPr>
            <a:xfrm>
              <a:off x="1901925" y="586875"/>
              <a:ext cx="294475" cy="267300"/>
            </a:xfrm>
            <a:custGeom>
              <a:avLst/>
              <a:gdLst/>
              <a:ahLst/>
              <a:cxnLst/>
              <a:rect l="l" t="t" r="r" b="b"/>
              <a:pathLst>
                <a:path w="11779" h="10692" extrusionOk="0">
                  <a:moveTo>
                    <a:pt x="0" y="279"/>
                  </a:moveTo>
                  <a:cubicBezTo>
                    <a:pt x="1261" y="4273"/>
                    <a:pt x="5868" y="8620"/>
                    <a:pt x="10471" y="10236"/>
                  </a:cubicBezTo>
                  <a:cubicBezTo>
                    <a:pt x="10951" y="10400"/>
                    <a:pt x="11382" y="10555"/>
                    <a:pt x="11779" y="10692"/>
                  </a:cubicBezTo>
                  <a:cubicBezTo>
                    <a:pt x="11683" y="9259"/>
                    <a:pt x="11353" y="7834"/>
                    <a:pt x="10802" y="6503"/>
                  </a:cubicBezTo>
                  <a:cubicBezTo>
                    <a:pt x="8637" y="5816"/>
                    <a:pt x="6129" y="4787"/>
                    <a:pt x="4846" y="3415"/>
                  </a:cubicBezTo>
                  <a:cubicBezTo>
                    <a:pt x="3662" y="2143"/>
                    <a:pt x="2881" y="942"/>
                    <a:pt x="2390" y="25"/>
                  </a:cubicBezTo>
                  <a:cubicBezTo>
                    <a:pt x="1621" y="1"/>
                    <a:pt x="822" y="79"/>
                    <a:pt x="0" y="2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79"/>
            <p:cNvSpPr/>
            <p:nvPr/>
          </p:nvSpPr>
          <p:spPr>
            <a:xfrm>
              <a:off x="1954550" y="1275175"/>
              <a:ext cx="214625" cy="30350"/>
            </a:xfrm>
            <a:custGeom>
              <a:avLst/>
              <a:gdLst/>
              <a:ahLst/>
              <a:cxnLst/>
              <a:rect l="l" t="t" r="r" b="b"/>
              <a:pathLst>
                <a:path w="8585" h="1214" extrusionOk="0">
                  <a:moveTo>
                    <a:pt x="1" y="1184"/>
                  </a:moveTo>
                  <a:cubicBezTo>
                    <a:pt x="2291" y="1213"/>
                    <a:pt x="5769" y="1202"/>
                    <a:pt x="7312" y="651"/>
                  </a:cubicBezTo>
                  <a:cubicBezTo>
                    <a:pt x="7863" y="457"/>
                    <a:pt x="8278" y="225"/>
                    <a:pt x="8585" y="1"/>
                  </a:cubicBezTo>
                  <a:cubicBezTo>
                    <a:pt x="6177" y="1006"/>
                    <a:pt x="1019" y="716"/>
                    <a:pt x="79" y="651"/>
                  </a:cubicBezTo>
                  <a:cubicBezTo>
                    <a:pt x="55" y="829"/>
                    <a:pt x="30" y="1006"/>
                    <a:pt x="1" y="118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79"/>
            <p:cNvSpPr/>
            <p:nvPr/>
          </p:nvSpPr>
          <p:spPr>
            <a:xfrm>
              <a:off x="1011900" y="1144450"/>
              <a:ext cx="37275" cy="63025"/>
            </a:xfrm>
            <a:custGeom>
              <a:avLst/>
              <a:gdLst/>
              <a:ahLst/>
              <a:cxnLst/>
              <a:rect l="l" t="t" r="r" b="b"/>
              <a:pathLst>
                <a:path w="1491" h="2521" extrusionOk="0">
                  <a:moveTo>
                    <a:pt x="1029" y="1"/>
                  </a:moveTo>
                  <a:cubicBezTo>
                    <a:pt x="0" y="840"/>
                    <a:pt x="260" y="1989"/>
                    <a:pt x="462" y="2284"/>
                  </a:cubicBezTo>
                  <a:cubicBezTo>
                    <a:pt x="622" y="2521"/>
                    <a:pt x="1201" y="2082"/>
                    <a:pt x="1491" y="1841"/>
                  </a:cubicBezTo>
                  <a:cubicBezTo>
                    <a:pt x="1112" y="1645"/>
                    <a:pt x="906" y="1385"/>
                    <a:pt x="811" y="1107"/>
                  </a:cubicBezTo>
                  <a:cubicBezTo>
                    <a:pt x="675" y="716"/>
                    <a:pt x="781" y="296"/>
                    <a:pt x="1029" y="1"/>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79"/>
            <p:cNvSpPr/>
            <p:nvPr/>
          </p:nvSpPr>
          <p:spPr>
            <a:xfrm>
              <a:off x="1628600" y="1086025"/>
              <a:ext cx="121875" cy="149850"/>
            </a:xfrm>
            <a:custGeom>
              <a:avLst/>
              <a:gdLst/>
              <a:ahLst/>
              <a:cxnLst/>
              <a:rect l="l" t="t" r="r" b="b"/>
              <a:pathLst>
                <a:path w="4875" h="5994" extrusionOk="0">
                  <a:moveTo>
                    <a:pt x="3326" y="1196"/>
                  </a:moveTo>
                  <a:cubicBezTo>
                    <a:pt x="3356" y="1118"/>
                    <a:pt x="3586" y="1770"/>
                    <a:pt x="4325" y="2273"/>
                  </a:cubicBezTo>
                  <a:cubicBezTo>
                    <a:pt x="4514" y="1959"/>
                    <a:pt x="4727" y="1716"/>
                    <a:pt x="4875" y="1563"/>
                  </a:cubicBezTo>
                  <a:cubicBezTo>
                    <a:pt x="4325" y="1083"/>
                    <a:pt x="3853" y="557"/>
                    <a:pt x="3455" y="1"/>
                  </a:cubicBezTo>
                  <a:cubicBezTo>
                    <a:pt x="3296" y="408"/>
                    <a:pt x="2935" y="1232"/>
                    <a:pt x="2444" y="1835"/>
                  </a:cubicBezTo>
                  <a:cubicBezTo>
                    <a:pt x="2433" y="1871"/>
                    <a:pt x="2409" y="1893"/>
                    <a:pt x="2385" y="1912"/>
                  </a:cubicBezTo>
                  <a:cubicBezTo>
                    <a:pt x="1983" y="2379"/>
                    <a:pt x="1497" y="2698"/>
                    <a:pt x="970" y="2538"/>
                  </a:cubicBezTo>
                  <a:cubicBezTo>
                    <a:pt x="858" y="2503"/>
                    <a:pt x="770" y="2368"/>
                    <a:pt x="770" y="2231"/>
                  </a:cubicBezTo>
                  <a:cubicBezTo>
                    <a:pt x="776" y="2089"/>
                    <a:pt x="871" y="2006"/>
                    <a:pt x="983" y="2041"/>
                  </a:cubicBezTo>
                  <a:cubicBezTo>
                    <a:pt x="1297" y="2136"/>
                    <a:pt x="1598" y="1994"/>
                    <a:pt x="1871" y="1740"/>
                  </a:cubicBezTo>
                  <a:cubicBezTo>
                    <a:pt x="1379" y="1509"/>
                    <a:pt x="877" y="1303"/>
                    <a:pt x="367" y="1125"/>
                  </a:cubicBezTo>
                  <a:cubicBezTo>
                    <a:pt x="126" y="1983"/>
                    <a:pt x="1" y="5200"/>
                    <a:pt x="1297" y="5994"/>
                  </a:cubicBezTo>
                  <a:cubicBezTo>
                    <a:pt x="486" y="4189"/>
                    <a:pt x="735" y="3337"/>
                    <a:pt x="1592" y="2852"/>
                  </a:cubicBezTo>
                  <a:cubicBezTo>
                    <a:pt x="2610" y="2284"/>
                    <a:pt x="3285" y="1303"/>
                    <a:pt x="3326" y="1196"/>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79"/>
            <p:cNvSpPr/>
            <p:nvPr/>
          </p:nvSpPr>
          <p:spPr>
            <a:xfrm>
              <a:off x="1438850" y="1581775"/>
              <a:ext cx="352300" cy="100600"/>
            </a:xfrm>
            <a:custGeom>
              <a:avLst/>
              <a:gdLst/>
              <a:ahLst/>
              <a:cxnLst/>
              <a:rect l="l" t="t" r="r" b="b"/>
              <a:pathLst>
                <a:path w="14092" h="4024" extrusionOk="0">
                  <a:moveTo>
                    <a:pt x="1" y="1077"/>
                  </a:moveTo>
                  <a:cubicBezTo>
                    <a:pt x="1592" y="610"/>
                    <a:pt x="3574" y="1533"/>
                    <a:pt x="7408" y="2911"/>
                  </a:cubicBezTo>
                  <a:cubicBezTo>
                    <a:pt x="10507" y="4023"/>
                    <a:pt x="12732" y="3408"/>
                    <a:pt x="14092" y="2131"/>
                  </a:cubicBezTo>
                  <a:cubicBezTo>
                    <a:pt x="13814" y="1598"/>
                    <a:pt x="13560" y="1118"/>
                    <a:pt x="13347" y="733"/>
                  </a:cubicBezTo>
                  <a:cubicBezTo>
                    <a:pt x="11123" y="3450"/>
                    <a:pt x="5082" y="1"/>
                    <a:pt x="1" y="462"/>
                  </a:cubicBezTo>
                  <a:cubicBezTo>
                    <a:pt x="6" y="668"/>
                    <a:pt x="6" y="875"/>
                    <a:pt x="1" y="1077"/>
                  </a:cubicBezTo>
                  <a:close/>
                  <a:moveTo>
                    <a:pt x="12691" y="2065"/>
                  </a:moveTo>
                  <a:cubicBezTo>
                    <a:pt x="12554" y="2142"/>
                    <a:pt x="12365" y="2254"/>
                    <a:pt x="12211" y="2172"/>
                  </a:cubicBezTo>
                  <a:cubicBezTo>
                    <a:pt x="12170" y="2148"/>
                    <a:pt x="12170" y="2101"/>
                    <a:pt x="12194" y="2065"/>
                  </a:cubicBezTo>
                  <a:cubicBezTo>
                    <a:pt x="12287" y="1946"/>
                    <a:pt x="12489" y="1929"/>
                    <a:pt x="12625" y="1864"/>
                  </a:cubicBezTo>
                  <a:cubicBezTo>
                    <a:pt x="12784" y="1787"/>
                    <a:pt x="12950" y="1698"/>
                    <a:pt x="13111" y="1609"/>
                  </a:cubicBezTo>
                  <a:cubicBezTo>
                    <a:pt x="13139" y="1591"/>
                    <a:pt x="13169" y="1627"/>
                    <a:pt x="13146" y="1656"/>
                  </a:cubicBezTo>
                  <a:cubicBezTo>
                    <a:pt x="13021" y="1817"/>
                    <a:pt x="12874" y="1964"/>
                    <a:pt x="12691" y="206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79"/>
            <p:cNvSpPr/>
            <p:nvPr/>
          </p:nvSpPr>
          <p:spPr>
            <a:xfrm>
              <a:off x="1339175" y="1096550"/>
              <a:ext cx="288150" cy="130600"/>
            </a:xfrm>
            <a:custGeom>
              <a:avLst/>
              <a:gdLst/>
              <a:ahLst/>
              <a:cxnLst/>
              <a:rect l="l" t="t" r="r" b="b"/>
              <a:pathLst>
                <a:path w="11526" h="5224" extrusionOk="0">
                  <a:moveTo>
                    <a:pt x="9117" y="639"/>
                  </a:moveTo>
                  <a:cubicBezTo>
                    <a:pt x="9892" y="710"/>
                    <a:pt x="10661" y="869"/>
                    <a:pt x="11419" y="1106"/>
                  </a:cubicBezTo>
                  <a:cubicBezTo>
                    <a:pt x="11447" y="893"/>
                    <a:pt x="11483" y="710"/>
                    <a:pt x="11525" y="562"/>
                  </a:cubicBezTo>
                  <a:cubicBezTo>
                    <a:pt x="10726" y="307"/>
                    <a:pt x="9915" y="129"/>
                    <a:pt x="9093" y="58"/>
                  </a:cubicBezTo>
                  <a:cubicBezTo>
                    <a:pt x="9046" y="83"/>
                    <a:pt x="8992" y="77"/>
                    <a:pt x="8934" y="41"/>
                  </a:cubicBezTo>
                  <a:cubicBezTo>
                    <a:pt x="8307" y="0"/>
                    <a:pt x="7668" y="17"/>
                    <a:pt x="7029" y="112"/>
                  </a:cubicBezTo>
                  <a:cubicBezTo>
                    <a:pt x="4710" y="462"/>
                    <a:pt x="2338" y="1816"/>
                    <a:pt x="1" y="4809"/>
                  </a:cubicBezTo>
                  <a:cubicBezTo>
                    <a:pt x="48" y="4951"/>
                    <a:pt x="96" y="5087"/>
                    <a:pt x="149" y="5224"/>
                  </a:cubicBezTo>
                  <a:cubicBezTo>
                    <a:pt x="2444" y="2348"/>
                    <a:pt x="4774" y="1035"/>
                    <a:pt x="7046" y="697"/>
                  </a:cubicBezTo>
                  <a:cubicBezTo>
                    <a:pt x="7692" y="604"/>
                    <a:pt x="8324" y="585"/>
                    <a:pt x="8957" y="626"/>
                  </a:cubicBezTo>
                  <a:cubicBezTo>
                    <a:pt x="9011" y="662"/>
                    <a:pt x="9069" y="662"/>
                    <a:pt x="9117" y="63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79"/>
            <p:cNvSpPr/>
            <p:nvPr/>
          </p:nvSpPr>
          <p:spPr>
            <a:xfrm>
              <a:off x="1610725" y="1122550"/>
              <a:ext cx="336475" cy="170275"/>
            </a:xfrm>
            <a:custGeom>
              <a:avLst/>
              <a:gdLst/>
              <a:ahLst/>
              <a:cxnLst/>
              <a:rect l="l" t="t" r="r" b="b"/>
              <a:pathLst>
                <a:path w="13459" h="6811" extrusionOk="0">
                  <a:moveTo>
                    <a:pt x="7323" y="3332"/>
                  </a:moveTo>
                  <a:cubicBezTo>
                    <a:pt x="7389" y="3397"/>
                    <a:pt x="7336" y="3503"/>
                    <a:pt x="7241" y="3491"/>
                  </a:cubicBezTo>
                  <a:cubicBezTo>
                    <a:pt x="7105" y="3468"/>
                    <a:pt x="6946" y="3378"/>
                    <a:pt x="6856" y="3266"/>
                  </a:cubicBezTo>
                  <a:cubicBezTo>
                    <a:pt x="6815" y="3214"/>
                    <a:pt x="6856" y="3095"/>
                    <a:pt x="6963" y="3119"/>
                  </a:cubicBezTo>
                  <a:cubicBezTo>
                    <a:pt x="7093" y="3136"/>
                    <a:pt x="7241" y="3237"/>
                    <a:pt x="7323" y="3332"/>
                  </a:cubicBezTo>
                  <a:close/>
                  <a:moveTo>
                    <a:pt x="6591" y="2758"/>
                  </a:moveTo>
                  <a:cubicBezTo>
                    <a:pt x="5892" y="3550"/>
                    <a:pt x="3910" y="5887"/>
                    <a:pt x="2094" y="5095"/>
                  </a:cubicBezTo>
                  <a:cubicBezTo>
                    <a:pt x="491" y="4385"/>
                    <a:pt x="349" y="1557"/>
                    <a:pt x="557" y="66"/>
                  </a:cubicBezTo>
                  <a:cubicBezTo>
                    <a:pt x="491" y="42"/>
                    <a:pt x="426" y="25"/>
                    <a:pt x="355" y="1"/>
                  </a:cubicBezTo>
                  <a:cubicBezTo>
                    <a:pt x="41" y="1243"/>
                    <a:pt x="0" y="4727"/>
                    <a:pt x="1805" y="5527"/>
                  </a:cubicBezTo>
                  <a:cubicBezTo>
                    <a:pt x="3615" y="6325"/>
                    <a:pt x="5597" y="3982"/>
                    <a:pt x="6294" y="3190"/>
                  </a:cubicBezTo>
                  <a:cubicBezTo>
                    <a:pt x="6330" y="3154"/>
                    <a:pt x="6359" y="3119"/>
                    <a:pt x="6378" y="3095"/>
                  </a:cubicBezTo>
                  <a:cubicBezTo>
                    <a:pt x="6815" y="3384"/>
                    <a:pt x="7235" y="3668"/>
                    <a:pt x="7649" y="3952"/>
                  </a:cubicBezTo>
                  <a:cubicBezTo>
                    <a:pt x="8300" y="4396"/>
                    <a:pt x="8926" y="4822"/>
                    <a:pt x="9518" y="5194"/>
                  </a:cubicBezTo>
                  <a:cubicBezTo>
                    <a:pt x="9548" y="5237"/>
                    <a:pt x="9589" y="5272"/>
                    <a:pt x="9636" y="5290"/>
                  </a:cubicBezTo>
                  <a:cubicBezTo>
                    <a:pt x="9655" y="5295"/>
                    <a:pt x="9679" y="5301"/>
                    <a:pt x="9696" y="5308"/>
                  </a:cubicBezTo>
                  <a:cubicBezTo>
                    <a:pt x="10897" y="6059"/>
                    <a:pt x="12405" y="6721"/>
                    <a:pt x="13393" y="6810"/>
                  </a:cubicBezTo>
                  <a:cubicBezTo>
                    <a:pt x="13423" y="6608"/>
                    <a:pt x="13447" y="6408"/>
                    <a:pt x="13458" y="6207"/>
                  </a:cubicBezTo>
                  <a:cubicBezTo>
                    <a:pt x="12511" y="6283"/>
                    <a:pt x="11340" y="5721"/>
                    <a:pt x="9991" y="4875"/>
                  </a:cubicBezTo>
                  <a:cubicBezTo>
                    <a:pt x="9968" y="4869"/>
                    <a:pt x="9950" y="4864"/>
                    <a:pt x="9927" y="4858"/>
                  </a:cubicBezTo>
                  <a:cubicBezTo>
                    <a:pt x="9885" y="4839"/>
                    <a:pt x="9844" y="4804"/>
                    <a:pt x="9808" y="4763"/>
                  </a:cubicBezTo>
                  <a:cubicBezTo>
                    <a:pt x="9217" y="4391"/>
                    <a:pt x="8596" y="3965"/>
                    <a:pt x="7940" y="3520"/>
                  </a:cubicBezTo>
                  <a:cubicBezTo>
                    <a:pt x="7531" y="3237"/>
                    <a:pt x="7105" y="2953"/>
                    <a:pt x="6673" y="2663"/>
                  </a:cubicBezTo>
                  <a:cubicBezTo>
                    <a:pt x="6649" y="2687"/>
                    <a:pt x="6619" y="2717"/>
                    <a:pt x="6591" y="275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8" name="Google Shape;4658;p79"/>
          <p:cNvGrpSpPr/>
          <p:nvPr/>
        </p:nvGrpSpPr>
        <p:grpSpPr>
          <a:xfrm>
            <a:off x="6660125" y="1687638"/>
            <a:ext cx="1116175" cy="1662475"/>
            <a:chOff x="6148550" y="567525"/>
            <a:chExt cx="1116175" cy="1662475"/>
          </a:xfrm>
        </p:grpSpPr>
        <p:sp>
          <p:nvSpPr>
            <p:cNvPr id="4659" name="Google Shape;4659;p79"/>
            <p:cNvSpPr/>
            <p:nvPr/>
          </p:nvSpPr>
          <p:spPr>
            <a:xfrm>
              <a:off x="6148550" y="567525"/>
              <a:ext cx="1116175" cy="1662475"/>
            </a:xfrm>
            <a:custGeom>
              <a:avLst/>
              <a:gdLst/>
              <a:ahLst/>
              <a:cxnLst/>
              <a:rect l="l" t="t" r="r" b="b"/>
              <a:pathLst>
                <a:path w="44647" h="66499" extrusionOk="0">
                  <a:moveTo>
                    <a:pt x="17351" y="16777"/>
                  </a:moveTo>
                  <a:cubicBezTo>
                    <a:pt x="17699" y="17203"/>
                    <a:pt x="18132" y="17421"/>
                    <a:pt x="18321" y="17274"/>
                  </a:cubicBezTo>
                  <a:cubicBezTo>
                    <a:pt x="18504" y="17120"/>
                    <a:pt x="18373" y="16648"/>
                    <a:pt x="18018" y="16227"/>
                  </a:cubicBezTo>
                  <a:cubicBezTo>
                    <a:pt x="17671" y="15802"/>
                    <a:pt x="17238" y="15576"/>
                    <a:pt x="17049" y="15731"/>
                  </a:cubicBezTo>
                  <a:cubicBezTo>
                    <a:pt x="16866" y="15884"/>
                    <a:pt x="17002" y="16351"/>
                    <a:pt x="17351" y="16777"/>
                  </a:cubicBezTo>
                  <a:close/>
                  <a:moveTo>
                    <a:pt x="35724" y="23237"/>
                  </a:moveTo>
                  <a:cubicBezTo>
                    <a:pt x="35795" y="23291"/>
                    <a:pt x="35908" y="23285"/>
                    <a:pt x="35962" y="23214"/>
                  </a:cubicBezTo>
                  <a:cubicBezTo>
                    <a:pt x="36050" y="23101"/>
                    <a:pt x="36192" y="23030"/>
                    <a:pt x="36263" y="22895"/>
                  </a:cubicBezTo>
                  <a:cubicBezTo>
                    <a:pt x="36281" y="22852"/>
                    <a:pt x="36263" y="22794"/>
                    <a:pt x="36216" y="22775"/>
                  </a:cubicBezTo>
                  <a:cubicBezTo>
                    <a:pt x="36180" y="22758"/>
                    <a:pt x="36145" y="22764"/>
                    <a:pt x="36109" y="22758"/>
                  </a:cubicBezTo>
                  <a:cubicBezTo>
                    <a:pt x="36038" y="22740"/>
                    <a:pt x="35979" y="22775"/>
                    <a:pt x="35920" y="22805"/>
                  </a:cubicBezTo>
                  <a:cubicBezTo>
                    <a:pt x="35837" y="22852"/>
                    <a:pt x="35766" y="22923"/>
                    <a:pt x="35707" y="23001"/>
                  </a:cubicBezTo>
                  <a:cubicBezTo>
                    <a:pt x="35653" y="23072"/>
                    <a:pt x="35653" y="23172"/>
                    <a:pt x="35724" y="23237"/>
                  </a:cubicBezTo>
                  <a:close/>
                  <a:moveTo>
                    <a:pt x="35885" y="23788"/>
                  </a:moveTo>
                  <a:cubicBezTo>
                    <a:pt x="35773" y="23859"/>
                    <a:pt x="35849" y="24018"/>
                    <a:pt x="35967" y="24012"/>
                  </a:cubicBezTo>
                  <a:cubicBezTo>
                    <a:pt x="36145" y="24001"/>
                    <a:pt x="36458" y="23859"/>
                    <a:pt x="36464" y="23651"/>
                  </a:cubicBezTo>
                  <a:lnTo>
                    <a:pt x="36464" y="23657"/>
                  </a:lnTo>
                  <a:cubicBezTo>
                    <a:pt x="36470" y="23605"/>
                    <a:pt x="36464" y="23527"/>
                    <a:pt x="36399" y="23515"/>
                  </a:cubicBezTo>
                  <a:cubicBezTo>
                    <a:pt x="36334" y="23504"/>
                    <a:pt x="36270" y="23551"/>
                    <a:pt x="36210" y="23586"/>
                  </a:cubicBezTo>
                  <a:cubicBezTo>
                    <a:pt x="36156" y="23622"/>
                    <a:pt x="36098" y="23663"/>
                    <a:pt x="36038" y="23698"/>
                  </a:cubicBezTo>
                  <a:cubicBezTo>
                    <a:pt x="35991" y="23734"/>
                    <a:pt x="35932" y="23758"/>
                    <a:pt x="35885" y="23788"/>
                  </a:cubicBezTo>
                  <a:close/>
                  <a:moveTo>
                    <a:pt x="35607" y="24882"/>
                  </a:moveTo>
                  <a:cubicBezTo>
                    <a:pt x="35506" y="24929"/>
                    <a:pt x="35530" y="25101"/>
                    <a:pt x="35648" y="25077"/>
                  </a:cubicBezTo>
                  <a:cubicBezTo>
                    <a:pt x="35902" y="25036"/>
                    <a:pt x="36133" y="24918"/>
                    <a:pt x="36346" y="24769"/>
                  </a:cubicBezTo>
                  <a:cubicBezTo>
                    <a:pt x="36518" y="24645"/>
                    <a:pt x="36713" y="24414"/>
                    <a:pt x="36718" y="24195"/>
                  </a:cubicBezTo>
                  <a:cubicBezTo>
                    <a:pt x="36718" y="24154"/>
                    <a:pt x="36660" y="24137"/>
                    <a:pt x="36630" y="24154"/>
                  </a:cubicBezTo>
                  <a:cubicBezTo>
                    <a:pt x="36565" y="24208"/>
                    <a:pt x="36518" y="24261"/>
                    <a:pt x="36464" y="24326"/>
                  </a:cubicBezTo>
                  <a:cubicBezTo>
                    <a:pt x="36393" y="24427"/>
                    <a:pt x="36292" y="24492"/>
                    <a:pt x="36199" y="24563"/>
                  </a:cubicBezTo>
                  <a:cubicBezTo>
                    <a:pt x="36021" y="24705"/>
                    <a:pt x="35814" y="24787"/>
                    <a:pt x="35607" y="24882"/>
                  </a:cubicBezTo>
                  <a:close/>
                  <a:moveTo>
                    <a:pt x="43148" y="61767"/>
                  </a:moveTo>
                  <a:cubicBezTo>
                    <a:pt x="43102" y="61743"/>
                    <a:pt x="43042" y="61718"/>
                    <a:pt x="42989" y="61731"/>
                  </a:cubicBezTo>
                  <a:cubicBezTo>
                    <a:pt x="42936" y="61743"/>
                    <a:pt x="42889" y="61754"/>
                    <a:pt x="42847" y="61802"/>
                  </a:cubicBezTo>
                  <a:cubicBezTo>
                    <a:pt x="42801" y="61860"/>
                    <a:pt x="42782" y="61944"/>
                    <a:pt x="42812" y="62015"/>
                  </a:cubicBezTo>
                  <a:cubicBezTo>
                    <a:pt x="42836" y="62086"/>
                    <a:pt x="42900" y="62139"/>
                    <a:pt x="42978" y="62151"/>
                  </a:cubicBezTo>
                  <a:cubicBezTo>
                    <a:pt x="43019" y="62157"/>
                    <a:pt x="43060" y="62151"/>
                    <a:pt x="43096" y="62139"/>
                  </a:cubicBezTo>
                  <a:cubicBezTo>
                    <a:pt x="43178" y="62122"/>
                    <a:pt x="43249" y="62062"/>
                    <a:pt x="43262" y="61974"/>
                  </a:cubicBezTo>
                  <a:cubicBezTo>
                    <a:pt x="43279" y="61885"/>
                    <a:pt x="43232" y="61808"/>
                    <a:pt x="43148" y="61767"/>
                  </a:cubicBezTo>
                  <a:close/>
                  <a:moveTo>
                    <a:pt x="44497" y="60317"/>
                  </a:moveTo>
                  <a:cubicBezTo>
                    <a:pt x="44172" y="60654"/>
                    <a:pt x="43675" y="60879"/>
                    <a:pt x="43432" y="61287"/>
                  </a:cubicBezTo>
                  <a:cubicBezTo>
                    <a:pt x="43410" y="61328"/>
                    <a:pt x="43451" y="61393"/>
                    <a:pt x="43498" y="61382"/>
                  </a:cubicBezTo>
                  <a:cubicBezTo>
                    <a:pt x="44000" y="61270"/>
                    <a:pt x="44273" y="60749"/>
                    <a:pt x="44592" y="60394"/>
                  </a:cubicBezTo>
                  <a:cubicBezTo>
                    <a:pt x="44646" y="60334"/>
                    <a:pt x="44557" y="60257"/>
                    <a:pt x="44497" y="60317"/>
                  </a:cubicBezTo>
                  <a:close/>
                  <a:moveTo>
                    <a:pt x="42238" y="59454"/>
                  </a:moveTo>
                  <a:cubicBezTo>
                    <a:pt x="42315" y="59518"/>
                    <a:pt x="42392" y="59447"/>
                    <a:pt x="42433" y="59383"/>
                  </a:cubicBezTo>
                  <a:cubicBezTo>
                    <a:pt x="42487" y="59299"/>
                    <a:pt x="42545" y="59228"/>
                    <a:pt x="42629" y="59170"/>
                  </a:cubicBezTo>
                  <a:cubicBezTo>
                    <a:pt x="42771" y="59063"/>
                    <a:pt x="42610" y="58843"/>
                    <a:pt x="42468" y="58950"/>
                  </a:cubicBezTo>
                  <a:cubicBezTo>
                    <a:pt x="42380" y="59010"/>
                    <a:pt x="42291" y="59086"/>
                    <a:pt x="42238" y="59181"/>
                  </a:cubicBezTo>
                  <a:cubicBezTo>
                    <a:pt x="42190" y="59258"/>
                    <a:pt x="42155" y="59389"/>
                    <a:pt x="42238" y="59454"/>
                  </a:cubicBezTo>
                  <a:close/>
                  <a:moveTo>
                    <a:pt x="43090" y="59755"/>
                  </a:moveTo>
                  <a:cubicBezTo>
                    <a:pt x="43137" y="59702"/>
                    <a:pt x="43148" y="59619"/>
                    <a:pt x="43178" y="59553"/>
                  </a:cubicBezTo>
                  <a:cubicBezTo>
                    <a:pt x="43197" y="59506"/>
                    <a:pt x="43238" y="59477"/>
                    <a:pt x="43290" y="59460"/>
                  </a:cubicBezTo>
                  <a:cubicBezTo>
                    <a:pt x="43404" y="59418"/>
                    <a:pt x="43339" y="59252"/>
                    <a:pt x="43219" y="59282"/>
                  </a:cubicBezTo>
                  <a:cubicBezTo>
                    <a:pt x="43049" y="59335"/>
                    <a:pt x="42859" y="59531"/>
                    <a:pt x="42913" y="59725"/>
                  </a:cubicBezTo>
                  <a:cubicBezTo>
                    <a:pt x="42936" y="59802"/>
                    <a:pt x="43042" y="59809"/>
                    <a:pt x="43090" y="59755"/>
                  </a:cubicBezTo>
                  <a:close/>
                  <a:moveTo>
                    <a:pt x="27407" y="63394"/>
                  </a:moveTo>
                  <a:cubicBezTo>
                    <a:pt x="27484" y="63387"/>
                    <a:pt x="27544" y="63334"/>
                    <a:pt x="27591" y="63280"/>
                  </a:cubicBezTo>
                  <a:cubicBezTo>
                    <a:pt x="27626" y="63252"/>
                    <a:pt x="27667" y="63239"/>
                    <a:pt x="27733" y="63245"/>
                  </a:cubicBezTo>
                  <a:cubicBezTo>
                    <a:pt x="27893" y="63269"/>
                    <a:pt x="27934" y="63020"/>
                    <a:pt x="27774" y="62996"/>
                  </a:cubicBezTo>
                  <a:cubicBezTo>
                    <a:pt x="27656" y="62979"/>
                    <a:pt x="27549" y="62996"/>
                    <a:pt x="27454" y="63067"/>
                  </a:cubicBezTo>
                  <a:cubicBezTo>
                    <a:pt x="27366" y="63133"/>
                    <a:pt x="27295" y="63233"/>
                    <a:pt x="27331" y="63340"/>
                  </a:cubicBezTo>
                  <a:cubicBezTo>
                    <a:pt x="27336" y="63375"/>
                    <a:pt x="27378" y="63394"/>
                    <a:pt x="27407" y="63394"/>
                  </a:cubicBezTo>
                  <a:close/>
                  <a:moveTo>
                    <a:pt x="27833" y="63962"/>
                  </a:moveTo>
                  <a:cubicBezTo>
                    <a:pt x="27910" y="63913"/>
                    <a:pt x="27975" y="63837"/>
                    <a:pt x="28041" y="63771"/>
                  </a:cubicBezTo>
                  <a:cubicBezTo>
                    <a:pt x="28099" y="63719"/>
                    <a:pt x="28164" y="63678"/>
                    <a:pt x="28200" y="63612"/>
                  </a:cubicBezTo>
                  <a:cubicBezTo>
                    <a:pt x="28212" y="63600"/>
                    <a:pt x="28224" y="63588"/>
                    <a:pt x="28235" y="63583"/>
                  </a:cubicBezTo>
                  <a:cubicBezTo>
                    <a:pt x="28306" y="63536"/>
                    <a:pt x="28259" y="63429"/>
                    <a:pt x="28183" y="63435"/>
                  </a:cubicBezTo>
                  <a:lnTo>
                    <a:pt x="28123" y="63435"/>
                  </a:lnTo>
                  <a:cubicBezTo>
                    <a:pt x="28158" y="63446"/>
                    <a:pt x="28153" y="63446"/>
                    <a:pt x="28117" y="63435"/>
                  </a:cubicBezTo>
                  <a:cubicBezTo>
                    <a:pt x="28099" y="63429"/>
                    <a:pt x="28076" y="63429"/>
                    <a:pt x="28058" y="63435"/>
                  </a:cubicBezTo>
                  <a:cubicBezTo>
                    <a:pt x="27992" y="63446"/>
                    <a:pt x="27934" y="63482"/>
                    <a:pt x="27880" y="63517"/>
                  </a:cubicBezTo>
                  <a:cubicBezTo>
                    <a:pt x="27762" y="63588"/>
                    <a:pt x="27656" y="63700"/>
                    <a:pt x="27637" y="63837"/>
                  </a:cubicBezTo>
                  <a:cubicBezTo>
                    <a:pt x="27620" y="63949"/>
                    <a:pt x="27738" y="64020"/>
                    <a:pt x="27833" y="63962"/>
                  </a:cubicBezTo>
                  <a:close/>
                  <a:moveTo>
                    <a:pt x="20893" y="49142"/>
                  </a:moveTo>
                  <a:cubicBezTo>
                    <a:pt x="20858" y="49125"/>
                    <a:pt x="20822" y="49118"/>
                    <a:pt x="20794" y="49101"/>
                  </a:cubicBezTo>
                  <a:cubicBezTo>
                    <a:pt x="20787" y="49095"/>
                    <a:pt x="20781" y="49095"/>
                    <a:pt x="20770" y="49090"/>
                  </a:cubicBezTo>
                  <a:cubicBezTo>
                    <a:pt x="20759" y="49065"/>
                    <a:pt x="20740" y="49047"/>
                    <a:pt x="20710" y="49041"/>
                  </a:cubicBezTo>
                  <a:cubicBezTo>
                    <a:pt x="20669" y="49036"/>
                    <a:pt x="20617" y="49060"/>
                    <a:pt x="20598" y="49101"/>
                  </a:cubicBezTo>
                  <a:cubicBezTo>
                    <a:pt x="20592" y="49125"/>
                    <a:pt x="20587" y="49148"/>
                    <a:pt x="20592" y="49172"/>
                  </a:cubicBezTo>
                  <a:cubicBezTo>
                    <a:pt x="20587" y="49196"/>
                    <a:pt x="20592" y="49224"/>
                    <a:pt x="20610" y="49254"/>
                  </a:cubicBezTo>
                  <a:cubicBezTo>
                    <a:pt x="20658" y="49331"/>
                    <a:pt x="20734" y="49391"/>
                    <a:pt x="20822" y="49415"/>
                  </a:cubicBezTo>
                  <a:cubicBezTo>
                    <a:pt x="20906" y="49437"/>
                    <a:pt x="21048" y="49450"/>
                    <a:pt x="21065" y="49338"/>
                  </a:cubicBezTo>
                  <a:cubicBezTo>
                    <a:pt x="21089" y="49224"/>
                    <a:pt x="20964" y="49183"/>
                    <a:pt x="20893" y="49142"/>
                  </a:cubicBezTo>
                  <a:close/>
                  <a:moveTo>
                    <a:pt x="20723" y="49544"/>
                  </a:moveTo>
                  <a:cubicBezTo>
                    <a:pt x="20751" y="49568"/>
                    <a:pt x="20764" y="49598"/>
                    <a:pt x="20781" y="49622"/>
                  </a:cubicBezTo>
                  <a:cubicBezTo>
                    <a:pt x="20794" y="49650"/>
                    <a:pt x="20794" y="49686"/>
                    <a:pt x="20764" y="49710"/>
                  </a:cubicBezTo>
                  <a:cubicBezTo>
                    <a:pt x="20557" y="49858"/>
                    <a:pt x="20290" y="49568"/>
                    <a:pt x="20238" y="49379"/>
                  </a:cubicBezTo>
                  <a:cubicBezTo>
                    <a:pt x="20196" y="49237"/>
                    <a:pt x="20391" y="49161"/>
                    <a:pt x="20445" y="49295"/>
                  </a:cubicBezTo>
                  <a:cubicBezTo>
                    <a:pt x="20475" y="49373"/>
                    <a:pt x="20539" y="49432"/>
                    <a:pt x="20604" y="49473"/>
                  </a:cubicBezTo>
                  <a:cubicBezTo>
                    <a:pt x="20645" y="49503"/>
                    <a:pt x="20688" y="49521"/>
                    <a:pt x="20723" y="49544"/>
                  </a:cubicBezTo>
                  <a:close/>
                  <a:moveTo>
                    <a:pt x="36985" y="42268"/>
                  </a:moveTo>
                  <a:cubicBezTo>
                    <a:pt x="37073" y="42275"/>
                    <a:pt x="37157" y="42226"/>
                    <a:pt x="37174" y="42133"/>
                  </a:cubicBezTo>
                  <a:cubicBezTo>
                    <a:pt x="37193" y="42043"/>
                    <a:pt x="37127" y="41967"/>
                    <a:pt x="37043" y="41948"/>
                  </a:cubicBezTo>
                  <a:cubicBezTo>
                    <a:pt x="36937" y="41920"/>
                    <a:pt x="36778" y="41854"/>
                    <a:pt x="36683" y="41931"/>
                  </a:cubicBezTo>
                  <a:cubicBezTo>
                    <a:pt x="36612" y="41991"/>
                    <a:pt x="36595" y="42084"/>
                    <a:pt x="36642" y="42161"/>
                  </a:cubicBezTo>
                  <a:cubicBezTo>
                    <a:pt x="36707" y="42262"/>
                    <a:pt x="36879" y="42256"/>
                    <a:pt x="36985" y="42268"/>
                  </a:cubicBezTo>
                  <a:close/>
                  <a:moveTo>
                    <a:pt x="36505" y="42759"/>
                  </a:moveTo>
                  <a:cubicBezTo>
                    <a:pt x="36488" y="42783"/>
                    <a:pt x="36494" y="42824"/>
                    <a:pt x="36511" y="42843"/>
                  </a:cubicBezTo>
                  <a:cubicBezTo>
                    <a:pt x="36600" y="42942"/>
                    <a:pt x="36707" y="42931"/>
                    <a:pt x="36838" y="42919"/>
                  </a:cubicBezTo>
                  <a:cubicBezTo>
                    <a:pt x="36985" y="42901"/>
                    <a:pt x="37139" y="42884"/>
                    <a:pt x="37286" y="42889"/>
                  </a:cubicBezTo>
                  <a:cubicBezTo>
                    <a:pt x="37417" y="42895"/>
                    <a:pt x="37398" y="42712"/>
                    <a:pt x="37299" y="42682"/>
                  </a:cubicBezTo>
                  <a:cubicBezTo>
                    <a:pt x="37150" y="42641"/>
                    <a:pt x="37002" y="42622"/>
                    <a:pt x="36849" y="42630"/>
                  </a:cubicBezTo>
                  <a:cubicBezTo>
                    <a:pt x="36713" y="42630"/>
                    <a:pt x="36582" y="42630"/>
                    <a:pt x="36505" y="42759"/>
                  </a:cubicBezTo>
                  <a:close/>
                  <a:moveTo>
                    <a:pt x="36281" y="43498"/>
                  </a:moveTo>
                  <a:cubicBezTo>
                    <a:pt x="36458" y="43493"/>
                    <a:pt x="36636" y="43481"/>
                    <a:pt x="36813" y="43469"/>
                  </a:cubicBezTo>
                  <a:cubicBezTo>
                    <a:pt x="36980" y="43463"/>
                    <a:pt x="37185" y="43446"/>
                    <a:pt x="37352" y="43487"/>
                  </a:cubicBezTo>
                  <a:cubicBezTo>
                    <a:pt x="37411" y="43504"/>
                    <a:pt x="37434" y="43410"/>
                    <a:pt x="37381" y="43386"/>
                  </a:cubicBezTo>
                  <a:cubicBezTo>
                    <a:pt x="37204" y="43310"/>
                    <a:pt x="37056" y="43226"/>
                    <a:pt x="36855" y="43220"/>
                  </a:cubicBezTo>
                  <a:cubicBezTo>
                    <a:pt x="36612" y="43215"/>
                    <a:pt x="36434" y="43244"/>
                    <a:pt x="36246" y="43392"/>
                  </a:cubicBezTo>
                  <a:cubicBezTo>
                    <a:pt x="36199" y="43427"/>
                    <a:pt x="36227" y="43498"/>
                    <a:pt x="36281" y="43498"/>
                  </a:cubicBezTo>
                  <a:close/>
                  <a:moveTo>
                    <a:pt x="21355" y="58204"/>
                  </a:moveTo>
                  <a:cubicBezTo>
                    <a:pt x="21592" y="58247"/>
                    <a:pt x="21652" y="57885"/>
                    <a:pt x="21420" y="57844"/>
                  </a:cubicBezTo>
                  <a:cubicBezTo>
                    <a:pt x="21185" y="57808"/>
                    <a:pt x="21125" y="58169"/>
                    <a:pt x="21355" y="58204"/>
                  </a:cubicBezTo>
                  <a:close/>
                  <a:moveTo>
                    <a:pt x="20705" y="56844"/>
                  </a:moveTo>
                  <a:cubicBezTo>
                    <a:pt x="20546" y="56643"/>
                    <a:pt x="20409" y="56430"/>
                    <a:pt x="20279" y="56211"/>
                  </a:cubicBezTo>
                  <a:cubicBezTo>
                    <a:pt x="20196" y="56063"/>
                    <a:pt x="19971" y="56194"/>
                    <a:pt x="20025" y="56342"/>
                  </a:cubicBezTo>
                  <a:cubicBezTo>
                    <a:pt x="20107" y="56579"/>
                    <a:pt x="20238" y="56785"/>
                    <a:pt x="20380" y="56981"/>
                  </a:cubicBezTo>
                  <a:cubicBezTo>
                    <a:pt x="20533" y="57194"/>
                    <a:pt x="20693" y="57431"/>
                    <a:pt x="20947" y="57519"/>
                  </a:cubicBezTo>
                  <a:cubicBezTo>
                    <a:pt x="20994" y="57537"/>
                    <a:pt x="21071" y="57507"/>
                    <a:pt x="21060" y="57442"/>
                  </a:cubicBezTo>
                  <a:cubicBezTo>
                    <a:pt x="21013" y="57199"/>
                    <a:pt x="20847" y="57027"/>
                    <a:pt x="20705" y="56844"/>
                  </a:cubicBezTo>
                  <a:close/>
                  <a:moveTo>
                    <a:pt x="25166" y="53597"/>
                  </a:moveTo>
                  <a:cubicBezTo>
                    <a:pt x="25076" y="53603"/>
                    <a:pt x="25024" y="53661"/>
                    <a:pt x="24999" y="53739"/>
                  </a:cubicBezTo>
                  <a:cubicBezTo>
                    <a:pt x="24988" y="53786"/>
                    <a:pt x="25024" y="53839"/>
                    <a:pt x="25059" y="53857"/>
                  </a:cubicBezTo>
                  <a:cubicBezTo>
                    <a:pt x="25095" y="53874"/>
                    <a:pt x="25141" y="53869"/>
                    <a:pt x="25171" y="53851"/>
                  </a:cubicBezTo>
                  <a:cubicBezTo>
                    <a:pt x="25188" y="53851"/>
                    <a:pt x="25201" y="53851"/>
                    <a:pt x="25218" y="53846"/>
                  </a:cubicBezTo>
                  <a:cubicBezTo>
                    <a:pt x="25259" y="53827"/>
                    <a:pt x="25289" y="53792"/>
                    <a:pt x="25302" y="53745"/>
                  </a:cubicBezTo>
                  <a:cubicBezTo>
                    <a:pt x="25313" y="53661"/>
                    <a:pt x="25242" y="53590"/>
                    <a:pt x="25166" y="53597"/>
                  </a:cubicBezTo>
                  <a:close/>
                  <a:moveTo>
                    <a:pt x="25330" y="53147"/>
                  </a:moveTo>
                  <a:cubicBezTo>
                    <a:pt x="25325" y="53088"/>
                    <a:pt x="25259" y="53022"/>
                    <a:pt x="25195" y="53035"/>
                  </a:cubicBezTo>
                  <a:cubicBezTo>
                    <a:pt x="25076" y="53065"/>
                    <a:pt x="24953" y="53100"/>
                    <a:pt x="24840" y="53142"/>
                  </a:cubicBezTo>
                  <a:cubicBezTo>
                    <a:pt x="24656" y="53213"/>
                    <a:pt x="24762" y="53478"/>
                    <a:pt x="24947" y="53426"/>
                  </a:cubicBezTo>
                  <a:cubicBezTo>
                    <a:pt x="25053" y="53390"/>
                    <a:pt x="25147" y="53319"/>
                    <a:pt x="25254" y="53271"/>
                  </a:cubicBezTo>
                  <a:cubicBezTo>
                    <a:pt x="25302" y="53254"/>
                    <a:pt x="25337" y="53200"/>
                    <a:pt x="25330" y="53147"/>
                  </a:cubicBezTo>
                  <a:close/>
                  <a:moveTo>
                    <a:pt x="25444" y="52550"/>
                  </a:moveTo>
                  <a:cubicBezTo>
                    <a:pt x="25224" y="52508"/>
                    <a:pt x="25018" y="52490"/>
                    <a:pt x="24798" y="52484"/>
                  </a:cubicBezTo>
                  <a:cubicBezTo>
                    <a:pt x="24663" y="52484"/>
                    <a:pt x="24361" y="52432"/>
                    <a:pt x="24325" y="52626"/>
                  </a:cubicBezTo>
                  <a:cubicBezTo>
                    <a:pt x="24273" y="52940"/>
                    <a:pt x="25283" y="52733"/>
                    <a:pt x="25437" y="52703"/>
                  </a:cubicBezTo>
                  <a:cubicBezTo>
                    <a:pt x="25515" y="52680"/>
                    <a:pt x="25532" y="52568"/>
                    <a:pt x="25444" y="52550"/>
                  </a:cubicBezTo>
                  <a:close/>
                  <a:moveTo>
                    <a:pt x="37008" y="54029"/>
                  </a:moveTo>
                  <a:cubicBezTo>
                    <a:pt x="36997" y="54035"/>
                    <a:pt x="37021" y="54029"/>
                    <a:pt x="37008" y="54029"/>
                  </a:cubicBezTo>
                  <a:lnTo>
                    <a:pt x="37008" y="54029"/>
                  </a:lnTo>
                  <a:cubicBezTo>
                    <a:pt x="37068" y="54029"/>
                    <a:pt x="37114" y="53999"/>
                    <a:pt x="37127" y="53934"/>
                  </a:cubicBezTo>
                  <a:cubicBezTo>
                    <a:pt x="37139" y="53874"/>
                    <a:pt x="37097" y="53822"/>
                    <a:pt x="37038" y="53810"/>
                  </a:cubicBezTo>
                  <a:cubicBezTo>
                    <a:pt x="36972" y="53798"/>
                    <a:pt x="36914" y="53816"/>
                    <a:pt x="36860" y="53846"/>
                  </a:cubicBezTo>
                  <a:cubicBezTo>
                    <a:pt x="36795" y="53887"/>
                    <a:pt x="36748" y="53975"/>
                    <a:pt x="36778" y="54046"/>
                  </a:cubicBezTo>
                  <a:cubicBezTo>
                    <a:pt x="36802" y="54111"/>
                    <a:pt x="36879" y="54135"/>
                    <a:pt x="36931" y="54094"/>
                  </a:cubicBezTo>
                  <a:cubicBezTo>
                    <a:pt x="36950" y="54087"/>
                    <a:pt x="36955" y="54070"/>
                    <a:pt x="36967" y="54059"/>
                  </a:cubicBezTo>
                  <a:lnTo>
                    <a:pt x="36972" y="54059"/>
                  </a:lnTo>
                  <a:cubicBezTo>
                    <a:pt x="36980" y="54046"/>
                    <a:pt x="36985" y="54040"/>
                    <a:pt x="36997" y="54035"/>
                  </a:cubicBezTo>
                  <a:cubicBezTo>
                    <a:pt x="36991" y="54040"/>
                    <a:pt x="36991" y="54035"/>
                    <a:pt x="37002" y="54035"/>
                  </a:cubicBezTo>
                  <a:lnTo>
                    <a:pt x="37002" y="54029"/>
                  </a:lnTo>
                  <a:lnTo>
                    <a:pt x="37008" y="54029"/>
                  </a:lnTo>
                  <a:close/>
                  <a:moveTo>
                    <a:pt x="37008" y="54029"/>
                  </a:moveTo>
                  <a:lnTo>
                    <a:pt x="37008" y="54029"/>
                  </a:lnTo>
                  <a:lnTo>
                    <a:pt x="37015" y="54029"/>
                  </a:lnTo>
                  <a:close/>
                  <a:moveTo>
                    <a:pt x="37008" y="54029"/>
                  </a:moveTo>
                  <a:lnTo>
                    <a:pt x="37008" y="54029"/>
                  </a:lnTo>
                  <a:lnTo>
                    <a:pt x="37002" y="54029"/>
                  </a:lnTo>
                  <a:lnTo>
                    <a:pt x="37008" y="54029"/>
                  </a:lnTo>
                  <a:close/>
                  <a:moveTo>
                    <a:pt x="36582" y="53407"/>
                  </a:moveTo>
                  <a:cubicBezTo>
                    <a:pt x="36524" y="53420"/>
                    <a:pt x="36470" y="53426"/>
                    <a:pt x="36417" y="53437"/>
                  </a:cubicBezTo>
                  <a:cubicBezTo>
                    <a:pt x="36399" y="53437"/>
                    <a:pt x="36369" y="53443"/>
                    <a:pt x="36352" y="53437"/>
                  </a:cubicBezTo>
                  <a:cubicBezTo>
                    <a:pt x="36311" y="53431"/>
                    <a:pt x="36263" y="53448"/>
                    <a:pt x="36221" y="53461"/>
                  </a:cubicBezTo>
                  <a:cubicBezTo>
                    <a:pt x="36062" y="53519"/>
                    <a:pt x="36156" y="53762"/>
                    <a:pt x="36317" y="53715"/>
                  </a:cubicBezTo>
                  <a:cubicBezTo>
                    <a:pt x="36434" y="53674"/>
                    <a:pt x="36494" y="53562"/>
                    <a:pt x="36606" y="53514"/>
                  </a:cubicBezTo>
                  <a:cubicBezTo>
                    <a:pt x="36666" y="53491"/>
                    <a:pt x="36647" y="53390"/>
                    <a:pt x="36582" y="53407"/>
                  </a:cubicBezTo>
                  <a:close/>
                  <a:moveTo>
                    <a:pt x="36405" y="52697"/>
                  </a:moveTo>
                  <a:cubicBezTo>
                    <a:pt x="36180" y="52768"/>
                    <a:pt x="35926" y="52787"/>
                    <a:pt x="35695" y="52804"/>
                  </a:cubicBezTo>
                  <a:cubicBezTo>
                    <a:pt x="35482" y="52828"/>
                    <a:pt x="35269" y="52828"/>
                    <a:pt x="35091" y="52958"/>
                  </a:cubicBezTo>
                  <a:cubicBezTo>
                    <a:pt x="35050" y="53000"/>
                    <a:pt x="35050" y="53065"/>
                    <a:pt x="35104" y="53093"/>
                  </a:cubicBezTo>
                  <a:cubicBezTo>
                    <a:pt x="35323" y="53200"/>
                    <a:pt x="35577" y="53164"/>
                    <a:pt x="35808" y="53147"/>
                  </a:cubicBezTo>
                  <a:cubicBezTo>
                    <a:pt x="36068" y="53123"/>
                    <a:pt x="36298" y="53052"/>
                    <a:pt x="36511" y="52899"/>
                  </a:cubicBezTo>
                  <a:cubicBezTo>
                    <a:pt x="36617" y="52816"/>
                    <a:pt x="36529" y="52656"/>
                    <a:pt x="36405" y="52697"/>
                  </a:cubicBezTo>
                  <a:close/>
                  <a:moveTo>
                    <a:pt x="40060" y="44321"/>
                  </a:moveTo>
                  <a:cubicBezTo>
                    <a:pt x="40352" y="44369"/>
                    <a:pt x="40428" y="43924"/>
                    <a:pt x="40139" y="43878"/>
                  </a:cubicBezTo>
                  <a:cubicBezTo>
                    <a:pt x="39855" y="43824"/>
                    <a:pt x="39776" y="44268"/>
                    <a:pt x="40060" y="44321"/>
                  </a:cubicBezTo>
                  <a:close/>
                  <a:moveTo>
                    <a:pt x="39789" y="42972"/>
                  </a:moveTo>
                  <a:cubicBezTo>
                    <a:pt x="39806" y="43132"/>
                    <a:pt x="39795" y="43304"/>
                    <a:pt x="39901" y="43427"/>
                  </a:cubicBezTo>
                  <a:cubicBezTo>
                    <a:pt x="39943" y="43481"/>
                    <a:pt x="40014" y="43474"/>
                    <a:pt x="40049" y="43416"/>
                  </a:cubicBezTo>
                  <a:cubicBezTo>
                    <a:pt x="40197" y="43185"/>
                    <a:pt x="40043" y="42742"/>
                    <a:pt x="40008" y="42488"/>
                  </a:cubicBezTo>
                  <a:cubicBezTo>
                    <a:pt x="39967" y="42197"/>
                    <a:pt x="39866" y="41819"/>
                    <a:pt x="39913" y="41522"/>
                  </a:cubicBezTo>
                  <a:cubicBezTo>
                    <a:pt x="39926" y="41451"/>
                    <a:pt x="39819" y="41410"/>
                    <a:pt x="39784" y="41481"/>
                  </a:cubicBezTo>
                  <a:cubicBezTo>
                    <a:pt x="39664" y="41771"/>
                    <a:pt x="39677" y="42026"/>
                    <a:pt x="39713" y="42333"/>
                  </a:cubicBezTo>
                  <a:cubicBezTo>
                    <a:pt x="39735" y="42546"/>
                    <a:pt x="39765" y="42759"/>
                    <a:pt x="39789" y="42972"/>
                  </a:cubicBezTo>
                  <a:close/>
                  <a:moveTo>
                    <a:pt x="15386" y="35311"/>
                  </a:moveTo>
                  <a:cubicBezTo>
                    <a:pt x="15588" y="35346"/>
                    <a:pt x="15640" y="35034"/>
                    <a:pt x="15440" y="34998"/>
                  </a:cubicBezTo>
                  <a:cubicBezTo>
                    <a:pt x="15238" y="34968"/>
                    <a:pt x="15186" y="35275"/>
                    <a:pt x="15386" y="35311"/>
                  </a:cubicBezTo>
                  <a:close/>
                  <a:moveTo>
                    <a:pt x="13553" y="34660"/>
                  </a:moveTo>
                  <a:cubicBezTo>
                    <a:pt x="13227" y="34548"/>
                    <a:pt x="12914" y="34371"/>
                    <a:pt x="12571" y="34311"/>
                  </a:cubicBezTo>
                  <a:cubicBezTo>
                    <a:pt x="12476" y="34294"/>
                    <a:pt x="12405" y="34423"/>
                    <a:pt x="12488" y="34489"/>
                  </a:cubicBezTo>
                  <a:cubicBezTo>
                    <a:pt x="12784" y="34714"/>
                    <a:pt x="13163" y="34862"/>
                    <a:pt x="13511" y="34986"/>
                  </a:cubicBezTo>
                  <a:cubicBezTo>
                    <a:pt x="13854" y="35105"/>
                    <a:pt x="14228" y="35204"/>
                    <a:pt x="14575" y="35081"/>
                  </a:cubicBezTo>
                  <a:cubicBezTo>
                    <a:pt x="14641" y="35062"/>
                    <a:pt x="14646" y="34956"/>
                    <a:pt x="14583" y="34933"/>
                  </a:cubicBezTo>
                  <a:cubicBezTo>
                    <a:pt x="14250" y="34802"/>
                    <a:pt x="13890" y="34778"/>
                    <a:pt x="13553" y="34660"/>
                  </a:cubicBezTo>
                  <a:close/>
                  <a:moveTo>
                    <a:pt x="14575" y="33011"/>
                  </a:moveTo>
                  <a:cubicBezTo>
                    <a:pt x="14512" y="32998"/>
                    <a:pt x="14482" y="32975"/>
                    <a:pt x="14441" y="32940"/>
                  </a:cubicBezTo>
                  <a:cubicBezTo>
                    <a:pt x="14446" y="32945"/>
                    <a:pt x="14422" y="32915"/>
                    <a:pt x="14416" y="32915"/>
                  </a:cubicBezTo>
                  <a:cubicBezTo>
                    <a:pt x="14411" y="32897"/>
                    <a:pt x="14398" y="32886"/>
                    <a:pt x="14387" y="32874"/>
                  </a:cubicBezTo>
                  <a:cubicBezTo>
                    <a:pt x="14362" y="32839"/>
                    <a:pt x="14340" y="32779"/>
                    <a:pt x="14280" y="32749"/>
                  </a:cubicBezTo>
                  <a:cubicBezTo>
                    <a:pt x="14228" y="32727"/>
                    <a:pt x="14157" y="32738"/>
                    <a:pt x="14121" y="32785"/>
                  </a:cubicBezTo>
                  <a:cubicBezTo>
                    <a:pt x="14020" y="32910"/>
                    <a:pt x="14097" y="33087"/>
                    <a:pt x="14198" y="33188"/>
                  </a:cubicBezTo>
                  <a:cubicBezTo>
                    <a:pt x="14280" y="33270"/>
                    <a:pt x="14405" y="33306"/>
                    <a:pt x="14523" y="33317"/>
                  </a:cubicBezTo>
                  <a:cubicBezTo>
                    <a:pt x="14725" y="33336"/>
                    <a:pt x="14766" y="33063"/>
                    <a:pt x="14575" y="33011"/>
                  </a:cubicBezTo>
                  <a:close/>
                  <a:moveTo>
                    <a:pt x="15451" y="33145"/>
                  </a:moveTo>
                  <a:cubicBezTo>
                    <a:pt x="15451" y="33153"/>
                    <a:pt x="15457" y="33158"/>
                    <a:pt x="15457" y="33164"/>
                  </a:cubicBezTo>
                  <a:cubicBezTo>
                    <a:pt x="15451" y="33145"/>
                    <a:pt x="15451" y="33134"/>
                    <a:pt x="15440" y="33117"/>
                  </a:cubicBezTo>
                  <a:cubicBezTo>
                    <a:pt x="15434" y="33087"/>
                    <a:pt x="15410" y="33069"/>
                    <a:pt x="15399" y="33046"/>
                  </a:cubicBezTo>
                  <a:cubicBezTo>
                    <a:pt x="15369" y="33003"/>
                    <a:pt x="15339" y="32986"/>
                    <a:pt x="15304" y="32933"/>
                  </a:cubicBezTo>
                  <a:cubicBezTo>
                    <a:pt x="15298" y="32915"/>
                    <a:pt x="15292" y="32915"/>
                    <a:pt x="15304" y="32927"/>
                  </a:cubicBezTo>
                  <a:cubicBezTo>
                    <a:pt x="15280" y="32886"/>
                    <a:pt x="15274" y="32874"/>
                    <a:pt x="15285" y="32891"/>
                  </a:cubicBezTo>
                  <a:cubicBezTo>
                    <a:pt x="15268" y="32862"/>
                    <a:pt x="15257" y="32826"/>
                    <a:pt x="15238" y="32798"/>
                  </a:cubicBezTo>
                  <a:cubicBezTo>
                    <a:pt x="15214" y="32749"/>
                    <a:pt x="15179" y="32684"/>
                    <a:pt x="15121" y="32656"/>
                  </a:cubicBezTo>
                  <a:cubicBezTo>
                    <a:pt x="15085" y="32632"/>
                    <a:pt x="15026" y="32637"/>
                    <a:pt x="14990" y="32667"/>
                  </a:cubicBezTo>
                  <a:cubicBezTo>
                    <a:pt x="14859" y="32785"/>
                    <a:pt x="14895" y="33011"/>
                    <a:pt x="15008" y="33145"/>
                  </a:cubicBezTo>
                  <a:cubicBezTo>
                    <a:pt x="15067" y="33216"/>
                    <a:pt x="15138" y="33259"/>
                    <a:pt x="15227" y="33282"/>
                  </a:cubicBezTo>
                  <a:cubicBezTo>
                    <a:pt x="15263" y="33295"/>
                    <a:pt x="15298" y="33295"/>
                    <a:pt x="15334" y="33287"/>
                  </a:cubicBezTo>
                  <a:cubicBezTo>
                    <a:pt x="15369" y="33282"/>
                    <a:pt x="15416" y="33241"/>
                    <a:pt x="15440" y="33241"/>
                  </a:cubicBezTo>
                  <a:cubicBezTo>
                    <a:pt x="15487" y="33235"/>
                    <a:pt x="15498" y="33164"/>
                    <a:pt x="15451" y="33145"/>
                  </a:cubicBezTo>
                  <a:close/>
                  <a:moveTo>
                    <a:pt x="15931" y="32661"/>
                  </a:moveTo>
                  <a:cubicBezTo>
                    <a:pt x="15995" y="32809"/>
                    <a:pt x="16073" y="32962"/>
                    <a:pt x="16132" y="33117"/>
                  </a:cubicBezTo>
                  <a:cubicBezTo>
                    <a:pt x="16180" y="33235"/>
                    <a:pt x="16019" y="33353"/>
                    <a:pt x="15924" y="33265"/>
                  </a:cubicBezTo>
                  <a:cubicBezTo>
                    <a:pt x="15789" y="33140"/>
                    <a:pt x="15718" y="32981"/>
                    <a:pt x="15647" y="32815"/>
                  </a:cubicBezTo>
                  <a:cubicBezTo>
                    <a:pt x="15582" y="32678"/>
                    <a:pt x="15493" y="32514"/>
                    <a:pt x="15547" y="32359"/>
                  </a:cubicBezTo>
                  <a:cubicBezTo>
                    <a:pt x="15558" y="32323"/>
                    <a:pt x="15612" y="32294"/>
                    <a:pt x="15647" y="32306"/>
                  </a:cubicBezTo>
                  <a:cubicBezTo>
                    <a:pt x="15801" y="32353"/>
                    <a:pt x="15872" y="32519"/>
                    <a:pt x="15931" y="32661"/>
                  </a:cubicBezTo>
                  <a:close/>
                  <a:moveTo>
                    <a:pt x="9601" y="17132"/>
                  </a:moveTo>
                  <a:cubicBezTo>
                    <a:pt x="9518" y="17138"/>
                    <a:pt x="9436" y="17162"/>
                    <a:pt x="9371" y="17209"/>
                  </a:cubicBezTo>
                  <a:cubicBezTo>
                    <a:pt x="9305" y="17257"/>
                    <a:pt x="9246" y="17315"/>
                    <a:pt x="9199" y="17375"/>
                  </a:cubicBezTo>
                  <a:cubicBezTo>
                    <a:pt x="9074" y="17522"/>
                    <a:pt x="9317" y="17713"/>
                    <a:pt x="9417" y="17558"/>
                  </a:cubicBezTo>
                  <a:cubicBezTo>
                    <a:pt x="9453" y="17511"/>
                    <a:pt x="9494" y="17464"/>
                    <a:pt x="9535" y="17416"/>
                  </a:cubicBezTo>
                  <a:cubicBezTo>
                    <a:pt x="9595" y="17363"/>
                    <a:pt x="9642" y="17304"/>
                    <a:pt x="9672" y="17233"/>
                  </a:cubicBezTo>
                  <a:cubicBezTo>
                    <a:pt x="9696" y="17180"/>
                    <a:pt x="9654" y="17126"/>
                    <a:pt x="9601" y="17132"/>
                  </a:cubicBezTo>
                  <a:close/>
                  <a:moveTo>
                    <a:pt x="9341" y="16399"/>
                  </a:moveTo>
                  <a:cubicBezTo>
                    <a:pt x="9388" y="16345"/>
                    <a:pt x="9442" y="16298"/>
                    <a:pt x="9453" y="16227"/>
                  </a:cubicBezTo>
                  <a:cubicBezTo>
                    <a:pt x="9464" y="16203"/>
                    <a:pt x="9471" y="16186"/>
                    <a:pt x="9477" y="16162"/>
                  </a:cubicBezTo>
                  <a:cubicBezTo>
                    <a:pt x="9477" y="16127"/>
                    <a:pt x="9453" y="16091"/>
                    <a:pt x="9417" y="16085"/>
                  </a:cubicBezTo>
                  <a:cubicBezTo>
                    <a:pt x="9393" y="16080"/>
                    <a:pt x="9371" y="16080"/>
                    <a:pt x="9346" y="16085"/>
                  </a:cubicBezTo>
                  <a:cubicBezTo>
                    <a:pt x="9240" y="16080"/>
                    <a:pt x="9139" y="16186"/>
                    <a:pt x="9081" y="16263"/>
                  </a:cubicBezTo>
                  <a:cubicBezTo>
                    <a:pt x="9016" y="16351"/>
                    <a:pt x="8986" y="16470"/>
                    <a:pt x="9051" y="16564"/>
                  </a:cubicBezTo>
                  <a:cubicBezTo>
                    <a:pt x="9128" y="16683"/>
                    <a:pt x="9322" y="16588"/>
                    <a:pt x="9287" y="16463"/>
                  </a:cubicBezTo>
                  <a:lnTo>
                    <a:pt x="9287" y="16463"/>
                  </a:lnTo>
                  <a:cubicBezTo>
                    <a:pt x="9294" y="16440"/>
                    <a:pt x="9322" y="16416"/>
                    <a:pt x="9341" y="16399"/>
                  </a:cubicBezTo>
                  <a:close/>
                  <a:moveTo>
                    <a:pt x="9180" y="15731"/>
                  </a:moveTo>
                  <a:lnTo>
                    <a:pt x="9180" y="15725"/>
                  </a:lnTo>
                  <a:cubicBezTo>
                    <a:pt x="9187" y="15718"/>
                    <a:pt x="9187" y="15706"/>
                    <a:pt x="9193" y="15701"/>
                  </a:cubicBezTo>
                  <a:cubicBezTo>
                    <a:pt x="9199" y="15682"/>
                    <a:pt x="9204" y="15660"/>
                    <a:pt x="9210" y="15641"/>
                  </a:cubicBezTo>
                  <a:lnTo>
                    <a:pt x="9210" y="15630"/>
                  </a:lnTo>
                  <a:cubicBezTo>
                    <a:pt x="9210" y="15630"/>
                    <a:pt x="9210" y="15624"/>
                    <a:pt x="9216" y="15624"/>
                  </a:cubicBezTo>
                  <a:lnTo>
                    <a:pt x="9216" y="15624"/>
                  </a:lnTo>
                  <a:cubicBezTo>
                    <a:pt x="9229" y="15606"/>
                    <a:pt x="9240" y="15594"/>
                    <a:pt x="9246" y="15576"/>
                  </a:cubicBezTo>
                  <a:cubicBezTo>
                    <a:pt x="9251" y="15570"/>
                    <a:pt x="9258" y="15564"/>
                    <a:pt x="9258" y="15564"/>
                  </a:cubicBezTo>
                  <a:cubicBezTo>
                    <a:pt x="9311" y="15499"/>
                    <a:pt x="9281" y="15393"/>
                    <a:pt x="9193" y="15381"/>
                  </a:cubicBezTo>
                  <a:lnTo>
                    <a:pt x="9152" y="15381"/>
                  </a:lnTo>
                  <a:cubicBezTo>
                    <a:pt x="9122" y="15376"/>
                    <a:pt x="9104" y="15376"/>
                    <a:pt x="9074" y="15387"/>
                  </a:cubicBezTo>
                  <a:cubicBezTo>
                    <a:pt x="9033" y="15398"/>
                    <a:pt x="8997" y="15434"/>
                    <a:pt x="8967" y="15464"/>
                  </a:cubicBezTo>
                  <a:cubicBezTo>
                    <a:pt x="8915" y="15529"/>
                    <a:pt x="8896" y="15600"/>
                    <a:pt x="8896" y="15682"/>
                  </a:cubicBezTo>
                  <a:cubicBezTo>
                    <a:pt x="8891" y="15760"/>
                    <a:pt x="8926" y="15837"/>
                    <a:pt x="9016" y="15848"/>
                  </a:cubicBezTo>
                  <a:cubicBezTo>
                    <a:pt x="9098" y="15867"/>
                    <a:pt x="9158" y="15807"/>
                    <a:pt x="9180" y="15731"/>
                  </a:cubicBezTo>
                  <a:close/>
                  <a:moveTo>
                    <a:pt x="118" y="12577"/>
                  </a:moveTo>
                  <a:lnTo>
                    <a:pt x="177" y="12613"/>
                  </a:lnTo>
                  <a:cubicBezTo>
                    <a:pt x="491" y="12784"/>
                    <a:pt x="598" y="12151"/>
                    <a:pt x="248" y="12217"/>
                  </a:cubicBezTo>
                  <a:lnTo>
                    <a:pt x="183" y="12228"/>
                  </a:lnTo>
                  <a:cubicBezTo>
                    <a:pt x="71" y="12246"/>
                    <a:pt x="23" y="12310"/>
                    <a:pt x="23" y="12381"/>
                  </a:cubicBezTo>
                  <a:cubicBezTo>
                    <a:pt x="0" y="12447"/>
                    <a:pt x="23" y="12523"/>
                    <a:pt x="118" y="12577"/>
                  </a:cubicBezTo>
                  <a:close/>
                  <a:moveTo>
                    <a:pt x="278" y="11395"/>
                  </a:moveTo>
                  <a:cubicBezTo>
                    <a:pt x="402" y="11253"/>
                    <a:pt x="420" y="11086"/>
                    <a:pt x="449" y="10903"/>
                  </a:cubicBezTo>
                  <a:cubicBezTo>
                    <a:pt x="491" y="10649"/>
                    <a:pt x="538" y="10394"/>
                    <a:pt x="591" y="10139"/>
                  </a:cubicBezTo>
                  <a:cubicBezTo>
                    <a:pt x="686" y="9655"/>
                    <a:pt x="852" y="9033"/>
                    <a:pt x="1183" y="8649"/>
                  </a:cubicBezTo>
                  <a:cubicBezTo>
                    <a:pt x="1194" y="8637"/>
                    <a:pt x="1177" y="8613"/>
                    <a:pt x="1159" y="8626"/>
                  </a:cubicBezTo>
                  <a:cubicBezTo>
                    <a:pt x="988" y="8774"/>
                    <a:pt x="816" y="8897"/>
                    <a:pt x="691" y="9099"/>
                  </a:cubicBezTo>
                  <a:cubicBezTo>
                    <a:pt x="538" y="9336"/>
                    <a:pt x="426" y="9590"/>
                    <a:pt x="337" y="9861"/>
                  </a:cubicBezTo>
                  <a:cubicBezTo>
                    <a:pt x="248" y="10122"/>
                    <a:pt x="189" y="10382"/>
                    <a:pt x="142" y="10655"/>
                  </a:cubicBezTo>
                  <a:cubicBezTo>
                    <a:pt x="94" y="10885"/>
                    <a:pt x="17" y="11133"/>
                    <a:pt x="106" y="11365"/>
                  </a:cubicBezTo>
                  <a:cubicBezTo>
                    <a:pt x="136" y="11436"/>
                    <a:pt x="230" y="11453"/>
                    <a:pt x="278" y="11395"/>
                  </a:cubicBezTo>
                  <a:close/>
                  <a:moveTo>
                    <a:pt x="15156" y="3130"/>
                  </a:moveTo>
                  <a:cubicBezTo>
                    <a:pt x="15192" y="3171"/>
                    <a:pt x="15233" y="3212"/>
                    <a:pt x="15292" y="3201"/>
                  </a:cubicBezTo>
                  <a:cubicBezTo>
                    <a:pt x="15380" y="3177"/>
                    <a:pt x="15416" y="3130"/>
                    <a:pt x="15451" y="3053"/>
                  </a:cubicBezTo>
                  <a:cubicBezTo>
                    <a:pt x="15451" y="3046"/>
                    <a:pt x="15463" y="3029"/>
                    <a:pt x="15470" y="3024"/>
                  </a:cubicBezTo>
                  <a:lnTo>
                    <a:pt x="15470" y="3024"/>
                  </a:lnTo>
                  <a:lnTo>
                    <a:pt x="15476" y="3018"/>
                  </a:lnTo>
                  <a:cubicBezTo>
                    <a:pt x="15476" y="3018"/>
                    <a:pt x="15505" y="3005"/>
                    <a:pt x="15493" y="3005"/>
                  </a:cubicBezTo>
                  <a:lnTo>
                    <a:pt x="15517" y="3005"/>
                  </a:lnTo>
                  <a:lnTo>
                    <a:pt x="15522" y="3005"/>
                  </a:lnTo>
                  <a:lnTo>
                    <a:pt x="15541" y="3005"/>
                  </a:lnTo>
                  <a:cubicBezTo>
                    <a:pt x="15730" y="3029"/>
                    <a:pt x="15782" y="2745"/>
                    <a:pt x="15588" y="2710"/>
                  </a:cubicBezTo>
                  <a:cubicBezTo>
                    <a:pt x="15481" y="2691"/>
                    <a:pt x="15369" y="2704"/>
                    <a:pt x="15274" y="2775"/>
                  </a:cubicBezTo>
                  <a:cubicBezTo>
                    <a:pt x="15192" y="2840"/>
                    <a:pt x="15067" y="3029"/>
                    <a:pt x="15156" y="3130"/>
                  </a:cubicBezTo>
                  <a:close/>
                  <a:moveTo>
                    <a:pt x="16150" y="3638"/>
                  </a:moveTo>
                  <a:cubicBezTo>
                    <a:pt x="16215" y="3621"/>
                    <a:pt x="16256" y="3562"/>
                    <a:pt x="16309" y="3526"/>
                  </a:cubicBezTo>
                  <a:cubicBezTo>
                    <a:pt x="16363" y="3491"/>
                    <a:pt x="16421" y="3467"/>
                    <a:pt x="16481" y="3444"/>
                  </a:cubicBezTo>
                  <a:cubicBezTo>
                    <a:pt x="16535" y="3425"/>
                    <a:pt x="16570" y="3373"/>
                    <a:pt x="16563" y="3313"/>
                  </a:cubicBezTo>
                  <a:cubicBezTo>
                    <a:pt x="16557" y="3248"/>
                    <a:pt x="16492" y="3183"/>
                    <a:pt x="16421" y="3195"/>
                  </a:cubicBezTo>
                  <a:cubicBezTo>
                    <a:pt x="16268" y="3231"/>
                    <a:pt x="15978" y="3278"/>
                    <a:pt x="15954" y="3479"/>
                  </a:cubicBezTo>
                  <a:cubicBezTo>
                    <a:pt x="15943" y="3597"/>
                    <a:pt x="16043" y="3668"/>
                    <a:pt x="16150" y="3638"/>
                  </a:cubicBezTo>
                  <a:close/>
                  <a:moveTo>
                    <a:pt x="16694" y="4088"/>
                  </a:moveTo>
                  <a:cubicBezTo>
                    <a:pt x="16617" y="4118"/>
                    <a:pt x="16540" y="4064"/>
                    <a:pt x="16535" y="3988"/>
                  </a:cubicBezTo>
                  <a:cubicBezTo>
                    <a:pt x="16511" y="3851"/>
                    <a:pt x="16623" y="3721"/>
                    <a:pt x="16735" y="3650"/>
                  </a:cubicBezTo>
                  <a:cubicBezTo>
                    <a:pt x="16819" y="3603"/>
                    <a:pt x="16983" y="3526"/>
                    <a:pt x="17084" y="3591"/>
                  </a:cubicBezTo>
                  <a:cubicBezTo>
                    <a:pt x="17084" y="3591"/>
                    <a:pt x="17090" y="3591"/>
                    <a:pt x="17090" y="3597"/>
                  </a:cubicBezTo>
                  <a:cubicBezTo>
                    <a:pt x="17167" y="3614"/>
                    <a:pt x="17202" y="3715"/>
                    <a:pt x="17125" y="3769"/>
                  </a:cubicBezTo>
                  <a:lnTo>
                    <a:pt x="17120" y="3775"/>
                  </a:lnTo>
                  <a:cubicBezTo>
                    <a:pt x="17108" y="3786"/>
                    <a:pt x="17103" y="3799"/>
                    <a:pt x="17084" y="3810"/>
                  </a:cubicBezTo>
                  <a:cubicBezTo>
                    <a:pt x="17073" y="3821"/>
                    <a:pt x="17049" y="3827"/>
                    <a:pt x="17032" y="3840"/>
                  </a:cubicBezTo>
                  <a:cubicBezTo>
                    <a:pt x="16996" y="3863"/>
                    <a:pt x="16954" y="3887"/>
                    <a:pt x="16918" y="3911"/>
                  </a:cubicBezTo>
                  <a:cubicBezTo>
                    <a:pt x="16841" y="3969"/>
                    <a:pt x="16789" y="4053"/>
                    <a:pt x="16694" y="4088"/>
                  </a:cubicBezTo>
                  <a:close/>
                  <a:moveTo>
                    <a:pt x="24645" y="5951"/>
                  </a:moveTo>
                  <a:cubicBezTo>
                    <a:pt x="24710" y="5957"/>
                    <a:pt x="24762" y="5945"/>
                    <a:pt x="24811" y="5940"/>
                  </a:cubicBezTo>
                  <a:cubicBezTo>
                    <a:pt x="24876" y="5928"/>
                    <a:pt x="24934" y="5928"/>
                    <a:pt x="25005" y="5934"/>
                  </a:cubicBezTo>
                  <a:cubicBezTo>
                    <a:pt x="25160" y="5945"/>
                    <a:pt x="25195" y="5738"/>
                    <a:pt x="25046" y="5697"/>
                  </a:cubicBezTo>
                  <a:cubicBezTo>
                    <a:pt x="24893" y="5656"/>
                    <a:pt x="24686" y="5561"/>
                    <a:pt x="24556" y="5708"/>
                  </a:cubicBezTo>
                  <a:cubicBezTo>
                    <a:pt x="24485" y="5786"/>
                    <a:pt x="24532" y="5940"/>
                    <a:pt x="24645" y="5951"/>
                  </a:cubicBezTo>
                  <a:close/>
                  <a:moveTo>
                    <a:pt x="24975" y="6726"/>
                  </a:moveTo>
                  <a:cubicBezTo>
                    <a:pt x="25112" y="6685"/>
                    <a:pt x="25278" y="6614"/>
                    <a:pt x="25414" y="6702"/>
                  </a:cubicBezTo>
                  <a:cubicBezTo>
                    <a:pt x="25467" y="6738"/>
                    <a:pt x="25556" y="6674"/>
                    <a:pt x="25502" y="6620"/>
                  </a:cubicBezTo>
                  <a:cubicBezTo>
                    <a:pt x="25330" y="6425"/>
                    <a:pt x="25124" y="6366"/>
                    <a:pt x="24882" y="6478"/>
                  </a:cubicBezTo>
                  <a:cubicBezTo>
                    <a:pt x="24727" y="6555"/>
                    <a:pt x="24811" y="6780"/>
                    <a:pt x="24975" y="6726"/>
                  </a:cubicBezTo>
                  <a:close/>
                  <a:moveTo>
                    <a:pt x="24710" y="7176"/>
                  </a:moveTo>
                  <a:cubicBezTo>
                    <a:pt x="24674" y="7218"/>
                    <a:pt x="24691" y="7270"/>
                    <a:pt x="24721" y="7306"/>
                  </a:cubicBezTo>
                  <a:cubicBezTo>
                    <a:pt x="24852" y="7436"/>
                    <a:pt x="25070" y="7401"/>
                    <a:pt x="25237" y="7406"/>
                  </a:cubicBezTo>
                  <a:cubicBezTo>
                    <a:pt x="25431" y="7412"/>
                    <a:pt x="25633" y="7431"/>
                    <a:pt x="25822" y="7483"/>
                  </a:cubicBezTo>
                  <a:cubicBezTo>
                    <a:pt x="25887" y="7507"/>
                    <a:pt x="25922" y="7406"/>
                    <a:pt x="25875" y="7365"/>
                  </a:cubicBezTo>
                  <a:cubicBezTo>
                    <a:pt x="25709" y="7212"/>
                    <a:pt x="25508" y="7135"/>
                    <a:pt x="25289" y="7100"/>
                  </a:cubicBezTo>
                  <a:cubicBezTo>
                    <a:pt x="25100" y="7070"/>
                    <a:pt x="24852" y="7029"/>
                    <a:pt x="24710" y="7176"/>
                  </a:cubicBezTo>
                  <a:close/>
                  <a:moveTo>
                    <a:pt x="40060" y="17393"/>
                  </a:moveTo>
                  <a:cubicBezTo>
                    <a:pt x="40068" y="17399"/>
                    <a:pt x="40079" y="17404"/>
                    <a:pt x="40090" y="17410"/>
                  </a:cubicBezTo>
                  <a:cubicBezTo>
                    <a:pt x="40043" y="17386"/>
                    <a:pt x="39997" y="17363"/>
                    <a:pt x="39943" y="17375"/>
                  </a:cubicBezTo>
                  <a:cubicBezTo>
                    <a:pt x="39842" y="17393"/>
                    <a:pt x="39765" y="17451"/>
                    <a:pt x="39748" y="17558"/>
                  </a:cubicBezTo>
                  <a:cubicBezTo>
                    <a:pt x="39730" y="17659"/>
                    <a:pt x="39784" y="17741"/>
                    <a:pt x="39866" y="17789"/>
                  </a:cubicBezTo>
                  <a:cubicBezTo>
                    <a:pt x="39918" y="17819"/>
                    <a:pt x="39972" y="17812"/>
                    <a:pt x="40019" y="17806"/>
                  </a:cubicBezTo>
                  <a:cubicBezTo>
                    <a:pt x="40008" y="17806"/>
                    <a:pt x="40002" y="17806"/>
                    <a:pt x="39989" y="17812"/>
                  </a:cubicBezTo>
                  <a:cubicBezTo>
                    <a:pt x="40008" y="17812"/>
                    <a:pt x="40025" y="17806"/>
                    <a:pt x="40038" y="17806"/>
                  </a:cubicBezTo>
                  <a:cubicBezTo>
                    <a:pt x="40131" y="17806"/>
                    <a:pt x="40210" y="17724"/>
                    <a:pt x="40227" y="17634"/>
                  </a:cubicBezTo>
                  <a:cubicBezTo>
                    <a:pt x="40238" y="17552"/>
                    <a:pt x="40191" y="17451"/>
                    <a:pt x="40109" y="17416"/>
                  </a:cubicBezTo>
                  <a:cubicBezTo>
                    <a:pt x="40090" y="17410"/>
                    <a:pt x="40079" y="17404"/>
                    <a:pt x="40060" y="17393"/>
                  </a:cubicBezTo>
                  <a:close/>
                  <a:moveTo>
                    <a:pt x="40120" y="16026"/>
                  </a:moveTo>
                  <a:cubicBezTo>
                    <a:pt x="40150" y="16351"/>
                    <a:pt x="40060" y="16665"/>
                    <a:pt x="40073" y="16990"/>
                  </a:cubicBezTo>
                  <a:cubicBezTo>
                    <a:pt x="40073" y="17049"/>
                    <a:pt x="40150" y="17049"/>
                    <a:pt x="40174" y="17008"/>
                  </a:cubicBezTo>
                  <a:cubicBezTo>
                    <a:pt x="40529" y="16381"/>
                    <a:pt x="40262" y="15570"/>
                    <a:pt x="39978" y="14985"/>
                  </a:cubicBezTo>
                  <a:cubicBezTo>
                    <a:pt x="39967" y="14961"/>
                    <a:pt x="39937" y="14972"/>
                    <a:pt x="39943" y="14996"/>
                  </a:cubicBezTo>
                  <a:cubicBezTo>
                    <a:pt x="40038" y="15322"/>
                    <a:pt x="40090" y="15689"/>
                    <a:pt x="40120" y="16026"/>
                  </a:cubicBezTo>
                  <a:close/>
                  <a:moveTo>
                    <a:pt x="37576" y="19002"/>
                  </a:moveTo>
                  <a:cubicBezTo>
                    <a:pt x="37624" y="18983"/>
                    <a:pt x="37665" y="18936"/>
                    <a:pt x="37660" y="18884"/>
                  </a:cubicBezTo>
                  <a:cubicBezTo>
                    <a:pt x="37647" y="18806"/>
                    <a:pt x="37576" y="18759"/>
                    <a:pt x="37518" y="18729"/>
                  </a:cubicBezTo>
                  <a:cubicBezTo>
                    <a:pt x="37447" y="18688"/>
                    <a:pt x="37370" y="18600"/>
                    <a:pt x="37357" y="18516"/>
                  </a:cubicBezTo>
                  <a:cubicBezTo>
                    <a:pt x="37346" y="18422"/>
                    <a:pt x="37210" y="18387"/>
                    <a:pt x="37168" y="18481"/>
                  </a:cubicBezTo>
                  <a:cubicBezTo>
                    <a:pt x="37109" y="18611"/>
                    <a:pt x="37127" y="18735"/>
                    <a:pt x="37204" y="18848"/>
                  </a:cubicBezTo>
                  <a:cubicBezTo>
                    <a:pt x="37275" y="18948"/>
                    <a:pt x="37452" y="19049"/>
                    <a:pt x="37576" y="19002"/>
                  </a:cubicBezTo>
                  <a:close/>
                  <a:moveTo>
                    <a:pt x="37051" y="19605"/>
                  </a:moveTo>
                  <a:cubicBezTo>
                    <a:pt x="37157" y="19629"/>
                    <a:pt x="37210" y="19463"/>
                    <a:pt x="37109" y="19422"/>
                  </a:cubicBezTo>
                  <a:cubicBezTo>
                    <a:pt x="37103" y="19416"/>
                    <a:pt x="37097" y="19409"/>
                    <a:pt x="37086" y="19409"/>
                  </a:cubicBezTo>
                  <a:cubicBezTo>
                    <a:pt x="37092" y="19409"/>
                    <a:pt x="37079" y="19403"/>
                    <a:pt x="37073" y="19398"/>
                  </a:cubicBezTo>
                  <a:cubicBezTo>
                    <a:pt x="37073" y="19392"/>
                    <a:pt x="37043" y="19362"/>
                    <a:pt x="37043" y="19368"/>
                  </a:cubicBezTo>
                  <a:cubicBezTo>
                    <a:pt x="37062" y="19386"/>
                    <a:pt x="37038" y="19357"/>
                    <a:pt x="37038" y="19357"/>
                  </a:cubicBezTo>
                  <a:cubicBezTo>
                    <a:pt x="37038" y="19351"/>
                    <a:pt x="37032" y="19345"/>
                    <a:pt x="37032" y="19345"/>
                  </a:cubicBezTo>
                  <a:cubicBezTo>
                    <a:pt x="37026" y="19332"/>
                    <a:pt x="37026" y="19327"/>
                    <a:pt x="37021" y="19321"/>
                  </a:cubicBezTo>
                  <a:cubicBezTo>
                    <a:pt x="37021" y="19310"/>
                    <a:pt x="37015" y="19303"/>
                    <a:pt x="37015" y="19291"/>
                  </a:cubicBezTo>
                  <a:lnTo>
                    <a:pt x="37008" y="19291"/>
                  </a:lnTo>
                  <a:lnTo>
                    <a:pt x="37008" y="19286"/>
                  </a:lnTo>
                  <a:cubicBezTo>
                    <a:pt x="37002" y="19215"/>
                    <a:pt x="36896" y="19191"/>
                    <a:pt x="36866" y="19261"/>
                  </a:cubicBezTo>
                  <a:cubicBezTo>
                    <a:pt x="36838" y="19321"/>
                    <a:pt x="36843" y="19386"/>
                    <a:pt x="36866" y="19445"/>
                  </a:cubicBezTo>
                  <a:cubicBezTo>
                    <a:pt x="36896" y="19528"/>
                    <a:pt x="36967" y="19581"/>
                    <a:pt x="37051" y="19605"/>
                  </a:cubicBezTo>
                  <a:close/>
                  <a:moveTo>
                    <a:pt x="36464" y="19996"/>
                  </a:moveTo>
                  <a:cubicBezTo>
                    <a:pt x="36382" y="19871"/>
                    <a:pt x="36334" y="19736"/>
                    <a:pt x="36263" y="19605"/>
                  </a:cubicBezTo>
                  <a:cubicBezTo>
                    <a:pt x="36216" y="19534"/>
                    <a:pt x="36317" y="19463"/>
                    <a:pt x="36369" y="19534"/>
                  </a:cubicBezTo>
                  <a:cubicBezTo>
                    <a:pt x="36464" y="19641"/>
                    <a:pt x="36589" y="19729"/>
                    <a:pt x="36671" y="19848"/>
                  </a:cubicBezTo>
                  <a:cubicBezTo>
                    <a:pt x="36724" y="19930"/>
                    <a:pt x="36890" y="20119"/>
                    <a:pt x="36767" y="20208"/>
                  </a:cubicBezTo>
                  <a:cubicBezTo>
                    <a:pt x="36647" y="20291"/>
                    <a:pt x="36511" y="20078"/>
                    <a:pt x="36464" y="19996"/>
                  </a:cubicBezTo>
                  <a:close/>
                  <a:moveTo>
                    <a:pt x="25011" y="9413"/>
                  </a:moveTo>
                  <a:cubicBezTo>
                    <a:pt x="24503" y="9271"/>
                    <a:pt x="23964" y="9489"/>
                    <a:pt x="23656" y="9909"/>
                  </a:cubicBezTo>
                  <a:cubicBezTo>
                    <a:pt x="23279" y="10418"/>
                    <a:pt x="23355" y="11187"/>
                    <a:pt x="23740" y="11671"/>
                  </a:cubicBezTo>
                  <a:cubicBezTo>
                    <a:pt x="23964" y="11950"/>
                    <a:pt x="24308" y="12039"/>
                    <a:pt x="24620" y="12175"/>
                  </a:cubicBezTo>
                  <a:cubicBezTo>
                    <a:pt x="24798" y="12252"/>
                    <a:pt x="24934" y="12340"/>
                    <a:pt x="24953" y="12547"/>
                  </a:cubicBezTo>
                  <a:cubicBezTo>
                    <a:pt x="24958" y="12601"/>
                    <a:pt x="24970" y="12755"/>
                    <a:pt x="25070" y="12719"/>
                  </a:cubicBezTo>
                  <a:cubicBezTo>
                    <a:pt x="25076" y="12719"/>
                    <a:pt x="25089" y="12714"/>
                    <a:pt x="25100" y="12708"/>
                  </a:cubicBezTo>
                  <a:cubicBezTo>
                    <a:pt x="25136" y="12695"/>
                    <a:pt x="25171" y="12660"/>
                    <a:pt x="25171" y="12624"/>
                  </a:cubicBezTo>
                  <a:cubicBezTo>
                    <a:pt x="25207" y="12056"/>
                    <a:pt x="24745" y="12015"/>
                    <a:pt x="24366" y="11742"/>
                  </a:cubicBezTo>
                  <a:cubicBezTo>
                    <a:pt x="24088" y="11542"/>
                    <a:pt x="23918" y="11387"/>
                    <a:pt x="23817" y="11045"/>
                  </a:cubicBezTo>
                  <a:cubicBezTo>
                    <a:pt x="23746" y="10791"/>
                    <a:pt x="23757" y="10524"/>
                    <a:pt x="23864" y="10281"/>
                  </a:cubicBezTo>
                  <a:cubicBezTo>
                    <a:pt x="24024" y="9921"/>
                    <a:pt x="24426" y="9714"/>
                    <a:pt x="24811" y="9762"/>
                  </a:cubicBezTo>
                  <a:cubicBezTo>
                    <a:pt x="25349" y="9826"/>
                    <a:pt x="25562" y="10436"/>
                    <a:pt x="25739" y="10873"/>
                  </a:cubicBezTo>
                  <a:cubicBezTo>
                    <a:pt x="25769" y="10939"/>
                    <a:pt x="25881" y="10939"/>
                    <a:pt x="25892" y="10855"/>
                  </a:cubicBezTo>
                  <a:cubicBezTo>
                    <a:pt x="25969" y="10235"/>
                    <a:pt x="25650" y="9590"/>
                    <a:pt x="25011" y="9413"/>
                  </a:cubicBezTo>
                  <a:close/>
                  <a:moveTo>
                    <a:pt x="13333" y="16902"/>
                  </a:moveTo>
                  <a:cubicBezTo>
                    <a:pt x="13327" y="16902"/>
                    <a:pt x="11725" y="16659"/>
                    <a:pt x="11269" y="18712"/>
                  </a:cubicBezTo>
                  <a:cubicBezTo>
                    <a:pt x="11246" y="18830"/>
                    <a:pt x="11310" y="18990"/>
                    <a:pt x="11424" y="19054"/>
                  </a:cubicBezTo>
                  <a:cubicBezTo>
                    <a:pt x="11536" y="19114"/>
                    <a:pt x="11648" y="19067"/>
                    <a:pt x="11678" y="18942"/>
                  </a:cubicBezTo>
                  <a:cubicBezTo>
                    <a:pt x="12062" y="17203"/>
                    <a:pt x="13381" y="17410"/>
                    <a:pt x="13387" y="17410"/>
                  </a:cubicBezTo>
                  <a:cubicBezTo>
                    <a:pt x="13499" y="17429"/>
                    <a:pt x="13582" y="17322"/>
                    <a:pt x="13565" y="17186"/>
                  </a:cubicBezTo>
                  <a:cubicBezTo>
                    <a:pt x="13553" y="17044"/>
                    <a:pt x="13447" y="16919"/>
                    <a:pt x="13333" y="16902"/>
                  </a:cubicBezTo>
                  <a:close/>
                  <a:moveTo>
                    <a:pt x="14831" y="15469"/>
                  </a:moveTo>
                  <a:cubicBezTo>
                    <a:pt x="14943" y="15535"/>
                    <a:pt x="15055" y="15482"/>
                    <a:pt x="15079" y="15357"/>
                  </a:cubicBezTo>
                  <a:cubicBezTo>
                    <a:pt x="15470" y="13624"/>
                    <a:pt x="16789" y="13825"/>
                    <a:pt x="16795" y="13825"/>
                  </a:cubicBezTo>
                  <a:cubicBezTo>
                    <a:pt x="16907" y="13844"/>
                    <a:pt x="16983" y="13743"/>
                    <a:pt x="16972" y="13601"/>
                  </a:cubicBezTo>
                  <a:cubicBezTo>
                    <a:pt x="16961" y="13459"/>
                    <a:pt x="16854" y="13334"/>
                    <a:pt x="16741" y="13317"/>
                  </a:cubicBezTo>
                  <a:cubicBezTo>
                    <a:pt x="16735" y="13317"/>
                    <a:pt x="15132" y="13074"/>
                    <a:pt x="14676" y="15127"/>
                  </a:cubicBezTo>
                  <a:cubicBezTo>
                    <a:pt x="14654" y="15251"/>
                    <a:pt x="14717" y="15405"/>
                    <a:pt x="14831" y="15469"/>
                  </a:cubicBezTo>
                  <a:close/>
                  <a:moveTo>
                    <a:pt x="18302" y="20492"/>
                  </a:moveTo>
                  <a:cubicBezTo>
                    <a:pt x="18231" y="20368"/>
                    <a:pt x="18097" y="20321"/>
                    <a:pt x="18013" y="20380"/>
                  </a:cubicBezTo>
                  <a:cubicBezTo>
                    <a:pt x="17652" y="20646"/>
                    <a:pt x="17357" y="20676"/>
                    <a:pt x="17161" y="20588"/>
                  </a:cubicBezTo>
                  <a:cubicBezTo>
                    <a:pt x="17120" y="20569"/>
                    <a:pt x="17084" y="20539"/>
                    <a:pt x="17060" y="20509"/>
                  </a:cubicBezTo>
                  <a:cubicBezTo>
                    <a:pt x="17049" y="20498"/>
                    <a:pt x="17037" y="20481"/>
                    <a:pt x="17032" y="20463"/>
                  </a:cubicBezTo>
                  <a:cubicBezTo>
                    <a:pt x="17019" y="20386"/>
                    <a:pt x="17073" y="20285"/>
                    <a:pt x="17202" y="20197"/>
                  </a:cubicBezTo>
                  <a:cubicBezTo>
                    <a:pt x="17564" y="19942"/>
                    <a:pt x="17516" y="19616"/>
                    <a:pt x="17286" y="19291"/>
                  </a:cubicBezTo>
                  <a:cubicBezTo>
                    <a:pt x="17108" y="19031"/>
                    <a:pt x="16789" y="18800"/>
                    <a:pt x="16528" y="18617"/>
                  </a:cubicBezTo>
                  <a:cubicBezTo>
                    <a:pt x="16404" y="18522"/>
                    <a:pt x="16292" y="18439"/>
                    <a:pt x="16244" y="18393"/>
                  </a:cubicBezTo>
                  <a:cubicBezTo>
                    <a:pt x="16150" y="18292"/>
                    <a:pt x="16019" y="18292"/>
                    <a:pt x="15960" y="18387"/>
                  </a:cubicBezTo>
                  <a:cubicBezTo>
                    <a:pt x="15896" y="18486"/>
                    <a:pt x="15924" y="18647"/>
                    <a:pt x="16025" y="18748"/>
                  </a:cubicBezTo>
                  <a:cubicBezTo>
                    <a:pt x="16109" y="18836"/>
                    <a:pt x="16238" y="18925"/>
                    <a:pt x="16386" y="19037"/>
                  </a:cubicBezTo>
                  <a:cubicBezTo>
                    <a:pt x="16606" y="19196"/>
                    <a:pt x="16883" y="19398"/>
                    <a:pt x="17002" y="19564"/>
                  </a:cubicBezTo>
                  <a:cubicBezTo>
                    <a:pt x="17037" y="19616"/>
                    <a:pt x="17032" y="19676"/>
                    <a:pt x="16931" y="19741"/>
                  </a:cubicBezTo>
                  <a:cubicBezTo>
                    <a:pt x="16670" y="19925"/>
                    <a:pt x="16582" y="20197"/>
                    <a:pt x="16628" y="20451"/>
                  </a:cubicBezTo>
                  <a:cubicBezTo>
                    <a:pt x="16653" y="20588"/>
                    <a:pt x="16712" y="20717"/>
                    <a:pt x="16806" y="20829"/>
                  </a:cubicBezTo>
                  <a:cubicBezTo>
                    <a:pt x="16883" y="20924"/>
                    <a:pt x="16989" y="21006"/>
                    <a:pt x="17114" y="21060"/>
                  </a:cubicBezTo>
                  <a:cubicBezTo>
                    <a:pt x="17404" y="21191"/>
                    <a:pt x="17824" y="21173"/>
                    <a:pt x="18280" y="20836"/>
                  </a:cubicBezTo>
                  <a:cubicBezTo>
                    <a:pt x="18368" y="20776"/>
                    <a:pt x="18380" y="20623"/>
                    <a:pt x="18302" y="20492"/>
                  </a:cubicBezTo>
                  <a:close/>
                  <a:moveTo>
                    <a:pt x="20610" y="19528"/>
                  </a:moveTo>
                  <a:cubicBezTo>
                    <a:pt x="20617" y="19534"/>
                    <a:pt x="22261" y="21546"/>
                    <a:pt x="20705" y="23018"/>
                  </a:cubicBezTo>
                  <a:cubicBezTo>
                    <a:pt x="19836" y="23840"/>
                    <a:pt x="18741" y="23805"/>
                    <a:pt x="18054" y="23580"/>
                  </a:cubicBezTo>
                  <a:cubicBezTo>
                    <a:pt x="17876" y="23527"/>
                    <a:pt x="17723" y="23450"/>
                    <a:pt x="17605" y="23379"/>
                  </a:cubicBezTo>
                  <a:cubicBezTo>
                    <a:pt x="17458" y="23291"/>
                    <a:pt x="17351" y="23184"/>
                    <a:pt x="17286" y="23078"/>
                  </a:cubicBezTo>
                  <a:cubicBezTo>
                    <a:pt x="17185" y="22906"/>
                    <a:pt x="17179" y="22753"/>
                    <a:pt x="17291" y="22633"/>
                  </a:cubicBezTo>
                  <a:lnTo>
                    <a:pt x="20326" y="19474"/>
                  </a:lnTo>
                  <a:cubicBezTo>
                    <a:pt x="20397" y="19398"/>
                    <a:pt x="20527" y="19422"/>
                    <a:pt x="20610" y="19528"/>
                  </a:cubicBezTo>
                  <a:close/>
                  <a:moveTo>
                    <a:pt x="20404" y="22587"/>
                  </a:moveTo>
                  <a:lnTo>
                    <a:pt x="20404" y="22587"/>
                  </a:lnTo>
                  <a:cubicBezTo>
                    <a:pt x="19634" y="23314"/>
                    <a:pt x="18676" y="23291"/>
                    <a:pt x="18067" y="23089"/>
                  </a:cubicBezTo>
                  <a:cubicBezTo>
                    <a:pt x="17925" y="23042"/>
                    <a:pt x="17805" y="22988"/>
                    <a:pt x="17717" y="22936"/>
                  </a:cubicBezTo>
                  <a:lnTo>
                    <a:pt x="20492" y="20042"/>
                  </a:lnTo>
                  <a:cubicBezTo>
                    <a:pt x="20794" y="20504"/>
                    <a:pt x="21373" y="21669"/>
                    <a:pt x="20404" y="22587"/>
                  </a:cubicBezTo>
                  <a:close/>
                  <a:moveTo>
                    <a:pt x="7205" y="19132"/>
                  </a:moveTo>
                  <a:cubicBezTo>
                    <a:pt x="4786" y="17393"/>
                    <a:pt x="3182" y="15807"/>
                    <a:pt x="2277" y="14382"/>
                  </a:cubicBezTo>
                  <a:cubicBezTo>
                    <a:pt x="1485" y="13134"/>
                    <a:pt x="1218" y="11991"/>
                    <a:pt x="1396" y="10961"/>
                  </a:cubicBezTo>
                  <a:cubicBezTo>
                    <a:pt x="1579" y="9897"/>
                    <a:pt x="2223" y="8962"/>
                    <a:pt x="3241" y="8152"/>
                  </a:cubicBezTo>
                  <a:cubicBezTo>
                    <a:pt x="4389" y="7247"/>
                    <a:pt x="6016" y="6508"/>
                    <a:pt x="8003" y="5928"/>
                  </a:cubicBezTo>
                  <a:cubicBezTo>
                    <a:pt x="9542" y="5484"/>
                    <a:pt x="10548" y="4384"/>
                    <a:pt x="11452" y="3401"/>
                  </a:cubicBezTo>
                  <a:cubicBezTo>
                    <a:pt x="13185" y="1520"/>
                    <a:pt x="14583" y="1"/>
                    <a:pt x="18274" y="3117"/>
                  </a:cubicBezTo>
                  <a:cubicBezTo>
                    <a:pt x="19031" y="2336"/>
                    <a:pt x="19935" y="1946"/>
                    <a:pt x="20893" y="1905"/>
                  </a:cubicBezTo>
                  <a:cubicBezTo>
                    <a:pt x="21923" y="1858"/>
                    <a:pt x="23012" y="2219"/>
                    <a:pt x="24030" y="2934"/>
                  </a:cubicBezTo>
                  <a:cubicBezTo>
                    <a:pt x="25046" y="3638"/>
                    <a:pt x="25993" y="4692"/>
                    <a:pt x="26744" y="6035"/>
                  </a:cubicBezTo>
                  <a:cubicBezTo>
                    <a:pt x="28276" y="8755"/>
                    <a:pt x="29016" y="12672"/>
                    <a:pt x="27893" y="17315"/>
                  </a:cubicBezTo>
                  <a:cubicBezTo>
                    <a:pt x="27893" y="17339"/>
                    <a:pt x="27880" y="17358"/>
                    <a:pt x="27875" y="17375"/>
                  </a:cubicBezTo>
                  <a:cubicBezTo>
                    <a:pt x="27815" y="18114"/>
                    <a:pt x="27219" y="20138"/>
                    <a:pt x="25775" y="22078"/>
                  </a:cubicBezTo>
                  <a:cubicBezTo>
                    <a:pt x="25810" y="22332"/>
                    <a:pt x="25917" y="22917"/>
                    <a:pt x="26253" y="23403"/>
                  </a:cubicBezTo>
                  <a:lnTo>
                    <a:pt x="26372" y="23302"/>
                  </a:lnTo>
                  <a:cubicBezTo>
                    <a:pt x="28928" y="21184"/>
                    <a:pt x="31626" y="18942"/>
                    <a:pt x="34329" y="17363"/>
                  </a:cubicBezTo>
                  <a:cubicBezTo>
                    <a:pt x="34346" y="17358"/>
                    <a:pt x="34370" y="17350"/>
                    <a:pt x="34388" y="17350"/>
                  </a:cubicBezTo>
                  <a:cubicBezTo>
                    <a:pt x="34826" y="16612"/>
                    <a:pt x="35175" y="14991"/>
                    <a:pt x="35287" y="13298"/>
                  </a:cubicBezTo>
                  <a:cubicBezTo>
                    <a:pt x="35411" y="11477"/>
                    <a:pt x="35257" y="9596"/>
                    <a:pt x="34648" y="8697"/>
                  </a:cubicBezTo>
                  <a:cubicBezTo>
                    <a:pt x="34566" y="8578"/>
                    <a:pt x="34476" y="8477"/>
                    <a:pt x="34381" y="8400"/>
                  </a:cubicBezTo>
                  <a:cubicBezTo>
                    <a:pt x="33714" y="7868"/>
                    <a:pt x="33051" y="7477"/>
                    <a:pt x="32507" y="7152"/>
                  </a:cubicBezTo>
                  <a:cubicBezTo>
                    <a:pt x="31400" y="6489"/>
                    <a:pt x="30697" y="6070"/>
                    <a:pt x="31123" y="5342"/>
                  </a:cubicBezTo>
                  <a:cubicBezTo>
                    <a:pt x="31513" y="4662"/>
                    <a:pt x="32459" y="5140"/>
                    <a:pt x="32991" y="5437"/>
                  </a:cubicBezTo>
                  <a:cubicBezTo>
                    <a:pt x="32956" y="5396"/>
                    <a:pt x="32920" y="5336"/>
                    <a:pt x="32891" y="5254"/>
                  </a:cubicBezTo>
                  <a:cubicBezTo>
                    <a:pt x="32524" y="4272"/>
                    <a:pt x="31868" y="2527"/>
                    <a:pt x="32229" y="2101"/>
                  </a:cubicBezTo>
                  <a:cubicBezTo>
                    <a:pt x="32412" y="1888"/>
                    <a:pt x="32678" y="1989"/>
                    <a:pt x="32974" y="2243"/>
                  </a:cubicBezTo>
                  <a:cubicBezTo>
                    <a:pt x="33294" y="2521"/>
                    <a:pt x="33660" y="2988"/>
                    <a:pt x="33950" y="3354"/>
                  </a:cubicBezTo>
                  <a:cubicBezTo>
                    <a:pt x="33974" y="3384"/>
                    <a:pt x="33991" y="3414"/>
                    <a:pt x="34009" y="3444"/>
                  </a:cubicBezTo>
                  <a:cubicBezTo>
                    <a:pt x="34033" y="3437"/>
                    <a:pt x="34056" y="3437"/>
                    <a:pt x="34080" y="3444"/>
                  </a:cubicBezTo>
                  <a:cubicBezTo>
                    <a:pt x="34104" y="3449"/>
                    <a:pt x="34127" y="3455"/>
                    <a:pt x="34151" y="3461"/>
                  </a:cubicBezTo>
                  <a:lnTo>
                    <a:pt x="34151" y="3366"/>
                  </a:lnTo>
                  <a:cubicBezTo>
                    <a:pt x="34187" y="2556"/>
                    <a:pt x="34234" y="1249"/>
                    <a:pt x="34820" y="1006"/>
                  </a:cubicBezTo>
                  <a:cubicBezTo>
                    <a:pt x="35140" y="870"/>
                    <a:pt x="35375" y="1107"/>
                    <a:pt x="35547" y="1527"/>
                  </a:cubicBezTo>
                  <a:cubicBezTo>
                    <a:pt x="35760" y="2030"/>
                    <a:pt x="35866" y="2833"/>
                    <a:pt x="35950" y="3420"/>
                  </a:cubicBezTo>
                  <a:lnTo>
                    <a:pt x="35950" y="3472"/>
                  </a:lnTo>
                  <a:cubicBezTo>
                    <a:pt x="35956" y="3472"/>
                    <a:pt x="35956" y="3479"/>
                    <a:pt x="35962" y="3485"/>
                  </a:cubicBezTo>
                  <a:cubicBezTo>
                    <a:pt x="35973" y="3508"/>
                    <a:pt x="35991" y="3532"/>
                    <a:pt x="36008" y="3556"/>
                  </a:cubicBezTo>
                  <a:cubicBezTo>
                    <a:pt x="36021" y="3543"/>
                    <a:pt x="36027" y="3526"/>
                    <a:pt x="36038" y="3515"/>
                  </a:cubicBezTo>
                  <a:cubicBezTo>
                    <a:pt x="36044" y="3508"/>
                    <a:pt x="36044" y="3502"/>
                    <a:pt x="36050" y="3502"/>
                  </a:cubicBezTo>
                  <a:cubicBezTo>
                    <a:pt x="36270" y="3201"/>
                    <a:pt x="36565" y="2816"/>
                    <a:pt x="36843" y="2573"/>
                  </a:cubicBezTo>
                  <a:cubicBezTo>
                    <a:pt x="37150" y="2301"/>
                    <a:pt x="37464" y="2207"/>
                    <a:pt x="37731" y="2508"/>
                  </a:cubicBezTo>
                  <a:cubicBezTo>
                    <a:pt x="38280" y="3147"/>
                    <a:pt x="37322" y="5028"/>
                    <a:pt x="37086" y="5467"/>
                  </a:cubicBezTo>
                  <a:cubicBezTo>
                    <a:pt x="37204" y="5874"/>
                    <a:pt x="37488" y="7171"/>
                    <a:pt x="36843" y="8105"/>
                  </a:cubicBezTo>
                  <a:cubicBezTo>
                    <a:pt x="36713" y="8282"/>
                    <a:pt x="37032" y="9033"/>
                    <a:pt x="37476" y="10074"/>
                  </a:cubicBezTo>
                  <a:cubicBezTo>
                    <a:pt x="38730" y="13050"/>
                    <a:pt x="40884" y="18155"/>
                    <a:pt x="36873" y="21752"/>
                  </a:cubicBezTo>
                  <a:cubicBezTo>
                    <a:pt x="37346" y="22598"/>
                    <a:pt x="37682" y="23463"/>
                    <a:pt x="37630" y="24261"/>
                  </a:cubicBezTo>
                  <a:cubicBezTo>
                    <a:pt x="37553" y="25391"/>
                    <a:pt x="36068" y="26189"/>
                    <a:pt x="34944" y="26786"/>
                  </a:cubicBezTo>
                  <a:cubicBezTo>
                    <a:pt x="34310" y="27124"/>
                    <a:pt x="33813" y="27390"/>
                    <a:pt x="33826" y="27444"/>
                  </a:cubicBezTo>
                  <a:cubicBezTo>
                    <a:pt x="34288" y="29561"/>
                    <a:pt x="35405" y="32336"/>
                    <a:pt x="36511" y="35092"/>
                  </a:cubicBezTo>
                  <a:cubicBezTo>
                    <a:pt x="38127" y="39091"/>
                    <a:pt x="39713" y="43037"/>
                    <a:pt x="39292" y="45036"/>
                  </a:cubicBezTo>
                  <a:cubicBezTo>
                    <a:pt x="39280" y="45101"/>
                    <a:pt x="39244" y="45143"/>
                    <a:pt x="39197" y="45161"/>
                  </a:cubicBezTo>
                  <a:lnTo>
                    <a:pt x="38878" y="51064"/>
                  </a:lnTo>
                  <a:cubicBezTo>
                    <a:pt x="38902" y="51586"/>
                    <a:pt x="38233" y="51957"/>
                    <a:pt x="37239" y="52183"/>
                  </a:cubicBezTo>
                  <a:cubicBezTo>
                    <a:pt x="37884" y="53366"/>
                    <a:pt x="38801" y="54490"/>
                    <a:pt x="39883" y="55542"/>
                  </a:cubicBezTo>
                  <a:cubicBezTo>
                    <a:pt x="41232" y="56850"/>
                    <a:pt x="42829" y="58027"/>
                    <a:pt x="44456" y="59021"/>
                  </a:cubicBezTo>
                  <a:cubicBezTo>
                    <a:pt x="44486" y="59039"/>
                    <a:pt x="44516" y="59069"/>
                    <a:pt x="44546" y="59105"/>
                  </a:cubicBezTo>
                  <a:cubicBezTo>
                    <a:pt x="44628" y="59217"/>
                    <a:pt x="44639" y="59376"/>
                    <a:pt x="44563" y="59460"/>
                  </a:cubicBezTo>
                  <a:lnTo>
                    <a:pt x="39830" y="64593"/>
                  </a:lnTo>
                  <a:cubicBezTo>
                    <a:pt x="39819" y="64612"/>
                    <a:pt x="39801" y="64623"/>
                    <a:pt x="39789" y="64629"/>
                  </a:cubicBezTo>
                  <a:cubicBezTo>
                    <a:pt x="39694" y="64683"/>
                    <a:pt x="39558" y="64618"/>
                    <a:pt x="39500" y="64487"/>
                  </a:cubicBezTo>
                  <a:cubicBezTo>
                    <a:pt x="38973" y="63429"/>
                    <a:pt x="39434" y="61944"/>
                    <a:pt x="39795" y="60767"/>
                  </a:cubicBezTo>
                  <a:cubicBezTo>
                    <a:pt x="39896" y="60448"/>
                    <a:pt x="39984" y="60151"/>
                    <a:pt x="40043" y="59903"/>
                  </a:cubicBezTo>
                  <a:cubicBezTo>
                    <a:pt x="40114" y="59619"/>
                    <a:pt x="40150" y="59430"/>
                    <a:pt x="40131" y="59411"/>
                  </a:cubicBezTo>
                  <a:lnTo>
                    <a:pt x="40109" y="59411"/>
                  </a:lnTo>
                  <a:cubicBezTo>
                    <a:pt x="37488" y="58542"/>
                    <a:pt x="35370" y="57549"/>
                    <a:pt x="33725" y="56347"/>
                  </a:cubicBezTo>
                  <a:cubicBezTo>
                    <a:pt x="32098" y="55170"/>
                    <a:pt x="30933" y="53786"/>
                    <a:pt x="30193" y="52135"/>
                  </a:cubicBezTo>
                  <a:cubicBezTo>
                    <a:pt x="29507" y="51916"/>
                    <a:pt x="29076" y="51597"/>
                    <a:pt x="29081" y="51171"/>
                  </a:cubicBezTo>
                  <a:cubicBezTo>
                    <a:pt x="28986" y="50225"/>
                    <a:pt x="28981" y="49551"/>
                    <a:pt x="28969" y="48882"/>
                  </a:cubicBezTo>
                  <a:cubicBezTo>
                    <a:pt x="28963" y="48522"/>
                    <a:pt x="28958" y="48160"/>
                    <a:pt x="28939" y="47752"/>
                  </a:cubicBezTo>
                  <a:cubicBezTo>
                    <a:pt x="28751" y="48344"/>
                    <a:pt x="28532" y="49071"/>
                    <a:pt x="28224" y="50119"/>
                  </a:cubicBezTo>
                  <a:lnTo>
                    <a:pt x="27934" y="51077"/>
                  </a:lnTo>
                  <a:cubicBezTo>
                    <a:pt x="27815" y="51561"/>
                    <a:pt x="27348" y="51851"/>
                    <a:pt x="26692" y="51993"/>
                  </a:cubicBezTo>
                  <a:cubicBezTo>
                    <a:pt x="26218" y="53573"/>
                    <a:pt x="26301" y="55383"/>
                    <a:pt x="26733" y="57246"/>
                  </a:cubicBezTo>
                  <a:cubicBezTo>
                    <a:pt x="27254" y="59471"/>
                    <a:pt x="28276" y="61767"/>
                    <a:pt x="29477" y="63825"/>
                  </a:cubicBezTo>
                  <a:cubicBezTo>
                    <a:pt x="29490" y="63842"/>
                    <a:pt x="29502" y="63867"/>
                    <a:pt x="29513" y="63891"/>
                  </a:cubicBezTo>
                  <a:cubicBezTo>
                    <a:pt x="29567" y="64026"/>
                    <a:pt x="29531" y="64162"/>
                    <a:pt x="29431" y="64197"/>
                  </a:cubicBezTo>
                  <a:lnTo>
                    <a:pt x="22817" y="66487"/>
                  </a:lnTo>
                  <a:cubicBezTo>
                    <a:pt x="22787" y="66499"/>
                    <a:pt x="22752" y="66499"/>
                    <a:pt x="22711" y="66487"/>
                  </a:cubicBezTo>
                  <a:cubicBezTo>
                    <a:pt x="22597" y="66446"/>
                    <a:pt x="22509" y="66310"/>
                    <a:pt x="22509" y="66174"/>
                  </a:cubicBezTo>
                  <a:cubicBezTo>
                    <a:pt x="22545" y="65038"/>
                    <a:pt x="23639" y="63962"/>
                    <a:pt x="24503" y="63110"/>
                  </a:cubicBezTo>
                  <a:cubicBezTo>
                    <a:pt x="24745" y="62867"/>
                    <a:pt x="24975" y="62648"/>
                    <a:pt x="25141" y="62458"/>
                  </a:cubicBezTo>
                  <a:cubicBezTo>
                    <a:pt x="25278" y="62305"/>
                    <a:pt x="25390" y="62180"/>
                    <a:pt x="25450" y="62109"/>
                  </a:cubicBezTo>
                  <a:cubicBezTo>
                    <a:pt x="25450" y="62073"/>
                    <a:pt x="25461" y="62045"/>
                    <a:pt x="25479" y="62021"/>
                  </a:cubicBezTo>
                  <a:cubicBezTo>
                    <a:pt x="23574" y="60003"/>
                    <a:pt x="22166" y="58122"/>
                    <a:pt x="21284" y="56276"/>
                  </a:cubicBezTo>
                  <a:cubicBezTo>
                    <a:pt x="20380" y="54407"/>
                    <a:pt x="20013" y="52596"/>
                    <a:pt x="20178" y="50739"/>
                  </a:cubicBezTo>
                  <a:cubicBezTo>
                    <a:pt x="20184" y="50687"/>
                    <a:pt x="20202" y="50644"/>
                    <a:pt x="20232" y="50616"/>
                  </a:cubicBezTo>
                  <a:cubicBezTo>
                    <a:pt x="19498" y="50130"/>
                    <a:pt x="19107" y="49557"/>
                    <a:pt x="19339" y="48953"/>
                  </a:cubicBezTo>
                  <a:lnTo>
                    <a:pt x="19339" y="48953"/>
                  </a:lnTo>
                  <a:cubicBezTo>
                    <a:pt x="19344" y="48948"/>
                    <a:pt x="19350" y="48935"/>
                    <a:pt x="19356" y="48929"/>
                  </a:cubicBezTo>
                  <a:lnTo>
                    <a:pt x="22072" y="44238"/>
                  </a:lnTo>
                  <a:lnTo>
                    <a:pt x="22072" y="44232"/>
                  </a:lnTo>
                  <a:cubicBezTo>
                    <a:pt x="22048" y="44167"/>
                    <a:pt x="22042" y="44096"/>
                    <a:pt x="22059" y="44042"/>
                  </a:cubicBezTo>
                  <a:cubicBezTo>
                    <a:pt x="22716" y="42043"/>
                    <a:pt x="23066" y="40203"/>
                    <a:pt x="23142" y="38505"/>
                  </a:cubicBezTo>
                  <a:cubicBezTo>
                    <a:pt x="23208" y="36968"/>
                    <a:pt x="23047" y="35542"/>
                    <a:pt x="22675" y="34223"/>
                  </a:cubicBezTo>
                  <a:cubicBezTo>
                    <a:pt x="22083" y="34726"/>
                    <a:pt x="21439" y="35127"/>
                    <a:pt x="20740" y="35424"/>
                  </a:cubicBezTo>
                  <a:cubicBezTo>
                    <a:pt x="19954" y="35755"/>
                    <a:pt x="19090" y="35950"/>
                    <a:pt x="18143" y="35968"/>
                  </a:cubicBezTo>
                  <a:cubicBezTo>
                    <a:pt x="18078" y="35968"/>
                    <a:pt x="18007" y="35927"/>
                    <a:pt x="17960" y="35862"/>
                  </a:cubicBezTo>
                  <a:cubicBezTo>
                    <a:pt x="17587" y="35376"/>
                    <a:pt x="17256" y="34832"/>
                    <a:pt x="16972" y="34259"/>
                  </a:cubicBezTo>
                  <a:cubicBezTo>
                    <a:pt x="11754" y="35211"/>
                    <a:pt x="9003" y="30461"/>
                    <a:pt x="7400" y="27692"/>
                  </a:cubicBezTo>
                  <a:cubicBezTo>
                    <a:pt x="6826" y="26704"/>
                    <a:pt x="6419" y="26000"/>
                    <a:pt x="6193" y="25988"/>
                  </a:cubicBezTo>
                  <a:cubicBezTo>
                    <a:pt x="5063" y="25947"/>
                    <a:pt x="4200" y="24935"/>
                    <a:pt x="3946" y="24598"/>
                  </a:cubicBezTo>
                  <a:cubicBezTo>
                    <a:pt x="3473" y="24527"/>
                    <a:pt x="1384" y="24160"/>
                    <a:pt x="1207" y="23332"/>
                  </a:cubicBezTo>
                  <a:cubicBezTo>
                    <a:pt x="1117" y="22930"/>
                    <a:pt x="1384" y="22740"/>
                    <a:pt x="1786" y="22652"/>
                  </a:cubicBezTo>
                  <a:cubicBezTo>
                    <a:pt x="2124" y="22581"/>
                    <a:pt x="2550" y="22575"/>
                    <a:pt x="2905" y="22575"/>
                  </a:cubicBezTo>
                  <a:cubicBezTo>
                    <a:pt x="2928" y="22557"/>
                    <a:pt x="2963" y="22540"/>
                    <a:pt x="2993" y="22527"/>
                  </a:cubicBezTo>
                  <a:cubicBezTo>
                    <a:pt x="2982" y="22491"/>
                    <a:pt x="2969" y="22456"/>
                    <a:pt x="2963" y="22420"/>
                  </a:cubicBezTo>
                  <a:cubicBezTo>
                    <a:pt x="2550" y="22007"/>
                    <a:pt x="1999" y="21456"/>
                    <a:pt x="1734" y="21001"/>
                  </a:cubicBezTo>
                  <a:cubicBezTo>
                    <a:pt x="1502" y="20605"/>
                    <a:pt x="1455" y="20274"/>
                    <a:pt x="1762" y="20096"/>
                  </a:cubicBezTo>
                  <a:cubicBezTo>
                    <a:pt x="2307" y="19777"/>
                    <a:pt x="3378" y="20522"/>
                    <a:pt x="4034" y="20978"/>
                  </a:cubicBezTo>
                  <a:cubicBezTo>
                    <a:pt x="4076" y="21006"/>
                    <a:pt x="4112" y="21036"/>
                    <a:pt x="4140" y="21060"/>
                  </a:cubicBezTo>
                  <a:cubicBezTo>
                    <a:pt x="4147" y="21066"/>
                    <a:pt x="4159" y="21066"/>
                    <a:pt x="4164" y="21072"/>
                  </a:cubicBezTo>
                  <a:cubicBezTo>
                    <a:pt x="4170" y="21072"/>
                    <a:pt x="4176" y="21066"/>
                    <a:pt x="4176" y="21066"/>
                  </a:cubicBezTo>
                  <a:lnTo>
                    <a:pt x="4183" y="21066"/>
                  </a:lnTo>
                  <a:cubicBezTo>
                    <a:pt x="4200" y="21042"/>
                    <a:pt x="4218" y="21025"/>
                    <a:pt x="4235" y="21014"/>
                  </a:cubicBezTo>
                  <a:cubicBezTo>
                    <a:pt x="4205" y="20960"/>
                    <a:pt x="4176" y="20900"/>
                    <a:pt x="4159" y="20829"/>
                  </a:cubicBezTo>
                  <a:cubicBezTo>
                    <a:pt x="4034" y="20375"/>
                    <a:pt x="3880" y="19800"/>
                    <a:pt x="3856" y="19381"/>
                  </a:cubicBezTo>
                  <a:cubicBezTo>
                    <a:pt x="3833" y="18983"/>
                    <a:pt x="3916" y="18706"/>
                    <a:pt x="4194" y="18688"/>
                  </a:cubicBezTo>
                  <a:cubicBezTo>
                    <a:pt x="4743" y="18652"/>
                    <a:pt x="5744" y="20226"/>
                    <a:pt x="6305" y="21113"/>
                  </a:cubicBezTo>
                  <a:cubicBezTo>
                    <a:pt x="6354" y="21184"/>
                    <a:pt x="6376" y="21255"/>
                    <a:pt x="6395" y="21314"/>
                  </a:cubicBezTo>
                  <a:cubicBezTo>
                    <a:pt x="6477" y="20711"/>
                    <a:pt x="6660" y="19658"/>
                    <a:pt x="7448" y="19753"/>
                  </a:cubicBezTo>
                  <a:cubicBezTo>
                    <a:pt x="8276" y="19854"/>
                    <a:pt x="8186" y="20670"/>
                    <a:pt x="8044" y="21953"/>
                  </a:cubicBezTo>
                  <a:cubicBezTo>
                    <a:pt x="7981" y="22587"/>
                    <a:pt x="7897" y="23349"/>
                    <a:pt x="7915" y="24195"/>
                  </a:cubicBezTo>
                  <a:cubicBezTo>
                    <a:pt x="7915" y="24320"/>
                    <a:pt x="7945" y="24449"/>
                    <a:pt x="7992" y="24586"/>
                  </a:cubicBezTo>
                  <a:cubicBezTo>
                    <a:pt x="8341" y="25615"/>
                    <a:pt x="9755" y="26870"/>
                    <a:pt x="11282" y="27875"/>
                  </a:cubicBezTo>
                  <a:cubicBezTo>
                    <a:pt x="12831" y="28886"/>
                    <a:pt x="14476" y="29626"/>
                    <a:pt x="15274" y="29609"/>
                  </a:cubicBezTo>
                  <a:cubicBezTo>
                    <a:pt x="15356" y="29609"/>
                    <a:pt x="15427" y="29596"/>
                    <a:pt x="15487" y="29573"/>
                  </a:cubicBezTo>
                  <a:cubicBezTo>
                    <a:pt x="15564" y="29549"/>
                    <a:pt x="15653" y="29590"/>
                    <a:pt x="15718" y="29667"/>
                  </a:cubicBezTo>
                  <a:cubicBezTo>
                    <a:pt x="15711" y="29573"/>
                    <a:pt x="15706" y="29478"/>
                    <a:pt x="15700" y="29383"/>
                  </a:cubicBezTo>
                  <a:cubicBezTo>
                    <a:pt x="15694" y="29248"/>
                    <a:pt x="15782" y="29159"/>
                    <a:pt x="15902" y="29183"/>
                  </a:cubicBezTo>
                  <a:lnTo>
                    <a:pt x="15902" y="29183"/>
                  </a:lnTo>
                  <a:cubicBezTo>
                    <a:pt x="16966" y="29448"/>
                    <a:pt x="18220" y="29082"/>
                    <a:pt x="19623" y="28325"/>
                  </a:cubicBezTo>
                  <a:cubicBezTo>
                    <a:pt x="21007" y="27573"/>
                    <a:pt x="22521" y="26444"/>
                    <a:pt x="24123" y="25148"/>
                  </a:cubicBezTo>
                  <a:cubicBezTo>
                    <a:pt x="23929" y="24782"/>
                    <a:pt x="23669" y="24498"/>
                    <a:pt x="23527" y="24356"/>
                  </a:cubicBezTo>
                  <a:cubicBezTo>
                    <a:pt x="22793" y="24905"/>
                    <a:pt x="21958" y="25385"/>
                    <a:pt x="21000" y="25751"/>
                  </a:cubicBezTo>
                  <a:cubicBezTo>
                    <a:pt x="16718" y="27378"/>
                    <a:pt x="14458" y="25402"/>
                    <a:pt x="13014" y="24143"/>
                  </a:cubicBezTo>
                  <a:cubicBezTo>
                    <a:pt x="12843" y="23988"/>
                    <a:pt x="12689" y="23853"/>
                    <a:pt x="12541" y="23734"/>
                  </a:cubicBezTo>
                  <a:cubicBezTo>
                    <a:pt x="12530" y="23734"/>
                    <a:pt x="12511" y="23728"/>
                    <a:pt x="12500" y="23722"/>
                  </a:cubicBezTo>
                  <a:cubicBezTo>
                    <a:pt x="11429" y="23166"/>
                    <a:pt x="10452" y="22450"/>
                    <a:pt x="9571" y="21652"/>
                  </a:cubicBezTo>
                  <a:cubicBezTo>
                    <a:pt x="8696" y="20859"/>
                    <a:pt x="7915" y="19996"/>
                    <a:pt x="7205" y="19132"/>
                  </a:cubicBezTo>
                  <a:close/>
                  <a:moveTo>
                    <a:pt x="7719" y="27466"/>
                  </a:moveTo>
                  <a:lnTo>
                    <a:pt x="7719" y="27466"/>
                  </a:lnTo>
                  <a:cubicBezTo>
                    <a:pt x="7058" y="26319"/>
                    <a:pt x="6578" y="25497"/>
                    <a:pt x="6111" y="25479"/>
                  </a:cubicBezTo>
                  <a:cubicBezTo>
                    <a:pt x="5040" y="25438"/>
                    <a:pt x="4259" y="24361"/>
                    <a:pt x="4170" y="24236"/>
                  </a:cubicBezTo>
                  <a:cubicBezTo>
                    <a:pt x="4129" y="24165"/>
                    <a:pt x="4063" y="24113"/>
                    <a:pt x="3992" y="24107"/>
                  </a:cubicBezTo>
                  <a:cubicBezTo>
                    <a:pt x="3981" y="24107"/>
                    <a:pt x="1709" y="23799"/>
                    <a:pt x="1609" y="23321"/>
                  </a:cubicBezTo>
                  <a:cubicBezTo>
                    <a:pt x="1592" y="23255"/>
                    <a:pt x="1745" y="23201"/>
                    <a:pt x="1952" y="23155"/>
                  </a:cubicBezTo>
                  <a:cubicBezTo>
                    <a:pt x="2289" y="23084"/>
                    <a:pt x="2769" y="23084"/>
                    <a:pt x="3124" y="23089"/>
                  </a:cubicBezTo>
                  <a:cubicBezTo>
                    <a:pt x="3437" y="23089"/>
                    <a:pt x="3673" y="23089"/>
                    <a:pt x="3744" y="22994"/>
                  </a:cubicBezTo>
                  <a:cubicBezTo>
                    <a:pt x="3904" y="22775"/>
                    <a:pt x="3615" y="22491"/>
                    <a:pt x="3217" y="22095"/>
                  </a:cubicBezTo>
                  <a:cubicBezTo>
                    <a:pt x="2821" y="21705"/>
                    <a:pt x="2283" y="21167"/>
                    <a:pt x="2053" y="20782"/>
                  </a:cubicBezTo>
                  <a:cubicBezTo>
                    <a:pt x="1993" y="20670"/>
                    <a:pt x="1964" y="20588"/>
                    <a:pt x="2005" y="20563"/>
                  </a:cubicBezTo>
                  <a:cubicBezTo>
                    <a:pt x="2378" y="20350"/>
                    <a:pt x="3318" y="21006"/>
                    <a:pt x="3904" y="21410"/>
                  </a:cubicBezTo>
                  <a:cubicBezTo>
                    <a:pt x="4241" y="21645"/>
                    <a:pt x="4489" y="21817"/>
                    <a:pt x="4614" y="21735"/>
                  </a:cubicBezTo>
                  <a:cubicBezTo>
                    <a:pt x="4779" y="21634"/>
                    <a:pt x="4680" y="21262"/>
                    <a:pt x="4555" y="20782"/>
                  </a:cubicBezTo>
                  <a:cubicBezTo>
                    <a:pt x="4437" y="20356"/>
                    <a:pt x="4295" y="19818"/>
                    <a:pt x="4271" y="19457"/>
                  </a:cubicBezTo>
                  <a:cubicBezTo>
                    <a:pt x="4265" y="19303"/>
                    <a:pt x="4271" y="19196"/>
                    <a:pt x="4312" y="19196"/>
                  </a:cubicBezTo>
                  <a:cubicBezTo>
                    <a:pt x="4614" y="19179"/>
                    <a:pt x="5502" y="20569"/>
                    <a:pt x="5999" y="21356"/>
                  </a:cubicBezTo>
                  <a:cubicBezTo>
                    <a:pt x="6016" y="21385"/>
                    <a:pt x="6028" y="21410"/>
                    <a:pt x="6045" y="21432"/>
                  </a:cubicBezTo>
                  <a:cubicBezTo>
                    <a:pt x="5945" y="21451"/>
                    <a:pt x="5844" y="21486"/>
                    <a:pt x="5750" y="21533"/>
                  </a:cubicBezTo>
                  <a:cubicBezTo>
                    <a:pt x="5602" y="21610"/>
                    <a:pt x="5460" y="21723"/>
                    <a:pt x="5354" y="21865"/>
                  </a:cubicBezTo>
                  <a:cubicBezTo>
                    <a:pt x="5240" y="22013"/>
                    <a:pt x="5158" y="22196"/>
                    <a:pt x="5147" y="22415"/>
                  </a:cubicBezTo>
                  <a:cubicBezTo>
                    <a:pt x="5128" y="22717"/>
                    <a:pt x="5235" y="23059"/>
                    <a:pt x="5549" y="23414"/>
                  </a:cubicBezTo>
                  <a:cubicBezTo>
                    <a:pt x="5644" y="23521"/>
                    <a:pt x="5773" y="23534"/>
                    <a:pt x="5838" y="23438"/>
                  </a:cubicBezTo>
                  <a:cubicBezTo>
                    <a:pt x="5903" y="23349"/>
                    <a:pt x="5879" y="23190"/>
                    <a:pt x="5791" y="23084"/>
                  </a:cubicBezTo>
                  <a:cubicBezTo>
                    <a:pt x="5614" y="22888"/>
                    <a:pt x="5549" y="22710"/>
                    <a:pt x="5560" y="22568"/>
                  </a:cubicBezTo>
                  <a:cubicBezTo>
                    <a:pt x="5567" y="22456"/>
                    <a:pt x="5614" y="22350"/>
                    <a:pt x="5685" y="22256"/>
                  </a:cubicBezTo>
                  <a:cubicBezTo>
                    <a:pt x="5767" y="22155"/>
                    <a:pt x="5874" y="22071"/>
                    <a:pt x="5980" y="22013"/>
                  </a:cubicBezTo>
                  <a:cubicBezTo>
                    <a:pt x="6141" y="21929"/>
                    <a:pt x="6305" y="21901"/>
                    <a:pt x="6400" y="21942"/>
                  </a:cubicBezTo>
                  <a:lnTo>
                    <a:pt x="6412" y="21942"/>
                  </a:lnTo>
                  <a:cubicBezTo>
                    <a:pt x="6471" y="22007"/>
                    <a:pt x="6525" y="22043"/>
                    <a:pt x="6572" y="22043"/>
                  </a:cubicBezTo>
                  <a:cubicBezTo>
                    <a:pt x="6738" y="22043"/>
                    <a:pt x="6761" y="21865"/>
                    <a:pt x="6796" y="21604"/>
                  </a:cubicBezTo>
                  <a:cubicBezTo>
                    <a:pt x="6856" y="21137"/>
                    <a:pt x="6987" y="20197"/>
                    <a:pt x="7506" y="20261"/>
                  </a:cubicBezTo>
                  <a:cubicBezTo>
                    <a:pt x="7796" y="20297"/>
                    <a:pt x="7732" y="20872"/>
                    <a:pt x="7637" y="21770"/>
                  </a:cubicBezTo>
                  <a:cubicBezTo>
                    <a:pt x="7566" y="22415"/>
                    <a:pt x="7484" y="23201"/>
                    <a:pt x="7501" y="24089"/>
                  </a:cubicBezTo>
                  <a:cubicBezTo>
                    <a:pt x="7501" y="24279"/>
                    <a:pt x="7542" y="24479"/>
                    <a:pt x="7607" y="24675"/>
                  </a:cubicBezTo>
                  <a:cubicBezTo>
                    <a:pt x="8009" y="25863"/>
                    <a:pt x="9530" y="27242"/>
                    <a:pt x="11157" y="28313"/>
                  </a:cubicBezTo>
                  <a:cubicBezTo>
                    <a:pt x="12772" y="29366"/>
                    <a:pt x="14512" y="30136"/>
                    <a:pt x="15380" y="30117"/>
                  </a:cubicBezTo>
                  <a:cubicBezTo>
                    <a:pt x="15493" y="30117"/>
                    <a:pt x="15593" y="30100"/>
                    <a:pt x="15683" y="30070"/>
                  </a:cubicBezTo>
                  <a:cubicBezTo>
                    <a:pt x="15711" y="30057"/>
                    <a:pt x="15730" y="30046"/>
                    <a:pt x="15747" y="30022"/>
                  </a:cubicBezTo>
                  <a:cubicBezTo>
                    <a:pt x="15842" y="30939"/>
                    <a:pt x="16061" y="31916"/>
                    <a:pt x="16386" y="32856"/>
                  </a:cubicBezTo>
                  <a:cubicBezTo>
                    <a:pt x="16492" y="33164"/>
                    <a:pt x="16611" y="33465"/>
                    <a:pt x="16741" y="33767"/>
                  </a:cubicBezTo>
                  <a:cubicBezTo>
                    <a:pt x="11855" y="34608"/>
                    <a:pt x="9246" y="30106"/>
                    <a:pt x="7719" y="27466"/>
                  </a:cubicBezTo>
                  <a:close/>
                  <a:moveTo>
                    <a:pt x="27921" y="61701"/>
                  </a:moveTo>
                  <a:lnTo>
                    <a:pt x="27921" y="61701"/>
                  </a:lnTo>
                  <a:cubicBezTo>
                    <a:pt x="28259" y="62411"/>
                    <a:pt x="28620" y="63110"/>
                    <a:pt x="29005" y="63784"/>
                  </a:cubicBezTo>
                  <a:lnTo>
                    <a:pt x="23012" y="65860"/>
                  </a:lnTo>
                  <a:cubicBezTo>
                    <a:pt x="23272" y="65044"/>
                    <a:pt x="24118" y="64216"/>
                    <a:pt x="24811" y="63536"/>
                  </a:cubicBezTo>
                  <a:cubicBezTo>
                    <a:pt x="25053" y="63293"/>
                    <a:pt x="25272" y="63074"/>
                    <a:pt x="25455" y="62867"/>
                  </a:cubicBezTo>
                  <a:cubicBezTo>
                    <a:pt x="25579" y="62731"/>
                    <a:pt x="25685" y="62594"/>
                    <a:pt x="25756" y="62471"/>
                  </a:cubicBezTo>
                  <a:cubicBezTo>
                    <a:pt x="26070" y="62499"/>
                    <a:pt x="27200" y="62542"/>
                    <a:pt x="27921" y="61701"/>
                  </a:cubicBezTo>
                  <a:close/>
                  <a:moveTo>
                    <a:pt x="26337" y="57270"/>
                  </a:moveTo>
                  <a:lnTo>
                    <a:pt x="26337" y="57270"/>
                  </a:lnTo>
                  <a:cubicBezTo>
                    <a:pt x="26638" y="58578"/>
                    <a:pt x="27112" y="59908"/>
                    <a:pt x="27691" y="61199"/>
                  </a:cubicBezTo>
                  <a:cubicBezTo>
                    <a:pt x="27680" y="61210"/>
                    <a:pt x="27667" y="61216"/>
                    <a:pt x="27656" y="61234"/>
                  </a:cubicBezTo>
                  <a:cubicBezTo>
                    <a:pt x="27123" y="61909"/>
                    <a:pt x="26296" y="61985"/>
                    <a:pt x="25881" y="61974"/>
                  </a:cubicBezTo>
                  <a:cubicBezTo>
                    <a:pt x="25857" y="61868"/>
                    <a:pt x="25804" y="61767"/>
                    <a:pt x="25698" y="61666"/>
                  </a:cubicBezTo>
                  <a:cubicBezTo>
                    <a:pt x="23847" y="59702"/>
                    <a:pt x="22479" y="57874"/>
                    <a:pt x="21627" y="56105"/>
                  </a:cubicBezTo>
                  <a:cubicBezTo>
                    <a:pt x="20781" y="54354"/>
                    <a:pt x="20432" y="52650"/>
                    <a:pt x="20592" y="50911"/>
                  </a:cubicBezTo>
                  <a:cubicBezTo>
                    <a:pt x="20592" y="50887"/>
                    <a:pt x="20592" y="50857"/>
                    <a:pt x="20587" y="50829"/>
                  </a:cubicBezTo>
                  <a:cubicBezTo>
                    <a:pt x="21155" y="51141"/>
                    <a:pt x="21870" y="51419"/>
                    <a:pt x="22633" y="51632"/>
                  </a:cubicBezTo>
                  <a:cubicBezTo>
                    <a:pt x="23421" y="51851"/>
                    <a:pt x="24260" y="52006"/>
                    <a:pt x="25029" y="52064"/>
                  </a:cubicBezTo>
                  <a:cubicBezTo>
                    <a:pt x="25450" y="52094"/>
                    <a:pt x="25846" y="52094"/>
                    <a:pt x="26201" y="52064"/>
                  </a:cubicBezTo>
                  <a:cubicBezTo>
                    <a:pt x="25810" y="53656"/>
                    <a:pt x="25911" y="55443"/>
                    <a:pt x="26337" y="57270"/>
                  </a:cubicBezTo>
                  <a:close/>
                  <a:moveTo>
                    <a:pt x="44036" y="59276"/>
                  </a:moveTo>
                  <a:lnTo>
                    <a:pt x="44036" y="59276"/>
                  </a:lnTo>
                  <a:lnTo>
                    <a:pt x="39718" y="63962"/>
                  </a:lnTo>
                  <a:cubicBezTo>
                    <a:pt x="39541" y="63138"/>
                    <a:pt x="39896" y="61980"/>
                    <a:pt x="40191" y="61038"/>
                  </a:cubicBezTo>
                  <a:cubicBezTo>
                    <a:pt x="40292" y="60708"/>
                    <a:pt x="40387" y="60405"/>
                    <a:pt x="40445" y="60145"/>
                  </a:cubicBezTo>
                  <a:cubicBezTo>
                    <a:pt x="40505" y="59903"/>
                    <a:pt x="40540" y="59684"/>
                    <a:pt x="40535" y="59506"/>
                  </a:cubicBezTo>
                  <a:cubicBezTo>
                    <a:pt x="40777" y="59418"/>
                    <a:pt x="41777" y="58985"/>
                    <a:pt x="42108" y="57963"/>
                  </a:cubicBezTo>
                  <a:cubicBezTo>
                    <a:pt x="42735" y="58425"/>
                    <a:pt x="43386" y="58868"/>
                    <a:pt x="44036" y="59276"/>
                  </a:cubicBezTo>
                  <a:close/>
                  <a:moveTo>
                    <a:pt x="39677" y="55910"/>
                  </a:moveTo>
                  <a:lnTo>
                    <a:pt x="39677" y="55910"/>
                  </a:lnTo>
                  <a:cubicBezTo>
                    <a:pt x="40309" y="56525"/>
                    <a:pt x="41002" y="57117"/>
                    <a:pt x="41723" y="57666"/>
                  </a:cubicBezTo>
                  <a:cubicBezTo>
                    <a:pt x="41445" y="58559"/>
                    <a:pt x="40529" y="58944"/>
                    <a:pt x="40327" y="59015"/>
                  </a:cubicBezTo>
                  <a:cubicBezTo>
                    <a:pt x="40273" y="58974"/>
                    <a:pt x="40210" y="58944"/>
                    <a:pt x="40126" y="58921"/>
                  </a:cubicBezTo>
                  <a:lnTo>
                    <a:pt x="40126" y="58921"/>
                  </a:lnTo>
                  <a:cubicBezTo>
                    <a:pt x="37547" y="58063"/>
                    <a:pt x="35470" y="57093"/>
                    <a:pt x="33867" y="55927"/>
                  </a:cubicBezTo>
                  <a:cubicBezTo>
                    <a:pt x="32429" y="54881"/>
                    <a:pt x="31377" y="53680"/>
                    <a:pt x="30684" y="52260"/>
                  </a:cubicBezTo>
                  <a:cubicBezTo>
                    <a:pt x="30850" y="52295"/>
                    <a:pt x="31028" y="52331"/>
                    <a:pt x="31211" y="52355"/>
                  </a:cubicBezTo>
                  <a:cubicBezTo>
                    <a:pt x="32033" y="52479"/>
                    <a:pt x="33045" y="52525"/>
                    <a:pt x="34051" y="52514"/>
                  </a:cubicBezTo>
                  <a:cubicBezTo>
                    <a:pt x="35033" y="52497"/>
                    <a:pt x="36021" y="52413"/>
                    <a:pt x="36838" y="52266"/>
                  </a:cubicBezTo>
                  <a:cubicBezTo>
                    <a:pt x="37523" y="53555"/>
                    <a:pt x="38511" y="54780"/>
                    <a:pt x="39677" y="55910"/>
                  </a:cubicBezTo>
                  <a:close/>
                  <a:moveTo>
                    <a:pt x="38463" y="50928"/>
                  </a:moveTo>
                  <a:lnTo>
                    <a:pt x="38463" y="50928"/>
                  </a:lnTo>
                  <a:cubicBezTo>
                    <a:pt x="38463" y="50941"/>
                    <a:pt x="38463" y="50952"/>
                    <a:pt x="38470" y="50964"/>
                  </a:cubicBezTo>
                  <a:cubicBezTo>
                    <a:pt x="38493" y="51283"/>
                    <a:pt x="37819" y="51544"/>
                    <a:pt x="36838" y="51739"/>
                  </a:cubicBezTo>
                  <a:lnTo>
                    <a:pt x="36825" y="51739"/>
                  </a:lnTo>
                  <a:cubicBezTo>
                    <a:pt x="36795" y="51745"/>
                    <a:pt x="36759" y="51752"/>
                    <a:pt x="36724" y="51757"/>
                  </a:cubicBezTo>
                  <a:cubicBezTo>
                    <a:pt x="35920" y="51905"/>
                    <a:pt x="34932" y="51987"/>
                    <a:pt x="33944" y="52006"/>
                  </a:cubicBezTo>
                  <a:cubicBezTo>
                    <a:pt x="32956" y="52023"/>
                    <a:pt x="31968" y="51970"/>
                    <a:pt x="31158" y="51851"/>
                  </a:cubicBezTo>
                  <a:cubicBezTo>
                    <a:pt x="30874" y="51810"/>
                    <a:pt x="30608" y="51763"/>
                    <a:pt x="30383" y="51709"/>
                  </a:cubicBezTo>
                  <a:cubicBezTo>
                    <a:pt x="30335" y="51674"/>
                    <a:pt x="30277" y="51662"/>
                    <a:pt x="30228" y="51674"/>
                  </a:cubicBezTo>
                  <a:cubicBezTo>
                    <a:pt x="29774" y="51561"/>
                    <a:pt x="29496" y="51432"/>
                    <a:pt x="29496" y="51296"/>
                  </a:cubicBezTo>
                  <a:lnTo>
                    <a:pt x="29496" y="51248"/>
                  </a:lnTo>
                  <a:cubicBezTo>
                    <a:pt x="29406" y="50319"/>
                    <a:pt x="29395" y="49657"/>
                    <a:pt x="29384" y="48994"/>
                  </a:cubicBezTo>
                  <a:cubicBezTo>
                    <a:pt x="29377" y="48320"/>
                    <a:pt x="29365" y="47646"/>
                    <a:pt x="29270" y="46693"/>
                  </a:cubicBezTo>
                  <a:cubicBezTo>
                    <a:pt x="29264" y="46598"/>
                    <a:pt x="29212" y="46510"/>
                    <a:pt x="29141" y="46450"/>
                  </a:cubicBezTo>
                  <a:cubicBezTo>
                    <a:pt x="29034" y="46374"/>
                    <a:pt x="28915" y="46403"/>
                    <a:pt x="28874" y="46515"/>
                  </a:cubicBezTo>
                  <a:cubicBezTo>
                    <a:pt x="28579" y="47326"/>
                    <a:pt x="28325" y="48184"/>
                    <a:pt x="27822" y="49852"/>
                  </a:cubicBezTo>
                  <a:lnTo>
                    <a:pt x="27538" y="50810"/>
                  </a:lnTo>
                  <a:cubicBezTo>
                    <a:pt x="27538" y="50816"/>
                    <a:pt x="27538" y="50816"/>
                    <a:pt x="27531" y="50822"/>
                  </a:cubicBezTo>
                  <a:cubicBezTo>
                    <a:pt x="27389" y="51468"/>
                    <a:pt x="26289" y="51656"/>
                    <a:pt x="24958" y="51556"/>
                  </a:cubicBezTo>
                  <a:cubicBezTo>
                    <a:pt x="24207" y="51503"/>
                    <a:pt x="23397" y="51348"/>
                    <a:pt x="22627" y="51135"/>
                  </a:cubicBezTo>
                  <a:cubicBezTo>
                    <a:pt x="21870" y="50922"/>
                    <a:pt x="21160" y="50651"/>
                    <a:pt x="20617" y="50338"/>
                  </a:cubicBezTo>
                  <a:cubicBezTo>
                    <a:pt x="19983" y="49977"/>
                    <a:pt x="19604" y="49592"/>
                    <a:pt x="19722" y="49267"/>
                  </a:cubicBezTo>
                  <a:lnTo>
                    <a:pt x="22326" y="44776"/>
                  </a:lnTo>
                  <a:cubicBezTo>
                    <a:pt x="23574" y="46936"/>
                    <a:pt x="26644" y="46273"/>
                    <a:pt x="30116" y="45522"/>
                  </a:cubicBezTo>
                  <a:cubicBezTo>
                    <a:pt x="33021" y="44888"/>
                    <a:pt x="36216" y="44197"/>
                    <a:pt x="38777" y="45055"/>
                  </a:cubicBezTo>
                  <a:close/>
                  <a:moveTo>
                    <a:pt x="34944" y="8430"/>
                  </a:moveTo>
                  <a:lnTo>
                    <a:pt x="34944" y="8430"/>
                  </a:lnTo>
                  <a:cubicBezTo>
                    <a:pt x="34826" y="8258"/>
                    <a:pt x="34689" y="8105"/>
                    <a:pt x="34542" y="7993"/>
                  </a:cubicBezTo>
                  <a:cubicBezTo>
                    <a:pt x="33849" y="7442"/>
                    <a:pt x="33169" y="7040"/>
                    <a:pt x="32614" y="6702"/>
                  </a:cubicBezTo>
                  <a:cubicBezTo>
                    <a:pt x="31833" y="6241"/>
                    <a:pt x="31336" y="5945"/>
                    <a:pt x="31478" y="5697"/>
                  </a:cubicBezTo>
                  <a:cubicBezTo>
                    <a:pt x="31743" y="5241"/>
                    <a:pt x="32578" y="5708"/>
                    <a:pt x="32986" y="5940"/>
                  </a:cubicBezTo>
                  <a:cubicBezTo>
                    <a:pt x="33210" y="6070"/>
                    <a:pt x="33365" y="6153"/>
                    <a:pt x="33458" y="6028"/>
                  </a:cubicBezTo>
                  <a:cubicBezTo>
                    <a:pt x="33488" y="5987"/>
                    <a:pt x="33494" y="5921"/>
                    <a:pt x="33483" y="5833"/>
                  </a:cubicBezTo>
                  <a:lnTo>
                    <a:pt x="33488" y="5828"/>
                  </a:lnTo>
                  <a:cubicBezTo>
                    <a:pt x="33512" y="5727"/>
                    <a:pt x="33630" y="5620"/>
                    <a:pt x="33791" y="5538"/>
                  </a:cubicBezTo>
                  <a:cubicBezTo>
                    <a:pt x="33903" y="5484"/>
                    <a:pt x="34039" y="5449"/>
                    <a:pt x="34168" y="5449"/>
                  </a:cubicBezTo>
                  <a:cubicBezTo>
                    <a:pt x="34288" y="5449"/>
                    <a:pt x="34400" y="5473"/>
                    <a:pt x="34501" y="5538"/>
                  </a:cubicBezTo>
                  <a:cubicBezTo>
                    <a:pt x="34618" y="5620"/>
                    <a:pt x="34725" y="5774"/>
                    <a:pt x="34772" y="6035"/>
                  </a:cubicBezTo>
                  <a:cubicBezTo>
                    <a:pt x="34802" y="6177"/>
                    <a:pt x="34914" y="6289"/>
                    <a:pt x="35027" y="6283"/>
                  </a:cubicBezTo>
                  <a:cubicBezTo>
                    <a:pt x="35140" y="6283"/>
                    <a:pt x="35210" y="6164"/>
                    <a:pt x="35181" y="6022"/>
                  </a:cubicBezTo>
                  <a:cubicBezTo>
                    <a:pt x="35086" y="5561"/>
                    <a:pt x="34878" y="5271"/>
                    <a:pt x="34624" y="5105"/>
                  </a:cubicBezTo>
                  <a:cubicBezTo>
                    <a:pt x="34447" y="4987"/>
                    <a:pt x="34252" y="4940"/>
                    <a:pt x="34062" y="4940"/>
                  </a:cubicBezTo>
                  <a:cubicBezTo>
                    <a:pt x="33892" y="4940"/>
                    <a:pt x="33714" y="4987"/>
                    <a:pt x="33565" y="5058"/>
                  </a:cubicBezTo>
                  <a:cubicBezTo>
                    <a:pt x="33466" y="5105"/>
                    <a:pt x="33376" y="5170"/>
                    <a:pt x="33299" y="5241"/>
                  </a:cubicBezTo>
                  <a:cubicBezTo>
                    <a:pt x="33288" y="5206"/>
                    <a:pt x="33275" y="5176"/>
                    <a:pt x="33264" y="5140"/>
                  </a:cubicBezTo>
                  <a:cubicBezTo>
                    <a:pt x="32939" y="4272"/>
                    <a:pt x="32358" y="2734"/>
                    <a:pt x="32548" y="2508"/>
                  </a:cubicBezTo>
                  <a:cubicBezTo>
                    <a:pt x="32578" y="2473"/>
                    <a:pt x="32672" y="2532"/>
                    <a:pt x="32797" y="2639"/>
                  </a:cubicBezTo>
                  <a:cubicBezTo>
                    <a:pt x="33068" y="2876"/>
                    <a:pt x="33412" y="3313"/>
                    <a:pt x="33684" y="3662"/>
                  </a:cubicBezTo>
                  <a:cubicBezTo>
                    <a:pt x="33985" y="4047"/>
                    <a:pt x="34222" y="4348"/>
                    <a:pt x="34400" y="4283"/>
                  </a:cubicBezTo>
                  <a:cubicBezTo>
                    <a:pt x="34536" y="4225"/>
                    <a:pt x="34553" y="3922"/>
                    <a:pt x="34566" y="3508"/>
                  </a:cubicBezTo>
                  <a:cubicBezTo>
                    <a:pt x="34594" y="2798"/>
                    <a:pt x="34643" y="1656"/>
                    <a:pt x="35033" y="1492"/>
                  </a:cubicBezTo>
                  <a:cubicBezTo>
                    <a:pt x="35086" y="1473"/>
                    <a:pt x="35134" y="1544"/>
                    <a:pt x="35186" y="1669"/>
                  </a:cubicBezTo>
                  <a:cubicBezTo>
                    <a:pt x="35358" y="2077"/>
                    <a:pt x="35465" y="2840"/>
                    <a:pt x="35536" y="3384"/>
                  </a:cubicBezTo>
                  <a:cubicBezTo>
                    <a:pt x="35612" y="3934"/>
                    <a:pt x="35666" y="4343"/>
                    <a:pt x="35926" y="4343"/>
                  </a:cubicBezTo>
                  <a:cubicBezTo>
                    <a:pt x="36044" y="4348"/>
                    <a:pt x="36186" y="4159"/>
                    <a:pt x="36376" y="3905"/>
                  </a:cubicBezTo>
                  <a:cubicBezTo>
                    <a:pt x="36382" y="3898"/>
                    <a:pt x="36382" y="3892"/>
                    <a:pt x="36387" y="3887"/>
                  </a:cubicBezTo>
                  <a:cubicBezTo>
                    <a:pt x="36595" y="3603"/>
                    <a:pt x="36873" y="3231"/>
                    <a:pt x="37133" y="3011"/>
                  </a:cubicBezTo>
                  <a:cubicBezTo>
                    <a:pt x="37299" y="2869"/>
                    <a:pt x="37434" y="2781"/>
                    <a:pt x="37482" y="2840"/>
                  </a:cubicBezTo>
                  <a:cubicBezTo>
                    <a:pt x="37802" y="3207"/>
                    <a:pt x="36677" y="5200"/>
                    <a:pt x="36677" y="5206"/>
                  </a:cubicBezTo>
                  <a:cubicBezTo>
                    <a:pt x="36642" y="5265"/>
                    <a:pt x="36642" y="5348"/>
                    <a:pt x="36666" y="5424"/>
                  </a:cubicBezTo>
                  <a:cubicBezTo>
                    <a:pt x="36666" y="5431"/>
                    <a:pt x="37139" y="6797"/>
                    <a:pt x="36500" y="7720"/>
                  </a:cubicBezTo>
                  <a:cubicBezTo>
                    <a:pt x="36221" y="8116"/>
                    <a:pt x="36595" y="8992"/>
                    <a:pt x="37114" y="10216"/>
                  </a:cubicBezTo>
                  <a:cubicBezTo>
                    <a:pt x="38304" y="13044"/>
                    <a:pt x="40352" y="17896"/>
                    <a:pt x="36606" y="21290"/>
                  </a:cubicBezTo>
                  <a:cubicBezTo>
                    <a:pt x="36346" y="20859"/>
                    <a:pt x="36062" y="20438"/>
                    <a:pt x="35790" y="20037"/>
                  </a:cubicBezTo>
                  <a:cubicBezTo>
                    <a:pt x="35186" y="19132"/>
                    <a:pt x="34648" y="18333"/>
                    <a:pt x="34637" y="17877"/>
                  </a:cubicBezTo>
                  <a:cubicBezTo>
                    <a:pt x="35157" y="17162"/>
                    <a:pt x="35577" y="15346"/>
                    <a:pt x="35707" y="13459"/>
                  </a:cubicBezTo>
                  <a:cubicBezTo>
                    <a:pt x="35837" y="11512"/>
                    <a:pt x="35648" y="9471"/>
                    <a:pt x="34944" y="8430"/>
                  </a:cubicBezTo>
                  <a:close/>
                  <a:moveTo>
                    <a:pt x="34146" y="18090"/>
                  </a:moveTo>
                  <a:lnTo>
                    <a:pt x="34146" y="18090"/>
                  </a:lnTo>
                  <a:cubicBezTo>
                    <a:pt x="34193" y="18131"/>
                    <a:pt x="34239" y="18155"/>
                    <a:pt x="34288" y="18161"/>
                  </a:cubicBezTo>
                  <a:cubicBezTo>
                    <a:pt x="34465" y="18759"/>
                    <a:pt x="34956" y="19493"/>
                    <a:pt x="35494" y="20297"/>
                  </a:cubicBezTo>
                  <a:cubicBezTo>
                    <a:pt x="36328" y="21539"/>
                    <a:pt x="37286" y="22977"/>
                    <a:pt x="37215" y="24107"/>
                  </a:cubicBezTo>
                  <a:cubicBezTo>
                    <a:pt x="37157" y="25006"/>
                    <a:pt x="35760" y="25751"/>
                    <a:pt x="34708" y="26314"/>
                  </a:cubicBezTo>
                  <a:cubicBezTo>
                    <a:pt x="33944" y="26721"/>
                    <a:pt x="33335" y="27048"/>
                    <a:pt x="33423" y="27455"/>
                  </a:cubicBezTo>
                  <a:cubicBezTo>
                    <a:pt x="33897" y="29639"/>
                    <a:pt x="35027" y="32443"/>
                    <a:pt x="36145" y="35223"/>
                  </a:cubicBezTo>
                  <a:cubicBezTo>
                    <a:pt x="37665" y="38991"/>
                    <a:pt x="39167" y="42712"/>
                    <a:pt x="38925" y="44604"/>
                  </a:cubicBezTo>
                  <a:cubicBezTo>
                    <a:pt x="36246" y="43659"/>
                    <a:pt x="32945" y="44369"/>
                    <a:pt x="29957" y="45019"/>
                  </a:cubicBezTo>
                  <a:cubicBezTo>
                    <a:pt x="26460" y="45776"/>
                    <a:pt x="23408" y="46439"/>
                    <a:pt x="22485" y="44227"/>
                  </a:cubicBezTo>
                  <a:cubicBezTo>
                    <a:pt x="23130" y="42226"/>
                    <a:pt x="23479" y="40369"/>
                    <a:pt x="23556" y="38647"/>
                  </a:cubicBezTo>
                  <a:cubicBezTo>
                    <a:pt x="23634" y="36885"/>
                    <a:pt x="23421" y="35264"/>
                    <a:pt x="22946" y="33773"/>
                  </a:cubicBezTo>
                  <a:cubicBezTo>
                    <a:pt x="22905" y="33631"/>
                    <a:pt x="22782" y="33536"/>
                    <a:pt x="22675" y="33560"/>
                  </a:cubicBezTo>
                  <a:cubicBezTo>
                    <a:pt x="22645" y="33566"/>
                    <a:pt x="22621" y="33579"/>
                    <a:pt x="22597" y="33601"/>
                  </a:cubicBezTo>
                  <a:cubicBezTo>
                    <a:pt x="21965" y="34169"/>
                    <a:pt x="21278" y="34619"/>
                    <a:pt x="20527" y="34939"/>
                  </a:cubicBezTo>
                  <a:cubicBezTo>
                    <a:pt x="19800" y="35247"/>
                    <a:pt x="19012" y="35430"/>
                    <a:pt x="18149" y="35460"/>
                  </a:cubicBezTo>
                  <a:cubicBezTo>
                    <a:pt x="17824" y="35015"/>
                    <a:pt x="17534" y="34530"/>
                    <a:pt x="17280" y="34010"/>
                  </a:cubicBezTo>
                  <a:cubicBezTo>
                    <a:pt x="17280" y="33980"/>
                    <a:pt x="17273" y="33956"/>
                    <a:pt x="17267" y="33926"/>
                  </a:cubicBezTo>
                  <a:cubicBezTo>
                    <a:pt x="17250" y="33868"/>
                    <a:pt x="17215" y="33820"/>
                    <a:pt x="17179" y="33784"/>
                  </a:cubicBezTo>
                  <a:cubicBezTo>
                    <a:pt x="17025" y="33454"/>
                    <a:pt x="16890" y="33104"/>
                    <a:pt x="16765" y="32755"/>
                  </a:cubicBezTo>
                  <a:cubicBezTo>
                    <a:pt x="16410" y="31744"/>
                    <a:pt x="16197" y="30691"/>
                    <a:pt x="16132" y="29727"/>
                  </a:cubicBezTo>
                  <a:cubicBezTo>
                    <a:pt x="17232" y="29923"/>
                    <a:pt x="18487" y="29544"/>
                    <a:pt x="19858" y="28798"/>
                  </a:cubicBezTo>
                  <a:cubicBezTo>
                    <a:pt x="20901" y="28236"/>
                    <a:pt x="22007" y="27461"/>
                    <a:pt x="23172" y="26568"/>
                  </a:cubicBezTo>
                  <a:cubicBezTo>
                    <a:pt x="23604" y="27136"/>
                    <a:pt x="25999" y="30082"/>
                    <a:pt x="27798" y="29289"/>
                  </a:cubicBezTo>
                  <a:cubicBezTo>
                    <a:pt x="29619" y="28484"/>
                    <a:pt x="28454" y="23314"/>
                    <a:pt x="28241" y="22439"/>
                  </a:cubicBezTo>
                  <a:cubicBezTo>
                    <a:pt x="30170" y="20859"/>
                    <a:pt x="32158" y="19303"/>
                    <a:pt x="34146" y="18090"/>
                  </a:cubicBezTo>
                  <a:close/>
                  <a:moveTo>
                    <a:pt x="27052" y="24539"/>
                  </a:moveTo>
                  <a:cubicBezTo>
                    <a:pt x="26023" y="24172"/>
                    <a:pt x="25609" y="23160"/>
                    <a:pt x="25450" y="22491"/>
                  </a:cubicBezTo>
                  <a:lnTo>
                    <a:pt x="25450" y="22497"/>
                  </a:lnTo>
                  <a:lnTo>
                    <a:pt x="25450" y="22497"/>
                  </a:lnTo>
                  <a:cubicBezTo>
                    <a:pt x="24988" y="23059"/>
                    <a:pt x="24456" y="23605"/>
                    <a:pt x="23847" y="24107"/>
                  </a:cubicBezTo>
                  <a:cubicBezTo>
                    <a:pt x="24278" y="24569"/>
                    <a:pt x="25076" y="25628"/>
                    <a:pt x="24698" y="26835"/>
                  </a:cubicBezTo>
                  <a:cubicBezTo>
                    <a:pt x="24663" y="26952"/>
                    <a:pt x="24544" y="26988"/>
                    <a:pt x="24437" y="26917"/>
                  </a:cubicBezTo>
                  <a:cubicBezTo>
                    <a:pt x="24325" y="26840"/>
                    <a:pt x="24265" y="26680"/>
                    <a:pt x="24308" y="26562"/>
                  </a:cubicBezTo>
                  <a:cubicBezTo>
                    <a:pt x="24402" y="26248"/>
                    <a:pt x="24390" y="25940"/>
                    <a:pt x="24325" y="25663"/>
                  </a:cubicBezTo>
                  <a:cubicBezTo>
                    <a:pt x="24041" y="25888"/>
                    <a:pt x="23763" y="26112"/>
                    <a:pt x="23485" y="26325"/>
                  </a:cubicBezTo>
                  <a:cubicBezTo>
                    <a:pt x="23976" y="26952"/>
                    <a:pt x="26070" y="29473"/>
                    <a:pt x="27574" y="28804"/>
                  </a:cubicBezTo>
                  <a:cubicBezTo>
                    <a:pt x="29022" y="28171"/>
                    <a:pt x="28194" y="23988"/>
                    <a:pt x="27899" y="22717"/>
                  </a:cubicBezTo>
                  <a:cubicBezTo>
                    <a:pt x="27484" y="23059"/>
                    <a:pt x="27069" y="23403"/>
                    <a:pt x="26656" y="23747"/>
                  </a:cubicBezTo>
                  <a:lnTo>
                    <a:pt x="26602" y="23788"/>
                  </a:lnTo>
                  <a:cubicBezTo>
                    <a:pt x="26739" y="23900"/>
                    <a:pt x="26892" y="23988"/>
                    <a:pt x="27077" y="24053"/>
                  </a:cubicBezTo>
                  <a:cubicBezTo>
                    <a:pt x="27189" y="24094"/>
                    <a:pt x="27277" y="24236"/>
                    <a:pt x="27271" y="24373"/>
                  </a:cubicBezTo>
                  <a:cubicBezTo>
                    <a:pt x="27265" y="24509"/>
                    <a:pt x="27165" y="24580"/>
                    <a:pt x="27052" y="24539"/>
                  </a:cubicBezTo>
                  <a:close/>
                  <a:moveTo>
                    <a:pt x="25461" y="21652"/>
                  </a:moveTo>
                  <a:lnTo>
                    <a:pt x="25461" y="21652"/>
                  </a:lnTo>
                  <a:cubicBezTo>
                    <a:pt x="25401" y="21669"/>
                    <a:pt x="25360" y="21729"/>
                    <a:pt x="25349" y="21806"/>
                  </a:cubicBezTo>
                  <a:cubicBezTo>
                    <a:pt x="25278" y="21901"/>
                    <a:pt x="25201" y="22000"/>
                    <a:pt x="25117" y="22095"/>
                  </a:cubicBezTo>
                  <a:cubicBezTo>
                    <a:pt x="24095" y="23356"/>
                    <a:pt x="22681" y="24544"/>
                    <a:pt x="20800" y="25260"/>
                  </a:cubicBezTo>
                  <a:cubicBezTo>
                    <a:pt x="16705" y="26816"/>
                    <a:pt x="14570" y="24946"/>
                    <a:pt x="13204" y="23752"/>
                  </a:cubicBezTo>
                  <a:cubicBezTo>
                    <a:pt x="13085" y="23646"/>
                    <a:pt x="12973" y="23551"/>
                    <a:pt x="12860" y="23456"/>
                  </a:cubicBezTo>
                  <a:cubicBezTo>
                    <a:pt x="12872" y="23392"/>
                    <a:pt x="12855" y="23332"/>
                    <a:pt x="12814" y="23296"/>
                  </a:cubicBezTo>
                  <a:cubicBezTo>
                    <a:pt x="12653" y="23143"/>
                    <a:pt x="9322" y="20048"/>
                    <a:pt x="8950" y="17855"/>
                  </a:cubicBezTo>
                  <a:cubicBezTo>
                    <a:pt x="8672" y="16227"/>
                    <a:pt x="8631" y="15376"/>
                    <a:pt x="8625" y="15021"/>
                  </a:cubicBezTo>
                  <a:cubicBezTo>
                    <a:pt x="9601" y="14630"/>
                    <a:pt x="10447" y="14027"/>
                    <a:pt x="11086" y="13311"/>
                  </a:cubicBezTo>
                  <a:cubicBezTo>
                    <a:pt x="11624" y="12708"/>
                    <a:pt x="12008" y="12033"/>
                    <a:pt x="12197" y="11335"/>
                  </a:cubicBezTo>
                  <a:cubicBezTo>
                    <a:pt x="12246" y="11387"/>
                    <a:pt x="12292" y="11436"/>
                    <a:pt x="12339" y="11488"/>
                  </a:cubicBezTo>
                  <a:cubicBezTo>
                    <a:pt x="13245" y="12441"/>
                    <a:pt x="14665" y="12944"/>
                    <a:pt x="16180" y="13003"/>
                  </a:cubicBezTo>
                  <a:cubicBezTo>
                    <a:pt x="17693" y="13068"/>
                    <a:pt x="19309" y="12689"/>
                    <a:pt x="20592" y="11879"/>
                  </a:cubicBezTo>
                  <a:cubicBezTo>
                    <a:pt x="20841" y="11725"/>
                    <a:pt x="21084" y="11548"/>
                    <a:pt x="21308" y="11352"/>
                  </a:cubicBezTo>
                  <a:lnTo>
                    <a:pt x="22545" y="13145"/>
                  </a:lnTo>
                  <a:cubicBezTo>
                    <a:pt x="22604" y="13227"/>
                    <a:pt x="22739" y="13216"/>
                    <a:pt x="22846" y="13121"/>
                  </a:cubicBezTo>
                  <a:cubicBezTo>
                    <a:pt x="22935" y="13039"/>
                    <a:pt x="22976" y="12921"/>
                    <a:pt x="22952" y="12837"/>
                  </a:cubicBezTo>
                  <a:cubicBezTo>
                    <a:pt x="22911" y="12589"/>
                    <a:pt x="22225" y="8613"/>
                    <a:pt x="24106" y="8512"/>
                  </a:cubicBezTo>
                  <a:cubicBezTo>
                    <a:pt x="25076" y="8460"/>
                    <a:pt x="25792" y="8732"/>
                    <a:pt x="26283" y="9194"/>
                  </a:cubicBezTo>
                  <a:cubicBezTo>
                    <a:pt x="26550" y="9442"/>
                    <a:pt x="26750" y="9743"/>
                    <a:pt x="26886" y="10074"/>
                  </a:cubicBezTo>
                  <a:cubicBezTo>
                    <a:pt x="27028" y="10412"/>
                    <a:pt x="27105" y="10778"/>
                    <a:pt x="27123" y="11152"/>
                  </a:cubicBezTo>
                  <a:cubicBezTo>
                    <a:pt x="27183" y="12151"/>
                    <a:pt x="26834" y="13222"/>
                    <a:pt x="26176" y="13926"/>
                  </a:cubicBezTo>
                  <a:cubicBezTo>
                    <a:pt x="26076" y="14032"/>
                    <a:pt x="26053" y="14180"/>
                    <a:pt x="26118" y="14257"/>
                  </a:cubicBezTo>
                  <a:cubicBezTo>
                    <a:pt x="26124" y="14262"/>
                    <a:pt x="26130" y="14270"/>
                    <a:pt x="26135" y="14270"/>
                  </a:cubicBezTo>
                  <a:cubicBezTo>
                    <a:pt x="26580" y="14642"/>
                    <a:pt x="26952" y="15127"/>
                    <a:pt x="27189" y="15701"/>
                  </a:cubicBezTo>
                  <a:cubicBezTo>
                    <a:pt x="27366" y="16121"/>
                    <a:pt x="27467" y="16582"/>
                    <a:pt x="27473" y="17079"/>
                  </a:cubicBezTo>
                  <a:cubicBezTo>
                    <a:pt x="27467" y="17096"/>
                    <a:pt x="27460" y="17120"/>
                    <a:pt x="27460" y="17145"/>
                  </a:cubicBezTo>
                  <a:cubicBezTo>
                    <a:pt x="27467" y="17713"/>
                    <a:pt x="26910" y="19700"/>
                    <a:pt x="25461" y="21652"/>
                  </a:cubicBezTo>
                  <a:close/>
                  <a:moveTo>
                    <a:pt x="3413" y="8495"/>
                  </a:moveTo>
                  <a:lnTo>
                    <a:pt x="3413" y="8495"/>
                  </a:lnTo>
                  <a:cubicBezTo>
                    <a:pt x="4489" y="7643"/>
                    <a:pt x="6045" y="6939"/>
                    <a:pt x="7968" y="6383"/>
                  </a:cubicBezTo>
                  <a:cubicBezTo>
                    <a:pt x="9666" y="5893"/>
                    <a:pt x="10742" y="4722"/>
                    <a:pt x="11713" y="3668"/>
                  </a:cubicBezTo>
                  <a:cubicBezTo>
                    <a:pt x="13269" y="1964"/>
                    <a:pt x="14534" y="591"/>
                    <a:pt x="18061" y="3633"/>
                  </a:cubicBezTo>
                  <a:lnTo>
                    <a:pt x="18061" y="3633"/>
                  </a:lnTo>
                  <a:cubicBezTo>
                    <a:pt x="18132" y="3704"/>
                    <a:pt x="18274" y="3668"/>
                    <a:pt x="18368" y="3556"/>
                  </a:cubicBezTo>
                  <a:cubicBezTo>
                    <a:pt x="19031" y="2792"/>
                    <a:pt x="19864" y="2414"/>
                    <a:pt x="20751" y="2379"/>
                  </a:cubicBezTo>
                  <a:cubicBezTo>
                    <a:pt x="21717" y="2336"/>
                    <a:pt x="22739" y="2680"/>
                    <a:pt x="23710" y="3354"/>
                  </a:cubicBezTo>
                  <a:cubicBezTo>
                    <a:pt x="24691" y="4040"/>
                    <a:pt x="25609" y="5064"/>
                    <a:pt x="26348" y="6371"/>
                  </a:cubicBezTo>
                  <a:cubicBezTo>
                    <a:pt x="27673" y="8725"/>
                    <a:pt x="28396" y="11998"/>
                    <a:pt x="27768" y="15872"/>
                  </a:cubicBezTo>
                  <a:cubicBezTo>
                    <a:pt x="27727" y="15706"/>
                    <a:pt x="27667" y="15547"/>
                    <a:pt x="27602" y="15393"/>
                  </a:cubicBezTo>
                  <a:cubicBezTo>
                    <a:pt x="27372" y="14843"/>
                    <a:pt x="27023" y="14363"/>
                    <a:pt x="26608" y="13979"/>
                  </a:cubicBezTo>
                  <a:cubicBezTo>
                    <a:pt x="27277" y="13151"/>
                    <a:pt x="27620" y="12015"/>
                    <a:pt x="27561" y="10961"/>
                  </a:cubicBezTo>
                  <a:cubicBezTo>
                    <a:pt x="27544" y="10548"/>
                    <a:pt x="27454" y="10139"/>
                    <a:pt x="27301" y="9767"/>
                  </a:cubicBezTo>
                  <a:cubicBezTo>
                    <a:pt x="27148" y="9400"/>
                    <a:pt x="26928" y="9063"/>
                    <a:pt x="26632" y="8791"/>
                  </a:cubicBezTo>
                  <a:cubicBezTo>
                    <a:pt x="26094" y="8288"/>
                    <a:pt x="25302" y="7987"/>
                    <a:pt x="24237" y="8040"/>
                  </a:cubicBezTo>
                  <a:cubicBezTo>
                    <a:pt x="22397" y="8146"/>
                    <a:pt x="22291" y="10560"/>
                    <a:pt x="22391" y="12009"/>
                  </a:cubicBezTo>
                  <a:lnTo>
                    <a:pt x="21586" y="10844"/>
                  </a:lnTo>
                  <a:lnTo>
                    <a:pt x="21586" y="10844"/>
                  </a:lnTo>
                  <a:cubicBezTo>
                    <a:pt x="21527" y="10761"/>
                    <a:pt x="21390" y="10773"/>
                    <a:pt x="21284" y="10873"/>
                  </a:cubicBezTo>
                  <a:cubicBezTo>
                    <a:pt x="21043" y="11103"/>
                    <a:pt x="20770" y="11311"/>
                    <a:pt x="20480" y="11494"/>
                  </a:cubicBezTo>
                  <a:cubicBezTo>
                    <a:pt x="19296" y="12239"/>
                    <a:pt x="17783" y="12594"/>
                    <a:pt x="16344" y="12536"/>
                  </a:cubicBezTo>
                  <a:cubicBezTo>
                    <a:pt x="14902" y="12476"/>
                    <a:pt x="13553" y="12004"/>
                    <a:pt x="12694" y="11098"/>
                  </a:cubicBezTo>
                  <a:cubicBezTo>
                    <a:pt x="12547" y="10944"/>
                    <a:pt x="12410" y="10767"/>
                    <a:pt x="12292" y="10584"/>
                  </a:cubicBezTo>
                  <a:cubicBezTo>
                    <a:pt x="12257" y="10530"/>
                    <a:pt x="12197" y="10507"/>
                    <a:pt x="12121" y="10530"/>
                  </a:cubicBezTo>
                  <a:cubicBezTo>
                    <a:pt x="11997" y="10560"/>
                    <a:pt x="11891" y="10690"/>
                    <a:pt x="11878" y="10814"/>
                  </a:cubicBezTo>
                  <a:cubicBezTo>
                    <a:pt x="11807" y="11600"/>
                    <a:pt x="11424" y="12381"/>
                    <a:pt x="10826" y="13050"/>
                  </a:cubicBezTo>
                  <a:cubicBezTo>
                    <a:pt x="10217" y="13730"/>
                    <a:pt x="9388" y="14298"/>
                    <a:pt x="8429" y="14653"/>
                  </a:cubicBezTo>
                  <a:cubicBezTo>
                    <a:pt x="8306" y="14688"/>
                    <a:pt x="8205" y="14819"/>
                    <a:pt x="8194" y="14944"/>
                  </a:cubicBezTo>
                  <a:cubicBezTo>
                    <a:pt x="8194" y="14950"/>
                    <a:pt x="8123" y="15760"/>
                    <a:pt x="8519" y="18085"/>
                  </a:cubicBezTo>
                  <a:cubicBezTo>
                    <a:pt x="8732" y="19368"/>
                    <a:pt x="9885" y="20913"/>
                    <a:pt x="10891" y="22060"/>
                  </a:cubicBezTo>
                  <a:cubicBezTo>
                    <a:pt x="10553" y="21806"/>
                    <a:pt x="10228" y="21533"/>
                    <a:pt x="9920" y="21249"/>
                  </a:cubicBezTo>
                  <a:cubicBezTo>
                    <a:pt x="9051" y="20463"/>
                    <a:pt x="8270" y="19599"/>
                    <a:pt x="7566" y="18742"/>
                  </a:cubicBezTo>
                  <a:cubicBezTo>
                    <a:pt x="7560" y="18735"/>
                    <a:pt x="7555" y="18729"/>
                    <a:pt x="7542" y="18718"/>
                  </a:cubicBezTo>
                  <a:cubicBezTo>
                    <a:pt x="5141" y="16996"/>
                    <a:pt x="3555" y="15434"/>
                    <a:pt x="2668" y="14027"/>
                  </a:cubicBezTo>
                  <a:cubicBezTo>
                    <a:pt x="1922" y="12861"/>
                    <a:pt x="1668" y="11808"/>
                    <a:pt x="1827" y="10879"/>
                  </a:cubicBezTo>
                  <a:cubicBezTo>
                    <a:pt x="1982" y="9986"/>
                    <a:pt x="2531" y="9194"/>
                    <a:pt x="3413" y="8495"/>
                  </a:cubicBezTo>
                  <a:close/>
                  <a:moveTo>
                    <a:pt x="14540" y="19611"/>
                  </a:moveTo>
                  <a:cubicBezTo>
                    <a:pt x="14889" y="20037"/>
                    <a:pt x="15026" y="20504"/>
                    <a:pt x="14842" y="20659"/>
                  </a:cubicBezTo>
                  <a:cubicBezTo>
                    <a:pt x="14654" y="20806"/>
                    <a:pt x="14221" y="20588"/>
                    <a:pt x="13873" y="20162"/>
                  </a:cubicBezTo>
                  <a:cubicBezTo>
                    <a:pt x="13523" y="19736"/>
                    <a:pt x="13387" y="19267"/>
                    <a:pt x="13576" y="19114"/>
                  </a:cubicBezTo>
                  <a:cubicBezTo>
                    <a:pt x="13759" y="18961"/>
                    <a:pt x="14192" y="19185"/>
                    <a:pt x="14540" y="196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79"/>
            <p:cNvSpPr/>
            <p:nvPr/>
          </p:nvSpPr>
          <p:spPr>
            <a:xfrm>
              <a:off x="6551825" y="1019775"/>
              <a:ext cx="575925" cy="708725"/>
            </a:xfrm>
            <a:custGeom>
              <a:avLst/>
              <a:gdLst/>
              <a:ahLst/>
              <a:cxnLst/>
              <a:rect l="l" t="t" r="r" b="b"/>
              <a:pathLst>
                <a:path w="23037" h="28349" extrusionOk="0">
                  <a:moveTo>
                    <a:pt x="3727" y="10708"/>
                  </a:moveTo>
                  <a:cubicBezTo>
                    <a:pt x="2356" y="11454"/>
                    <a:pt x="1101" y="11833"/>
                    <a:pt x="1" y="11637"/>
                  </a:cubicBezTo>
                  <a:cubicBezTo>
                    <a:pt x="66" y="12601"/>
                    <a:pt x="279" y="13654"/>
                    <a:pt x="634" y="14665"/>
                  </a:cubicBezTo>
                  <a:cubicBezTo>
                    <a:pt x="759" y="15014"/>
                    <a:pt x="894" y="15364"/>
                    <a:pt x="1048" y="15694"/>
                  </a:cubicBezTo>
                  <a:cubicBezTo>
                    <a:pt x="1084" y="15730"/>
                    <a:pt x="1119" y="15778"/>
                    <a:pt x="1136" y="15836"/>
                  </a:cubicBezTo>
                  <a:cubicBezTo>
                    <a:pt x="1142" y="15866"/>
                    <a:pt x="1149" y="15890"/>
                    <a:pt x="1149" y="15920"/>
                  </a:cubicBezTo>
                  <a:cubicBezTo>
                    <a:pt x="1403" y="16440"/>
                    <a:pt x="1693" y="16925"/>
                    <a:pt x="2018" y="17370"/>
                  </a:cubicBezTo>
                  <a:cubicBezTo>
                    <a:pt x="2881" y="17340"/>
                    <a:pt x="3669" y="17157"/>
                    <a:pt x="4396" y="16849"/>
                  </a:cubicBezTo>
                  <a:cubicBezTo>
                    <a:pt x="5147" y="16529"/>
                    <a:pt x="5834" y="16079"/>
                    <a:pt x="6466" y="15511"/>
                  </a:cubicBezTo>
                  <a:cubicBezTo>
                    <a:pt x="6585" y="15393"/>
                    <a:pt x="6763" y="15511"/>
                    <a:pt x="6815" y="15683"/>
                  </a:cubicBezTo>
                  <a:cubicBezTo>
                    <a:pt x="7290" y="17174"/>
                    <a:pt x="7503" y="18795"/>
                    <a:pt x="7425" y="20557"/>
                  </a:cubicBezTo>
                  <a:cubicBezTo>
                    <a:pt x="7348" y="22279"/>
                    <a:pt x="6999" y="24136"/>
                    <a:pt x="6354" y="26137"/>
                  </a:cubicBezTo>
                  <a:cubicBezTo>
                    <a:pt x="7277" y="28349"/>
                    <a:pt x="10329" y="27686"/>
                    <a:pt x="13826" y="26929"/>
                  </a:cubicBezTo>
                  <a:cubicBezTo>
                    <a:pt x="16814" y="26279"/>
                    <a:pt x="20115" y="25569"/>
                    <a:pt x="22794" y="26514"/>
                  </a:cubicBezTo>
                  <a:cubicBezTo>
                    <a:pt x="23036" y="24622"/>
                    <a:pt x="21534" y="20901"/>
                    <a:pt x="20014" y="17133"/>
                  </a:cubicBezTo>
                  <a:cubicBezTo>
                    <a:pt x="18896" y="14353"/>
                    <a:pt x="17766" y="11549"/>
                    <a:pt x="17292" y="9365"/>
                  </a:cubicBezTo>
                  <a:cubicBezTo>
                    <a:pt x="17204" y="8958"/>
                    <a:pt x="17813" y="8631"/>
                    <a:pt x="18577" y="8224"/>
                  </a:cubicBezTo>
                  <a:cubicBezTo>
                    <a:pt x="19629" y="7661"/>
                    <a:pt x="21026" y="6916"/>
                    <a:pt x="21084" y="6017"/>
                  </a:cubicBezTo>
                  <a:cubicBezTo>
                    <a:pt x="21203" y="4159"/>
                    <a:pt x="18605" y="1592"/>
                    <a:pt x="18157" y="71"/>
                  </a:cubicBezTo>
                  <a:cubicBezTo>
                    <a:pt x="18108" y="65"/>
                    <a:pt x="18062" y="41"/>
                    <a:pt x="18015" y="0"/>
                  </a:cubicBezTo>
                  <a:cubicBezTo>
                    <a:pt x="16027" y="1213"/>
                    <a:pt x="14039" y="2769"/>
                    <a:pt x="12110" y="4349"/>
                  </a:cubicBezTo>
                  <a:cubicBezTo>
                    <a:pt x="12323" y="5224"/>
                    <a:pt x="13488" y="10394"/>
                    <a:pt x="11667" y="11199"/>
                  </a:cubicBezTo>
                  <a:cubicBezTo>
                    <a:pt x="9868" y="11992"/>
                    <a:pt x="7473" y="9046"/>
                    <a:pt x="7041" y="8478"/>
                  </a:cubicBezTo>
                  <a:cubicBezTo>
                    <a:pt x="5876" y="9371"/>
                    <a:pt x="4770" y="10146"/>
                    <a:pt x="3727" y="10708"/>
                  </a:cubicBezTo>
                  <a:close/>
                  <a:moveTo>
                    <a:pt x="19831" y="5124"/>
                  </a:moveTo>
                  <a:cubicBezTo>
                    <a:pt x="19777" y="5195"/>
                    <a:pt x="19664" y="5201"/>
                    <a:pt x="19593" y="5147"/>
                  </a:cubicBezTo>
                  <a:cubicBezTo>
                    <a:pt x="19522" y="5082"/>
                    <a:pt x="19522" y="4982"/>
                    <a:pt x="19576" y="4911"/>
                  </a:cubicBezTo>
                  <a:cubicBezTo>
                    <a:pt x="19635" y="4833"/>
                    <a:pt x="19706" y="4762"/>
                    <a:pt x="19789" y="4715"/>
                  </a:cubicBezTo>
                  <a:cubicBezTo>
                    <a:pt x="19848" y="4685"/>
                    <a:pt x="19907" y="4650"/>
                    <a:pt x="19978" y="4668"/>
                  </a:cubicBezTo>
                  <a:cubicBezTo>
                    <a:pt x="20014" y="4674"/>
                    <a:pt x="20049" y="4668"/>
                    <a:pt x="20085" y="4685"/>
                  </a:cubicBezTo>
                  <a:cubicBezTo>
                    <a:pt x="20132" y="4704"/>
                    <a:pt x="20150" y="4762"/>
                    <a:pt x="20132" y="4805"/>
                  </a:cubicBezTo>
                  <a:cubicBezTo>
                    <a:pt x="20061" y="4940"/>
                    <a:pt x="19919" y="5011"/>
                    <a:pt x="19831" y="5124"/>
                  </a:cubicBezTo>
                  <a:close/>
                  <a:moveTo>
                    <a:pt x="19836" y="5922"/>
                  </a:moveTo>
                  <a:cubicBezTo>
                    <a:pt x="19718" y="5928"/>
                    <a:pt x="19642" y="5769"/>
                    <a:pt x="19754" y="5698"/>
                  </a:cubicBezTo>
                  <a:cubicBezTo>
                    <a:pt x="19801" y="5668"/>
                    <a:pt x="19860" y="5644"/>
                    <a:pt x="19907" y="5608"/>
                  </a:cubicBezTo>
                  <a:cubicBezTo>
                    <a:pt x="19967" y="5573"/>
                    <a:pt x="20025" y="5532"/>
                    <a:pt x="20079" y="5496"/>
                  </a:cubicBezTo>
                  <a:cubicBezTo>
                    <a:pt x="20139" y="5461"/>
                    <a:pt x="20203" y="5414"/>
                    <a:pt x="20268" y="5425"/>
                  </a:cubicBezTo>
                  <a:cubicBezTo>
                    <a:pt x="20333" y="5437"/>
                    <a:pt x="20339" y="5515"/>
                    <a:pt x="20333" y="5567"/>
                  </a:cubicBezTo>
                  <a:lnTo>
                    <a:pt x="20333" y="5561"/>
                  </a:lnTo>
                  <a:cubicBezTo>
                    <a:pt x="20327" y="5769"/>
                    <a:pt x="20014" y="5911"/>
                    <a:pt x="19836" y="5922"/>
                  </a:cubicBezTo>
                  <a:close/>
                  <a:moveTo>
                    <a:pt x="19517" y="6987"/>
                  </a:moveTo>
                  <a:cubicBezTo>
                    <a:pt x="19399" y="7011"/>
                    <a:pt x="19375" y="6839"/>
                    <a:pt x="19476" y="6792"/>
                  </a:cubicBezTo>
                  <a:cubicBezTo>
                    <a:pt x="19683" y="6697"/>
                    <a:pt x="19890" y="6615"/>
                    <a:pt x="20068" y="6473"/>
                  </a:cubicBezTo>
                  <a:cubicBezTo>
                    <a:pt x="20161" y="6402"/>
                    <a:pt x="20262" y="6337"/>
                    <a:pt x="20333" y="6236"/>
                  </a:cubicBezTo>
                  <a:cubicBezTo>
                    <a:pt x="20387" y="6171"/>
                    <a:pt x="20434" y="6118"/>
                    <a:pt x="20499" y="6064"/>
                  </a:cubicBezTo>
                  <a:cubicBezTo>
                    <a:pt x="20529" y="6047"/>
                    <a:pt x="20587" y="6064"/>
                    <a:pt x="20587" y="6105"/>
                  </a:cubicBezTo>
                  <a:cubicBezTo>
                    <a:pt x="20582" y="6324"/>
                    <a:pt x="20387" y="6555"/>
                    <a:pt x="20215" y="6679"/>
                  </a:cubicBezTo>
                  <a:cubicBezTo>
                    <a:pt x="20002" y="6828"/>
                    <a:pt x="19771" y="6946"/>
                    <a:pt x="19517" y="6987"/>
                  </a:cubicBezTo>
                  <a:close/>
                  <a:moveTo>
                    <a:pt x="20552" y="23841"/>
                  </a:moveTo>
                  <a:cubicBezTo>
                    <a:pt x="20647" y="23764"/>
                    <a:pt x="20806" y="23830"/>
                    <a:pt x="20912" y="23858"/>
                  </a:cubicBezTo>
                  <a:cubicBezTo>
                    <a:pt x="21120" y="23906"/>
                    <a:pt x="21073" y="24202"/>
                    <a:pt x="20854" y="24178"/>
                  </a:cubicBezTo>
                  <a:cubicBezTo>
                    <a:pt x="20748" y="24166"/>
                    <a:pt x="20576" y="24172"/>
                    <a:pt x="20511" y="24071"/>
                  </a:cubicBezTo>
                  <a:cubicBezTo>
                    <a:pt x="20464" y="23994"/>
                    <a:pt x="20481" y="23901"/>
                    <a:pt x="20552" y="23841"/>
                  </a:cubicBezTo>
                  <a:close/>
                  <a:moveTo>
                    <a:pt x="20380" y="24753"/>
                  </a:moveTo>
                  <a:cubicBezTo>
                    <a:pt x="20363" y="24734"/>
                    <a:pt x="20357" y="24693"/>
                    <a:pt x="20374" y="24669"/>
                  </a:cubicBezTo>
                  <a:cubicBezTo>
                    <a:pt x="20451" y="24540"/>
                    <a:pt x="20582" y="24540"/>
                    <a:pt x="20718" y="24540"/>
                  </a:cubicBezTo>
                  <a:cubicBezTo>
                    <a:pt x="20871" y="24532"/>
                    <a:pt x="21019" y="24551"/>
                    <a:pt x="21168" y="24592"/>
                  </a:cubicBezTo>
                  <a:cubicBezTo>
                    <a:pt x="21267" y="24622"/>
                    <a:pt x="21286" y="24805"/>
                    <a:pt x="21155" y="24799"/>
                  </a:cubicBezTo>
                  <a:cubicBezTo>
                    <a:pt x="21008" y="24794"/>
                    <a:pt x="20854" y="24811"/>
                    <a:pt x="20707" y="24829"/>
                  </a:cubicBezTo>
                  <a:cubicBezTo>
                    <a:pt x="20576" y="24841"/>
                    <a:pt x="20469" y="24852"/>
                    <a:pt x="20380" y="24753"/>
                  </a:cubicBezTo>
                  <a:close/>
                  <a:moveTo>
                    <a:pt x="20115" y="25302"/>
                  </a:moveTo>
                  <a:cubicBezTo>
                    <a:pt x="20303" y="25154"/>
                    <a:pt x="20481" y="25125"/>
                    <a:pt x="20724" y="25130"/>
                  </a:cubicBezTo>
                  <a:cubicBezTo>
                    <a:pt x="20925" y="25136"/>
                    <a:pt x="21073" y="25220"/>
                    <a:pt x="21250" y="25296"/>
                  </a:cubicBezTo>
                  <a:cubicBezTo>
                    <a:pt x="21303" y="25320"/>
                    <a:pt x="21280" y="25414"/>
                    <a:pt x="21221" y="25397"/>
                  </a:cubicBezTo>
                  <a:cubicBezTo>
                    <a:pt x="21054" y="25356"/>
                    <a:pt x="20849" y="25373"/>
                    <a:pt x="20682" y="25379"/>
                  </a:cubicBezTo>
                  <a:cubicBezTo>
                    <a:pt x="20505" y="25391"/>
                    <a:pt x="20327" y="25403"/>
                    <a:pt x="20150" y="25408"/>
                  </a:cubicBezTo>
                  <a:cubicBezTo>
                    <a:pt x="20096" y="25408"/>
                    <a:pt x="20068" y="25337"/>
                    <a:pt x="20115" y="253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79"/>
            <p:cNvSpPr/>
            <p:nvPr/>
          </p:nvSpPr>
          <p:spPr>
            <a:xfrm>
              <a:off x="6638650" y="1672425"/>
              <a:ext cx="479325" cy="197450"/>
            </a:xfrm>
            <a:custGeom>
              <a:avLst/>
              <a:gdLst/>
              <a:ahLst/>
              <a:cxnLst/>
              <a:rect l="l" t="t" r="r" b="b"/>
              <a:pathLst>
                <a:path w="19173" h="7898" extrusionOk="0">
                  <a:moveTo>
                    <a:pt x="19173" y="859"/>
                  </a:moveTo>
                  <a:cubicBezTo>
                    <a:pt x="16612" y="1"/>
                    <a:pt x="13417" y="692"/>
                    <a:pt x="10512" y="1326"/>
                  </a:cubicBezTo>
                  <a:cubicBezTo>
                    <a:pt x="7040" y="2077"/>
                    <a:pt x="3970" y="2740"/>
                    <a:pt x="2722" y="580"/>
                  </a:cubicBezTo>
                  <a:lnTo>
                    <a:pt x="118" y="5071"/>
                  </a:lnTo>
                  <a:cubicBezTo>
                    <a:pt x="0" y="5396"/>
                    <a:pt x="379" y="5781"/>
                    <a:pt x="1013" y="6142"/>
                  </a:cubicBezTo>
                  <a:cubicBezTo>
                    <a:pt x="2177" y="6810"/>
                    <a:pt x="3976" y="7259"/>
                    <a:pt x="5354" y="7360"/>
                  </a:cubicBezTo>
                  <a:cubicBezTo>
                    <a:pt x="6685" y="7460"/>
                    <a:pt x="7785" y="7272"/>
                    <a:pt x="7927" y="6626"/>
                  </a:cubicBezTo>
                  <a:cubicBezTo>
                    <a:pt x="7934" y="6620"/>
                    <a:pt x="7934" y="6620"/>
                    <a:pt x="7934" y="6614"/>
                  </a:cubicBezTo>
                  <a:lnTo>
                    <a:pt x="8218" y="5656"/>
                  </a:lnTo>
                  <a:cubicBezTo>
                    <a:pt x="8721" y="3988"/>
                    <a:pt x="8975" y="3130"/>
                    <a:pt x="9270" y="2319"/>
                  </a:cubicBezTo>
                  <a:cubicBezTo>
                    <a:pt x="9347" y="2107"/>
                    <a:pt x="9643" y="2237"/>
                    <a:pt x="9666" y="2497"/>
                  </a:cubicBezTo>
                  <a:cubicBezTo>
                    <a:pt x="9761" y="3450"/>
                    <a:pt x="9773" y="4124"/>
                    <a:pt x="9780" y="4798"/>
                  </a:cubicBezTo>
                  <a:cubicBezTo>
                    <a:pt x="9791" y="5461"/>
                    <a:pt x="9802" y="6123"/>
                    <a:pt x="9892" y="7052"/>
                  </a:cubicBezTo>
                  <a:lnTo>
                    <a:pt x="9892" y="7100"/>
                  </a:lnTo>
                  <a:cubicBezTo>
                    <a:pt x="9892" y="7236"/>
                    <a:pt x="10170" y="7365"/>
                    <a:pt x="10624" y="7478"/>
                  </a:cubicBezTo>
                  <a:cubicBezTo>
                    <a:pt x="10673" y="7466"/>
                    <a:pt x="10731" y="7478"/>
                    <a:pt x="10779" y="7513"/>
                  </a:cubicBezTo>
                  <a:cubicBezTo>
                    <a:pt x="11004" y="7567"/>
                    <a:pt x="11270" y="7614"/>
                    <a:pt x="11554" y="7655"/>
                  </a:cubicBezTo>
                  <a:cubicBezTo>
                    <a:pt x="13210" y="7898"/>
                    <a:pt x="15588" y="7857"/>
                    <a:pt x="17234" y="7543"/>
                  </a:cubicBezTo>
                  <a:cubicBezTo>
                    <a:pt x="18215" y="7348"/>
                    <a:pt x="18889" y="7087"/>
                    <a:pt x="18866" y="6768"/>
                  </a:cubicBezTo>
                  <a:cubicBezTo>
                    <a:pt x="18859" y="6756"/>
                    <a:pt x="18859" y="6745"/>
                    <a:pt x="18859" y="6732"/>
                  </a:cubicBezTo>
                  <a:close/>
                  <a:moveTo>
                    <a:pt x="1177" y="5426"/>
                  </a:moveTo>
                  <a:cubicBezTo>
                    <a:pt x="1190" y="5454"/>
                    <a:pt x="1190" y="5490"/>
                    <a:pt x="1160" y="5514"/>
                  </a:cubicBezTo>
                  <a:cubicBezTo>
                    <a:pt x="953" y="5662"/>
                    <a:pt x="686" y="5372"/>
                    <a:pt x="634" y="5183"/>
                  </a:cubicBezTo>
                  <a:cubicBezTo>
                    <a:pt x="592" y="5041"/>
                    <a:pt x="787" y="4965"/>
                    <a:pt x="841" y="5099"/>
                  </a:cubicBezTo>
                  <a:cubicBezTo>
                    <a:pt x="906" y="5254"/>
                    <a:pt x="1048" y="5295"/>
                    <a:pt x="1119" y="5348"/>
                  </a:cubicBezTo>
                  <a:cubicBezTo>
                    <a:pt x="1147" y="5372"/>
                    <a:pt x="1160" y="5402"/>
                    <a:pt x="1177" y="5426"/>
                  </a:cubicBezTo>
                  <a:close/>
                  <a:moveTo>
                    <a:pt x="1166" y="4894"/>
                  </a:moveTo>
                  <a:lnTo>
                    <a:pt x="1289" y="4946"/>
                  </a:lnTo>
                  <a:cubicBezTo>
                    <a:pt x="1360" y="4987"/>
                    <a:pt x="1485" y="5028"/>
                    <a:pt x="1461" y="5142"/>
                  </a:cubicBezTo>
                  <a:cubicBezTo>
                    <a:pt x="1439" y="5307"/>
                    <a:pt x="1125" y="5248"/>
                    <a:pt x="1006" y="5058"/>
                  </a:cubicBezTo>
                  <a:cubicBezTo>
                    <a:pt x="977" y="5017"/>
                    <a:pt x="983" y="4952"/>
                    <a:pt x="994" y="4905"/>
                  </a:cubicBezTo>
                  <a:cubicBezTo>
                    <a:pt x="1013" y="4864"/>
                    <a:pt x="1065" y="4840"/>
                    <a:pt x="1106" y="4845"/>
                  </a:cubicBezTo>
                  <a:cubicBezTo>
                    <a:pt x="1136" y="4851"/>
                    <a:pt x="1155" y="4869"/>
                    <a:pt x="1166" y="48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79"/>
            <p:cNvSpPr/>
            <p:nvPr/>
          </p:nvSpPr>
          <p:spPr>
            <a:xfrm>
              <a:off x="6915650" y="1874000"/>
              <a:ext cx="275975" cy="168925"/>
            </a:xfrm>
            <a:custGeom>
              <a:avLst/>
              <a:gdLst/>
              <a:ahLst/>
              <a:cxnLst/>
              <a:rect l="l" t="t" r="r" b="b"/>
              <a:pathLst>
                <a:path w="11039" h="6757" extrusionOk="0">
                  <a:moveTo>
                    <a:pt x="6154" y="7"/>
                  </a:moveTo>
                  <a:cubicBezTo>
                    <a:pt x="5337" y="154"/>
                    <a:pt x="4349" y="238"/>
                    <a:pt x="3367" y="255"/>
                  </a:cubicBezTo>
                  <a:cubicBezTo>
                    <a:pt x="2266" y="273"/>
                    <a:pt x="947" y="208"/>
                    <a:pt x="0" y="1"/>
                  </a:cubicBezTo>
                  <a:cubicBezTo>
                    <a:pt x="693" y="1421"/>
                    <a:pt x="1745" y="2622"/>
                    <a:pt x="3183" y="3668"/>
                  </a:cubicBezTo>
                  <a:cubicBezTo>
                    <a:pt x="4786" y="4834"/>
                    <a:pt x="6863" y="5804"/>
                    <a:pt x="9442" y="6662"/>
                  </a:cubicBezTo>
                  <a:lnTo>
                    <a:pt x="9643" y="6756"/>
                  </a:lnTo>
                  <a:cubicBezTo>
                    <a:pt x="9845" y="6685"/>
                    <a:pt x="10761" y="6300"/>
                    <a:pt x="11039" y="5407"/>
                  </a:cubicBezTo>
                  <a:cubicBezTo>
                    <a:pt x="10318" y="4858"/>
                    <a:pt x="9625" y="4266"/>
                    <a:pt x="8993" y="3651"/>
                  </a:cubicBezTo>
                  <a:cubicBezTo>
                    <a:pt x="7827" y="2521"/>
                    <a:pt x="6839" y="1296"/>
                    <a:pt x="6154" y="7"/>
                  </a:cubicBezTo>
                  <a:close/>
                  <a:moveTo>
                    <a:pt x="5633" y="1456"/>
                  </a:moveTo>
                  <a:cubicBezTo>
                    <a:pt x="5472" y="1503"/>
                    <a:pt x="5378" y="1260"/>
                    <a:pt x="5537" y="1202"/>
                  </a:cubicBezTo>
                  <a:cubicBezTo>
                    <a:pt x="5579" y="1189"/>
                    <a:pt x="5627" y="1172"/>
                    <a:pt x="5668" y="1178"/>
                  </a:cubicBezTo>
                  <a:lnTo>
                    <a:pt x="5898" y="1148"/>
                  </a:lnTo>
                  <a:cubicBezTo>
                    <a:pt x="5963" y="1131"/>
                    <a:pt x="5982" y="1232"/>
                    <a:pt x="5922" y="1255"/>
                  </a:cubicBezTo>
                  <a:cubicBezTo>
                    <a:pt x="5810" y="1303"/>
                    <a:pt x="5750" y="1415"/>
                    <a:pt x="5633" y="1456"/>
                  </a:cubicBezTo>
                  <a:close/>
                  <a:moveTo>
                    <a:pt x="5124" y="888"/>
                  </a:moveTo>
                  <a:cubicBezTo>
                    <a:pt x="4893" y="905"/>
                    <a:pt x="4639" y="941"/>
                    <a:pt x="4420" y="834"/>
                  </a:cubicBezTo>
                  <a:cubicBezTo>
                    <a:pt x="4366" y="806"/>
                    <a:pt x="4366" y="741"/>
                    <a:pt x="4407" y="699"/>
                  </a:cubicBezTo>
                  <a:cubicBezTo>
                    <a:pt x="4585" y="569"/>
                    <a:pt x="4798" y="569"/>
                    <a:pt x="5011" y="545"/>
                  </a:cubicBezTo>
                  <a:cubicBezTo>
                    <a:pt x="5242" y="528"/>
                    <a:pt x="5496" y="509"/>
                    <a:pt x="5721" y="438"/>
                  </a:cubicBezTo>
                  <a:cubicBezTo>
                    <a:pt x="5845" y="397"/>
                    <a:pt x="5933" y="557"/>
                    <a:pt x="5827" y="640"/>
                  </a:cubicBezTo>
                  <a:cubicBezTo>
                    <a:pt x="5614" y="793"/>
                    <a:pt x="5384" y="864"/>
                    <a:pt x="5124" y="888"/>
                  </a:cubicBezTo>
                  <a:close/>
                  <a:moveTo>
                    <a:pt x="6094" y="1787"/>
                  </a:moveTo>
                  <a:cubicBezTo>
                    <a:pt x="6064" y="1716"/>
                    <a:pt x="6111" y="1628"/>
                    <a:pt x="6176" y="1587"/>
                  </a:cubicBezTo>
                  <a:cubicBezTo>
                    <a:pt x="6331" y="1497"/>
                    <a:pt x="6460" y="1568"/>
                    <a:pt x="6443" y="1675"/>
                  </a:cubicBezTo>
                  <a:cubicBezTo>
                    <a:pt x="6425" y="1770"/>
                    <a:pt x="6331" y="1770"/>
                    <a:pt x="6324" y="1770"/>
                  </a:cubicBezTo>
                  <a:cubicBezTo>
                    <a:pt x="6331" y="1770"/>
                    <a:pt x="6318" y="1776"/>
                    <a:pt x="6318" y="1770"/>
                  </a:cubicBezTo>
                  <a:lnTo>
                    <a:pt x="6313" y="1776"/>
                  </a:lnTo>
                  <a:lnTo>
                    <a:pt x="6247" y="1835"/>
                  </a:lnTo>
                  <a:cubicBezTo>
                    <a:pt x="6195" y="1876"/>
                    <a:pt x="6118" y="1852"/>
                    <a:pt x="6094" y="1787"/>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79"/>
            <p:cNvSpPr/>
            <p:nvPr/>
          </p:nvSpPr>
          <p:spPr>
            <a:xfrm>
              <a:off x="6659350" y="1838225"/>
              <a:ext cx="181500" cy="278950"/>
            </a:xfrm>
            <a:custGeom>
              <a:avLst/>
              <a:gdLst/>
              <a:ahLst/>
              <a:cxnLst/>
              <a:rect l="l" t="t" r="r" b="b"/>
              <a:pathLst>
                <a:path w="7260" h="11158" extrusionOk="0">
                  <a:moveTo>
                    <a:pt x="5905" y="6442"/>
                  </a:moveTo>
                  <a:cubicBezTo>
                    <a:pt x="5479" y="4615"/>
                    <a:pt x="5378" y="2828"/>
                    <a:pt x="5769" y="1236"/>
                  </a:cubicBezTo>
                  <a:cubicBezTo>
                    <a:pt x="4100" y="1385"/>
                    <a:pt x="1597" y="799"/>
                    <a:pt x="155" y="1"/>
                  </a:cubicBezTo>
                  <a:cubicBezTo>
                    <a:pt x="160" y="29"/>
                    <a:pt x="160" y="59"/>
                    <a:pt x="160" y="83"/>
                  </a:cubicBezTo>
                  <a:cubicBezTo>
                    <a:pt x="0" y="1822"/>
                    <a:pt x="349" y="3526"/>
                    <a:pt x="1195" y="5277"/>
                  </a:cubicBezTo>
                  <a:cubicBezTo>
                    <a:pt x="2047" y="7046"/>
                    <a:pt x="3415" y="8874"/>
                    <a:pt x="5266" y="10838"/>
                  </a:cubicBezTo>
                  <a:cubicBezTo>
                    <a:pt x="5372" y="10939"/>
                    <a:pt x="5425" y="11040"/>
                    <a:pt x="5449" y="11146"/>
                  </a:cubicBezTo>
                  <a:cubicBezTo>
                    <a:pt x="5864" y="11157"/>
                    <a:pt x="6691" y="11081"/>
                    <a:pt x="7224" y="10406"/>
                  </a:cubicBezTo>
                  <a:cubicBezTo>
                    <a:pt x="7235" y="10388"/>
                    <a:pt x="7248" y="10382"/>
                    <a:pt x="7259" y="10371"/>
                  </a:cubicBezTo>
                  <a:cubicBezTo>
                    <a:pt x="6680" y="9080"/>
                    <a:pt x="6206" y="7750"/>
                    <a:pt x="5905" y="6442"/>
                  </a:cubicBezTo>
                  <a:close/>
                  <a:moveTo>
                    <a:pt x="4627" y="3029"/>
                  </a:moveTo>
                  <a:cubicBezTo>
                    <a:pt x="4502" y="2970"/>
                    <a:pt x="4579" y="2781"/>
                    <a:pt x="4734" y="2769"/>
                  </a:cubicBezTo>
                  <a:cubicBezTo>
                    <a:pt x="4810" y="2762"/>
                    <a:pt x="4881" y="2833"/>
                    <a:pt x="4870" y="2917"/>
                  </a:cubicBezTo>
                  <a:cubicBezTo>
                    <a:pt x="4851" y="3029"/>
                    <a:pt x="4739" y="3023"/>
                    <a:pt x="4739" y="3023"/>
                  </a:cubicBezTo>
                  <a:cubicBezTo>
                    <a:pt x="4709" y="3041"/>
                    <a:pt x="4663" y="3046"/>
                    <a:pt x="4627" y="3029"/>
                  </a:cubicBezTo>
                  <a:close/>
                  <a:moveTo>
                    <a:pt x="4822" y="2443"/>
                  </a:moveTo>
                  <a:cubicBezTo>
                    <a:pt x="4715" y="2491"/>
                    <a:pt x="4621" y="2562"/>
                    <a:pt x="4515" y="2598"/>
                  </a:cubicBezTo>
                  <a:cubicBezTo>
                    <a:pt x="4330" y="2650"/>
                    <a:pt x="4224" y="2385"/>
                    <a:pt x="4408" y="2314"/>
                  </a:cubicBezTo>
                  <a:cubicBezTo>
                    <a:pt x="4521" y="2272"/>
                    <a:pt x="4644" y="2237"/>
                    <a:pt x="4763" y="2207"/>
                  </a:cubicBezTo>
                  <a:cubicBezTo>
                    <a:pt x="4827" y="2194"/>
                    <a:pt x="4893" y="2260"/>
                    <a:pt x="4898" y="2319"/>
                  </a:cubicBezTo>
                  <a:cubicBezTo>
                    <a:pt x="4905" y="2372"/>
                    <a:pt x="4870" y="2426"/>
                    <a:pt x="4822" y="2443"/>
                  </a:cubicBezTo>
                  <a:close/>
                  <a:moveTo>
                    <a:pt x="5005" y="1875"/>
                  </a:moveTo>
                  <a:cubicBezTo>
                    <a:pt x="4851" y="1905"/>
                    <a:pt x="3841" y="2112"/>
                    <a:pt x="3893" y="1798"/>
                  </a:cubicBezTo>
                  <a:cubicBezTo>
                    <a:pt x="3929" y="1604"/>
                    <a:pt x="4231" y="1656"/>
                    <a:pt x="4366" y="1656"/>
                  </a:cubicBezTo>
                  <a:cubicBezTo>
                    <a:pt x="4586" y="1662"/>
                    <a:pt x="4792" y="1680"/>
                    <a:pt x="5012" y="1722"/>
                  </a:cubicBezTo>
                  <a:cubicBezTo>
                    <a:pt x="5100" y="1740"/>
                    <a:pt x="5083" y="1852"/>
                    <a:pt x="5005" y="1875"/>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79"/>
            <p:cNvSpPr/>
            <p:nvPr/>
          </p:nvSpPr>
          <p:spPr>
            <a:xfrm>
              <a:off x="6723825" y="2110050"/>
              <a:ext cx="149850" cy="103975"/>
            </a:xfrm>
            <a:custGeom>
              <a:avLst/>
              <a:gdLst/>
              <a:ahLst/>
              <a:cxnLst/>
              <a:rect l="l" t="t" r="r" b="b"/>
              <a:pathLst>
                <a:path w="5994" h="4159" extrusionOk="0">
                  <a:moveTo>
                    <a:pt x="4910" y="0"/>
                  </a:moveTo>
                  <a:cubicBezTo>
                    <a:pt x="4189" y="841"/>
                    <a:pt x="3059" y="798"/>
                    <a:pt x="2745" y="770"/>
                  </a:cubicBezTo>
                  <a:cubicBezTo>
                    <a:pt x="2551" y="1101"/>
                    <a:pt x="2113" y="1521"/>
                    <a:pt x="1800" y="1835"/>
                  </a:cubicBezTo>
                  <a:cubicBezTo>
                    <a:pt x="1107" y="2515"/>
                    <a:pt x="261" y="3343"/>
                    <a:pt x="1" y="4159"/>
                  </a:cubicBezTo>
                  <a:lnTo>
                    <a:pt x="5994" y="2083"/>
                  </a:lnTo>
                  <a:cubicBezTo>
                    <a:pt x="5609" y="1409"/>
                    <a:pt x="5248" y="710"/>
                    <a:pt x="4910" y="0"/>
                  </a:cubicBezTo>
                  <a:close/>
                  <a:moveTo>
                    <a:pt x="4580" y="1579"/>
                  </a:moveTo>
                  <a:cubicBezTo>
                    <a:pt x="4533" y="1633"/>
                    <a:pt x="4473" y="1686"/>
                    <a:pt x="4396" y="1693"/>
                  </a:cubicBezTo>
                  <a:cubicBezTo>
                    <a:pt x="4367" y="1693"/>
                    <a:pt x="4325" y="1674"/>
                    <a:pt x="4320" y="1639"/>
                  </a:cubicBezTo>
                  <a:cubicBezTo>
                    <a:pt x="4266" y="1461"/>
                    <a:pt x="4484" y="1254"/>
                    <a:pt x="4763" y="1295"/>
                  </a:cubicBezTo>
                  <a:cubicBezTo>
                    <a:pt x="4923" y="1319"/>
                    <a:pt x="4882" y="1568"/>
                    <a:pt x="4722" y="1544"/>
                  </a:cubicBezTo>
                  <a:cubicBezTo>
                    <a:pt x="4656" y="1538"/>
                    <a:pt x="4615" y="1551"/>
                    <a:pt x="4580" y="1579"/>
                  </a:cubicBezTo>
                  <a:close/>
                  <a:moveTo>
                    <a:pt x="4822" y="2261"/>
                  </a:moveTo>
                  <a:cubicBezTo>
                    <a:pt x="4727" y="2319"/>
                    <a:pt x="4609" y="2248"/>
                    <a:pt x="4626" y="2136"/>
                  </a:cubicBezTo>
                  <a:cubicBezTo>
                    <a:pt x="4645" y="1999"/>
                    <a:pt x="4751" y="1887"/>
                    <a:pt x="4869" y="1816"/>
                  </a:cubicBezTo>
                  <a:cubicBezTo>
                    <a:pt x="4923" y="1781"/>
                    <a:pt x="4981" y="1745"/>
                    <a:pt x="5047" y="1734"/>
                  </a:cubicBezTo>
                  <a:cubicBezTo>
                    <a:pt x="5076" y="1728"/>
                    <a:pt x="5101" y="1734"/>
                    <a:pt x="5118" y="1734"/>
                  </a:cubicBezTo>
                  <a:lnTo>
                    <a:pt x="5112" y="1734"/>
                  </a:lnTo>
                  <a:lnTo>
                    <a:pt x="5172" y="1734"/>
                  </a:lnTo>
                  <a:cubicBezTo>
                    <a:pt x="5248" y="1728"/>
                    <a:pt x="5295" y="1835"/>
                    <a:pt x="5224" y="1882"/>
                  </a:cubicBezTo>
                  <a:cubicBezTo>
                    <a:pt x="5213" y="1887"/>
                    <a:pt x="5201" y="1899"/>
                    <a:pt x="5189" y="1911"/>
                  </a:cubicBezTo>
                  <a:cubicBezTo>
                    <a:pt x="5153" y="1977"/>
                    <a:pt x="5088" y="2018"/>
                    <a:pt x="5030" y="2070"/>
                  </a:cubicBezTo>
                  <a:cubicBezTo>
                    <a:pt x="4964" y="2136"/>
                    <a:pt x="4899" y="2212"/>
                    <a:pt x="4822" y="22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79"/>
            <p:cNvSpPr/>
            <p:nvPr/>
          </p:nvSpPr>
          <p:spPr>
            <a:xfrm>
              <a:off x="7137050" y="2016600"/>
              <a:ext cx="112400" cy="149975"/>
            </a:xfrm>
            <a:custGeom>
              <a:avLst/>
              <a:gdLst/>
              <a:ahLst/>
              <a:cxnLst/>
              <a:rect l="l" t="t" r="r" b="b"/>
              <a:pathLst>
                <a:path w="4496" h="5999" extrusionOk="0">
                  <a:moveTo>
                    <a:pt x="995" y="1543"/>
                  </a:moveTo>
                  <a:cubicBezTo>
                    <a:pt x="1006" y="1964"/>
                    <a:pt x="793" y="2608"/>
                    <a:pt x="651" y="3075"/>
                  </a:cubicBezTo>
                  <a:cubicBezTo>
                    <a:pt x="356" y="4017"/>
                    <a:pt x="1" y="5175"/>
                    <a:pt x="178" y="5999"/>
                  </a:cubicBezTo>
                  <a:lnTo>
                    <a:pt x="4496" y="1313"/>
                  </a:lnTo>
                  <a:cubicBezTo>
                    <a:pt x="3846" y="905"/>
                    <a:pt x="3195" y="462"/>
                    <a:pt x="2568" y="0"/>
                  </a:cubicBezTo>
                  <a:cubicBezTo>
                    <a:pt x="2237" y="1022"/>
                    <a:pt x="1237" y="1455"/>
                    <a:pt x="995" y="1543"/>
                  </a:cubicBezTo>
                  <a:close/>
                  <a:moveTo>
                    <a:pt x="2893" y="1420"/>
                  </a:moveTo>
                  <a:cubicBezTo>
                    <a:pt x="2852" y="1484"/>
                    <a:pt x="2775" y="1555"/>
                    <a:pt x="2698" y="1491"/>
                  </a:cubicBezTo>
                  <a:cubicBezTo>
                    <a:pt x="2615" y="1426"/>
                    <a:pt x="2650" y="1295"/>
                    <a:pt x="2698" y="1218"/>
                  </a:cubicBezTo>
                  <a:cubicBezTo>
                    <a:pt x="2751" y="1123"/>
                    <a:pt x="2840" y="1047"/>
                    <a:pt x="2928" y="987"/>
                  </a:cubicBezTo>
                  <a:cubicBezTo>
                    <a:pt x="3070" y="880"/>
                    <a:pt x="3231" y="1100"/>
                    <a:pt x="3089" y="1207"/>
                  </a:cubicBezTo>
                  <a:cubicBezTo>
                    <a:pt x="3005" y="1265"/>
                    <a:pt x="2947" y="1336"/>
                    <a:pt x="2893" y="1420"/>
                  </a:cubicBezTo>
                  <a:close/>
                  <a:moveTo>
                    <a:pt x="3550" y="1792"/>
                  </a:moveTo>
                  <a:cubicBezTo>
                    <a:pt x="3502" y="1846"/>
                    <a:pt x="3396" y="1839"/>
                    <a:pt x="3373" y="1762"/>
                  </a:cubicBezTo>
                  <a:cubicBezTo>
                    <a:pt x="3319" y="1568"/>
                    <a:pt x="3509" y="1372"/>
                    <a:pt x="3679" y="1319"/>
                  </a:cubicBezTo>
                  <a:cubicBezTo>
                    <a:pt x="3799" y="1289"/>
                    <a:pt x="3864" y="1455"/>
                    <a:pt x="3750" y="1497"/>
                  </a:cubicBezTo>
                  <a:cubicBezTo>
                    <a:pt x="3586" y="1555"/>
                    <a:pt x="3638" y="1685"/>
                    <a:pt x="3550" y="17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79"/>
            <p:cNvSpPr/>
            <p:nvPr/>
          </p:nvSpPr>
          <p:spPr>
            <a:xfrm>
              <a:off x="6188325" y="1047000"/>
              <a:ext cx="378750" cy="385725"/>
            </a:xfrm>
            <a:custGeom>
              <a:avLst/>
              <a:gdLst/>
              <a:ahLst/>
              <a:cxnLst/>
              <a:rect l="l" t="t" r="r" b="b"/>
              <a:pathLst>
                <a:path w="15150" h="15429" extrusionOk="0">
                  <a:moveTo>
                    <a:pt x="14333" y="14086"/>
                  </a:moveTo>
                  <a:cubicBezTo>
                    <a:pt x="14198" y="13961"/>
                    <a:pt x="14127" y="13802"/>
                    <a:pt x="14056" y="13636"/>
                  </a:cubicBezTo>
                  <a:cubicBezTo>
                    <a:pt x="13991" y="13499"/>
                    <a:pt x="13902" y="13335"/>
                    <a:pt x="13956" y="13180"/>
                  </a:cubicBezTo>
                  <a:cubicBezTo>
                    <a:pt x="13967" y="13144"/>
                    <a:pt x="14021" y="13115"/>
                    <a:pt x="14056" y="13127"/>
                  </a:cubicBezTo>
                  <a:cubicBezTo>
                    <a:pt x="14210" y="13174"/>
                    <a:pt x="14281" y="13340"/>
                    <a:pt x="14340" y="13482"/>
                  </a:cubicBezTo>
                  <a:cubicBezTo>
                    <a:pt x="14404" y="13630"/>
                    <a:pt x="14482" y="13783"/>
                    <a:pt x="14541" y="13938"/>
                  </a:cubicBezTo>
                  <a:cubicBezTo>
                    <a:pt x="14589" y="14056"/>
                    <a:pt x="14428" y="14174"/>
                    <a:pt x="14333" y="14086"/>
                  </a:cubicBezTo>
                  <a:close/>
                  <a:moveTo>
                    <a:pt x="6128" y="8287"/>
                  </a:moveTo>
                  <a:cubicBezTo>
                    <a:pt x="7655" y="10927"/>
                    <a:pt x="10264" y="15429"/>
                    <a:pt x="15150" y="14588"/>
                  </a:cubicBezTo>
                  <a:cubicBezTo>
                    <a:pt x="14630" y="13399"/>
                    <a:pt x="14286" y="12085"/>
                    <a:pt x="14156" y="10843"/>
                  </a:cubicBezTo>
                  <a:cubicBezTo>
                    <a:pt x="14092" y="10921"/>
                    <a:pt x="13896" y="10938"/>
                    <a:pt x="13789" y="10938"/>
                  </a:cubicBezTo>
                  <a:cubicBezTo>
                    <a:pt x="12921" y="10957"/>
                    <a:pt x="11181" y="10187"/>
                    <a:pt x="9566" y="9134"/>
                  </a:cubicBezTo>
                  <a:cubicBezTo>
                    <a:pt x="7916" y="8052"/>
                    <a:pt x="5940" y="6348"/>
                    <a:pt x="5910" y="4910"/>
                  </a:cubicBezTo>
                  <a:cubicBezTo>
                    <a:pt x="5893" y="4022"/>
                    <a:pt x="5975" y="3236"/>
                    <a:pt x="6046" y="2591"/>
                  </a:cubicBezTo>
                  <a:cubicBezTo>
                    <a:pt x="6141" y="1693"/>
                    <a:pt x="6205" y="1118"/>
                    <a:pt x="5915" y="1082"/>
                  </a:cubicBezTo>
                  <a:cubicBezTo>
                    <a:pt x="5396" y="1018"/>
                    <a:pt x="5265" y="1958"/>
                    <a:pt x="5205" y="2425"/>
                  </a:cubicBezTo>
                  <a:cubicBezTo>
                    <a:pt x="5170" y="2686"/>
                    <a:pt x="5147" y="2864"/>
                    <a:pt x="4981" y="2864"/>
                  </a:cubicBezTo>
                  <a:cubicBezTo>
                    <a:pt x="4934" y="2864"/>
                    <a:pt x="4880" y="2828"/>
                    <a:pt x="4821" y="2763"/>
                  </a:cubicBezTo>
                  <a:lnTo>
                    <a:pt x="4809" y="2763"/>
                  </a:lnTo>
                  <a:cubicBezTo>
                    <a:pt x="4714" y="2722"/>
                    <a:pt x="4550" y="2750"/>
                    <a:pt x="4389" y="2834"/>
                  </a:cubicBezTo>
                  <a:cubicBezTo>
                    <a:pt x="4283" y="2892"/>
                    <a:pt x="4176" y="2976"/>
                    <a:pt x="4094" y="3077"/>
                  </a:cubicBezTo>
                  <a:cubicBezTo>
                    <a:pt x="3892" y="3342"/>
                    <a:pt x="3933" y="3609"/>
                    <a:pt x="4200" y="3905"/>
                  </a:cubicBezTo>
                  <a:cubicBezTo>
                    <a:pt x="4288" y="4011"/>
                    <a:pt x="4312" y="4170"/>
                    <a:pt x="4247" y="4259"/>
                  </a:cubicBezTo>
                  <a:cubicBezTo>
                    <a:pt x="4182" y="4355"/>
                    <a:pt x="4053" y="4342"/>
                    <a:pt x="3958" y="4235"/>
                  </a:cubicBezTo>
                  <a:cubicBezTo>
                    <a:pt x="3644" y="3880"/>
                    <a:pt x="3537" y="3538"/>
                    <a:pt x="3556" y="3236"/>
                  </a:cubicBezTo>
                  <a:cubicBezTo>
                    <a:pt x="3586" y="2733"/>
                    <a:pt x="3999" y="2343"/>
                    <a:pt x="4454" y="2253"/>
                  </a:cubicBezTo>
                  <a:cubicBezTo>
                    <a:pt x="4437" y="2231"/>
                    <a:pt x="4425" y="2206"/>
                    <a:pt x="4408" y="2177"/>
                  </a:cubicBezTo>
                  <a:cubicBezTo>
                    <a:pt x="3911" y="1390"/>
                    <a:pt x="3023" y="0"/>
                    <a:pt x="2721" y="17"/>
                  </a:cubicBezTo>
                  <a:cubicBezTo>
                    <a:pt x="2680" y="17"/>
                    <a:pt x="2674" y="124"/>
                    <a:pt x="2680" y="278"/>
                  </a:cubicBezTo>
                  <a:cubicBezTo>
                    <a:pt x="2704" y="639"/>
                    <a:pt x="2846" y="1177"/>
                    <a:pt x="2964" y="1603"/>
                  </a:cubicBezTo>
                  <a:cubicBezTo>
                    <a:pt x="3089" y="2083"/>
                    <a:pt x="3188" y="2455"/>
                    <a:pt x="3023" y="2556"/>
                  </a:cubicBezTo>
                  <a:cubicBezTo>
                    <a:pt x="2898" y="2638"/>
                    <a:pt x="2650" y="2466"/>
                    <a:pt x="2313" y="2231"/>
                  </a:cubicBezTo>
                  <a:cubicBezTo>
                    <a:pt x="1727" y="1827"/>
                    <a:pt x="787" y="1171"/>
                    <a:pt x="414" y="1384"/>
                  </a:cubicBezTo>
                  <a:cubicBezTo>
                    <a:pt x="373" y="1409"/>
                    <a:pt x="402" y="1491"/>
                    <a:pt x="462" y="1603"/>
                  </a:cubicBezTo>
                  <a:cubicBezTo>
                    <a:pt x="692" y="1988"/>
                    <a:pt x="1230" y="2526"/>
                    <a:pt x="1626" y="2916"/>
                  </a:cubicBezTo>
                  <a:cubicBezTo>
                    <a:pt x="2024" y="3312"/>
                    <a:pt x="2313" y="3596"/>
                    <a:pt x="2153" y="3815"/>
                  </a:cubicBezTo>
                  <a:cubicBezTo>
                    <a:pt x="2082" y="3910"/>
                    <a:pt x="1846" y="3910"/>
                    <a:pt x="1533" y="3910"/>
                  </a:cubicBezTo>
                  <a:cubicBezTo>
                    <a:pt x="1178" y="3905"/>
                    <a:pt x="698" y="3905"/>
                    <a:pt x="361" y="3976"/>
                  </a:cubicBezTo>
                  <a:cubicBezTo>
                    <a:pt x="154" y="4022"/>
                    <a:pt x="1" y="4076"/>
                    <a:pt x="18" y="4142"/>
                  </a:cubicBezTo>
                  <a:cubicBezTo>
                    <a:pt x="118" y="4620"/>
                    <a:pt x="2390" y="4928"/>
                    <a:pt x="2401" y="4928"/>
                  </a:cubicBezTo>
                  <a:cubicBezTo>
                    <a:pt x="2472" y="4934"/>
                    <a:pt x="2538" y="4986"/>
                    <a:pt x="2579" y="5057"/>
                  </a:cubicBezTo>
                  <a:cubicBezTo>
                    <a:pt x="2668" y="5182"/>
                    <a:pt x="3449" y="6259"/>
                    <a:pt x="4520" y="6300"/>
                  </a:cubicBezTo>
                  <a:cubicBezTo>
                    <a:pt x="4987" y="6318"/>
                    <a:pt x="5467" y="7140"/>
                    <a:pt x="6128" y="8287"/>
                  </a:cubicBezTo>
                  <a:close/>
                  <a:moveTo>
                    <a:pt x="12850" y="13761"/>
                  </a:moveTo>
                  <a:cubicBezTo>
                    <a:pt x="12891" y="13796"/>
                    <a:pt x="12921" y="13819"/>
                    <a:pt x="12984" y="13832"/>
                  </a:cubicBezTo>
                  <a:cubicBezTo>
                    <a:pt x="13175" y="13884"/>
                    <a:pt x="13134" y="14157"/>
                    <a:pt x="12932" y="14138"/>
                  </a:cubicBezTo>
                  <a:cubicBezTo>
                    <a:pt x="12814" y="14127"/>
                    <a:pt x="12689" y="14091"/>
                    <a:pt x="12607" y="14009"/>
                  </a:cubicBezTo>
                  <a:cubicBezTo>
                    <a:pt x="12506" y="13908"/>
                    <a:pt x="12429" y="13731"/>
                    <a:pt x="12530" y="13606"/>
                  </a:cubicBezTo>
                  <a:cubicBezTo>
                    <a:pt x="12566" y="13559"/>
                    <a:pt x="12637" y="13548"/>
                    <a:pt x="12689" y="13570"/>
                  </a:cubicBezTo>
                  <a:cubicBezTo>
                    <a:pt x="12749" y="13600"/>
                    <a:pt x="12771" y="13660"/>
                    <a:pt x="12796" y="13695"/>
                  </a:cubicBezTo>
                  <a:close/>
                  <a:moveTo>
                    <a:pt x="13866" y="13985"/>
                  </a:moveTo>
                  <a:lnTo>
                    <a:pt x="13866" y="13985"/>
                  </a:lnTo>
                  <a:close/>
                  <a:moveTo>
                    <a:pt x="13399" y="13488"/>
                  </a:moveTo>
                  <a:cubicBezTo>
                    <a:pt x="13233" y="13636"/>
                    <a:pt x="13311" y="14009"/>
                    <a:pt x="13636" y="14103"/>
                  </a:cubicBezTo>
                  <a:cubicBezTo>
                    <a:pt x="13754" y="14138"/>
                    <a:pt x="13819" y="14062"/>
                    <a:pt x="13849" y="14062"/>
                  </a:cubicBezTo>
                  <a:cubicBezTo>
                    <a:pt x="13896" y="14056"/>
                    <a:pt x="13907" y="13985"/>
                    <a:pt x="13860" y="13966"/>
                  </a:cubicBezTo>
                  <a:cubicBezTo>
                    <a:pt x="13860" y="13974"/>
                    <a:pt x="13866" y="13979"/>
                    <a:pt x="13866" y="13985"/>
                  </a:cubicBezTo>
                  <a:lnTo>
                    <a:pt x="13866" y="13979"/>
                  </a:lnTo>
                  <a:cubicBezTo>
                    <a:pt x="13849" y="13884"/>
                    <a:pt x="13754" y="13819"/>
                    <a:pt x="13713" y="13754"/>
                  </a:cubicBezTo>
                  <a:cubicBezTo>
                    <a:pt x="13707" y="13736"/>
                    <a:pt x="13701" y="13736"/>
                    <a:pt x="13713" y="13748"/>
                  </a:cubicBezTo>
                  <a:cubicBezTo>
                    <a:pt x="13689" y="13707"/>
                    <a:pt x="13683" y="13695"/>
                    <a:pt x="13694" y="13712"/>
                  </a:cubicBezTo>
                  <a:cubicBezTo>
                    <a:pt x="13653" y="13641"/>
                    <a:pt x="13623" y="13524"/>
                    <a:pt x="13530" y="13477"/>
                  </a:cubicBezTo>
                  <a:cubicBezTo>
                    <a:pt x="13494" y="13453"/>
                    <a:pt x="13435" y="13458"/>
                    <a:pt x="13399" y="13488"/>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79"/>
            <p:cNvSpPr/>
            <p:nvPr/>
          </p:nvSpPr>
          <p:spPr>
            <a:xfrm>
              <a:off x="6735650" y="1129800"/>
              <a:ext cx="138450" cy="174550"/>
            </a:xfrm>
            <a:custGeom>
              <a:avLst/>
              <a:gdLst/>
              <a:ahLst/>
              <a:cxnLst/>
              <a:rect l="l" t="t" r="r" b="b"/>
              <a:pathLst>
                <a:path w="5538" h="6982" extrusionOk="0">
                  <a:moveTo>
                    <a:pt x="1" y="3834"/>
                  </a:moveTo>
                  <a:cubicBezTo>
                    <a:pt x="492" y="4461"/>
                    <a:pt x="2586" y="6982"/>
                    <a:pt x="4090" y="6313"/>
                  </a:cubicBezTo>
                  <a:cubicBezTo>
                    <a:pt x="5538" y="5680"/>
                    <a:pt x="4710" y="1497"/>
                    <a:pt x="4415" y="226"/>
                  </a:cubicBezTo>
                  <a:lnTo>
                    <a:pt x="3118" y="1297"/>
                  </a:lnTo>
                  <a:cubicBezTo>
                    <a:pt x="3255" y="1409"/>
                    <a:pt x="3408" y="1497"/>
                    <a:pt x="3593" y="1562"/>
                  </a:cubicBezTo>
                  <a:cubicBezTo>
                    <a:pt x="3705" y="1603"/>
                    <a:pt x="3793" y="1745"/>
                    <a:pt x="3787" y="1882"/>
                  </a:cubicBezTo>
                  <a:cubicBezTo>
                    <a:pt x="3781" y="2018"/>
                    <a:pt x="3681" y="2089"/>
                    <a:pt x="3568" y="2048"/>
                  </a:cubicBezTo>
                  <a:cubicBezTo>
                    <a:pt x="2539" y="1681"/>
                    <a:pt x="2125" y="669"/>
                    <a:pt x="1966" y="0"/>
                  </a:cubicBezTo>
                  <a:lnTo>
                    <a:pt x="1966" y="6"/>
                  </a:lnTo>
                  <a:lnTo>
                    <a:pt x="1966" y="6"/>
                  </a:lnTo>
                  <a:cubicBezTo>
                    <a:pt x="1504" y="568"/>
                    <a:pt x="972" y="1114"/>
                    <a:pt x="363" y="1616"/>
                  </a:cubicBezTo>
                  <a:cubicBezTo>
                    <a:pt x="794" y="2078"/>
                    <a:pt x="1592" y="3137"/>
                    <a:pt x="1214" y="4344"/>
                  </a:cubicBezTo>
                  <a:cubicBezTo>
                    <a:pt x="1179" y="4461"/>
                    <a:pt x="1060" y="4497"/>
                    <a:pt x="953" y="4426"/>
                  </a:cubicBezTo>
                  <a:cubicBezTo>
                    <a:pt x="841" y="4349"/>
                    <a:pt x="781" y="4189"/>
                    <a:pt x="824" y="4071"/>
                  </a:cubicBezTo>
                  <a:cubicBezTo>
                    <a:pt x="918" y="3757"/>
                    <a:pt x="906" y="3449"/>
                    <a:pt x="841" y="3172"/>
                  </a:cubicBezTo>
                  <a:cubicBezTo>
                    <a:pt x="557" y="3397"/>
                    <a:pt x="279" y="3621"/>
                    <a:pt x="1" y="3834"/>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79"/>
            <p:cNvSpPr/>
            <p:nvPr/>
          </p:nvSpPr>
          <p:spPr>
            <a:xfrm>
              <a:off x="6181225" y="582300"/>
              <a:ext cx="677225" cy="536725"/>
            </a:xfrm>
            <a:custGeom>
              <a:avLst/>
              <a:gdLst/>
              <a:ahLst/>
              <a:cxnLst/>
              <a:rect l="l" t="t" r="r" b="b"/>
              <a:pathLst>
                <a:path w="27089" h="21469" extrusionOk="0">
                  <a:moveTo>
                    <a:pt x="15037" y="11945"/>
                  </a:moveTo>
                  <a:cubicBezTo>
                    <a:pt x="16771" y="12016"/>
                    <a:pt x="18723" y="11478"/>
                    <a:pt x="19977" y="10282"/>
                  </a:cubicBezTo>
                  <a:cubicBezTo>
                    <a:pt x="20083" y="10182"/>
                    <a:pt x="20220" y="10170"/>
                    <a:pt x="20279" y="10253"/>
                  </a:cubicBezTo>
                  <a:lnTo>
                    <a:pt x="20279" y="10253"/>
                  </a:lnTo>
                  <a:lnTo>
                    <a:pt x="21084" y="11418"/>
                  </a:lnTo>
                  <a:cubicBezTo>
                    <a:pt x="20984" y="9969"/>
                    <a:pt x="21090" y="7555"/>
                    <a:pt x="22930" y="7449"/>
                  </a:cubicBezTo>
                  <a:cubicBezTo>
                    <a:pt x="24414" y="7372"/>
                    <a:pt x="25497" y="7987"/>
                    <a:pt x="25994" y="9176"/>
                  </a:cubicBezTo>
                  <a:cubicBezTo>
                    <a:pt x="26550" y="10512"/>
                    <a:pt x="26207" y="12264"/>
                    <a:pt x="25301" y="13388"/>
                  </a:cubicBezTo>
                  <a:cubicBezTo>
                    <a:pt x="25846" y="13892"/>
                    <a:pt x="26259" y="14542"/>
                    <a:pt x="26461" y="15281"/>
                  </a:cubicBezTo>
                  <a:cubicBezTo>
                    <a:pt x="27089" y="11407"/>
                    <a:pt x="26366" y="8134"/>
                    <a:pt x="25041" y="5780"/>
                  </a:cubicBezTo>
                  <a:cubicBezTo>
                    <a:pt x="24302" y="4473"/>
                    <a:pt x="23384" y="3449"/>
                    <a:pt x="22403" y="2763"/>
                  </a:cubicBezTo>
                  <a:cubicBezTo>
                    <a:pt x="21432" y="2089"/>
                    <a:pt x="20410" y="1745"/>
                    <a:pt x="19444" y="1788"/>
                  </a:cubicBezTo>
                  <a:cubicBezTo>
                    <a:pt x="18557" y="1823"/>
                    <a:pt x="17724" y="2201"/>
                    <a:pt x="17061" y="2965"/>
                  </a:cubicBezTo>
                  <a:cubicBezTo>
                    <a:pt x="16967" y="3077"/>
                    <a:pt x="16825" y="3113"/>
                    <a:pt x="16754" y="3042"/>
                  </a:cubicBezTo>
                  <a:lnTo>
                    <a:pt x="16754" y="3042"/>
                  </a:lnTo>
                  <a:cubicBezTo>
                    <a:pt x="13227" y="0"/>
                    <a:pt x="11962" y="1373"/>
                    <a:pt x="10406" y="3077"/>
                  </a:cubicBezTo>
                  <a:cubicBezTo>
                    <a:pt x="9435" y="4131"/>
                    <a:pt x="8359" y="5302"/>
                    <a:pt x="6661" y="5792"/>
                  </a:cubicBezTo>
                  <a:cubicBezTo>
                    <a:pt x="4738" y="6348"/>
                    <a:pt x="3182" y="7052"/>
                    <a:pt x="2106" y="7904"/>
                  </a:cubicBezTo>
                  <a:cubicBezTo>
                    <a:pt x="178" y="9431"/>
                    <a:pt x="1" y="11293"/>
                    <a:pt x="1361" y="13436"/>
                  </a:cubicBezTo>
                  <a:cubicBezTo>
                    <a:pt x="2248" y="14843"/>
                    <a:pt x="3834" y="16405"/>
                    <a:pt x="6235" y="18127"/>
                  </a:cubicBezTo>
                  <a:cubicBezTo>
                    <a:pt x="6248" y="18138"/>
                    <a:pt x="6253" y="18144"/>
                    <a:pt x="6259" y="18151"/>
                  </a:cubicBezTo>
                  <a:cubicBezTo>
                    <a:pt x="6963" y="19008"/>
                    <a:pt x="7744" y="19872"/>
                    <a:pt x="8613" y="20658"/>
                  </a:cubicBezTo>
                  <a:cubicBezTo>
                    <a:pt x="8921" y="20942"/>
                    <a:pt x="9246" y="21215"/>
                    <a:pt x="9584" y="21469"/>
                  </a:cubicBezTo>
                  <a:cubicBezTo>
                    <a:pt x="8578" y="20322"/>
                    <a:pt x="7425" y="18777"/>
                    <a:pt x="7212" y="17494"/>
                  </a:cubicBezTo>
                  <a:cubicBezTo>
                    <a:pt x="6816" y="15169"/>
                    <a:pt x="6887" y="14359"/>
                    <a:pt x="6887" y="14353"/>
                  </a:cubicBezTo>
                  <a:cubicBezTo>
                    <a:pt x="6898" y="14228"/>
                    <a:pt x="6999" y="14097"/>
                    <a:pt x="7122" y="14062"/>
                  </a:cubicBezTo>
                  <a:cubicBezTo>
                    <a:pt x="8081" y="13707"/>
                    <a:pt x="8910" y="13139"/>
                    <a:pt x="9519" y="12459"/>
                  </a:cubicBezTo>
                  <a:cubicBezTo>
                    <a:pt x="10117" y="11790"/>
                    <a:pt x="10500" y="11009"/>
                    <a:pt x="10571" y="10223"/>
                  </a:cubicBezTo>
                  <a:cubicBezTo>
                    <a:pt x="10595" y="9999"/>
                    <a:pt x="10885" y="9832"/>
                    <a:pt x="10985" y="9993"/>
                  </a:cubicBezTo>
                  <a:cubicBezTo>
                    <a:pt x="11103" y="10176"/>
                    <a:pt x="11240" y="10353"/>
                    <a:pt x="11387" y="10507"/>
                  </a:cubicBezTo>
                  <a:cubicBezTo>
                    <a:pt x="12246" y="11413"/>
                    <a:pt x="13595" y="11885"/>
                    <a:pt x="15037" y="11945"/>
                  </a:cubicBezTo>
                  <a:close/>
                  <a:moveTo>
                    <a:pt x="23668" y="6135"/>
                  </a:moveTo>
                  <a:cubicBezTo>
                    <a:pt x="23504" y="6189"/>
                    <a:pt x="23420" y="5964"/>
                    <a:pt x="23575" y="5887"/>
                  </a:cubicBezTo>
                  <a:cubicBezTo>
                    <a:pt x="23817" y="5775"/>
                    <a:pt x="24023" y="5834"/>
                    <a:pt x="24195" y="6029"/>
                  </a:cubicBezTo>
                  <a:cubicBezTo>
                    <a:pt x="24249" y="6083"/>
                    <a:pt x="24160" y="6147"/>
                    <a:pt x="24107" y="6111"/>
                  </a:cubicBezTo>
                  <a:cubicBezTo>
                    <a:pt x="23971" y="6023"/>
                    <a:pt x="23805" y="6094"/>
                    <a:pt x="23668" y="6135"/>
                  </a:cubicBezTo>
                  <a:close/>
                  <a:moveTo>
                    <a:pt x="23414" y="6715"/>
                  </a:moveTo>
                  <a:cubicBezTo>
                    <a:pt x="23384" y="6679"/>
                    <a:pt x="23367" y="6627"/>
                    <a:pt x="23403" y="6585"/>
                  </a:cubicBezTo>
                  <a:cubicBezTo>
                    <a:pt x="23545" y="6438"/>
                    <a:pt x="23793" y="6479"/>
                    <a:pt x="23982" y="6509"/>
                  </a:cubicBezTo>
                  <a:cubicBezTo>
                    <a:pt x="24201" y="6544"/>
                    <a:pt x="24402" y="6621"/>
                    <a:pt x="24568" y="6774"/>
                  </a:cubicBezTo>
                  <a:cubicBezTo>
                    <a:pt x="24615" y="6815"/>
                    <a:pt x="24580" y="6916"/>
                    <a:pt x="24515" y="6892"/>
                  </a:cubicBezTo>
                  <a:cubicBezTo>
                    <a:pt x="24326" y="6840"/>
                    <a:pt x="24124" y="6821"/>
                    <a:pt x="23930" y="6815"/>
                  </a:cubicBezTo>
                  <a:cubicBezTo>
                    <a:pt x="23763" y="6810"/>
                    <a:pt x="23545" y="6845"/>
                    <a:pt x="23414" y="6715"/>
                  </a:cubicBezTo>
                  <a:close/>
                  <a:moveTo>
                    <a:pt x="13985" y="2610"/>
                  </a:moveTo>
                  <a:cubicBezTo>
                    <a:pt x="13926" y="2621"/>
                    <a:pt x="13885" y="2580"/>
                    <a:pt x="13849" y="2539"/>
                  </a:cubicBezTo>
                  <a:cubicBezTo>
                    <a:pt x="13760" y="2438"/>
                    <a:pt x="13885" y="2249"/>
                    <a:pt x="13967" y="2184"/>
                  </a:cubicBezTo>
                  <a:cubicBezTo>
                    <a:pt x="14062" y="2113"/>
                    <a:pt x="14174" y="2100"/>
                    <a:pt x="14281" y="2119"/>
                  </a:cubicBezTo>
                  <a:cubicBezTo>
                    <a:pt x="14475" y="2154"/>
                    <a:pt x="14423" y="2438"/>
                    <a:pt x="14234" y="2414"/>
                  </a:cubicBezTo>
                  <a:lnTo>
                    <a:pt x="14186" y="2414"/>
                  </a:lnTo>
                  <a:cubicBezTo>
                    <a:pt x="14198" y="2414"/>
                    <a:pt x="14169" y="2427"/>
                    <a:pt x="14169" y="2427"/>
                  </a:cubicBezTo>
                  <a:lnTo>
                    <a:pt x="14163" y="2433"/>
                  </a:lnTo>
                  <a:cubicBezTo>
                    <a:pt x="14115" y="2498"/>
                    <a:pt x="14115" y="2580"/>
                    <a:pt x="13985" y="2610"/>
                  </a:cubicBezTo>
                  <a:close/>
                  <a:moveTo>
                    <a:pt x="15002" y="2935"/>
                  </a:moveTo>
                  <a:cubicBezTo>
                    <a:pt x="14949" y="2971"/>
                    <a:pt x="14908" y="3030"/>
                    <a:pt x="14843" y="3047"/>
                  </a:cubicBezTo>
                  <a:cubicBezTo>
                    <a:pt x="14736" y="3077"/>
                    <a:pt x="14636" y="3006"/>
                    <a:pt x="14647" y="2888"/>
                  </a:cubicBezTo>
                  <a:cubicBezTo>
                    <a:pt x="14671" y="2687"/>
                    <a:pt x="14961" y="2640"/>
                    <a:pt x="15114" y="2604"/>
                  </a:cubicBezTo>
                  <a:cubicBezTo>
                    <a:pt x="15245" y="2580"/>
                    <a:pt x="15327" y="2799"/>
                    <a:pt x="15174" y="2853"/>
                  </a:cubicBezTo>
                  <a:cubicBezTo>
                    <a:pt x="15114" y="2876"/>
                    <a:pt x="15056" y="2900"/>
                    <a:pt x="15002" y="2935"/>
                  </a:cubicBezTo>
                  <a:close/>
                  <a:moveTo>
                    <a:pt x="15611" y="3320"/>
                  </a:moveTo>
                  <a:cubicBezTo>
                    <a:pt x="15534" y="3378"/>
                    <a:pt x="15482" y="3462"/>
                    <a:pt x="15387" y="3497"/>
                  </a:cubicBezTo>
                  <a:cubicBezTo>
                    <a:pt x="15310" y="3527"/>
                    <a:pt x="15233" y="3473"/>
                    <a:pt x="15228" y="3397"/>
                  </a:cubicBezTo>
                  <a:cubicBezTo>
                    <a:pt x="15204" y="3260"/>
                    <a:pt x="15316" y="3130"/>
                    <a:pt x="15428" y="3059"/>
                  </a:cubicBezTo>
                  <a:cubicBezTo>
                    <a:pt x="15512" y="3012"/>
                    <a:pt x="15676" y="2935"/>
                    <a:pt x="15777" y="3000"/>
                  </a:cubicBezTo>
                  <a:cubicBezTo>
                    <a:pt x="15777" y="3000"/>
                    <a:pt x="15783" y="3000"/>
                    <a:pt x="15783" y="3006"/>
                  </a:cubicBezTo>
                  <a:cubicBezTo>
                    <a:pt x="15860" y="3023"/>
                    <a:pt x="15895" y="3124"/>
                    <a:pt x="15818" y="3178"/>
                  </a:cubicBezTo>
                  <a:lnTo>
                    <a:pt x="15777" y="3219"/>
                  </a:lnTo>
                  <a:cubicBezTo>
                    <a:pt x="15766" y="3230"/>
                    <a:pt x="15742" y="3236"/>
                    <a:pt x="15725" y="3249"/>
                  </a:cubicBezTo>
                  <a:cubicBezTo>
                    <a:pt x="15689" y="3272"/>
                    <a:pt x="15647" y="3296"/>
                    <a:pt x="15611" y="3320"/>
                  </a:cubicBezTo>
                  <a:close/>
                  <a:moveTo>
                    <a:pt x="23698" y="5343"/>
                  </a:moveTo>
                  <a:cubicBezTo>
                    <a:pt x="23498" y="5330"/>
                    <a:pt x="23438" y="5366"/>
                    <a:pt x="23338" y="5360"/>
                  </a:cubicBezTo>
                  <a:cubicBezTo>
                    <a:pt x="23225" y="5349"/>
                    <a:pt x="23178" y="5195"/>
                    <a:pt x="23249" y="5117"/>
                  </a:cubicBezTo>
                  <a:cubicBezTo>
                    <a:pt x="23379" y="4970"/>
                    <a:pt x="23586" y="5065"/>
                    <a:pt x="23739" y="5106"/>
                  </a:cubicBezTo>
                  <a:cubicBezTo>
                    <a:pt x="23888" y="5147"/>
                    <a:pt x="23853" y="5354"/>
                    <a:pt x="23698" y="5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79"/>
            <p:cNvSpPr/>
            <p:nvPr/>
          </p:nvSpPr>
          <p:spPr>
            <a:xfrm>
              <a:off x="6364175" y="778550"/>
              <a:ext cx="471200" cy="459400"/>
            </a:xfrm>
            <a:custGeom>
              <a:avLst/>
              <a:gdLst/>
              <a:ahLst/>
              <a:cxnLst/>
              <a:rect l="l" t="t" r="r" b="b"/>
              <a:pathLst>
                <a:path w="18848" h="18376" extrusionOk="0">
                  <a:moveTo>
                    <a:pt x="12683" y="2911"/>
                  </a:moveTo>
                  <a:cubicBezTo>
                    <a:pt x="11310" y="4095"/>
                    <a:pt x="9352" y="4639"/>
                    <a:pt x="7555" y="4562"/>
                  </a:cubicBezTo>
                  <a:cubicBezTo>
                    <a:pt x="6040" y="4503"/>
                    <a:pt x="4620" y="4000"/>
                    <a:pt x="3714" y="3047"/>
                  </a:cubicBezTo>
                  <a:cubicBezTo>
                    <a:pt x="3667" y="2995"/>
                    <a:pt x="3621" y="2946"/>
                    <a:pt x="3572" y="2894"/>
                  </a:cubicBezTo>
                  <a:cubicBezTo>
                    <a:pt x="3124" y="4556"/>
                    <a:pt x="1639" y="5917"/>
                    <a:pt x="0" y="6580"/>
                  </a:cubicBezTo>
                  <a:cubicBezTo>
                    <a:pt x="6" y="6935"/>
                    <a:pt x="47" y="7786"/>
                    <a:pt x="325" y="9414"/>
                  </a:cubicBezTo>
                  <a:cubicBezTo>
                    <a:pt x="697" y="11607"/>
                    <a:pt x="4028" y="14702"/>
                    <a:pt x="4189" y="14855"/>
                  </a:cubicBezTo>
                  <a:cubicBezTo>
                    <a:pt x="4230" y="14891"/>
                    <a:pt x="4247" y="14951"/>
                    <a:pt x="4235" y="15015"/>
                  </a:cubicBezTo>
                  <a:cubicBezTo>
                    <a:pt x="4348" y="15110"/>
                    <a:pt x="4460" y="15205"/>
                    <a:pt x="4579" y="15311"/>
                  </a:cubicBezTo>
                  <a:cubicBezTo>
                    <a:pt x="5945" y="16505"/>
                    <a:pt x="8080" y="18375"/>
                    <a:pt x="12175" y="16819"/>
                  </a:cubicBezTo>
                  <a:cubicBezTo>
                    <a:pt x="14056" y="16103"/>
                    <a:pt x="15470" y="14915"/>
                    <a:pt x="16492" y="13654"/>
                  </a:cubicBezTo>
                  <a:cubicBezTo>
                    <a:pt x="16576" y="13559"/>
                    <a:pt x="16653" y="13460"/>
                    <a:pt x="16724" y="13365"/>
                  </a:cubicBezTo>
                  <a:cubicBezTo>
                    <a:pt x="16735" y="13288"/>
                    <a:pt x="16776" y="13228"/>
                    <a:pt x="16836" y="13211"/>
                  </a:cubicBezTo>
                  <a:cubicBezTo>
                    <a:pt x="18285" y="11259"/>
                    <a:pt x="18842" y="9272"/>
                    <a:pt x="18835" y="8704"/>
                  </a:cubicBezTo>
                  <a:cubicBezTo>
                    <a:pt x="18835" y="8679"/>
                    <a:pt x="18842" y="8655"/>
                    <a:pt x="18848" y="8638"/>
                  </a:cubicBezTo>
                  <a:cubicBezTo>
                    <a:pt x="18842" y="8141"/>
                    <a:pt x="18741" y="7680"/>
                    <a:pt x="18564" y="7260"/>
                  </a:cubicBezTo>
                  <a:cubicBezTo>
                    <a:pt x="18327" y="6686"/>
                    <a:pt x="17955" y="6201"/>
                    <a:pt x="17510" y="5829"/>
                  </a:cubicBezTo>
                  <a:cubicBezTo>
                    <a:pt x="17422" y="5758"/>
                    <a:pt x="17445" y="5597"/>
                    <a:pt x="17551" y="5485"/>
                  </a:cubicBezTo>
                  <a:cubicBezTo>
                    <a:pt x="18209" y="4781"/>
                    <a:pt x="18558" y="3710"/>
                    <a:pt x="18498" y="2711"/>
                  </a:cubicBezTo>
                  <a:cubicBezTo>
                    <a:pt x="18480" y="2337"/>
                    <a:pt x="18403" y="1971"/>
                    <a:pt x="18261" y="1633"/>
                  </a:cubicBezTo>
                  <a:cubicBezTo>
                    <a:pt x="17818" y="557"/>
                    <a:pt x="16825" y="0"/>
                    <a:pt x="15481" y="71"/>
                  </a:cubicBezTo>
                  <a:cubicBezTo>
                    <a:pt x="13600" y="172"/>
                    <a:pt x="14286" y="4148"/>
                    <a:pt x="14327" y="4396"/>
                  </a:cubicBezTo>
                  <a:cubicBezTo>
                    <a:pt x="14381" y="4633"/>
                    <a:pt x="14038" y="4876"/>
                    <a:pt x="13920" y="4704"/>
                  </a:cubicBezTo>
                  <a:close/>
                  <a:moveTo>
                    <a:pt x="9393" y="7786"/>
                  </a:moveTo>
                  <a:cubicBezTo>
                    <a:pt x="9748" y="8207"/>
                    <a:pt x="9879" y="8679"/>
                    <a:pt x="9696" y="8833"/>
                  </a:cubicBezTo>
                  <a:cubicBezTo>
                    <a:pt x="9507" y="8980"/>
                    <a:pt x="9074" y="8762"/>
                    <a:pt x="8726" y="8336"/>
                  </a:cubicBezTo>
                  <a:cubicBezTo>
                    <a:pt x="8377" y="7910"/>
                    <a:pt x="8241" y="7443"/>
                    <a:pt x="8424" y="7290"/>
                  </a:cubicBezTo>
                  <a:cubicBezTo>
                    <a:pt x="8613" y="7135"/>
                    <a:pt x="9046" y="7361"/>
                    <a:pt x="9393" y="7786"/>
                  </a:cubicBezTo>
                  <a:close/>
                  <a:moveTo>
                    <a:pt x="2644" y="10271"/>
                  </a:moveTo>
                  <a:cubicBezTo>
                    <a:pt x="3100" y="8218"/>
                    <a:pt x="4702" y="8461"/>
                    <a:pt x="4708" y="8461"/>
                  </a:cubicBezTo>
                  <a:cubicBezTo>
                    <a:pt x="4822" y="8478"/>
                    <a:pt x="4928" y="8603"/>
                    <a:pt x="4940" y="8745"/>
                  </a:cubicBezTo>
                  <a:cubicBezTo>
                    <a:pt x="4957" y="8881"/>
                    <a:pt x="4874" y="8988"/>
                    <a:pt x="4762" y="8969"/>
                  </a:cubicBezTo>
                  <a:cubicBezTo>
                    <a:pt x="4756" y="8969"/>
                    <a:pt x="3437" y="8762"/>
                    <a:pt x="3053" y="10501"/>
                  </a:cubicBezTo>
                  <a:cubicBezTo>
                    <a:pt x="3023" y="10626"/>
                    <a:pt x="2911" y="10673"/>
                    <a:pt x="2799" y="10613"/>
                  </a:cubicBezTo>
                  <a:cubicBezTo>
                    <a:pt x="2685" y="10549"/>
                    <a:pt x="2621" y="10389"/>
                    <a:pt x="2644" y="10271"/>
                  </a:cubicBezTo>
                  <a:close/>
                  <a:moveTo>
                    <a:pt x="976" y="8691"/>
                  </a:moveTo>
                  <a:cubicBezTo>
                    <a:pt x="1029" y="8685"/>
                    <a:pt x="1071" y="8739"/>
                    <a:pt x="1047" y="8792"/>
                  </a:cubicBezTo>
                  <a:cubicBezTo>
                    <a:pt x="981" y="8939"/>
                    <a:pt x="893" y="8975"/>
                    <a:pt x="792" y="9117"/>
                  </a:cubicBezTo>
                  <a:cubicBezTo>
                    <a:pt x="692" y="9272"/>
                    <a:pt x="449" y="9081"/>
                    <a:pt x="574" y="8934"/>
                  </a:cubicBezTo>
                  <a:cubicBezTo>
                    <a:pt x="680" y="8803"/>
                    <a:pt x="798" y="8704"/>
                    <a:pt x="976" y="8691"/>
                  </a:cubicBezTo>
                  <a:close/>
                  <a:moveTo>
                    <a:pt x="828" y="7786"/>
                  </a:moveTo>
                  <a:cubicBezTo>
                    <a:pt x="817" y="7857"/>
                    <a:pt x="763" y="7904"/>
                    <a:pt x="716" y="7958"/>
                  </a:cubicBezTo>
                  <a:lnTo>
                    <a:pt x="662" y="8022"/>
                  </a:lnTo>
                  <a:cubicBezTo>
                    <a:pt x="697" y="8147"/>
                    <a:pt x="503" y="8242"/>
                    <a:pt x="426" y="8123"/>
                  </a:cubicBezTo>
                  <a:cubicBezTo>
                    <a:pt x="361" y="8029"/>
                    <a:pt x="391" y="7910"/>
                    <a:pt x="456" y="7822"/>
                  </a:cubicBezTo>
                  <a:cubicBezTo>
                    <a:pt x="514" y="7745"/>
                    <a:pt x="615" y="7639"/>
                    <a:pt x="721" y="7644"/>
                  </a:cubicBezTo>
                  <a:cubicBezTo>
                    <a:pt x="746" y="7639"/>
                    <a:pt x="768" y="7639"/>
                    <a:pt x="792" y="7644"/>
                  </a:cubicBezTo>
                  <a:cubicBezTo>
                    <a:pt x="828" y="7650"/>
                    <a:pt x="852" y="7686"/>
                    <a:pt x="852" y="7721"/>
                  </a:cubicBezTo>
                  <a:cubicBezTo>
                    <a:pt x="846" y="7745"/>
                    <a:pt x="839" y="7762"/>
                    <a:pt x="828" y="7786"/>
                  </a:cubicBezTo>
                  <a:close/>
                  <a:moveTo>
                    <a:pt x="15995" y="3734"/>
                  </a:moveTo>
                  <a:cubicBezTo>
                    <a:pt x="15683" y="3598"/>
                    <a:pt x="15339" y="3509"/>
                    <a:pt x="15115" y="3230"/>
                  </a:cubicBezTo>
                  <a:cubicBezTo>
                    <a:pt x="14730" y="2746"/>
                    <a:pt x="14654" y="1977"/>
                    <a:pt x="15031" y="1468"/>
                  </a:cubicBezTo>
                  <a:cubicBezTo>
                    <a:pt x="15339" y="1048"/>
                    <a:pt x="15878" y="830"/>
                    <a:pt x="16386" y="972"/>
                  </a:cubicBezTo>
                  <a:cubicBezTo>
                    <a:pt x="17025" y="1149"/>
                    <a:pt x="17344" y="1794"/>
                    <a:pt x="17267" y="2414"/>
                  </a:cubicBezTo>
                  <a:cubicBezTo>
                    <a:pt x="17256" y="2498"/>
                    <a:pt x="17144" y="2498"/>
                    <a:pt x="17114" y="2432"/>
                  </a:cubicBezTo>
                  <a:cubicBezTo>
                    <a:pt x="16937" y="1995"/>
                    <a:pt x="16724" y="1385"/>
                    <a:pt x="16186" y="1321"/>
                  </a:cubicBezTo>
                  <a:cubicBezTo>
                    <a:pt x="15801" y="1273"/>
                    <a:pt x="15399" y="1480"/>
                    <a:pt x="15239" y="1840"/>
                  </a:cubicBezTo>
                  <a:cubicBezTo>
                    <a:pt x="15132" y="2083"/>
                    <a:pt x="15121" y="2350"/>
                    <a:pt x="15192" y="2604"/>
                  </a:cubicBezTo>
                  <a:cubicBezTo>
                    <a:pt x="15293" y="2946"/>
                    <a:pt x="15463" y="3101"/>
                    <a:pt x="15741" y="3301"/>
                  </a:cubicBezTo>
                  <a:cubicBezTo>
                    <a:pt x="16120" y="3574"/>
                    <a:pt x="16582" y="3615"/>
                    <a:pt x="16546" y="4183"/>
                  </a:cubicBezTo>
                  <a:cubicBezTo>
                    <a:pt x="16541" y="4243"/>
                    <a:pt x="16481" y="4267"/>
                    <a:pt x="16445" y="4278"/>
                  </a:cubicBezTo>
                  <a:cubicBezTo>
                    <a:pt x="16345" y="4314"/>
                    <a:pt x="16333" y="4160"/>
                    <a:pt x="16328" y="4106"/>
                  </a:cubicBezTo>
                  <a:cubicBezTo>
                    <a:pt x="16309" y="3899"/>
                    <a:pt x="16173" y="3811"/>
                    <a:pt x="15995" y="3734"/>
                  </a:cubicBezTo>
                  <a:close/>
                  <a:moveTo>
                    <a:pt x="6454" y="6916"/>
                  </a:moveTo>
                  <a:cubicBezTo>
                    <a:pt x="6430" y="7041"/>
                    <a:pt x="6318" y="7094"/>
                    <a:pt x="6206" y="7028"/>
                  </a:cubicBezTo>
                  <a:cubicBezTo>
                    <a:pt x="6092" y="6964"/>
                    <a:pt x="6029" y="6810"/>
                    <a:pt x="6051" y="6686"/>
                  </a:cubicBezTo>
                  <a:cubicBezTo>
                    <a:pt x="6507" y="4633"/>
                    <a:pt x="8110" y="4876"/>
                    <a:pt x="8116" y="4876"/>
                  </a:cubicBezTo>
                  <a:cubicBezTo>
                    <a:pt x="8229" y="4893"/>
                    <a:pt x="8336" y="5018"/>
                    <a:pt x="8347" y="5160"/>
                  </a:cubicBezTo>
                  <a:cubicBezTo>
                    <a:pt x="8358" y="5302"/>
                    <a:pt x="8282" y="5403"/>
                    <a:pt x="8170" y="5384"/>
                  </a:cubicBezTo>
                  <a:cubicBezTo>
                    <a:pt x="8164" y="5384"/>
                    <a:pt x="6845" y="5183"/>
                    <a:pt x="6454" y="6916"/>
                  </a:cubicBezTo>
                  <a:close/>
                  <a:moveTo>
                    <a:pt x="9388" y="11939"/>
                  </a:moveTo>
                  <a:cubicBezTo>
                    <a:pt x="9472" y="11880"/>
                    <a:pt x="9606" y="11927"/>
                    <a:pt x="9677" y="12051"/>
                  </a:cubicBezTo>
                  <a:cubicBezTo>
                    <a:pt x="9755" y="12182"/>
                    <a:pt x="9743" y="12335"/>
                    <a:pt x="9655" y="12395"/>
                  </a:cubicBezTo>
                  <a:cubicBezTo>
                    <a:pt x="8400" y="13311"/>
                    <a:pt x="7477" y="11880"/>
                    <a:pt x="8306" y="11300"/>
                  </a:cubicBezTo>
                  <a:cubicBezTo>
                    <a:pt x="8407" y="11235"/>
                    <a:pt x="8412" y="11175"/>
                    <a:pt x="8377" y="11123"/>
                  </a:cubicBezTo>
                  <a:cubicBezTo>
                    <a:pt x="8164" y="10826"/>
                    <a:pt x="7613" y="10525"/>
                    <a:pt x="7400" y="10307"/>
                  </a:cubicBezTo>
                  <a:cubicBezTo>
                    <a:pt x="7299" y="10206"/>
                    <a:pt x="7271" y="10045"/>
                    <a:pt x="7335" y="9946"/>
                  </a:cubicBezTo>
                  <a:cubicBezTo>
                    <a:pt x="7394" y="9851"/>
                    <a:pt x="7525" y="9851"/>
                    <a:pt x="7619" y="9952"/>
                  </a:cubicBezTo>
                  <a:cubicBezTo>
                    <a:pt x="7667" y="9998"/>
                    <a:pt x="7779" y="10081"/>
                    <a:pt x="7903" y="10176"/>
                  </a:cubicBezTo>
                  <a:cubicBezTo>
                    <a:pt x="8164" y="10359"/>
                    <a:pt x="8483" y="10590"/>
                    <a:pt x="8661" y="10850"/>
                  </a:cubicBezTo>
                  <a:cubicBezTo>
                    <a:pt x="8891" y="11175"/>
                    <a:pt x="8939" y="11501"/>
                    <a:pt x="8577" y="11756"/>
                  </a:cubicBezTo>
                  <a:cubicBezTo>
                    <a:pt x="8448" y="11844"/>
                    <a:pt x="8394" y="11945"/>
                    <a:pt x="8407" y="12022"/>
                  </a:cubicBezTo>
                  <a:cubicBezTo>
                    <a:pt x="8418" y="12076"/>
                    <a:pt x="8483" y="12122"/>
                    <a:pt x="8536" y="12147"/>
                  </a:cubicBezTo>
                  <a:cubicBezTo>
                    <a:pt x="8732" y="12235"/>
                    <a:pt x="9027" y="12205"/>
                    <a:pt x="9388" y="11939"/>
                  </a:cubicBezTo>
                  <a:close/>
                  <a:moveTo>
                    <a:pt x="11701" y="11033"/>
                  </a:moveTo>
                  <a:cubicBezTo>
                    <a:pt x="11772" y="10957"/>
                    <a:pt x="11902" y="10981"/>
                    <a:pt x="11985" y="11087"/>
                  </a:cubicBezTo>
                  <a:cubicBezTo>
                    <a:pt x="11992" y="11093"/>
                    <a:pt x="13636" y="13105"/>
                    <a:pt x="12080" y="14577"/>
                  </a:cubicBezTo>
                  <a:cubicBezTo>
                    <a:pt x="11211" y="15399"/>
                    <a:pt x="10116" y="15364"/>
                    <a:pt x="9429" y="15139"/>
                  </a:cubicBezTo>
                  <a:cubicBezTo>
                    <a:pt x="9139" y="15044"/>
                    <a:pt x="8803" y="14873"/>
                    <a:pt x="8661" y="14637"/>
                  </a:cubicBezTo>
                  <a:cubicBezTo>
                    <a:pt x="8560" y="14465"/>
                    <a:pt x="8554" y="14312"/>
                    <a:pt x="8666" y="14192"/>
                  </a:cubicBezTo>
                  <a:close/>
                  <a:moveTo>
                    <a:pt x="4951" y="10673"/>
                  </a:moveTo>
                  <a:cubicBezTo>
                    <a:pt x="5134" y="10520"/>
                    <a:pt x="5567" y="10744"/>
                    <a:pt x="5915" y="11170"/>
                  </a:cubicBezTo>
                  <a:cubicBezTo>
                    <a:pt x="6264" y="11596"/>
                    <a:pt x="6401" y="12063"/>
                    <a:pt x="6217" y="12218"/>
                  </a:cubicBezTo>
                  <a:cubicBezTo>
                    <a:pt x="6029" y="12365"/>
                    <a:pt x="5596" y="12147"/>
                    <a:pt x="5248" y="11721"/>
                  </a:cubicBezTo>
                  <a:cubicBezTo>
                    <a:pt x="4898" y="11295"/>
                    <a:pt x="4762" y="10826"/>
                    <a:pt x="4951" y="10673"/>
                  </a:cubicBezTo>
                  <a:close/>
                  <a:moveTo>
                    <a:pt x="585" y="7200"/>
                  </a:moveTo>
                  <a:lnTo>
                    <a:pt x="555" y="7290"/>
                  </a:lnTo>
                  <a:cubicBezTo>
                    <a:pt x="533" y="7366"/>
                    <a:pt x="473" y="7426"/>
                    <a:pt x="391" y="7407"/>
                  </a:cubicBezTo>
                  <a:cubicBezTo>
                    <a:pt x="213" y="7378"/>
                    <a:pt x="260" y="7118"/>
                    <a:pt x="342" y="7023"/>
                  </a:cubicBezTo>
                  <a:cubicBezTo>
                    <a:pt x="426" y="6935"/>
                    <a:pt x="467" y="6935"/>
                    <a:pt x="568" y="6940"/>
                  </a:cubicBezTo>
                  <a:cubicBezTo>
                    <a:pt x="656" y="6952"/>
                    <a:pt x="686" y="7058"/>
                    <a:pt x="633" y="7123"/>
                  </a:cubicBezTo>
                  <a:cubicBezTo>
                    <a:pt x="633" y="7123"/>
                    <a:pt x="626" y="7129"/>
                    <a:pt x="621" y="7135"/>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79"/>
            <p:cNvSpPr/>
            <p:nvPr/>
          </p:nvSpPr>
          <p:spPr>
            <a:xfrm>
              <a:off x="6587650" y="1051275"/>
              <a:ext cx="34775" cy="36550"/>
            </a:xfrm>
            <a:custGeom>
              <a:avLst/>
              <a:gdLst/>
              <a:ahLst/>
              <a:cxnLst/>
              <a:rect l="l" t="t" r="r" b="b"/>
              <a:pathLst>
                <a:path w="1391" h="1462" extrusionOk="0">
                  <a:moveTo>
                    <a:pt x="1153" y="59"/>
                  </a:moveTo>
                  <a:cubicBezTo>
                    <a:pt x="1235" y="1"/>
                    <a:pt x="1390" y="788"/>
                    <a:pt x="1046" y="1243"/>
                  </a:cubicBezTo>
                  <a:cubicBezTo>
                    <a:pt x="970" y="1344"/>
                    <a:pt x="863" y="1415"/>
                    <a:pt x="745" y="1462"/>
                  </a:cubicBezTo>
                  <a:cubicBezTo>
                    <a:pt x="809" y="1391"/>
                    <a:pt x="809" y="1255"/>
                    <a:pt x="738" y="1142"/>
                  </a:cubicBezTo>
                  <a:cubicBezTo>
                    <a:pt x="667" y="1018"/>
                    <a:pt x="533" y="971"/>
                    <a:pt x="449" y="1030"/>
                  </a:cubicBezTo>
                  <a:cubicBezTo>
                    <a:pt x="284" y="1154"/>
                    <a:pt x="135" y="1225"/>
                    <a:pt x="0" y="1255"/>
                  </a:cubicBezTo>
                  <a:cubicBezTo>
                    <a:pt x="419" y="817"/>
                    <a:pt x="1088" y="107"/>
                    <a:pt x="1153" y="59"/>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79"/>
            <p:cNvSpPr/>
            <p:nvPr/>
          </p:nvSpPr>
          <p:spPr>
            <a:xfrm>
              <a:off x="6931925" y="604350"/>
              <a:ext cx="225425" cy="495450"/>
            </a:xfrm>
            <a:custGeom>
              <a:avLst/>
              <a:gdLst/>
              <a:ahLst/>
              <a:cxnLst/>
              <a:rect l="l" t="t" r="r" b="b"/>
              <a:pathLst>
                <a:path w="9017" h="19818" extrusionOk="0">
                  <a:moveTo>
                    <a:pt x="1279" y="5229"/>
                  </a:moveTo>
                  <a:cubicBezTo>
                    <a:pt x="1834" y="5567"/>
                    <a:pt x="2514" y="5969"/>
                    <a:pt x="3207" y="6520"/>
                  </a:cubicBezTo>
                  <a:cubicBezTo>
                    <a:pt x="3354" y="6632"/>
                    <a:pt x="3491" y="6785"/>
                    <a:pt x="3609" y="6957"/>
                  </a:cubicBezTo>
                  <a:cubicBezTo>
                    <a:pt x="4313" y="7998"/>
                    <a:pt x="4502" y="10039"/>
                    <a:pt x="4372" y="11986"/>
                  </a:cubicBezTo>
                  <a:cubicBezTo>
                    <a:pt x="4242" y="13873"/>
                    <a:pt x="3822" y="15689"/>
                    <a:pt x="3302" y="16404"/>
                  </a:cubicBezTo>
                  <a:cubicBezTo>
                    <a:pt x="3313" y="16860"/>
                    <a:pt x="3851" y="17659"/>
                    <a:pt x="4455" y="18564"/>
                  </a:cubicBezTo>
                  <a:cubicBezTo>
                    <a:pt x="4727" y="18965"/>
                    <a:pt x="5011" y="19386"/>
                    <a:pt x="5271" y="19817"/>
                  </a:cubicBezTo>
                  <a:cubicBezTo>
                    <a:pt x="9017" y="16423"/>
                    <a:pt x="6969" y="11571"/>
                    <a:pt x="5779" y="8743"/>
                  </a:cubicBezTo>
                  <a:cubicBezTo>
                    <a:pt x="5260" y="7519"/>
                    <a:pt x="4886" y="6643"/>
                    <a:pt x="5165" y="6247"/>
                  </a:cubicBezTo>
                  <a:cubicBezTo>
                    <a:pt x="5804" y="5324"/>
                    <a:pt x="5331" y="3958"/>
                    <a:pt x="5331" y="3951"/>
                  </a:cubicBezTo>
                  <a:cubicBezTo>
                    <a:pt x="5307" y="3875"/>
                    <a:pt x="5307" y="3792"/>
                    <a:pt x="5342" y="3733"/>
                  </a:cubicBezTo>
                  <a:cubicBezTo>
                    <a:pt x="5342" y="3727"/>
                    <a:pt x="6467" y="1734"/>
                    <a:pt x="6147" y="1367"/>
                  </a:cubicBezTo>
                  <a:cubicBezTo>
                    <a:pt x="6099" y="1308"/>
                    <a:pt x="5964" y="1396"/>
                    <a:pt x="5798" y="1538"/>
                  </a:cubicBezTo>
                  <a:cubicBezTo>
                    <a:pt x="5538" y="1758"/>
                    <a:pt x="5260" y="2130"/>
                    <a:pt x="5052" y="2414"/>
                  </a:cubicBezTo>
                  <a:cubicBezTo>
                    <a:pt x="5047" y="2419"/>
                    <a:pt x="5047" y="2425"/>
                    <a:pt x="5041" y="2432"/>
                  </a:cubicBezTo>
                  <a:cubicBezTo>
                    <a:pt x="4851" y="2686"/>
                    <a:pt x="4709" y="2875"/>
                    <a:pt x="4591" y="2870"/>
                  </a:cubicBezTo>
                  <a:cubicBezTo>
                    <a:pt x="4331" y="2870"/>
                    <a:pt x="4277" y="2461"/>
                    <a:pt x="4201" y="1911"/>
                  </a:cubicBezTo>
                  <a:cubicBezTo>
                    <a:pt x="4130" y="1367"/>
                    <a:pt x="4023" y="604"/>
                    <a:pt x="3851" y="196"/>
                  </a:cubicBezTo>
                  <a:cubicBezTo>
                    <a:pt x="3799" y="71"/>
                    <a:pt x="3751" y="0"/>
                    <a:pt x="3698" y="19"/>
                  </a:cubicBezTo>
                  <a:cubicBezTo>
                    <a:pt x="3308" y="183"/>
                    <a:pt x="3259" y="1325"/>
                    <a:pt x="3231" y="2035"/>
                  </a:cubicBezTo>
                  <a:cubicBezTo>
                    <a:pt x="3218" y="2449"/>
                    <a:pt x="3201" y="2752"/>
                    <a:pt x="3065" y="2810"/>
                  </a:cubicBezTo>
                  <a:cubicBezTo>
                    <a:pt x="2887" y="2875"/>
                    <a:pt x="2650" y="2574"/>
                    <a:pt x="2349" y="2189"/>
                  </a:cubicBezTo>
                  <a:cubicBezTo>
                    <a:pt x="2077" y="1840"/>
                    <a:pt x="1733" y="1403"/>
                    <a:pt x="1462" y="1166"/>
                  </a:cubicBezTo>
                  <a:cubicBezTo>
                    <a:pt x="1337" y="1059"/>
                    <a:pt x="1243" y="1000"/>
                    <a:pt x="1213" y="1035"/>
                  </a:cubicBezTo>
                  <a:cubicBezTo>
                    <a:pt x="1023" y="1261"/>
                    <a:pt x="1604" y="2799"/>
                    <a:pt x="1929" y="3667"/>
                  </a:cubicBezTo>
                  <a:cubicBezTo>
                    <a:pt x="1940" y="3703"/>
                    <a:pt x="1953" y="3733"/>
                    <a:pt x="1964" y="3768"/>
                  </a:cubicBezTo>
                  <a:cubicBezTo>
                    <a:pt x="2166" y="3579"/>
                    <a:pt x="2450" y="3467"/>
                    <a:pt x="2727" y="3467"/>
                  </a:cubicBezTo>
                  <a:cubicBezTo>
                    <a:pt x="3313" y="3467"/>
                    <a:pt x="3709" y="3899"/>
                    <a:pt x="3846" y="4549"/>
                  </a:cubicBezTo>
                  <a:cubicBezTo>
                    <a:pt x="3875" y="4691"/>
                    <a:pt x="3805" y="4810"/>
                    <a:pt x="3692" y="4810"/>
                  </a:cubicBezTo>
                  <a:cubicBezTo>
                    <a:pt x="3579" y="4816"/>
                    <a:pt x="3467" y="4704"/>
                    <a:pt x="3437" y="4562"/>
                  </a:cubicBezTo>
                  <a:cubicBezTo>
                    <a:pt x="3390" y="4301"/>
                    <a:pt x="3283" y="4147"/>
                    <a:pt x="3166" y="4065"/>
                  </a:cubicBezTo>
                  <a:cubicBezTo>
                    <a:pt x="2958" y="3929"/>
                    <a:pt x="2669" y="3964"/>
                    <a:pt x="2456" y="4065"/>
                  </a:cubicBezTo>
                  <a:cubicBezTo>
                    <a:pt x="2295" y="4147"/>
                    <a:pt x="2177" y="4254"/>
                    <a:pt x="2153" y="4355"/>
                  </a:cubicBezTo>
                  <a:lnTo>
                    <a:pt x="2148" y="4360"/>
                  </a:lnTo>
                  <a:cubicBezTo>
                    <a:pt x="2159" y="4448"/>
                    <a:pt x="2153" y="4514"/>
                    <a:pt x="2123" y="4555"/>
                  </a:cubicBezTo>
                  <a:cubicBezTo>
                    <a:pt x="2030" y="4680"/>
                    <a:pt x="1875" y="4597"/>
                    <a:pt x="1651" y="4467"/>
                  </a:cubicBezTo>
                  <a:cubicBezTo>
                    <a:pt x="1243" y="4235"/>
                    <a:pt x="408" y="3768"/>
                    <a:pt x="143" y="4224"/>
                  </a:cubicBezTo>
                  <a:cubicBezTo>
                    <a:pt x="1" y="4472"/>
                    <a:pt x="498" y="4768"/>
                    <a:pt x="1279" y="5229"/>
                  </a:cubicBezTo>
                  <a:close/>
                  <a:moveTo>
                    <a:pt x="6183" y="17256"/>
                  </a:moveTo>
                  <a:cubicBezTo>
                    <a:pt x="6241" y="17286"/>
                    <a:pt x="6312" y="17333"/>
                    <a:pt x="6325" y="17411"/>
                  </a:cubicBezTo>
                  <a:cubicBezTo>
                    <a:pt x="6330" y="17463"/>
                    <a:pt x="6289" y="17510"/>
                    <a:pt x="6241" y="17529"/>
                  </a:cubicBezTo>
                  <a:cubicBezTo>
                    <a:pt x="6052" y="17600"/>
                    <a:pt x="5686" y="17346"/>
                    <a:pt x="5833" y="17008"/>
                  </a:cubicBezTo>
                  <a:cubicBezTo>
                    <a:pt x="5875" y="16914"/>
                    <a:pt x="6011" y="16949"/>
                    <a:pt x="6022" y="17043"/>
                  </a:cubicBezTo>
                  <a:cubicBezTo>
                    <a:pt x="6035" y="17127"/>
                    <a:pt x="6112" y="17215"/>
                    <a:pt x="6183" y="17256"/>
                  </a:cubicBezTo>
                  <a:close/>
                  <a:moveTo>
                    <a:pt x="5774" y="17949"/>
                  </a:moveTo>
                  <a:cubicBezTo>
                    <a:pt x="5875" y="17990"/>
                    <a:pt x="5822" y="18156"/>
                    <a:pt x="5716" y="18132"/>
                  </a:cubicBezTo>
                  <a:cubicBezTo>
                    <a:pt x="5538" y="18085"/>
                    <a:pt x="5473" y="17913"/>
                    <a:pt x="5531" y="17788"/>
                  </a:cubicBezTo>
                  <a:cubicBezTo>
                    <a:pt x="5561" y="17718"/>
                    <a:pt x="5667" y="17742"/>
                    <a:pt x="5673" y="17813"/>
                  </a:cubicBezTo>
                  <a:lnTo>
                    <a:pt x="5673" y="17818"/>
                  </a:lnTo>
                  <a:lnTo>
                    <a:pt x="5686" y="17848"/>
                  </a:lnTo>
                  <a:cubicBezTo>
                    <a:pt x="5708" y="17908"/>
                    <a:pt x="5757" y="17936"/>
                    <a:pt x="5751" y="17936"/>
                  </a:cubicBezTo>
                  <a:cubicBezTo>
                    <a:pt x="5762" y="17936"/>
                    <a:pt x="5768" y="17943"/>
                    <a:pt x="5774" y="17949"/>
                  </a:cubicBezTo>
                  <a:close/>
                  <a:moveTo>
                    <a:pt x="5034" y="18061"/>
                  </a:moveTo>
                  <a:cubicBezTo>
                    <a:pt x="5129" y="18168"/>
                    <a:pt x="5254" y="18256"/>
                    <a:pt x="5336" y="18375"/>
                  </a:cubicBezTo>
                  <a:cubicBezTo>
                    <a:pt x="5389" y="18457"/>
                    <a:pt x="5555" y="18646"/>
                    <a:pt x="5432" y="18735"/>
                  </a:cubicBezTo>
                  <a:cubicBezTo>
                    <a:pt x="5312" y="18818"/>
                    <a:pt x="5176" y="18605"/>
                    <a:pt x="5129" y="18523"/>
                  </a:cubicBezTo>
                  <a:cubicBezTo>
                    <a:pt x="5047" y="18398"/>
                    <a:pt x="4999" y="18263"/>
                    <a:pt x="4928" y="18132"/>
                  </a:cubicBezTo>
                  <a:cubicBezTo>
                    <a:pt x="4881" y="18061"/>
                    <a:pt x="4982" y="17990"/>
                    <a:pt x="5034" y="1806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79"/>
            <p:cNvSpPr/>
            <p:nvPr/>
          </p:nvSpPr>
          <p:spPr>
            <a:xfrm>
              <a:off x="6591475" y="1068575"/>
              <a:ext cx="91425" cy="81800"/>
            </a:xfrm>
            <a:custGeom>
              <a:avLst/>
              <a:gdLst/>
              <a:ahLst/>
              <a:cxnLst/>
              <a:rect l="l" t="t" r="r" b="b"/>
              <a:pathLst>
                <a:path w="3657" h="3272" extrusionOk="0">
                  <a:moveTo>
                    <a:pt x="2687" y="2545"/>
                  </a:moveTo>
                  <a:cubicBezTo>
                    <a:pt x="3656" y="1627"/>
                    <a:pt x="3077" y="462"/>
                    <a:pt x="2775" y="0"/>
                  </a:cubicBezTo>
                  <a:lnTo>
                    <a:pt x="0" y="2894"/>
                  </a:lnTo>
                  <a:cubicBezTo>
                    <a:pt x="88" y="2946"/>
                    <a:pt x="208" y="3000"/>
                    <a:pt x="350" y="3047"/>
                  </a:cubicBezTo>
                  <a:cubicBezTo>
                    <a:pt x="959" y="3249"/>
                    <a:pt x="1917" y="3272"/>
                    <a:pt x="2687" y="25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79"/>
            <p:cNvSpPr/>
            <p:nvPr/>
          </p:nvSpPr>
          <p:spPr>
            <a:xfrm>
              <a:off x="6675500" y="1342025"/>
              <a:ext cx="54150" cy="95275"/>
            </a:xfrm>
            <a:custGeom>
              <a:avLst/>
              <a:gdLst/>
              <a:ahLst/>
              <a:cxnLst/>
              <a:rect l="l" t="t" r="r" b="b"/>
              <a:pathLst>
                <a:path w="2166" h="3811" extrusionOk="0">
                  <a:moveTo>
                    <a:pt x="2141" y="3563"/>
                  </a:moveTo>
                  <a:cubicBezTo>
                    <a:pt x="2165" y="3705"/>
                    <a:pt x="2094" y="3811"/>
                    <a:pt x="1981" y="3805"/>
                  </a:cubicBezTo>
                  <a:cubicBezTo>
                    <a:pt x="1868" y="3805"/>
                    <a:pt x="1756" y="3686"/>
                    <a:pt x="1732" y="3544"/>
                  </a:cubicBezTo>
                  <a:cubicBezTo>
                    <a:pt x="1633" y="2911"/>
                    <a:pt x="1491" y="2320"/>
                    <a:pt x="1248" y="1799"/>
                  </a:cubicBezTo>
                  <a:cubicBezTo>
                    <a:pt x="1011" y="1291"/>
                    <a:pt x="667" y="847"/>
                    <a:pt x="165" y="504"/>
                  </a:cubicBezTo>
                  <a:cubicBezTo>
                    <a:pt x="58" y="426"/>
                    <a:pt x="0" y="273"/>
                    <a:pt x="36" y="155"/>
                  </a:cubicBezTo>
                  <a:cubicBezTo>
                    <a:pt x="71" y="30"/>
                    <a:pt x="189" y="0"/>
                    <a:pt x="301" y="71"/>
                  </a:cubicBezTo>
                  <a:cubicBezTo>
                    <a:pt x="904" y="486"/>
                    <a:pt x="1306" y="1024"/>
                    <a:pt x="1597" y="1633"/>
                  </a:cubicBezTo>
                  <a:cubicBezTo>
                    <a:pt x="1874" y="2225"/>
                    <a:pt x="2035" y="2882"/>
                    <a:pt x="2141" y="3563"/>
                  </a:cubicBezTo>
                  <a:close/>
                </a:path>
              </a:pathLst>
            </a:custGeom>
            <a:solidFill>
              <a:srgbClr val="5237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79"/>
            <p:cNvSpPr/>
            <p:nvPr/>
          </p:nvSpPr>
          <p:spPr>
            <a:xfrm>
              <a:off x="6975700" y="1165900"/>
              <a:ext cx="19825" cy="101050"/>
            </a:xfrm>
            <a:custGeom>
              <a:avLst/>
              <a:gdLst/>
              <a:ahLst/>
              <a:cxnLst/>
              <a:rect l="l" t="t" r="r" b="b"/>
              <a:pathLst>
                <a:path w="793" h="4042" extrusionOk="0">
                  <a:moveTo>
                    <a:pt x="776" y="3793"/>
                  </a:moveTo>
                  <a:cubicBezTo>
                    <a:pt x="793" y="3935"/>
                    <a:pt x="722" y="4041"/>
                    <a:pt x="604" y="4028"/>
                  </a:cubicBezTo>
                  <a:cubicBezTo>
                    <a:pt x="492" y="4023"/>
                    <a:pt x="385" y="3899"/>
                    <a:pt x="367" y="3763"/>
                  </a:cubicBezTo>
                  <a:cubicBezTo>
                    <a:pt x="1" y="1131"/>
                    <a:pt x="243" y="172"/>
                    <a:pt x="243" y="167"/>
                  </a:cubicBezTo>
                  <a:cubicBezTo>
                    <a:pt x="273" y="42"/>
                    <a:pt x="391" y="0"/>
                    <a:pt x="503" y="66"/>
                  </a:cubicBezTo>
                  <a:cubicBezTo>
                    <a:pt x="610" y="131"/>
                    <a:pt x="675" y="290"/>
                    <a:pt x="645" y="408"/>
                  </a:cubicBezTo>
                  <a:cubicBezTo>
                    <a:pt x="645" y="415"/>
                    <a:pt x="426" y="1278"/>
                    <a:pt x="776" y="3793"/>
                  </a:cubicBezTo>
                  <a:close/>
                </a:path>
              </a:pathLst>
            </a:custGeom>
            <a:solidFill>
              <a:srgbClr val="5237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79"/>
            <p:cNvSpPr/>
            <p:nvPr/>
          </p:nvSpPr>
          <p:spPr>
            <a:xfrm>
              <a:off x="6190375" y="683600"/>
              <a:ext cx="668075" cy="435425"/>
            </a:xfrm>
            <a:custGeom>
              <a:avLst/>
              <a:gdLst/>
              <a:ahLst/>
              <a:cxnLst/>
              <a:rect l="l" t="t" r="r" b="b"/>
              <a:pathLst>
                <a:path w="26723" h="17417" extrusionOk="0">
                  <a:moveTo>
                    <a:pt x="9928" y="3965"/>
                  </a:moveTo>
                  <a:cubicBezTo>
                    <a:pt x="8537" y="5857"/>
                    <a:pt x="7933" y="7585"/>
                    <a:pt x="4632" y="5947"/>
                  </a:cubicBezTo>
                  <a:cubicBezTo>
                    <a:pt x="2237" y="4764"/>
                    <a:pt x="976" y="5136"/>
                    <a:pt x="143" y="6307"/>
                  </a:cubicBezTo>
                  <a:cubicBezTo>
                    <a:pt x="1" y="7254"/>
                    <a:pt x="296" y="8283"/>
                    <a:pt x="995" y="9384"/>
                  </a:cubicBezTo>
                  <a:cubicBezTo>
                    <a:pt x="1882" y="10791"/>
                    <a:pt x="3468" y="12353"/>
                    <a:pt x="5869" y="14075"/>
                  </a:cubicBezTo>
                  <a:cubicBezTo>
                    <a:pt x="5882" y="14086"/>
                    <a:pt x="5887" y="14092"/>
                    <a:pt x="5893" y="14099"/>
                  </a:cubicBezTo>
                  <a:cubicBezTo>
                    <a:pt x="6597" y="14956"/>
                    <a:pt x="7378" y="15820"/>
                    <a:pt x="8247" y="16606"/>
                  </a:cubicBezTo>
                  <a:cubicBezTo>
                    <a:pt x="8555" y="16890"/>
                    <a:pt x="8880" y="17163"/>
                    <a:pt x="9218" y="17417"/>
                  </a:cubicBezTo>
                  <a:cubicBezTo>
                    <a:pt x="8212" y="16270"/>
                    <a:pt x="7059" y="14725"/>
                    <a:pt x="6846" y="13442"/>
                  </a:cubicBezTo>
                  <a:cubicBezTo>
                    <a:pt x="6450" y="11117"/>
                    <a:pt x="6521" y="10307"/>
                    <a:pt x="6521" y="10301"/>
                  </a:cubicBezTo>
                  <a:cubicBezTo>
                    <a:pt x="6532" y="10176"/>
                    <a:pt x="6633" y="10045"/>
                    <a:pt x="6756" y="10010"/>
                  </a:cubicBezTo>
                  <a:cubicBezTo>
                    <a:pt x="7715" y="9655"/>
                    <a:pt x="8544" y="9087"/>
                    <a:pt x="9153" y="8407"/>
                  </a:cubicBezTo>
                  <a:cubicBezTo>
                    <a:pt x="9751" y="7738"/>
                    <a:pt x="10134" y="6957"/>
                    <a:pt x="10205" y="6171"/>
                  </a:cubicBezTo>
                  <a:cubicBezTo>
                    <a:pt x="10229" y="5947"/>
                    <a:pt x="10519" y="5780"/>
                    <a:pt x="10619" y="5941"/>
                  </a:cubicBezTo>
                  <a:cubicBezTo>
                    <a:pt x="10737" y="6124"/>
                    <a:pt x="10874" y="6301"/>
                    <a:pt x="11021" y="6455"/>
                  </a:cubicBezTo>
                  <a:cubicBezTo>
                    <a:pt x="11880" y="7361"/>
                    <a:pt x="13229" y="7833"/>
                    <a:pt x="14671" y="7893"/>
                  </a:cubicBezTo>
                  <a:cubicBezTo>
                    <a:pt x="16405" y="7964"/>
                    <a:pt x="18357" y="7426"/>
                    <a:pt x="19611" y="6230"/>
                  </a:cubicBezTo>
                  <a:cubicBezTo>
                    <a:pt x="19717" y="6130"/>
                    <a:pt x="19854" y="6118"/>
                    <a:pt x="19913" y="6201"/>
                  </a:cubicBezTo>
                  <a:lnTo>
                    <a:pt x="19913" y="6201"/>
                  </a:lnTo>
                  <a:lnTo>
                    <a:pt x="20718" y="7366"/>
                  </a:lnTo>
                  <a:cubicBezTo>
                    <a:pt x="20618" y="5917"/>
                    <a:pt x="20724" y="3503"/>
                    <a:pt x="22564" y="3397"/>
                  </a:cubicBezTo>
                  <a:cubicBezTo>
                    <a:pt x="24048" y="3320"/>
                    <a:pt x="25131" y="3935"/>
                    <a:pt x="25628" y="5124"/>
                  </a:cubicBezTo>
                  <a:cubicBezTo>
                    <a:pt x="26184" y="6460"/>
                    <a:pt x="25841" y="8212"/>
                    <a:pt x="24935" y="9336"/>
                  </a:cubicBezTo>
                  <a:cubicBezTo>
                    <a:pt x="25480" y="9840"/>
                    <a:pt x="25893" y="10490"/>
                    <a:pt x="26095" y="11229"/>
                  </a:cubicBezTo>
                  <a:cubicBezTo>
                    <a:pt x="26723" y="7355"/>
                    <a:pt x="26000" y="4082"/>
                    <a:pt x="24675" y="1728"/>
                  </a:cubicBezTo>
                  <a:cubicBezTo>
                    <a:pt x="24309" y="1078"/>
                    <a:pt x="23900" y="505"/>
                    <a:pt x="23463" y="1"/>
                  </a:cubicBezTo>
                  <a:cubicBezTo>
                    <a:pt x="21877" y="409"/>
                    <a:pt x="20434" y="1740"/>
                    <a:pt x="20061" y="2657"/>
                  </a:cubicBezTo>
                  <a:cubicBezTo>
                    <a:pt x="19398" y="4295"/>
                    <a:pt x="17246" y="4841"/>
                    <a:pt x="15387" y="4136"/>
                  </a:cubicBezTo>
                  <a:cubicBezTo>
                    <a:pt x="13524" y="3438"/>
                    <a:pt x="11324" y="2066"/>
                    <a:pt x="9928" y="3965"/>
                  </a:cubicBezTo>
                  <a:close/>
                  <a:moveTo>
                    <a:pt x="23302" y="2083"/>
                  </a:moveTo>
                  <a:cubicBezTo>
                    <a:pt x="23138" y="2137"/>
                    <a:pt x="23054" y="1912"/>
                    <a:pt x="23209" y="1835"/>
                  </a:cubicBezTo>
                  <a:cubicBezTo>
                    <a:pt x="23451" y="1723"/>
                    <a:pt x="23657" y="1782"/>
                    <a:pt x="23829" y="1977"/>
                  </a:cubicBezTo>
                  <a:cubicBezTo>
                    <a:pt x="23883" y="2031"/>
                    <a:pt x="23794" y="2095"/>
                    <a:pt x="23741" y="2059"/>
                  </a:cubicBezTo>
                  <a:cubicBezTo>
                    <a:pt x="23605" y="1971"/>
                    <a:pt x="23439" y="2042"/>
                    <a:pt x="23302" y="2083"/>
                  </a:cubicBezTo>
                  <a:close/>
                  <a:moveTo>
                    <a:pt x="23037" y="2533"/>
                  </a:moveTo>
                  <a:cubicBezTo>
                    <a:pt x="23179" y="2386"/>
                    <a:pt x="23427" y="2427"/>
                    <a:pt x="23616" y="2457"/>
                  </a:cubicBezTo>
                  <a:cubicBezTo>
                    <a:pt x="23835" y="2492"/>
                    <a:pt x="24036" y="2569"/>
                    <a:pt x="24202" y="2722"/>
                  </a:cubicBezTo>
                  <a:cubicBezTo>
                    <a:pt x="24249" y="2763"/>
                    <a:pt x="24214" y="2864"/>
                    <a:pt x="24149" y="2840"/>
                  </a:cubicBezTo>
                  <a:cubicBezTo>
                    <a:pt x="23960" y="2788"/>
                    <a:pt x="23758" y="2769"/>
                    <a:pt x="23564" y="2763"/>
                  </a:cubicBezTo>
                  <a:cubicBezTo>
                    <a:pt x="23397" y="2758"/>
                    <a:pt x="23179" y="2793"/>
                    <a:pt x="23048" y="2663"/>
                  </a:cubicBezTo>
                  <a:cubicBezTo>
                    <a:pt x="23018" y="2627"/>
                    <a:pt x="23001" y="2575"/>
                    <a:pt x="23037" y="2533"/>
                  </a:cubicBezTo>
                  <a:close/>
                  <a:moveTo>
                    <a:pt x="23332" y="1291"/>
                  </a:moveTo>
                  <a:cubicBezTo>
                    <a:pt x="23132" y="1278"/>
                    <a:pt x="23072" y="1314"/>
                    <a:pt x="22972" y="1308"/>
                  </a:cubicBezTo>
                  <a:cubicBezTo>
                    <a:pt x="22859" y="1297"/>
                    <a:pt x="22812" y="1143"/>
                    <a:pt x="22883" y="1065"/>
                  </a:cubicBezTo>
                  <a:cubicBezTo>
                    <a:pt x="23013" y="918"/>
                    <a:pt x="23220" y="1013"/>
                    <a:pt x="23373" y="1054"/>
                  </a:cubicBezTo>
                  <a:cubicBezTo>
                    <a:pt x="23522" y="1095"/>
                    <a:pt x="23487" y="1302"/>
                    <a:pt x="23332" y="12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79"/>
            <p:cNvSpPr/>
            <p:nvPr/>
          </p:nvSpPr>
          <p:spPr>
            <a:xfrm>
              <a:off x="6364175" y="850875"/>
              <a:ext cx="334225" cy="146300"/>
            </a:xfrm>
            <a:custGeom>
              <a:avLst/>
              <a:gdLst/>
              <a:ahLst/>
              <a:cxnLst/>
              <a:rect l="l" t="t" r="r" b="b"/>
              <a:pathLst>
                <a:path w="13369" h="5852" extrusionOk="0">
                  <a:moveTo>
                    <a:pt x="8601" y="2237"/>
                  </a:moveTo>
                  <a:cubicBezTo>
                    <a:pt x="11784" y="1622"/>
                    <a:pt x="12405" y="421"/>
                    <a:pt x="13369" y="1019"/>
                  </a:cubicBezTo>
                  <a:lnTo>
                    <a:pt x="12683" y="18"/>
                  </a:lnTo>
                  <a:cubicBezTo>
                    <a:pt x="11310" y="1202"/>
                    <a:pt x="9352" y="1746"/>
                    <a:pt x="7555" y="1669"/>
                  </a:cubicBezTo>
                  <a:cubicBezTo>
                    <a:pt x="6040" y="1610"/>
                    <a:pt x="4620" y="1107"/>
                    <a:pt x="3714" y="154"/>
                  </a:cubicBezTo>
                  <a:cubicBezTo>
                    <a:pt x="3667" y="102"/>
                    <a:pt x="3621" y="53"/>
                    <a:pt x="3572" y="1"/>
                  </a:cubicBezTo>
                  <a:cubicBezTo>
                    <a:pt x="3124" y="1663"/>
                    <a:pt x="1639" y="3024"/>
                    <a:pt x="0" y="3687"/>
                  </a:cubicBezTo>
                  <a:cubicBezTo>
                    <a:pt x="6" y="3988"/>
                    <a:pt x="36" y="4651"/>
                    <a:pt x="219" y="5852"/>
                  </a:cubicBezTo>
                  <a:cubicBezTo>
                    <a:pt x="243" y="5620"/>
                    <a:pt x="307" y="5407"/>
                    <a:pt x="420" y="5224"/>
                  </a:cubicBezTo>
                  <a:cubicBezTo>
                    <a:pt x="366" y="5129"/>
                    <a:pt x="396" y="5017"/>
                    <a:pt x="456" y="4929"/>
                  </a:cubicBezTo>
                  <a:cubicBezTo>
                    <a:pt x="514" y="4852"/>
                    <a:pt x="615" y="4746"/>
                    <a:pt x="721" y="4751"/>
                  </a:cubicBezTo>
                  <a:cubicBezTo>
                    <a:pt x="746" y="4746"/>
                    <a:pt x="768" y="4746"/>
                    <a:pt x="792" y="4751"/>
                  </a:cubicBezTo>
                  <a:cubicBezTo>
                    <a:pt x="811" y="4751"/>
                    <a:pt x="828" y="4763"/>
                    <a:pt x="839" y="4781"/>
                  </a:cubicBezTo>
                  <a:cubicBezTo>
                    <a:pt x="953" y="4698"/>
                    <a:pt x="1082" y="4621"/>
                    <a:pt x="1230" y="4556"/>
                  </a:cubicBezTo>
                  <a:cubicBezTo>
                    <a:pt x="2756" y="3864"/>
                    <a:pt x="3774" y="1942"/>
                    <a:pt x="3845" y="1533"/>
                  </a:cubicBezTo>
                  <a:cubicBezTo>
                    <a:pt x="3899" y="1213"/>
                    <a:pt x="4833" y="2243"/>
                    <a:pt x="6845" y="2368"/>
                  </a:cubicBezTo>
                  <a:cubicBezTo>
                    <a:pt x="7441" y="1882"/>
                    <a:pt x="8110" y="1983"/>
                    <a:pt x="8116" y="1983"/>
                  </a:cubicBezTo>
                  <a:cubicBezTo>
                    <a:pt x="8229" y="2000"/>
                    <a:pt x="8336" y="2125"/>
                    <a:pt x="8347" y="2267"/>
                  </a:cubicBezTo>
                  <a:lnTo>
                    <a:pt x="8347" y="2284"/>
                  </a:lnTo>
                  <a:cubicBezTo>
                    <a:pt x="8429" y="2273"/>
                    <a:pt x="8519" y="2254"/>
                    <a:pt x="8601" y="2237"/>
                  </a:cubicBezTo>
                  <a:close/>
                  <a:moveTo>
                    <a:pt x="585" y="4307"/>
                  </a:moveTo>
                  <a:lnTo>
                    <a:pt x="555" y="4397"/>
                  </a:lnTo>
                  <a:cubicBezTo>
                    <a:pt x="533" y="4473"/>
                    <a:pt x="473" y="4533"/>
                    <a:pt x="391" y="4514"/>
                  </a:cubicBezTo>
                  <a:cubicBezTo>
                    <a:pt x="213" y="4485"/>
                    <a:pt x="260" y="4225"/>
                    <a:pt x="342" y="4130"/>
                  </a:cubicBezTo>
                  <a:cubicBezTo>
                    <a:pt x="426" y="4042"/>
                    <a:pt x="467" y="4042"/>
                    <a:pt x="568" y="4047"/>
                  </a:cubicBezTo>
                  <a:cubicBezTo>
                    <a:pt x="656" y="4059"/>
                    <a:pt x="686" y="4165"/>
                    <a:pt x="633" y="4230"/>
                  </a:cubicBezTo>
                  <a:cubicBezTo>
                    <a:pt x="633" y="4230"/>
                    <a:pt x="626" y="4236"/>
                    <a:pt x="621" y="4242"/>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79"/>
            <p:cNvSpPr/>
            <p:nvPr/>
          </p:nvSpPr>
          <p:spPr>
            <a:xfrm>
              <a:off x="6742175" y="810350"/>
              <a:ext cx="58875" cy="94400"/>
            </a:xfrm>
            <a:custGeom>
              <a:avLst/>
              <a:gdLst/>
              <a:ahLst/>
              <a:cxnLst/>
              <a:rect l="l" t="t" r="r" b="b"/>
              <a:pathLst>
                <a:path w="2355" h="3776" extrusionOk="0">
                  <a:moveTo>
                    <a:pt x="1905" y="3402"/>
                  </a:moveTo>
                  <a:cubicBezTo>
                    <a:pt x="2213" y="3089"/>
                    <a:pt x="2355" y="2042"/>
                    <a:pt x="2142" y="1149"/>
                  </a:cubicBezTo>
                  <a:cubicBezTo>
                    <a:pt x="2130" y="1226"/>
                    <a:pt x="2024" y="1226"/>
                    <a:pt x="1994" y="1160"/>
                  </a:cubicBezTo>
                  <a:cubicBezTo>
                    <a:pt x="1817" y="723"/>
                    <a:pt x="1604" y="113"/>
                    <a:pt x="1066" y="49"/>
                  </a:cubicBezTo>
                  <a:cubicBezTo>
                    <a:pt x="681" y="1"/>
                    <a:pt x="279" y="208"/>
                    <a:pt x="119" y="568"/>
                  </a:cubicBezTo>
                  <a:cubicBezTo>
                    <a:pt x="12" y="811"/>
                    <a:pt x="1" y="1078"/>
                    <a:pt x="72" y="1332"/>
                  </a:cubicBezTo>
                  <a:cubicBezTo>
                    <a:pt x="173" y="1674"/>
                    <a:pt x="343" y="1829"/>
                    <a:pt x="621" y="2029"/>
                  </a:cubicBezTo>
                  <a:cubicBezTo>
                    <a:pt x="1000" y="2302"/>
                    <a:pt x="1462" y="2343"/>
                    <a:pt x="1426" y="2911"/>
                  </a:cubicBezTo>
                  <a:cubicBezTo>
                    <a:pt x="1426" y="2941"/>
                    <a:pt x="1408" y="2959"/>
                    <a:pt x="1391" y="2976"/>
                  </a:cubicBezTo>
                  <a:cubicBezTo>
                    <a:pt x="1443" y="3231"/>
                    <a:pt x="1533" y="3776"/>
                    <a:pt x="1905" y="3402"/>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79"/>
            <p:cNvSpPr/>
            <p:nvPr/>
          </p:nvSpPr>
          <p:spPr>
            <a:xfrm>
              <a:off x="6371400" y="1303300"/>
              <a:ext cx="195675" cy="124675"/>
            </a:xfrm>
            <a:custGeom>
              <a:avLst/>
              <a:gdLst/>
              <a:ahLst/>
              <a:cxnLst/>
              <a:rect l="l" t="t" r="r" b="b"/>
              <a:pathLst>
                <a:path w="7827" h="4987" extrusionOk="0">
                  <a:moveTo>
                    <a:pt x="4355" y="2414"/>
                  </a:moveTo>
                  <a:cubicBezTo>
                    <a:pt x="2698" y="2130"/>
                    <a:pt x="1219" y="1284"/>
                    <a:pt x="1" y="0"/>
                  </a:cubicBezTo>
                  <a:cubicBezTo>
                    <a:pt x="1609" y="2420"/>
                    <a:pt x="4029" y="4987"/>
                    <a:pt x="7827" y="4336"/>
                  </a:cubicBezTo>
                  <a:cubicBezTo>
                    <a:pt x="7555" y="3703"/>
                    <a:pt x="7330" y="3040"/>
                    <a:pt x="7159" y="2373"/>
                  </a:cubicBezTo>
                  <a:cubicBezTo>
                    <a:pt x="6556" y="2543"/>
                    <a:pt x="5650" y="2638"/>
                    <a:pt x="4355" y="2414"/>
                  </a:cubicBezTo>
                  <a:close/>
                  <a:moveTo>
                    <a:pt x="6313" y="3851"/>
                  </a:moveTo>
                  <a:cubicBezTo>
                    <a:pt x="5988" y="3757"/>
                    <a:pt x="5910" y="3384"/>
                    <a:pt x="6076" y="3236"/>
                  </a:cubicBezTo>
                  <a:cubicBezTo>
                    <a:pt x="6112" y="3206"/>
                    <a:pt x="6171" y="3201"/>
                    <a:pt x="6207" y="3225"/>
                  </a:cubicBezTo>
                  <a:cubicBezTo>
                    <a:pt x="6300" y="3272"/>
                    <a:pt x="6330" y="3389"/>
                    <a:pt x="6371" y="3460"/>
                  </a:cubicBezTo>
                  <a:cubicBezTo>
                    <a:pt x="6360" y="3443"/>
                    <a:pt x="6366" y="3455"/>
                    <a:pt x="6390" y="3496"/>
                  </a:cubicBezTo>
                  <a:cubicBezTo>
                    <a:pt x="6378" y="3484"/>
                    <a:pt x="6384" y="3484"/>
                    <a:pt x="6390" y="3502"/>
                  </a:cubicBezTo>
                  <a:cubicBezTo>
                    <a:pt x="6431" y="3567"/>
                    <a:pt x="6526" y="3632"/>
                    <a:pt x="6543" y="3727"/>
                  </a:cubicBezTo>
                  <a:cubicBezTo>
                    <a:pt x="6543" y="3727"/>
                    <a:pt x="6537" y="3722"/>
                    <a:pt x="6537" y="3714"/>
                  </a:cubicBezTo>
                  <a:cubicBezTo>
                    <a:pt x="6584" y="3733"/>
                    <a:pt x="6573" y="3804"/>
                    <a:pt x="6526" y="3810"/>
                  </a:cubicBezTo>
                  <a:cubicBezTo>
                    <a:pt x="6496" y="3810"/>
                    <a:pt x="6431" y="3886"/>
                    <a:pt x="6313" y="3851"/>
                  </a:cubicBezTo>
                  <a:close/>
                  <a:moveTo>
                    <a:pt x="7010" y="3834"/>
                  </a:moveTo>
                  <a:cubicBezTo>
                    <a:pt x="6875" y="3709"/>
                    <a:pt x="6804" y="3550"/>
                    <a:pt x="6733" y="3384"/>
                  </a:cubicBezTo>
                  <a:cubicBezTo>
                    <a:pt x="6668" y="3247"/>
                    <a:pt x="6579" y="3083"/>
                    <a:pt x="6633" y="2928"/>
                  </a:cubicBezTo>
                  <a:cubicBezTo>
                    <a:pt x="6644" y="2892"/>
                    <a:pt x="6698" y="2863"/>
                    <a:pt x="6733" y="2875"/>
                  </a:cubicBezTo>
                  <a:cubicBezTo>
                    <a:pt x="6887" y="2922"/>
                    <a:pt x="6958" y="3088"/>
                    <a:pt x="7017" y="3230"/>
                  </a:cubicBezTo>
                  <a:cubicBezTo>
                    <a:pt x="7081" y="3378"/>
                    <a:pt x="7159" y="3531"/>
                    <a:pt x="7218" y="3686"/>
                  </a:cubicBezTo>
                  <a:cubicBezTo>
                    <a:pt x="7266" y="3804"/>
                    <a:pt x="7105" y="3922"/>
                    <a:pt x="7010" y="3834"/>
                  </a:cubicBezTo>
                  <a:close/>
                  <a:moveTo>
                    <a:pt x="5207" y="3354"/>
                  </a:moveTo>
                  <a:cubicBezTo>
                    <a:pt x="5243" y="3307"/>
                    <a:pt x="5314" y="3296"/>
                    <a:pt x="5366" y="3318"/>
                  </a:cubicBezTo>
                  <a:cubicBezTo>
                    <a:pt x="5426" y="3348"/>
                    <a:pt x="5448" y="3408"/>
                    <a:pt x="5473" y="3443"/>
                  </a:cubicBezTo>
                  <a:lnTo>
                    <a:pt x="5527" y="3509"/>
                  </a:lnTo>
                  <a:cubicBezTo>
                    <a:pt x="5568" y="3544"/>
                    <a:pt x="5598" y="3567"/>
                    <a:pt x="5661" y="3580"/>
                  </a:cubicBezTo>
                  <a:cubicBezTo>
                    <a:pt x="5852" y="3632"/>
                    <a:pt x="5811" y="3905"/>
                    <a:pt x="5609" y="3886"/>
                  </a:cubicBezTo>
                  <a:cubicBezTo>
                    <a:pt x="5491" y="3875"/>
                    <a:pt x="5366" y="3839"/>
                    <a:pt x="5284" y="3757"/>
                  </a:cubicBezTo>
                  <a:cubicBezTo>
                    <a:pt x="5183" y="3656"/>
                    <a:pt x="5106" y="3479"/>
                    <a:pt x="5207" y="3354"/>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79"/>
            <p:cNvSpPr/>
            <p:nvPr/>
          </p:nvSpPr>
          <p:spPr>
            <a:xfrm>
              <a:off x="7041800" y="846300"/>
              <a:ext cx="105925" cy="253500"/>
            </a:xfrm>
            <a:custGeom>
              <a:avLst/>
              <a:gdLst/>
              <a:ahLst/>
              <a:cxnLst/>
              <a:rect l="l" t="t" r="r" b="b"/>
              <a:pathLst>
                <a:path w="4237" h="10140" extrusionOk="0">
                  <a:moveTo>
                    <a:pt x="1769" y="1"/>
                  </a:moveTo>
                  <a:cubicBezTo>
                    <a:pt x="2527" y="2366"/>
                    <a:pt x="2705" y="4129"/>
                    <a:pt x="1952" y="5880"/>
                  </a:cubicBezTo>
                  <a:cubicBezTo>
                    <a:pt x="1367" y="7253"/>
                    <a:pt x="568" y="8217"/>
                    <a:pt x="0" y="8791"/>
                  </a:cubicBezTo>
                  <a:cubicBezTo>
                    <a:pt x="19" y="8820"/>
                    <a:pt x="43" y="8850"/>
                    <a:pt x="60" y="8886"/>
                  </a:cubicBezTo>
                  <a:cubicBezTo>
                    <a:pt x="332" y="9287"/>
                    <a:pt x="616" y="9708"/>
                    <a:pt x="876" y="10139"/>
                  </a:cubicBezTo>
                  <a:cubicBezTo>
                    <a:pt x="4237" y="7094"/>
                    <a:pt x="2935" y="2876"/>
                    <a:pt x="1769" y="1"/>
                  </a:cubicBezTo>
                  <a:close/>
                  <a:moveTo>
                    <a:pt x="1788" y="7578"/>
                  </a:moveTo>
                  <a:cubicBezTo>
                    <a:pt x="1846" y="7608"/>
                    <a:pt x="1917" y="7655"/>
                    <a:pt x="1930" y="7733"/>
                  </a:cubicBezTo>
                  <a:cubicBezTo>
                    <a:pt x="1935" y="7785"/>
                    <a:pt x="1894" y="7832"/>
                    <a:pt x="1846" y="7851"/>
                  </a:cubicBezTo>
                  <a:cubicBezTo>
                    <a:pt x="1657" y="7922"/>
                    <a:pt x="1291" y="7668"/>
                    <a:pt x="1438" y="7330"/>
                  </a:cubicBezTo>
                  <a:cubicBezTo>
                    <a:pt x="1480" y="7236"/>
                    <a:pt x="1616" y="7271"/>
                    <a:pt x="1627" y="7365"/>
                  </a:cubicBezTo>
                  <a:cubicBezTo>
                    <a:pt x="1640" y="7449"/>
                    <a:pt x="1717" y="7537"/>
                    <a:pt x="1788" y="7578"/>
                  </a:cubicBezTo>
                  <a:close/>
                  <a:moveTo>
                    <a:pt x="1379" y="8271"/>
                  </a:moveTo>
                  <a:cubicBezTo>
                    <a:pt x="1480" y="8312"/>
                    <a:pt x="1427" y="8478"/>
                    <a:pt x="1321" y="8454"/>
                  </a:cubicBezTo>
                  <a:cubicBezTo>
                    <a:pt x="1143" y="8407"/>
                    <a:pt x="1078" y="8235"/>
                    <a:pt x="1136" y="8110"/>
                  </a:cubicBezTo>
                  <a:cubicBezTo>
                    <a:pt x="1166" y="8040"/>
                    <a:pt x="1272" y="8064"/>
                    <a:pt x="1278" y="8135"/>
                  </a:cubicBezTo>
                  <a:lnTo>
                    <a:pt x="1278" y="8140"/>
                  </a:lnTo>
                  <a:lnTo>
                    <a:pt x="1291" y="8170"/>
                  </a:lnTo>
                  <a:cubicBezTo>
                    <a:pt x="1313" y="8230"/>
                    <a:pt x="1362" y="8258"/>
                    <a:pt x="1356" y="8258"/>
                  </a:cubicBezTo>
                  <a:cubicBezTo>
                    <a:pt x="1367" y="8258"/>
                    <a:pt x="1373" y="8265"/>
                    <a:pt x="1379" y="8271"/>
                  </a:cubicBezTo>
                  <a:close/>
                  <a:moveTo>
                    <a:pt x="639" y="8383"/>
                  </a:moveTo>
                  <a:cubicBezTo>
                    <a:pt x="734" y="8490"/>
                    <a:pt x="859" y="8578"/>
                    <a:pt x="941" y="8697"/>
                  </a:cubicBezTo>
                  <a:cubicBezTo>
                    <a:pt x="994" y="8779"/>
                    <a:pt x="1160" y="8968"/>
                    <a:pt x="1037" y="9057"/>
                  </a:cubicBezTo>
                  <a:cubicBezTo>
                    <a:pt x="917" y="9140"/>
                    <a:pt x="781" y="8927"/>
                    <a:pt x="734" y="8845"/>
                  </a:cubicBezTo>
                  <a:cubicBezTo>
                    <a:pt x="652" y="8720"/>
                    <a:pt x="604" y="8585"/>
                    <a:pt x="533" y="8454"/>
                  </a:cubicBezTo>
                  <a:cubicBezTo>
                    <a:pt x="486" y="8383"/>
                    <a:pt x="587" y="8312"/>
                    <a:pt x="639" y="8383"/>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79"/>
            <p:cNvSpPr/>
            <p:nvPr/>
          </p:nvSpPr>
          <p:spPr>
            <a:xfrm>
              <a:off x="6571675" y="1359050"/>
              <a:ext cx="142275" cy="94975"/>
            </a:xfrm>
            <a:custGeom>
              <a:avLst/>
              <a:gdLst/>
              <a:ahLst/>
              <a:cxnLst/>
              <a:rect l="l" t="t" r="r" b="b"/>
              <a:pathLst>
                <a:path w="5691" h="3799" extrusionOk="0">
                  <a:moveTo>
                    <a:pt x="4549" y="1"/>
                  </a:moveTo>
                  <a:cubicBezTo>
                    <a:pt x="3927" y="320"/>
                    <a:pt x="2265" y="1094"/>
                    <a:pt x="0" y="1533"/>
                  </a:cubicBezTo>
                  <a:cubicBezTo>
                    <a:pt x="83" y="1733"/>
                    <a:pt x="165" y="1929"/>
                    <a:pt x="254" y="2123"/>
                  </a:cubicBezTo>
                  <a:cubicBezTo>
                    <a:pt x="290" y="2159"/>
                    <a:pt x="325" y="2207"/>
                    <a:pt x="342" y="2265"/>
                  </a:cubicBezTo>
                  <a:cubicBezTo>
                    <a:pt x="348" y="2295"/>
                    <a:pt x="355" y="2319"/>
                    <a:pt x="355" y="2349"/>
                  </a:cubicBezTo>
                  <a:cubicBezTo>
                    <a:pt x="609" y="2869"/>
                    <a:pt x="899" y="3354"/>
                    <a:pt x="1224" y="3799"/>
                  </a:cubicBezTo>
                  <a:cubicBezTo>
                    <a:pt x="2087" y="3769"/>
                    <a:pt x="2875" y="3586"/>
                    <a:pt x="3602" y="3278"/>
                  </a:cubicBezTo>
                  <a:cubicBezTo>
                    <a:pt x="4353" y="2958"/>
                    <a:pt x="5040" y="2508"/>
                    <a:pt x="5672" y="1940"/>
                  </a:cubicBezTo>
                  <a:cubicBezTo>
                    <a:pt x="5679" y="1935"/>
                    <a:pt x="5685" y="1929"/>
                    <a:pt x="5691" y="1929"/>
                  </a:cubicBezTo>
                  <a:cubicBezTo>
                    <a:pt x="5614" y="1639"/>
                    <a:pt x="5519" y="1367"/>
                    <a:pt x="5401" y="1118"/>
                  </a:cubicBezTo>
                  <a:cubicBezTo>
                    <a:pt x="5199" y="692"/>
                    <a:pt x="4927" y="313"/>
                    <a:pt x="4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79"/>
            <p:cNvSpPr/>
            <p:nvPr/>
          </p:nvSpPr>
          <p:spPr>
            <a:xfrm>
              <a:off x="6939925" y="1188500"/>
              <a:ext cx="187825" cy="494150"/>
            </a:xfrm>
            <a:custGeom>
              <a:avLst/>
              <a:gdLst/>
              <a:ahLst/>
              <a:cxnLst/>
              <a:rect l="l" t="t" r="r" b="b"/>
              <a:pathLst>
                <a:path w="7513" h="19766" extrusionOk="0">
                  <a:moveTo>
                    <a:pt x="4490" y="10384"/>
                  </a:moveTo>
                  <a:cubicBezTo>
                    <a:pt x="3443" y="7768"/>
                    <a:pt x="2378" y="5136"/>
                    <a:pt x="1863" y="3018"/>
                  </a:cubicBezTo>
                  <a:cubicBezTo>
                    <a:pt x="1828" y="2971"/>
                    <a:pt x="1803" y="2918"/>
                    <a:pt x="1798" y="2859"/>
                  </a:cubicBezTo>
                  <a:cubicBezTo>
                    <a:pt x="1609" y="1486"/>
                    <a:pt x="1579" y="569"/>
                    <a:pt x="1603" y="1"/>
                  </a:cubicBezTo>
                  <a:lnTo>
                    <a:pt x="1598" y="1"/>
                  </a:lnTo>
                  <a:cubicBezTo>
                    <a:pt x="1598" y="1"/>
                    <a:pt x="0" y="3539"/>
                    <a:pt x="1882" y="10798"/>
                  </a:cubicBezTo>
                  <a:cubicBezTo>
                    <a:pt x="3059" y="15353"/>
                    <a:pt x="2655" y="17925"/>
                    <a:pt x="1236" y="19594"/>
                  </a:cubicBezTo>
                  <a:cubicBezTo>
                    <a:pt x="3343" y="19246"/>
                    <a:pt x="5448" y="19121"/>
                    <a:pt x="7270" y="19765"/>
                  </a:cubicBezTo>
                  <a:cubicBezTo>
                    <a:pt x="7512" y="17873"/>
                    <a:pt x="6010" y="14152"/>
                    <a:pt x="4490" y="10384"/>
                  </a:cubicBezTo>
                  <a:close/>
                  <a:moveTo>
                    <a:pt x="5028" y="17092"/>
                  </a:moveTo>
                  <a:cubicBezTo>
                    <a:pt x="5123" y="17015"/>
                    <a:pt x="5282" y="17081"/>
                    <a:pt x="5388" y="17109"/>
                  </a:cubicBezTo>
                  <a:cubicBezTo>
                    <a:pt x="5596" y="17157"/>
                    <a:pt x="5549" y="17453"/>
                    <a:pt x="5330" y="17429"/>
                  </a:cubicBezTo>
                  <a:cubicBezTo>
                    <a:pt x="5224" y="17417"/>
                    <a:pt x="5052" y="17423"/>
                    <a:pt x="4987" y="17322"/>
                  </a:cubicBezTo>
                  <a:cubicBezTo>
                    <a:pt x="4940" y="17245"/>
                    <a:pt x="4957" y="17152"/>
                    <a:pt x="5028" y="17092"/>
                  </a:cubicBezTo>
                  <a:close/>
                  <a:moveTo>
                    <a:pt x="4856" y="18004"/>
                  </a:moveTo>
                  <a:cubicBezTo>
                    <a:pt x="4839" y="17985"/>
                    <a:pt x="4833" y="17944"/>
                    <a:pt x="4850" y="17920"/>
                  </a:cubicBezTo>
                  <a:cubicBezTo>
                    <a:pt x="4927" y="17791"/>
                    <a:pt x="5058" y="17791"/>
                    <a:pt x="5194" y="17791"/>
                  </a:cubicBezTo>
                  <a:cubicBezTo>
                    <a:pt x="5347" y="17783"/>
                    <a:pt x="5495" y="17802"/>
                    <a:pt x="5644" y="17843"/>
                  </a:cubicBezTo>
                  <a:cubicBezTo>
                    <a:pt x="5743" y="17873"/>
                    <a:pt x="5762" y="18056"/>
                    <a:pt x="5631" y="18050"/>
                  </a:cubicBezTo>
                  <a:cubicBezTo>
                    <a:pt x="5484" y="18045"/>
                    <a:pt x="5330" y="18062"/>
                    <a:pt x="5183" y="18080"/>
                  </a:cubicBezTo>
                  <a:cubicBezTo>
                    <a:pt x="5052" y="18092"/>
                    <a:pt x="4945" y="18103"/>
                    <a:pt x="4856" y="18004"/>
                  </a:cubicBezTo>
                  <a:close/>
                  <a:moveTo>
                    <a:pt x="4591" y="18553"/>
                  </a:moveTo>
                  <a:cubicBezTo>
                    <a:pt x="4779" y="18405"/>
                    <a:pt x="4957" y="18376"/>
                    <a:pt x="5200" y="18381"/>
                  </a:cubicBezTo>
                  <a:cubicBezTo>
                    <a:pt x="5401" y="18387"/>
                    <a:pt x="5549" y="18471"/>
                    <a:pt x="5726" y="18547"/>
                  </a:cubicBezTo>
                  <a:cubicBezTo>
                    <a:pt x="5779" y="18571"/>
                    <a:pt x="5756" y="18665"/>
                    <a:pt x="5697" y="18648"/>
                  </a:cubicBezTo>
                  <a:cubicBezTo>
                    <a:pt x="5530" y="18607"/>
                    <a:pt x="5325" y="18624"/>
                    <a:pt x="5158" y="18630"/>
                  </a:cubicBezTo>
                  <a:cubicBezTo>
                    <a:pt x="4981" y="18642"/>
                    <a:pt x="4803" y="18654"/>
                    <a:pt x="4626" y="18659"/>
                  </a:cubicBezTo>
                  <a:cubicBezTo>
                    <a:pt x="4572" y="18659"/>
                    <a:pt x="4544" y="18588"/>
                    <a:pt x="4591" y="1855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79"/>
            <p:cNvSpPr/>
            <p:nvPr/>
          </p:nvSpPr>
          <p:spPr>
            <a:xfrm>
              <a:off x="6989425" y="1128025"/>
              <a:ext cx="90400" cy="111400"/>
            </a:xfrm>
            <a:custGeom>
              <a:avLst/>
              <a:gdLst/>
              <a:ahLst/>
              <a:cxnLst/>
              <a:rect l="l" t="t" r="r" b="b"/>
              <a:pathLst>
                <a:path w="3616" h="4456" extrusionOk="0">
                  <a:moveTo>
                    <a:pt x="1073" y="3894"/>
                  </a:moveTo>
                  <a:cubicBezTo>
                    <a:pt x="2125" y="3331"/>
                    <a:pt x="3522" y="2586"/>
                    <a:pt x="3580" y="1687"/>
                  </a:cubicBezTo>
                  <a:cubicBezTo>
                    <a:pt x="3616" y="1166"/>
                    <a:pt x="3433" y="593"/>
                    <a:pt x="3149" y="0"/>
                  </a:cubicBezTo>
                  <a:cubicBezTo>
                    <a:pt x="2960" y="196"/>
                    <a:pt x="2770" y="374"/>
                    <a:pt x="2586" y="539"/>
                  </a:cubicBezTo>
                  <a:cubicBezTo>
                    <a:pt x="2510" y="634"/>
                    <a:pt x="2403" y="699"/>
                    <a:pt x="2327" y="794"/>
                  </a:cubicBezTo>
                  <a:cubicBezTo>
                    <a:pt x="2302" y="830"/>
                    <a:pt x="2267" y="847"/>
                    <a:pt x="2226" y="852"/>
                  </a:cubicBezTo>
                  <a:cubicBezTo>
                    <a:pt x="1309" y="1611"/>
                    <a:pt x="516" y="2036"/>
                    <a:pt x="55" y="2249"/>
                  </a:cubicBezTo>
                  <a:cubicBezTo>
                    <a:pt x="19" y="2610"/>
                    <a:pt x="1" y="3301"/>
                    <a:pt x="120" y="4456"/>
                  </a:cubicBezTo>
                  <a:cubicBezTo>
                    <a:pt x="356" y="4273"/>
                    <a:pt x="694" y="4095"/>
                    <a:pt x="1073" y="3894"/>
                  </a:cubicBezTo>
                  <a:close/>
                  <a:moveTo>
                    <a:pt x="2332" y="1592"/>
                  </a:moveTo>
                  <a:cubicBezTo>
                    <a:pt x="2214" y="1598"/>
                    <a:pt x="2138" y="1439"/>
                    <a:pt x="2250" y="1368"/>
                  </a:cubicBezTo>
                  <a:cubicBezTo>
                    <a:pt x="2297" y="1338"/>
                    <a:pt x="2356" y="1314"/>
                    <a:pt x="2403" y="1278"/>
                  </a:cubicBezTo>
                  <a:cubicBezTo>
                    <a:pt x="2463" y="1243"/>
                    <a:pt x="2521" y="1202"/>
                    <a:pt x="2575" y="1166"/>
                  </a:cubicBezTo>
                  <a:cubicBezTo>
                    <a:pt x="2635" y="1131"/>
                    <a:pt x="2699" y="1084"/>
                    <a:pt x="2764" y="1095"/>
                  </a:cubicBezTo>
                  <a:cubicBezTo>
                    <a:pt x="2829" y="1107"/>
                    <a:pt x="2835" y="1185"/>
                    <a:pt x="2829" y="1237"/>
                  </a:cubicBezTo>
                  <a:lnTo>
                    <a:pt x="2829" y="1231"/>
                  </a:lnTo>
                  <a:cubicBezTo>
                    <a:pt x="2823" y="1439"/>
                    <a:pt x="2510" y="1581"/>
                    <a:pt x="2332" y="1592"/>
                  </a:cubicBezTo>
                  <a:close/>
                  <a:moveTo>
                    <a:pt x="2013" y="2657"/>
                  </a:moveTo>
                  <a:cubicBezTo>
                    <a:pt x="1895" y="2681"/>
                    <a:pt x="1871" y="2509"/>
                    <a:pt x="1972" y="2462"/>
                  </a:cubicBezTo>
                  <a:cubicBezTo>
                    <a:pt x="2179" y="2367"/>
                    <a:pt x="2386" y="2285"/>
                    <a:pt x="2564" y="2143"/>
                  </a:cubicBezTo>
                  <a:cubicBezTo>
                    <a:pt x="2657" y="2072"/>
                    <a:pt x="2758" y="2007"/>
                    <a:pt x="2829" y="1906"/>
                  </a:cubicBezTo>
                  <a:cubicBezTo>
                    <a:pt x="2883" y="1841"/>
                    <a:pt x="2930" y="1788"/>
                    <a:pt x="2995" y="1734"/>
                  </a:cubicBezTo>
                  <a:cubicBezTo>
                    <a:pt x="3025" y="1717"/>
                    <a:pt x="3083" y="1734"/>
                    <a:pt x="3083" y="1775"/>
                  </a:cubicBezTo>
                  <a:cubicBezTo>
                    <a:pt x="3078" y="1994"/>
                    <a:pt x="2883" y="2225"/>
                    <a:pt x="2711" y="2349"/>
                  </a:cubicBezTo>
                  <a:cubicBezTo>
                    <a:pt x="2498" y="2498"/>
                    <a:pt x="2267" y="2616"/>
                    <a:pt x="2013" y="265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79"/>
            <p:cNvSpPr/>
            <p:nvPr/>
          </p:nvSpPr>
          <p:spPr>
            <a:xfrm>
              <a:off x="6269650" y="634225"/>
              <a:ext cx="328800" cy="144075"/>
            </a:xfrm>
            <a:custGeom>
              <a:avLst/>
              <a:gdLst/>
              <a:ahLst/>
              <a:cxnLst/>
              <a:rect l="l" t="t" r="r" b="b"/>
              <a:pathLst>
                <a:path w="13152" h="5763" extrusionOk="0">
                  <a:moveTo>
                    <a:pt x="7992" y="5052"/>
                  </a:moveTo>
                  <a:cubicBezTo>
                    <a:pt x="10654" y="4165"/>
                    <a:pt x="12465" y="2355"/>
                    <a:pt x="13152" y="911"/>
                  </a:cubicBezTo>
                  <a:cubicBezTo>
                    <a:pt x="12720" y="544"/>
                    <a:pt x="12323" y="243"/>
                    <a:pt x="11956" y="1"/>
                  </a:cubicBezTo>
                  <a:cubicBezTo>
                    <a:pt x="11820" y="172"/>
                    <a:pt x="11672" y="356"/>
                    <a:pt x="11506" y="544"/>
                  </a:cubicBezTo>
                  <a:cubicBezTo>
                    <a:pt x="11530" y="539"/>
                    <a:pt x="11560" y="533"/>
                    <a:pt x="11577" y="527"/>
                  </a:cubicBezTo>
                  <a:cubicBezTo>
                    <a:pt x="11708" y="503"/>
                    <a:pt x="11790" y="722"/>
                    <a:pt x="11637" y="776"/>
                  </a:cubicBezTo>
                  <a:cubicBezTo>
                    <a:pt x="11577" y="799"/>
                    <a:pt x="11519" y="823"/>
                    <a:pt x="11465" y="858"/>
                  </a:cubicBezTo>
                  <a:cubicBezTo>
                    <a:pt x="11412" y="894"/>
                    <a:pt x="11371" y="953"/>
                    <a:pt x="11306" y="970"/>
                  </a:cubicBezTo>
                  <a:cubicBezTo>
                    <a:pt x="11246" y="989"/>
                    <a:pt x="11187" y="970"/>
                    <a:pt x="11151" y="935"/>
                  </a:cubicBezTo>
                  <a:cubicBezTo>
                    <a:pt x="10998" y="1101"/>
                    <a:pt x="10839" y="1273"/>
                    <a:pt x="10661" y="1443"/>
                  </a:cubicBezTo>
                  <a:cubicBezTo>
                    <a:pt x="9602" y="2508"/>
                    <a:pt x="7431" y="2639"/>
                    <a:pt x="5390" y="2467"/>
                  </a:cubicBezTo>
                  <a:cubicBezTo>
                    <a:pt x="4762" y="2993"/>
                    <a:pt x="4030" y="3449"/>
                    <a:pt x="3124" y="3715"/>
                  </a:cubicBezTo>
                  <a:cubicBezTo>
                    <a:pt x="1935" y="4058"/>
                    <a:pt x="882" y="4460"/>
                    <a:pt x="0" y="4922"/>
                  </a:cubicBezTo>
                  <a:cubicBezTo>
                    <a:pt x="693" y="5076"/>
                    <a:pt x="1497" y="5241"/>
                    <a:pt x="2438" y="5407"/>
                  </a:cubicBezTo>
                  <a:cubicBezTo>
                    <a:pt x="4461" y="5762"/>
                    <a:pt x="6260" y="5590"/>
                    <a:pt x="7786" y="5117"/>
                  </a:cubicBezTo>
                  <a:cubicBezTo>
                    <a:pt x="7850" y="5093"/>
                    <a:pt x="7921" y="5071"/>
                    <a:pt x="7992" y="5052"/>
                  </a:cubicBezTo>
                  <a:close/>
                  <a:moveTo>
                    <a:pt x="11850" y="1420"/>
                  </a:moveTo>
                  <a:cubicBezTo>
                    <a:pt x="11773" y="1450"/>
                    <a:pt x="11696" y="1396"/>
                    <a:pt x="11691" y="1320"/>
                  </a:cubicBezTo>
                  <a:cubicBezTo>
                    <a:pt x="11667" y="1183"/>
                    <a:pt x="11779" y="1053"/>
                    <a:pt x="11891" y="982"/>
                  </a:cubicBezTo>
                  <a:cubicBezTo>
                    <a:pt x="11975" y="935"/>
                    <a:pt x="12139" y="858"/>
                    <a:pt x="12240" y="923"/>
                  </a:cubicBezTo>
                  <a:cubicBezTo>
                    <a:pt x="12240" y="923"/>
                    <a:pt x="12246" y="923"/>
                    <a:pt x="12246" y="929"/>
                  </a:cubicBezTo>
                  <a:cubicBezTo>
                    <a:pt x="12323" y="946"/>
                    <a:pt x="12358" y="1047"/>
                    <a:pt x="12281" y="1101"/>
                  </a:cubicBezTo>
                  <a:lnTo>
                    <a:pt x="12240" y="1142"/>
                  </a:lnTo>
                  <a:cubicBezTo>
                    <a:pt x="12229" y="1153"/>
                    <a:pt x="12205" y="1159"/>
                    <a:pt x="12188" y="1172"/>
                  </a:cubicBezTo>
                  <a:cubicBezTo>
                    <a:pt x="12152" y="1195"/>
                    <a:pt x="12110" y="1219"/>
                    <a:pt x="12074" y="1243"/>
                  </a:cubicBezTo>
                  <a:cubicBezTo>
                    <a:pt x="11997" y="1301"/>
                    <a:pt x="11945" y="1385"/>
                    <a:pt x="11850" y="1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79"/>
            <p:cNvSpPr/>
            <p:nvPr/>
          </p:nvSpPr>
          <p:spPr>
            <a:xfrm>
              <a:off x="6772625" y="1711025"/>
              <a:ext cx="103725" cy="147775"/>
            </a:xfrm>
            <a:custGeom>
              <a:avLst/>
              <a:gdLst/>
              <a:ahLst/>
              <a:cxnLst/>
              <a:rect l="l" t="t" r="r" b="b"/>
              <a:pathLst>
                <a:path w="4149" h="5911" extrusionOk="0">
                  <a:moveTo>
                    <a:pt x="2859" y="4112"/>
                  </a:moveTo>
                  <a:cubicBezTo>
                    <a:pt x="3362" y="2444"/>
                    <a:pt x="3616" y="1586"/>
                    <a:pt x="3911" y="775"/>
                  </a:cubicBezTo>
                  <a:cubicBezTo>
                    <a:pt x="3952" y="658"/>
                    <a:pt x="4053" y="645"/>
                    <a:pt x="4148" y="693"/>
                  </a:cubicBezTo>
                  <a:lnTo>
                    <a:pt x="4137" y="0"/>
                  </a:lnTo>
                  <a:cubicBezTo>
                    <a:pt x="3592" y="112"/>
                    <a:pt x="3065" y="219"/>
                    <a:pt x="2562" y="303"/>
                  </a:cubicBezTo>
                  <a:cubicBezTo>
                    <a:pt x="2273" y="1450"/>
                    <a:pt x="1699" y="3645"/>
                    <a:pt x="1326" y="4727"/>
                  </a:cubicBezTo>
                  <a:cubicBezTo>
                    <a:pt x="1090" y="5401"/>
                    <a:pt x="539" y="5698"/>
                    <a:pt x="1" y="5816"/>
                  </a:cubicBezTo>
                  <a:cubicBezTo>
                    <a:pt x="1333" y="5911"/>
                    <a:pt x="2426" y="5721"/>
                    <a:pt x="2568" y="5082"/>
                  </a:cubicBezTo>
                  <a:cubicBezTo>
                    <a:pt x="2575" y="5076"/>
                    <a:pt x="2575" y="5076"/>
                    <a:pt x="2575" y="50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79"/>
            <p:cNvSpPr/>
            <p:nvPr/>
          </p:nvSpPr>
          <p:spPr>
            <a:xfrm>
              <a:off x="7010450" y="1682200"/>
              <a:ext cx="107525" cy="181800"/>
            </a:xfrm>
            <a:custGeom>
              <a:avLst/>
              <a:gdLst/>
              <a:ahLst/>
              <a:cxnLst/>
              <a:rect l="l" t="t" r="r" b="b"/>
              <a:pathLst>
                <a:path w="4301" h="7272" extrusionOk="0">
                  <a:moveTo>
                    <a:pt x="0" y="154"/>
                  </a:moveTo>
                  <a:cubicBezTo>
                    <a:pt x="983" y="296"/>
                    <a:pt x="1669" y="858"/>
                    <a:pt x="1953" y="2289"/>
                  </a:cubicBezTo>
                  <a:cubicBezTo>
                    <a:pt x="2438" y="4716"/>
                    <a:pt x="1882" y="6584"/>
                    <a:pt x="1622" y="7271"/>
                  </a:cubicBezTo>
                  <a:cubicBezTo>
                    <a:pt x="1882" y="7236"/>
                    <a:pt x="2124" y="7193"/>
                    <a:pt x="2362" y="7152"/>
                  </a:cubicBezTo>
                  <a:cubicBezTo>
                    <a:pt x="3343" y="6957"/>
                    <a:pt x="4017" y="6696"/>
                    <a:pt x="3994" y="6377"/>
                  </a:cubicBezTo>
                  <a:cubicBezTo>
                    <a:pt x="3987" y="6365"/>
                    <a:pt x="3987" y="6354"/>
                    <a:pt x="3987" y="6341"/>
                  </a:cubicBezTo>
                  <a:lnTo>
                    <a:pt x="4301" y="468"/>
                  </a:lnTo>
                  <a:cubicBezTo>
                    <a:pt x="2993" y="30"/>
                    <a:pt x="1521" y="0"/>
                    <a:pt x="0" y="1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79"/>
            <p:cNvSpPr/>
            <p:nvPr/>
          </p:nvSpPr>
          <p:spPr>
            <a:xfrm>
              <a:off x="7008525" y="1874150"/>
              <a:ext cx="183100" cy="146450"/>
            </a:xfrm>
            <a:custGeom>
              <a:avLst/>
              <a:gdLst/>
              <a:ahLst/>
              <a:cxnLst/>
              <a:rect l="l" t="t" r="r" b="b"/>
              <a:pathLst>
                <a:path w="7324" h="5858" extrusionOk="0">
                  <a:moveTo>
                    <a:pt x="5278" y="3645"/>
                  </a:moveTo>
                  <a:cubicBezTo>
                    <a:pt x="4112" y="2515"/>
                    <a:pt x="3124" y="1290"/>
                    <a:pt x="2439" y="1"/>
                  </a:cubicBezTo>
                  <a:cubicBezTo>
                    <a:pt x="1722" y="131"/>
                    <a:pt x="870" y="214"/>
                    <a:pt x="1" y="238"/>
                  </a:cubicBezTo>
                  <a:cubicBezTo>
                    <a:pt x="670" y="1084"/>
                    <a:pt x="3337" y="4249"/>
                    <a:pt x="7105" y="5857"/>
                  </a:cubicBezTo>
                  <a:cubicBezTo>
                    <a:pt x="7195" y="5721"/>
                    <a:pt x="7271" y="5573"/>
                    <a:pt x="7324" y="5401"/>
                  </a:cubicBezTo>
                  <a:cubicBezTo>
                    <a:pt x="6603" y="4852"/>
                    <a:pt x="5910" y="4260"/>
                    <a:pt x="5278" y="3645"/>
                  </a:cubicBezTo>
                  <a:close/>
                  <a:moveTo>
                    <a:pt x="1918" y="1450"/>
                  </a:moveTo>
                  <a:cubicBezTo>
                    <a:pt x="1757" y="1497"/>
                    <a:pt x="1663" y="1254"/>
                    <a:pt x="1822" y="1196"/>
                  </a:cubicBezTo>
                  <a:cubicBezTo>
                    <a:pt x="1864" y="1183"/>
                    <a:pt x="1912" y="1166"/>
                    <a:pt x="1953" y="1172"/>
                  </a:cubicBezTo>
                  <a:lnTo>
                    <a:pt x="2183" y="1142"/>
                  </a:lnTo>
                  <a:cubicBezTo>
                    <a:pt x="2248" y="1125"/>
                    <a:pt x="2267" y="1226"/>
                    <a:pt x="2207" y="1249"/>
                  </a:cubicBezTo>
                  <a:cubicBezTo>
                    <a:pt x="2095" y="1297"/>
                    <a:pt x="2035" y="1409"/>
                    <a:pt x="1918" y="1450"/>
                  </a:cubicBezTo>
                  <a:close/>
                  <a:moveTo>
                    <a:pt x="1409" y="882"/>
                  </a:moveTo>
                  <a:cubicBezTo>
                    <a:pt x="1178" y="899"/>
                    <a:pt x="924" y="935"/>
                    <a:pt x="705" y="828"/>
                  </a:cubicBezTo>
                  <a:cubicBezTo>
                    <a:pt x="651" y="800"/>
                    <a:pt x="651" y="735"/>
                    <a:pt x="692" y="693"/>
                  </a:cubicBezTo>
                  <a:cubicBezTo>
                    <a:pt x="870" y="563"/>
                    <a:pt x="1083" y="563"/>
                    <a:pt x="1296" y="539"/>
                  </a:cubicBezTo>
                  <a:cubicBezTo>
                    <a:pt x="1527" y="522"/>
                    <a:pt x="1781" y="503"/>
                    <a:pt x="2006" y="432"/>
                  </a:cubicBezTo>
                  <a:cubicBezTo>
                    <a:pt x="2130" y="391"/>
                    <a:pt x="2218" y="551"/>
                    <a:pt x="2112" y="634"/>
                  </a:cubicBezTo>
                  <a:cubicBezTo>
                    <a:pt x="1899" y="787"/>
                    <a:pt x="1669" y="858"/>
                    <a:pt x="1409" y="882"/>
                  </a:cubicBezTo>
                  <a:close/>
                  <a:moveTo>
                    <a:pt x="2598" y="1770"/>
                  </a:moveTo>
                  <a:lnTo>
                    <a:pt x="2532" y="1829"/>
                  </a:lnTo>
                  <a:cubicBezTo>
                    <a:pt x="2480" y="1870"/>
                    <a:pt x="2403" y="1846"/>
                    <a:pt x="2379" y="1781"/>
                  </a:cubicBezTo>
                  <a:cubicBezTo>
                    <a:pt x="2349" y="1710"/>
                    <a:pt x="2396" y="1622"/>
                    <a:pt x="2461" y="1581"/>
                  </a:cubicBezTo>
                  <a:cubicBezTo>
                    <a:pt x="2616" y="1491"/>
                    <a:pt x="2745" y="1562"/>
                    <a:pt x="2728" y="1669"/>
                  </a:cubicBezTo>
                  <a:cubicBezTo>
                    <a:pt x="2710" y="1764"/>
                    <a:pt x="2616" y="1764"/>
                    <a:pt x="2609" y="1764"/>
                  </a:cubicBezTo>
                  <a:lnTo>
                    <a:pt x="2609" y="1764"/>
                  </a:lnTo>
                  <a:cubicBezTo>
                    <a:pt x="2609" y="1770"/>
                    <a:pt x="2603" y="1770"/>
                    <a:pt x="2603" y="1764"/>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79"/>
            <p:cNvSpPr/>
            <p:nvPr/>
          </p:nvSpPr>
          <p:spPr>
            <a:xfrm>
              <a:off x="6731525" y="1864400"/>
              <a:ext cx="109325" cy="245400"/>
            </a:xfrm>
            <a:custGeom>
              <a:avLst/>
              <a:gdLst/>
              <a:ahLst/>
              <a:cxnLst/>
              <a:rect l="l" t="t" r="r" b="b"/>
              <a:pathLst>
                <a:path w="4373" h="9816" extrusionOk="0">
                  <a:moveTo>
                    <a:pt x="3018" y="5395"/>
                  </a:moveTo>
                  <a:cubicBezTo>
                    <a:pt x="2592" y="3568"/>
                    <a:pt x="2491" y="1781"/>
                    <a:pt x="2882" y="189"/>
                  </a:cubicBezTo>
                  <a:cubicBezTo>
                    <a:pt x="2142" y="254"/>
                    <a:pt x="1237" y="178"/>
                    <a:pt x="332" y="0"/>
                  </a:cubicBezTo>
                  <a:cubicBezTo>
                    <a:pt x="315" y="344"/>
                    <a:pt x="272" y="1089"/>
                    <a:pt x="166" y="2686"/>
                  </a:cubicBezTo>
                  <a:cubicBezTo>
                    <a:pt x="1" y="5324"/>
                    <a:pt x="2852" y="8750"/>
                    <a:pt x="3804" y="9815"/>
                  </a:cubicBezTo>
                  <a:cubicBezTo>
                    <a:pt x="3993" y="9709"/>
                    <a:pt x="4176" y="9559"/>
                    <a:pt x="4337" y="9359"/>
                  </a:cubicBezTo>
                  <a:cubicBezTo>
                    <a:pt x="4348" y="9341"/>
                    <a:pt x="4361" y="9335"/>
                    <a:pt x="4372" y="9324"/>
                  </a:cubicBezTo>
                  <a:cubicBezTo>
                    <a:pt x="3793" y="8033"/>
                    <a:pt x="3319" y="6703"/>
                    <a:pt x="3018" y="5395"/>
                  </a:cubicBezTo>
                  <a:close/>
                  <a:moveTo>
                    <a:pt x="1740" y="1982"/>
                  </a:moveTo>
                  <a:cubicBezTo>
                    <a:pt x="1615" y="1923"/>
                    <a:pt x="1692" y="1734"/>
                    <a:pt x="1847" y="1722"/>
                  </a:cubicBezTo>
                  <a:cubicBezTo>
                    <a:pt x="1923" y="1715"/>
                    <a:pt x="1994" y="1786"/>
                    <a:pt x="1983" y="1870"/>
                  </a:cubicBezTo>
                  <a:cubicBezTo>
                    <a:pt x="1964" y="1982"/>
                    <a:pt x="1852" y="1976"/>
                    <a:pt x="1852" y="1976"/>
                  </a:cubicBezTo>
                  <a:cubicBezTo>
                    <a:pt x="1822" y="1994"/>
                    <a:pt x="1776" y="1999"/>
                    <a:pt x="1740" y="1982"/>
                  </a:cubicBezTo>
                  <a:close/>
                  <a:moveTo>
                    <a:pt x="1935" y="1396"/>
                  </a:moveTo>
                  <a:cubicBezTo>
                    <a:pt x="1828" y="1444"/>
                    <a:pt x="1734" y="1515"/>
                    <a:pt x="1628" y="1551"/>
                  </a:cubicBezTo>
                  <a:cubicBezTo>
                    <a:pt x="1443" y="1603"/>
                    <a:pt x="1337" y="1338"/>
                    <a:pt x="1521" y="1267"/>
                  </a:cubicBezTo>
                  <a:cubicBezTo>
                    <a:pt x="1634" y="1225"/>
                    <a:pt x="1757" y="1190"/>
                    <a:pt x="1876" y="1160"/>
                  </a:cubicBezTo>
                  <a:cubicBezTo>
                    <a:pt x="1940" y="1147"/>
                    <a:pt x="2006" y="1213"/>
                    <a:pt x="2011" y="1272"/>
                  </a:cubicBezTo>
                  <a:cubicBezTo>
                    <a:pt x="2018" y="1325"/>
                    <a:pt x="1983" y="1379"/>
                    <a:pt x="1935" y="1396"/>
                  </a:cubicBezTo>
                  <a:close/>
                  <a:moveTo>
                    <a:pt x="2118" y="828"/>
                  </a:moveTo>
                  <a:cubicBezTo>
                    <a:pt x="1964" y="858"/>
                    <a:pt x="954" y="1065"/>
                    <a:pt x="1006" y="751"/>
                  </a:cubicBezTo>
                  <a:cubicBezTo>
                    <a:pt x="1042" y="557"/>
                    <a:pt x="1344" y="609"/>
                    <a:pt x="1479" y="609"/>
                  </a:cubicBezTo>
                  <a:cubicBezTo>
                    <a:pt x="1699" y="615"/>
                    <a:pt x="1905" y="633"/>
                    <a:pt x="2125" y="675"/>
                  </a:cubicBezTo>
                  <a:cubicBezTo>
                    <a:pt x="2213" y="693"/>
                    <a:pt x="2196" y="805"/>
                    <a:pt x="2118" y="828"/>
                  </a:cubicBezTo>
                  <a:close/>
                </a:path>
              </a:pathLst>
            </a:custGeom>
            <a:solidFill>
              <a:srgbClr val="B56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79"/>
            <p:cNvSpPr/>
            <p:nvPr/>
          </p:nvSpPr>
          <p:spPr>
            <a:xfrm>
              <a:off x="6854550" y="1019775"/>
              <a:ext cx="153725" cy="115525"/>
            </a:xfrm>
            <a:custGeom>
              <a:avLst/>
              <a:gdLst/>
              <a:ahLst/>
              <a:cxnLst/>
              <a:rect l="l" t="t" r="r" b="b"/>
              <a:pathLst>
                <a:path w="6149" h="4621" extrusionOk="0">
                  <a:moveTo>
                    <a:pt x="5906" y="0"/>
                  </a:moveTo>
                  <a:cubicBezTo>
                    <a:pt x="3918" y="1213"/>
                    <a:pt x="1930" y="2769"/>
                    <a:pt x="1" y="4349"/>
                  </a:cubicBezTo>
                  <a:cubicBezTo>
                    <a:pt x="19" y="4414"/>
                    <a:pt x="36" y="4508"/>
                    <a:pt x="66" y="4620"/>
                  </a:cubicBezTo>
                  <a:lnTo>
                    <a:pt x="6148" y="349"/>
                  </a:lnTo>
                  <a:cubicBezTo>
                    <a:pt x="6106" y="249"/>
                    <a:pt x="6070" y="161"/>
                    <a:pt x="6048" y="71"/>
                  </a:cubicBezTo>
                  <a:cubicBezTo>
                    <a:pt x="5999" y="65"/>
                    <a:pt x="5953" y="41"/>
                    <a:pt x="5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79"/>
            <p:cNvSpPr/>
            <p:nvPr/>
          </p:nvSpPr>
          <p:spPr>
            <a:xfrm>
              <a:off x="6551825" y="1231700"/>
              <a:ext cx="181650" cy="90250"/>
            </a:xfrm>
            <a:custGeom>
              <a:avLst/>
              <a:gdLst/>
              <a:ahLst/>
              <a:cxnLst/>
              <a:rect l="l" t="t" r="r" b="b"/>
              <a:pathLst>
                <a:path w="7266" h="3610" extrusionOk="0">
                  <a:moveTo>
                    <a:pt x="7041" y="1"/>
                  </a:moveTo>
                  <a:cubicBezTo>
                    <a:pt x="5876" y="894"/>
                    <a:pt x="4770" y="1669"/>
                    <a:pt x="3727" y="2231"/>
                  </a:cubicBezTo>
                  <a:cubicBezTo>
                    <a:pt x="2356" y="2977"/>
                    <a:pt x="1101" y="3356"/>
                    <a:pt x="1" y="3160"/>
                  </a:cubicBezTo>
                  <a:cubicBezTo>
                    <a:pt x="6" y="3307"/>
                    <a:pt x="25" y="3455"/>
                    <a:pt x="36" y="3610"/>
                  </a:cubicBezTo>
                  <a:cubicBezTo>
                    <a:pt x="740" y="3591"/>
                    <a:pt x="1846" y="3438"/>
                    <a:pt x="3006" y="2977"/>
                  </a:cubicBezTo>
                  <a:cubicBezTo>
                    <a:pt x="4142" y="2521"/>
                    <a:pt x="6189" y="1077"/>
                    <a:pt x="7266" y="285"/>
                  </a:cubicBezTo>
                  <a:cubicBezTo>
                    <a:pt x="7165" y="167"/>
                    <a:pt x="7088" y="66"/>
                    <a:pt x="7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0" name="Google Shape;4690;p79"/>
          <p:cNvGrpSpPr/>
          <p:nvPr/>
        </p:nvGrpSpPr>
        <p:grpSpPr>
          <a:xfrm rot="-1522406">
            <a:off x="1456505" y="1965627"/>
            <a:ext cx="1568516" cy="1063060"/>
            <a:chOff x="3637000" y="996400"/>
            <a:chExt cx="1568575" cy="1063100"/>
          </a:xfrm>
        </p:grpSpPr>
        <p:sp>
          <p:nvSpPr>
            <p:cNvPr id="4691" name="Google Shape;4691;p79"/>
            <p:cNvSpPr/>
            <p:nvPr/>
          </p:nvSpPr>
          <p:spPr>
            <a:xfrm>
              <a:off x="3637000" y="996400"/>
              <a:ext cx="1568575" cy="1063100"/>
            </a:xfrm>
            <a:custGeom>
              <a:avLst/>
              <a:gdLst/>
              <a:ahLst/>
              <a:cxnLst/>
              <a:rect l="l" t="t" r="r" b="b"/>
              <a:pathLst>
                <a:path w="62743" h="42524" extrusionOk="0">
                  <a:moveTo>
                    <a:pt x="57004" y="5230"/>
                  </a:moveTo>
                  <a:cubicBezTo>
                    <a:pt x="56537" y="4165"/>
                    <a:pt x="55739" y="3450"/>
                    <a:pt x="54704" y="3065"/>
                  </a:cubicBezTo>
                  <a:cubicBezTo>
                    <a:pt x="53686" y="2693"/>
                    <a:pt x="52444" y="2639"/>
                    <a:pt x="51089" y="2900"/>
                  </a:cubicBezTo>
                  <a:cubicBezTo>
                    <a:pt x="49202" y="3266"/>
                    <a:pt x="47078" y="4236"/>
                    <a:pt x="45014" y="5792"/>
                  </a:cubicBezTo>
                  <a:cubicBezTo>
                    <a:pt x="44996" y="5781"/>
                    <a:pt x="44984" y="5768"/>
                    <a:pt x="44966" y="5762"/>
                  </a:cubicBezTo>
                  <a:cubicBezTo>
                    <a:pt x="44463" y="5456"/>
                    <a:pt x="43843" y="5633"/>
                    <a:pt x="43168" y="6100"/>
                  </a:cubicBezTo>
                  <a:cubicBezTo>
                    <a:pt x="42522" y="6549"/>
                    <a:pt x="41831" y="7272"/>
                    <a:pt x="41151" y="8111"/>
                  </a:cubicBezTo>
                  <a:cubicBezTo>
                    <a:pt x="40103" y="9396"/>
                    <a:pt x="39092" y="10939"/>
                    <a:pt x="38341" y="12151"/>
                  </a:cubicBezTo>
                  <a:cubicBezTo>
                    <a:pt x="38311" y="12164"/>
                    <a:pt x="38281" y="12181"/>
                    <a:pt x="38257" y="12205"/>
                  </a:cubicBezTo>
                  <a:cubicBezTo>
                    <a:pt x="38098" y="12424"/>
                    <a:pt x="37844" y="12678"/>
                    <a:pt x="37566" y="12962"/>
                  </a:cubicBezTo>
                  <a:cubicBezTo>
                    <a:pt x="36217" y="14311"/>
                    <a:pt x="34117" y="16411"/>
                    <a:pt x="35459" y="20806"/>
                  </a:cubicBezTo>
                  <a:cubicBezTo>
                    <a:pt x="35856" y="22103"/>
                    <a:pt x="36471" y="23214"/>
                    <a:pt x="37192" y="24148"/>
                  </a:cubicBezTo>
                  <a:cubicBezTo>
                    <a:pt x="37080" y="24332"/>
                    <a:pt x="36850" y="24670"/>
                    <a:pt x="36512" y="24965"/>
                  </a:cubicBezTo>
                  <a:cubicBezTo>
                    <a:pt x="35477" y="23274"/>
                    <a:pt x="34584" y="21688"/>
                    <a:pt x="34033" y="20274"/>
                  </a:cubicBezTo>
                  <a:cubicBezTo>
                    <a:pt x="33466" y="18807"/>
                    <a:pt x="33265" y="17524"/>
                    <a:pt x="33656" y="16506"/>
                  </a:cubicBezTo>
                  <a:cubicBezTo>
                    <a:pt x="33667" y="16476"/>
                    <a:pt x="33673" y="16441"/>
                    <a:pt x="33662" y="16399"/>
                  </a:cubicBezTo>
                  <a:cubicBezTo>
                    <a:pt x="33632" y="16274"/>
                    <a:pt x="33507" y="16168"/>
                    <a:pt x="33378" y="16157"/>
                  </a:cubicBezTo>
                  <a:cubicBezTo>
                    <a:pt x="33258" y="16151"/>
                    <a:pt x="33140" y="16140"/>
                    <a:pt x="33017" y="16132"/>
                  </a:cubicBezTo>
                  <a:lnTo>
                    <a:pt x="33017" y="16121"/>
                  </a:lnTo>
                  <a:cubicBezTo>
                    <a:pt x="32756" y="15376"/>
                    <a:pt x="32952" y="13577"/>
                    <a:pt x="33443" y="11791"/>
                  </a:cubicBezTo>
                  <a:cubicBezTo>
                    <a:pt x="33940" y="9999"/>
                    <a:pt x="34721" y="8230"/>
                    <a:pt x="35636" y="7550"/>
                  </a:cubicBezTo>
                  <a:cubicBezTo>
                    <a:pt x="35767" y="7449"/>
                    <a:pt x="35898" y="7378"/>
                    <a:pt x="36027" y="7330"/>
                  </a:cubicBezTo>
                  <a:cubicBezTo>
                    <a:pt x="36832" y="7053"/>
                    <a:pt x="37589" y="6898"/>
                    <a:pt x="38216" y="6769"/>
                  </a:cubicBezTo>
                  <a:cubicBezTo>
                    <a:pt x="39387" y="6526"/>
                    <a:pt x="40127" y="6379"/>
                    <a:pt x="39991" y="5656"/>
                  </a:cubicBezTo>
                  <a:cubicBezTo>
                    <a:pt x="39843" y="4869"/>
                    <a:pt x="38991" y="4875"/>
                    <a:pt x="38347" y="4959"/>
                  </a:cubicBezTo>
                  <a:cubicBezTo>
                    <a:pt x="38358" y="4946"/>
                    <a:pt x="38377" y="4929"/>
                    <a:pt x="38388" y="4911"/>
                  </a:cubicBezTo>
                  <a:cubicBezTo>
                    <a:pt x="39038" y="4124"/>
                    <a:pt x="40204" y="2728"/>
                    <a:pt x="40009" y="2226"/>
                  </a:cubicBezTo>
                  <a:cubicBezTo>
                    <a:pt x="39860" y="1852"/>
                    <a:pt x="39529" y="1835"/>
                    <a:pt x="39128" y="1994"/>
                  </a:cubicBezTo>
                  <a:cubicBezTo>
                    <a:pt x="38743" y="2142"/>
                    <a:pt x="38252" y="2461"/>
                    <a:pt x="37867" y="2710"/>
                  </a:cubicBezTo>
                  <a:cubicBezTo>
                    <a:pt x="37831" y="2734"/>
                    <a:pt x="37802" y="2758"/>
                    <a:pt x="37779" y="2781"/>
                  </a:cubicBezTo>
                  <a:lnTo>
                    <a:pt x="37785" y="2775"/>
                  </a:lnTo>
                  <a:cubicBezTo>
                    <a:pt x="38022" y="2000"/>
                    <a:pt x="38399" y="746"/>
                    <a:pt x="37873" y="266"/>
                  </a:cubicBezTo>
                  <a:cubicBezTo>
                    <a:pt x="37572" y="1"/>
                    <a:pt x="37276" y="113"/>
                    <a:pt x="36998" y="421"/>
                  </a:cubicBezTo>
                  <a:cubicBezTo>
                    <a:pt x="36654" y="806"/>
                    <a:pt x="36294" y="1516"/>
                    <a:pt x="36027" y="2030"/>
                  </a:cubicBezTo>
                  <a:cubicBezTo>
                    <a:pt x="36021" y="2054"/>
                    <a:pt x="36015" y="2071"/>
                    <a:pt x="36004" y="2089"/>
                  </a:cubicBezTo>
                  <a:cubicBezTo>
                    <a:pt x="35986" y="2119"/>
                    <a:pt x="35963" y="2148"/>
                    <a:pt x="35945" y="2183"/>
                  </a:cubicBezTo>
                  <a:cubicBezTo>
                    <a:pt x="35939" y="2202"/>
                    <a:pt x="35927" y="2219"/>
                    <a:pt x="35920" y="2237"/>
                  </a:cubicBezTo>
                  <a:cubicBezTo>
                    <a:pt x="35814" y="1888"/>
                    <a:pt x="35666" y="1451"/>
                    <a:pt x="35483" y="1131"/>
                  </a:cubicBezTo>
                  <a:cubicBezTo>
                    <a:pt x="35235" y="705"/>
                    <a:pt x="34939" y="462"/>
                    <a:pt x="34566" y="675"/>
                  </a:cubicBezTo>
                  <a:cubicBezTo>
                    <a:pt x="33921" y="1047"/>
                    <a:pt x="34229" y="3136"/>
                    <a:pt x="34306" y="3567"/>
                  </a:cubicBezTo>
                  <a:cubicBezTo>
                    <a:pt x="34110" y="3829"/>
                    <a:pt x="33348" y="4987"/>
                    <a:pt x="33667" y="6123"/>
                  </a:cubicBezTo>
                  <a:cubicBezTo>
                    <a:pt x="33732" y="6354"/>
                    <a:pt x="33165" y="6988"/>
                    <a:pt x="32371" y="7862"/>
                  </a:cubicBezTo>
                  <a:cubicBezTo>
                    <a:pt x="30603" y="9822"/>
                    <a:pt x="27781" y="12951"/>
                    <a:pt x="28337" y="16648"/>
                  </a:cubicBezTo>
                  <a:cubicBezTo>
                    <a:pt x="28343" y="16700"/>
                    <a:pt x="28379" y="16760"/>
                    <a:pt x="28420" y="16801"/>
                  </a:cubicBezTo>
                  <a:cubicBezTo>
                    <a:pt x="27828" y="17008"/>
                    <a:pt x="27267" y="17263"/>
                    <a:pt x="26757" y="17559"/>
                  </a:cubicBezTo>
                  <a:cubicBezTo>
                    <a:pt x="26716" y="17582"/>
                    <a:pt x="26686" y="17618"/>
                    <a:pt x="26680" y="17671"/>
                  </a:cubicBezTo>
                  <a:cubicBezTo>
                    <a:pt x="26585" y="18617"/>
                    <a:pt x="26663" y="19504"/>
                    <a:pt x="26899" y="20339"/>
                  </a:cubicBezTo>
                  <a:cubicBezTo>
                    <a:pt x="27112" y="21102"/>
                    <a:pt x="27456" y="21824"/>
                    <a:pt x="27906" y="22510"/>
                  </a:cubicBezTo>
                  <a:cubicBezTo>
                    <a:pt x="26443" y="23351"/>
                    <a:pt x="25001" y="24126"/>
                    <a:pt x="22481" y="22067"/>
                  </a:cubicBezTo>
                  <a:lnTo>
                    <a:pt x="22427" y="22013"/>
                  </a:lnTo>
                  <a:lnTo>
                    <a:pt x="18091" y="18707"/>
                  </a:lnTo>
                  <a:cubicBezTo>
                    <a:pt x="18074" y="18695"/>
                    <a:pt x="18055" y="18682"/>
                    <a:pt x="18038" y="18677"/>
                  </a:cubicBezTo>
                  <a:cubicBezTo>
                    <a:pt x="17482" y="18376"/>
                    <a:pt x="16873" y="18701"/>
                    <a:pt x="16316" y="19381"/>
                  </a:cubicBezTo>
                  <a:cubicBezTo>
                    <a:pt x="16269" y="19327"/>
                    <a:pt x="16204" y="19291"/>
                    <a:pt x="16139" y="19274"/>
                  </a:cubicBezTo>
                  <a:cubicBezTo>
                    <a:pt x="14334" y="18878"/>
                    <a:pt x="12507" y="19020"/>
                    <a:pt x="10566" y="19671"/>
                  </a:cubicBezTo>
                  <a:cubicBezTo>
                    <a:pt x="8644" y="20309"/>
                    <a:pt x="6615" y="21457"/>
                    <a:pt x="4390" y="23084"/>
                  </a:cubicBezTo>
                  <a:lnTo>
                    <a:pt x="4379" y="23089"/>
                  </a:lnTo>
                  <a:cubicBezTo>
                    <a:pt x="4313" y="23149"/>
                    <a:pt x="4166" y="23007"/>
                    <a:pt x="3958" y="22777"/>
                  </a:cubicBezTo>
                  <a:cubicBezTo>
                    <a:pt x="3798" y="22587"/>
                    <a:pt x="3609" y="22338"/>
                    <a:pt x="3407" y="22073"/>
                  </a:cubicBezTo>
                  <a:cubicBezTo>
                    <a:pt x="2651" y="21085"/>
                    <a:pt x="1698" y="19837"/>
                    <a:pt x="540" y="19653"/>
                  </a:cubicBezTo>
                  <a:cubicBezTo>
                    <a:pt x="403" y="19629"/>
                    <a:pt x="314" y="19712"/>
                    <a:pt x="332" y="19837"/>
                  </a:cubicBezTo>
                  <a:cubicBezTo>
                    <a:pt x="332" y="19842"/>
                    <a:pt x="332" y="19848"/>
                    <a:pt x="338" y="19854"/>
                  </a:cubicBezTo>
                  <a:lnTo>
                    <a:pt x="1775" y="26693"/>
                  </a:lnTo>
                  <a:cubicBezTo>
                    <a:pt x="1799" y="26816"/>
                    <a:pt x="1929" y="26930"/>
                    <a:pt x="2059" y="26941"/>
                  </a:cubicBezTo>
                  <a:cubicBezTo>
                    <a:pt x="2101" y="26947"/>
                    <a:pt x="2137" y="26941"/>
                    <a:pt x="2165" y="26923"/>
                  </a:cubicBezTo>
                  <a:cubicBezTo>
                    <a:pt x="4379" y="25983"/>
                    <a:pt x="6804" y="25249"/>
                    <a:pt x="9099" y="25006"/>
                  </a:cubicBezTo>
                  <a:cubicBezTo>
                    <a:pt x="10975" y="24817"/>
                    <a:pt x="12750" y="24954"/>
                    <a:pt x="14240" y="25587"/>
                  </a:cubicBezTo>
                  <a:cubicBezTo>
                    <a:pt x="14311" y="26267"/>
                    <a:pt x="14571" y="26781"/>
                    <a:pt x="15079" y="26971"/>
                  </a:cubicBezTo>
                  <a:lnTo>
                    <a:pt x="15985" y="27373"/>
                  </a:lnTo>
                  <a:cubicBezTo>
                    <a:pt x="16949" y="27799"/>
                    <a:pt x="17629" y="28101"/>
                    <a:pt x="18186" y="28361"/>
                  </a:cubicBezTo>
                  <a:cubicBezTo>
                    <a:pt x="17700" y="28325"/>
                    <a:pt x="17293" y="28279"/>
                    <a:pt x="16878" y="28230"/>
                  </a:cubicBezTo>
                  <a:cubicBezTo>
                    <a:pt x="16210" y="28154"/>
                    <a:pt x="15541" y="28083"/>
                    <a:pt x="14601" y="28053"/>
                  </a:cubicBezTo>
                  <a:cubicBezTo>
                    <a:pt x="14228" y="28006"/>
                    <a:pt x="13897" y="28378"/>
                    <a:pt x="13619" y="29011"/>
                  </a:cubicBezTo>
                  <a:cubicBezTo>
                    <a:pt x="11891" y="29521"/>
                    <a:pt x="10377" y="30496"/>
                    <a:pt x="8999" y="31957"/>
                  </a:cubicBezTo>
                  <a:cubicBezTo>
                    <a:pt x="7614" y="33431"/>
                    <a:pt x="6372" y="35400"/>
                    <a:pt x="5182" y="37885"/>
                  </a:cubicBezTo>
                  <a:lnTo>
                    <a:pt x="5177" y="37898"/>
                  </a:lnTo>
                  <a:cubicBezTo>
                    <a:pt x="5130" y="38015"/>
                    <a:pt x="4898" y="37969"/>
                    <a:pt x="4562" y="37838"/>
                  </a:cubicBezTo>
                  <a:cubicBezTo>
                    <a:pt x="4330" y="37749"/>
                    <a:pt x="4046" y="37625"/>
                    <a:pt x="3745" y="37483"/>
                  </a:cubicBezTo>
                  <a:cubicBezTo>
                    <a:pt x="2621" y="36975"/>
                    <a:pt x="1207" y="36329"/>
                    <a:pt x="136" y="36708"/>
                  </a:cubicBezTo>
                  <a:cubicBezTo>
                    <a:pt x="24" y="36743"/>
                    <a:pt x="0" y="36874"/>
                    <a:pt x="78" y="36992"/>
                  </a:cubicBezTo>
                  <a:cubicBezTo>
                    <a:pt x="84" y="36997"/>
                    <a:pt x="95" y="37010"/>
                    <a:pt x="101" y="37027"/>
                  </a:cubicBezTo>
                  <a:lnTo>
                    <a:pt x="4609" y="42370"/>
                  </a:lnTo>
                  <a:cubicBezTo>
                    <a:pt x="4704" y="42482"/>
                    <a:pt x="4857" y="42523"/>
                    <a:pt x="4952" y="42464"/>
                  </a:cubicBezTo>
                  <a:cubicBezTo>
                    <a:pt x="4969" y="42452"/>
                    <a:pt x="4988" y="42441"/>
                    <a:pt x="4999" y="42422"/>
                  </a:cubicBezTo>
                  <a:cubicBezTo>
                    <a:pt x="5679" y="41576"/>
                    <a:pt x="6413" y="40743"/>
                    <a:pt x="7194" y="39968"/>
                  </a:cubicBezTo>
                  <a:cubicBezTo>
                    <a:pt x="7224" y="39956"/>
                    <a:pt x="7241" y="39932"/>
                    <a:pt x="7259" y="39902"/>
                  </a:cubicBezTo>
                  <a:cubicBezTo>
                    <a:pt x="7833" y="39334"/>
                    <a:pt x="8431" y="38796"/>
                    <a:pt x="9045" y="38305"/>
                  </a:cubicBezTo>
                  <a:cubicBezTo>
                    <a:pt x="10230" y="37358"/>
                    <a:pt x="11472" y="36584"/>
                    <a:pt x="12725" y="36087"/>
                  </a:cubicBezTo>
                  <a:cubicBezTo>
                    <a:pt x="12849" y="37104"/>
                    <a:pt x="13163" y="37802"/>
                    <a:pt x="13731" y="37838"/>
                  </a:cubicBezTo>
                  <a:lnTo>
                    <a:pt x="19251" y="38837"/>
                  </a:lnTo>
                  <a:cubicBezTo>
                    <a:pt x="19251" y="38950"/>
                    <a:pt x="19344" y="39075"/>
                    <a:pt x="19475" y="39121"/>
                  </a:cubicBezTo>
                  <a:cubicBezTo>
                    <a:pt x="21297" y="39755"/>
                    <a:pt x="24829" y="38507"/>
                    <a:pt x="28545" y="37193"/>
                  </a:cubicBezTo>
                  <a:cubicBezTo>
                    <a:pt x="31491" y="36151"/>
                    <a:pt x="34549" y="35069"/>
                    <a:pt x="36897" y="34862"/>
                  </a:cubicBezTo>
                  <a:cubicBezTo>
                    <a:pt x="37127" y="34845"/>
                    <a:pt x="38252" y="35299"/>
                    <a:pt x="39524" y="35815"/>
                  </a:cubicBezTo>
                  <a:cubicBezTo>
                    <a:pt x="40949" y="36388"/>
                    <a:pt x="42546" y="37039"/>
                    <a:pt x="43422" y="37210"/>
                  </a:cubicBezTo>
                  <a:cubicBezTo>
                    <a:pt x="44239" y="37365"/>
                    <a:pt x="44706" y="36797"/>
                    <a:pt x="45001" y="35957"/>
                  </a:cubicBezTo>
                  <a:cubicBezTo>
                    <a:pt x="48521" y="36962"/>
                    <a:pt x="51982" y="34731"/>
                    <a:pt x="54172" y="33324"/>
                  </a:cubicBezTo>
                  <a:cubicBezTo>
                    <a:pt x="55147" y="32691"/>
                    <a:pt x="55857" y="32236"/>
                    <a:pt x="56040" y="32325"/>
                  </a:cubicBezTo>
                  <a:cubicBezTo>
                    <a:pt x="57118" y="32828"/>
                    <a:pt x="58377" y="32282"/>
                    <a:pt x="58702" y="32118"/>
                  </a:cubicBezTo>
                  <a:cubicBezTo>
                    <a:pt x="59176" y="32277"/>
                    <a:pt x="61146" y="32893"/>
                    <a:pt x="61618" y="32312"/>
                  </a:cubicBezTo>
                  <a:cubicBezTo>
                    <a:pt x="61861" y="32017"/>
                    <a:pt x="61672" y="31703"/>
                    <a:pt x="61312" y="31413"/>
                  </a:cubicBezTo>
                  <a:cubicBezTo>
                    <a:pt x="61039" y="31189"/>
                    <a:pt x="60654" y="30982"/>
                    <a:pt x="60335" y="30821"/>
                  </a:cubicBezTo>
                  <a:cubicBezTo>
                    <a:pt x="60299" y="30792"/>
                    <a:pt x="60258" y="30763"/>
                    <a:pt x="60217" y="30733"/>
                  </a:cubicBezTo>
                  <a:cubicBezTo>
                    <a:pt x="60264" y="30715"/>
                    <a:pt x="60312" y="30698"/>
                    <a:pt x="60359" y="30685"/>
                  </a:cubicBezTo>
                  <a:cubicBezTo>
                    <a:pt x="60406" y="30679"/>
                    <a:pt x="60454" y="30668"/>
                    <a:pt x="60507" y="30657"/>
                  </a:cubicBezTo>
                  <a:cubicBezTo>
                    <a:pt x="61063" y="30479"/>
                    <a:pt x="61826" y="30231"/>
                    <a:pt x="62257" y="29953"/>
                  </a:cubicBezTo>
                  <a:cubicBezTo>
                    <a:pt x="62589" y="29745"/>
                    <a:pt x="62743" y="29497"/>
                    <a:pt x="62554" y="29194"/>
                  </a:cubicBezTo>
                  <a:cubicBezTo>
                    <a:pt x="62151" y="28568"/>
                    <a:pt x="60820" y="28751"/>
                    <a:pt x="59998" y="28858"/>
                  </a:cubicBezTo>
                  <a:cubicBezTo>
                    <a:pt x="59993" y="28864"/>
                    <a:pt x="59986" y="28864"/>
                    <a:pt x="59980" y="28864"/>
                  </a:cubicBezTo>
                  <a:cubicBezTo>
                    <a:pt x="60034" y="28828"/>
                    <a:pt x="60086" y="28787"/>
                    <a:pt x="60140" y="28727"/>
                  </a:cubicBezTo>
                  <a:cubicBezTo>
                    <a:pt x="60447" y="28391"/>
                    <a:pt x="60837" y="27959"/>
                    <a:pt x="61045" y="27604"/>
                  </a:cubicBezTo>
                  <a:cubicBezTo>
                    <a:pt x="61252" y="27261"/>
                    <a:pt x="61276" y="26958"/>
                    <a:pt x="60957" y="26769"/>
                  </a:cubicBezTo>
                  <a:cubicBezTo>
                    <a:pt x="60454" y="26468"/>
                    <a:pt x="58874" y="27391"/>
                    <a:pt x="57987" y="27917"/>
                  </a:cubicBezTo>
                  <a:cubicBezTo>
                    <a:pt x="58164" y="27313"/>
                    <a:pt x="58300" y="26497"/>
                    <a:pt x="57549" y="26220"/>
                  </a:cubicBezTo>
                  <a:cubicBezTo>
                    <a:pt x="57454" y="26190"/>
                    <a:pt x="57366" y="26172"/>
                    <a:pt x="57282" y="26166"/>
                  </a:cubicBezTo>
                  <a:cubicBezTo>
                    <a:pt x="57383" y="26042"/>
                    <a:pt x="57473" y="25918"/>
                    <a:pt x="57561" y="25787"/>
                  </a:cubicBezTo>
                  <a:cubicBezTo>
                    <a:pt x="58295" y="24716"/>
                    <a:pt x="58792" y="23457"/>
                    <a:pt x="58951" y="22025"/>
                  </a:cubicBezTo>
                  <a:cubicBezTo>
                    <a:pt x="60660" y="19594"/>
                    <a:pt x="59643" y="16665"/>
                    <a:pt x="58625" y="13726"/>
                  </a:cubicBezTo>
                  <a:cubicBezTo>
                    <a:pt x="57970" y="11826"/>
                    <a:pt x="57306" y="9928"/>
                    <a:pt x="57430" y="8230"/>
                  </a:cubicBezTo>
                  <a:cubicBezTo>
                    <a:pt x="57514" y="7035"/>
                    <a:pt x="57359" y="6035"/>
                    <a:pt x="57004" y="5230"/>
                  </a:cubicBezTo>
                  <a:close/>
                  <a:moveTo>
                    <a:pt x="53112" y="4952"/>
                  </a:moveTo>
                  <a:cubicBezTo>
                    <a:pt x="53059" y="4804"/>
                    <a:pt x="53284" y="4739"/>
                    <a:pt x="53337" y="4881"/>
                  </a:cubicBezTo>
                  <a:cubicBezTo>
                    <a:pt x="53408" y="5077"/>
                    <a:pt x="53626" y="5159"/>
                    <a:pt x="53680" y="5361"/>
                  </a:cubicBezTo>
                  <a:cubicBezTo>
                    <a:pt x="53692" y="5396"/>
                    <a:pt x="53668" y="5437"/>
                    <a:pt x="53632" y="5432"/>
                  </a:cubicBezTo>
                  <a:cubicBezTo>
                    <a:pt x="53391" y="5420"/>
                    <a:pt x="53183" y="5165"/>
                    <a:pt x="53112" y="4952"/>
                  </a:cubicBezTo>
                  <a:close/>
                  <a:moveTo>
                    <a:pt x="53781" y="4645"/>
                  </a:moveTo>
                  <a:cubicBezTo>
                    <a:pt x="53881" y="4746"/>
                    <a:pt x="54011" y="4804"/>
                    <a:pt x="54129" y="4875"/>
                  </a:cubicBezTo>
                  <a:cubicBezTo>
                    <a:pt x="54230" y="4935"/>
                    <a:pt x="54314" y="4994"/>
                    <a:pt x="54325" y="5112"/>
                  </a:cubicBezTo>
                  <a:cubicBezTo>
                    <a:pt x="54331" y="5148"/>
                    <a:pt x="54301" y="5172"/>
                    <a:pt x="54271" y="5177"/>
                  </a:cubicBezTo>
                  <a:cubicBezTo>
                    <a:pt x="54136" y="5195"/>
                    <a:pt x="54035" y="5088"/>
                    <a:pt x="53940" y="5011"/>
                  </a:cubicBezTo>
                  <a:cubicBezTo>
                    <a:pt x="53845" y="4929"/>
                    <a:pt x="53751" y="4834"/>
                    <a:pt x="53692" y="4722"/>
                  </a:cubicBezTo>
                  <a:cubicBezTo>
                    <a:pt x="53656" y="4662"/>
                    <a:pt x="53733" y="4597"/>
                    <a:pt x="53781" y="4645"/>
                  </a:cubicBezTo>
                  <a:close/>
                  <a:moveTo>
                    <a:pt x="53864" y="4042"/>
                  </a:moveTo>
                  <a:cubicBezTo>
                    <a:pt x="54213" y="3870"/>
                    <a:pt x="54669" y="4206"/>
                    <a:pt x="54923" y="4426"/>
                  </a:cubicBezTo>
                  <a:cubicBezTo>
                    <a:pt x="55201" y="4668"/>
                    <a:pt x="55674" y="5112"/>
                    <a:pt x="55627" y="5514"/>
                  </a:cubicBezTo>
                  <a:cubicBezTo>
                    <a:pt x="55620" y="5562"/>
                    <a:pt x="55556" y="5574"/>
                    <a:pt x="55526" y="5544"/>
                  </a:cubicBezTo>
                  <a:cubicBezTo>
                    <a:pt x="55414" y="5432"/>
                    <a:pt x="55366" y="5271"/>
                    <a:pt x="55278" y="5142"/>
                  </a:cubicBezTo>
                  <a:cubicBezTo>
                    <a:pt x="55158" y="4952"/>
                    <a:pt x="55016" y="4781"/>
                    <a:pt x="54852" y="4632"/>
                  </a:cubicBezTo>
                  <a:cubicBezTo>
                    <a:pt x="54691" y="4490"/>
                    <a:pt x="54519" y="4355"/>
                    <a:pt x="54325" y="4266"/>
                  </a:cubicBezTo>
                  <a:cubicBezTo>
                    <a:pt x="54165" y="4195"/>
                    <a:pt x="54011" y="4159"/>
                    <a:pt x="53864" y="4071"/>
                  </a:cubicBezTo>
                  <a:cubicBezTo>
                    <a:pt x="53858" y="4064"/>
                    <a:pt x="53852" y="4047"/>
                    <a:pt x="53864" y="4042"/>
                  </a:cubicBezTo>
                  <a:close/>
                  <a:moveTo>
                    <a:pt x="47669" y="12708"/>
                  </a:moveTo>
                  <a:cubicBezTo>
                    <a:pt x="47628" y="12785"/>
                    <a:pt x="47521" y="12790"/>
                    <a:pt x="47469" y="12719"/>
                  </a:cubicBezTo>
                  <a:cubicBezTo>
                    <a:pt x="47409" y="12631"/>
                    <a:pt x="47456" y="12519"/>
                    <a:pt x="47510" y="12448"/>
                  </a:cubicBezTo>
                  <a:cubicBezTo>
                    <a:pt x="47551" y="12400"/>
                    <a:pt x="47605" y="12359"/>
                    <a:pt x="47663" y="12342"/>
                  </a:cubicBezTo>
                  <a:cubicBezTo>
                    <a:pt x="47729" y="12318"/>
                    <a:pt x="47800" y="12359"/>
                    <a:pt x="47818" y="12424"/>
                  </a:cubicBezTo>
                  <a:cubicBezTo>
                    <a:pt x="47841" y="12489"/>
                    <a:pt x="47800" y="12555"/>
                    <a:pt x="47740" y="12577"/>
                  </a:cubicBezTo>
                  <a:cubicBezTo>
                    <a:pt x="47734" y="12583"/>
                    <a:pt x="47729" y="12583"/>
                    <a:pt x="47729" y="12590"/>
                  </a:cubicBezTo>
                  <a:cubicBezTo>
                    <a:pt x="47723" y="12590"/>
                    <a:pt x="47717" y="12596"/>
                    <a:pt x="47717" y="12601"/>
                  </a:cubicBezTo>
                  <a:cubicBezTo>
                    <a:pt x="47712" y="12601"/>
                    <a:pt x="47712" y="12607"/>
                    <a:pt x="47705" y="12607"/>
                  </a:cubicBezTo>
                  <a:cubicBezTo>
                    <a:pt x="47705" y="12613"/>
                    <a:pt x="47699" y="12619"/>
                    <a:pt x="47699" y="12631"/>
                  </a:cubicBezTo>
                  <a:lnTo>
                    <a:pt x="47693" y="12631"/>
                  </a:lnTo>
                  <a:cubicBezTo>
                    <a:pt x="47682" y="12667"/>
                    <a:pt x="47682" y="12672"/>
                    <a:pt x="47687" y="12648"/>
                  </a:cubicBezTo>
                  <a:lnTo>
                    <a:pt x="47687" y="12667"/>
                  </a:lnTo>
                  <a:cubicBezTo>
                    <a:pt x="47682" y="12678"/>
                    <a:pt x="47676" y="12697"/>
                    <a:pt x="47669" y="12708"/>
                  </a:cubicBezTo>
                  <a:close/>
                  <a:moveTo>
                    <a:pt x="48160" y="13317"/>
                  </a:moveTo>
                  <a:cubicBezTo>
                    <a:pt x="48143" y="13300"/>
                    <a:pt x="48138" y="13282"/>
                    <a:pt x="48130" y="13257"/>
                  </a:cubicBezTo>
                  <a:cubicBezTo>
                    <a:pt x="48130" y="13252"/>
                    <a:pt x="48130" y="13252"/>
                    <a:pt x="48125" y="13246"/>
                  </a:cubicBezTo>
                  <a:cubicBezTo>
                    <a:pt x="48119" y="13216"/>
                    <a:pt x="48119" y="13186"/>
                    <a:pt x="48130" y="13164"/>
                  </a:cubicBezTo>
                  <a:cubicBezTo>
                    <a:pt x="48138" y="13128"/>
                    <a:pt x="48155" y="13093"/>
                    <a:pt x="48173" y="13063"/>
                  </a:cubicBezTo>
                  <a:cubicBezTo>
                    <a:pt x="48220" y="12992"/>
                    <a:pt x="48285" y="12945"/>
                    <a:pt x="48368" y="12921"/>
                  </a:cubicBezTo>
                  <a:cubicBezTo>
                    <a:pt x="48504" y="12874"/>
                    <a:pt x="48575" y="13093"/>
                    <a:pt x="48433" y="13140"/>
                  </a:cubicBezTo>
                  <a:cubicBezTo>
                    <a:pt x="48409" y="13145"/>
                    <a:pt x="48379" y="13164"/>
                    <a:pt x="48373" y="13175"/>
                  </a:cubicBezTo>
                  <a:cubicBezTo>
                    <a:pt x="48368" y="13175"/>
                    <a:pt x="48368" y="13181"/>
                    <a:pt x="48368" y="13181"/>
                  </a:cubicBezTo>
                  <a:cubicBezTo>
                    <a:pt x="48362" y="13186"/>
                    <a:pt x="48362" y="13194"/>
                    <a:pt x="48356" y="13194"/>
                  </a:cubicBezTo>
                  <a:cubicBezTo>
                    <a:pt x="48351" y="13211"/>
                    <a:pt x="48343" y="13222"/>
                    <a:pt x="48338" y="13240"/>
                  </a:cubicBezTo>
                  <a:cubicBezTo>
                    <a:pt x="48326" y="13257"/>
                    <a:pt x="48315" y="13282"/>
                    <a:pt x="48297" y="13293"/>
                  </a:cubicBezTo>
                  <a:cubicBezTo>
                    <a:pt x="48297" y="13300"/>
                    <a:pt x="48291" y="13306"/>
                    <a:pt x="48285" y="13311"/>
                  </a:cubicBezTo>
                  <a:cubicBezTo>
                    <a:pt x="48280" y="13323"/>
                    <a:pt x="48267" y="13328"/>
                    <a:pt x="48261" y="13328"/>
                  </a:cubicBezTo>
                  <a:cubicBezTo>
                    <a:pt x="48226" y="13347"/>
                    <a:pt x="48190" y="13347"/>
                    <a:pt x="48160" y="13317"/>
                  </a:cubicBezTo>
                  <a:close/>
                  <a:moveTo>
                    <a:pt x="48627" y="14033"/>
                  </a:moveTo>
                  <a:cubicBezTo>
                    <a:pt x="48769" y="13737"/>
                    <a:pt x="48982" y="13506"/>
                    <a:pt x="49238" y="13306"/>
                  </a:cubicBezTo>
                  <a:cubicBezTo>
                    <a:pt x="49350" y="13216"/>
                    <a:pt x="49474" y="13388"/>
                    <a:pt x="49391" y="13483"/>
                  </a:cubicBezTo>
                  <a:cubicBezTo>
                    <a:pt x="49214" y="13702"/>
                    <a:pt x="49083" y="13956"/>
                    <a:pt x="48930" y="14193"/>
                  </a:cubicBezTo>
                  <a:cubicBezTo>
                    <a:pt x="48812" y="14382"/>
                    <a:pt x="48528" y="14234"/>
                    <a:pt x="48627" y="14033"/>
                  </a:cubicBezTo>
                  <a:close/>
                  <a:moveTo>
                    <a:pt x="48237" y="25303"/>
                  </a:moveTo>
                  <a:cubicBezTo>
                    <a:pt x="48143" y="25255"/>
                    <a:pt x="48138" y="25120"/>
                    <a:pt x="48226" y="25066"/>
                  </a:cubicBezTo>
                  <a:cubicBezTo>
                    <a:pt x="48663" y="24800"/>
                    <a:pt x="49403" y="24640"/>
                    <a:pt x="49905" y="24722"/>
                  </a:cubicBezTo>
                  <a:cubicBezTo>
                    <a:pt x="50445" y="24812"/>
                    <a:pt x="50983" y="25273"/>
                    <a:pt x="51076" y="25822"/>
                  </a:cubicBezTo>
                  <a:cubicBezTo>
                    <a:pt x="51243" y="26829"/>
                    <a:pt x="49877" y="27302"/>
                    <a:pt x="49113" y="26958"/>
                  </a:cubicBezTo>
                  <a:cubicBezTo>
                    <a:pt x="49025" y="26923"/>
                    <a:pt x="49072" y="26805"/>
                    <a:pt x="49154" y="26794"/>
                  </a:cubicBezTo>
                  <a:cubicBezTo>
                    <a:pt x="49645" y="26728"/>
                    <a:pt x="51147" y="26592"/>
                    <a:pt x="50680" y="25729"/>
                  </a:cubicBezTo>
                  <a:cubicBezTo>
                    <a:pt x="50426" y="25267"/>
                    <a:pt x="50054" y="25019"/>
                    <a:pt x="49522" y="25060"/>
                  </a:cubicBezTo>
                  <a:cubicBezTo>
                    <a:pt x="49190" y="25090"/>
                    <a:pt x="48870" y="25219"/>
                    <a:pt x="48551" y="25284"/>
                  </a:cubicBezTo>
                  <a:cubicBezTo>
                    <a:pt x="48676" y="25462"/>
                    <a:pt x="48758" y="25639"/>
                    <a:pt x="48622" y="25865"/>
                  </a:cubicBezTo>
                  <a:cubicBezTo>
                    <a:pt x="48498" y="26078"/>
                    <a:pt x="48220" y="26106"/>
                    <a:pt x="48018" y="26007"/>
                  </a:cubicBezTo>
                  <a:cubicBezTo>
                    <a:pt x="47942" y="25964"/>
                    <a:pt x="47942" y="25822"/>
                    <a:pt x="48037" y="25805"/>
                  </a:cubicBezTo>
                  <a:cubicBezTo>
                    <a:pt x="48143" y="25787"/>
                    <a:pt x="48368" y="25794"/>
                    <a:pt x="48386" y="25639"/>
                  </a:cubicBezTo>
                  <a:cubicBezTo>
                    <a:pt x="48403" y="25486"/>
                    <a:pt x="48422" y="25396"/>
                    <a:pt x="48237" y="25303"/>
                  </a:cubicBezTo>
                  <a:close/>
                  <a:moveTo>
                    <a:pt x="33727" y="23196"/>
                  </a:moveTo>
                  <a:cubicBezTo>
                    <a:pt x="33620" y="23231"/>
                    <a:pt x="33514" y="23149"/>
                    <a:pt x="33507" y="23037"/>
                  </a:cubicBezTo>
                  <a:cubicBezTo>
                    <a:pt x="33501" y="22990"/>
                    <a:pt x="33514" y="22947"/>
                    <a:pt x="33531" y="22906"/>
                  </a:cubicBezTo>
                  <a:cubicBezTo>
                    <a:pt x="33549" y="22876"/>
                    <a:pt x="33566" y="22854"/>
                    <a:pt x="33596" y="22830"/>
                  </a:cubicBezTo>
                  <a:cubicBezTo>
                    <a:pt x="33602" y="22830"/>
                    <a:pt x="33602" y="22824"/>
                    <a:pt x="33608" y="22824"/>
                  </a:cubicBezTo>
                  <a:cubicBezTo>
                    <a:pt x="33578" y="22848"/>
                    <a:pt x="33585" y="22841"/>
                    <a:pt x="33620" y="22812"/>
                  </a:cubicBezTo>
                  <a:cubicBezTo>
                    <a:pt x="33662" y="22777"/>
                    <a:pt x="33708" y="22770"/>
                    <a:pt x="33762" y="22777"/>
                  </a:cubicBezTo>
                  <a:cubicBezTo>
                    <a:pt x="33732" y="22770"/>
                    <a:pt x="33762" y="22770"/>
                    <a:pt x="33768" y="22770"/>
                  </a:cubicBezTo>
                  <a:cubicBezTo>
                    <a:pt x="33779" y="22770"/>
                    <a:pt x="33791" y="22770"/>
                    <a:pt x="33803" y="22777"/>
                  </a:cubicBezTo>
                  <a:cubicBezTo>
                    <a:pt x="33821" y="22777"/>
                    <a:pt x="33839" y="22788"/>
                    <a:pt x="33850" y="22794"/>
                  </a:cubicBezTo>
                  <a:cubicBezTo>
                    <a:pt x="33886" y="22812"/>
                    <a:pt x="33897" y="22854"/>
                    <a:pt x="33880" y="22889"/>
                  </a:cubicBezTo>
                  <a:cubicBezTo>
                    <a:pt x="33874" y="22906"/>
                    <a:pt x="33869" y="22919"/>
                    <a:pt x="33856" y="22936"/>
                  </a:cubicBezTo>
                  <a:lnTo>
                    <a:pt x="33856" y="22942"/>
                  </a:lnTo>
                  <a:cubicBezTo>
                    <a:pt x="33850" y="22954"/>
                    <a:pt x="33845" y="22966"/>
                    <a:pt x="33839" y="22977"/>
                  </a:cubicBezTo>
                  <a:cubicBezTo>
                    <a:pt x="33856" y="23018"/>
                    <a:pt x="33856" y="23067"/>
                    <a:pt x="33833" y="23113"/>
                  </a:cubicBezTo>
                  <a:cubicBezTo>
                    <a:pt x="33809" y="23155"/>
                    <a:pt x="33774" y="23184"/>
                    <a:pt x="33727" y="23196"/>
                  </a:cubicBezTo>
                  <a:close/>
                  <a:moveTo>
                    <a:pt x="33987" y="23326"/>
                  </a:moveTo>
                  <a:cubicBezTo>
                    <a:pt x="33998" y="23326"/>
                    <a:pt x="34011" y="23321"/>
                    <a:pt x="34022" y="23321"/>
                  </a:cubicBezTo>
                  <a:cubicBezTo>
                    <a:pt x="34046" y="23321"/>
                    <a:pt x="34063" y="23326"/>
                    <a:pt x="34087" y="23332"/>
                  </a:cubicBezTo>
                  <a:cubicBezTo>
                    <a:pt x="34110" y="23338"/>
                    <a:pt x="34134" y="23345"/>
                    <a:pt x="34158" y="23356"/>
                  </a:cubicBezTo>
                  <a:cubicBezTo>
                    <a:pt x="34188" y="23373"/>
                    <a:pt x="34200" y="23416"/>
                    <a:pt x="34181" y="23451"/>
                  </a:cubicBezTo>
                  <a:cubicBezTo>
                    <a:pt x="34175" y="23468"/>
                    <a:pt x="34164" y="23487"/>
                    <a:pt x="34146" y="23498"/>
                  </a:cubicBezTo>
                  <a:cubicBezTo>
                    <a:pt x="34134" y="23528"/>
                    <a:pt x="34110" y="23545"/>
                    <a:pt x="34082" y="23569"/>
                  </a:cubicBezTo>
                  <a:cubicBezTo>
                    <a:pt x="34075" y="23575"/>
                    <a:pt x="34063" y="23586"/>
                    <a:pt x="34046" y="23599"/>
                  </a:cubicBezTo>
                  <a:lnTo>
                    <a:pt x="34046" y="23599"/>
                  </a:lnTo>
                  <a:cubicBezTo>
                    <a:pt x="34058" y="23593"/>
                    <a:pt x="34052" y="23599"/>
                    <a:pt x="34046" y="23605"/>
                  </a:cubicBezTo>
                  <a:cubicBezTo>
                    <a:pt x="34039" y="23610"/>
                    <a:pt x="34033" y="23616"/>
                    <a:pt x="34033" y="23622"/>
                  </a:cubicBezTo>
                  <a:cubicBezTo>
                    <a:pt x="33998" y="23693"/>
                    <a:pt x="33904" y="23717"/>
                    <a:pt x="33839" y="23681"/>
                  </a:cubicBezTo>
                  <a:cubicBezTo>
                    <a:pt x="33768" y="23646"/>
                    <a:pt x="33732" y="23551"/>
                    <a:pt x="33774" y="23480"/>
                  </a:cubicBezTo>
                  <a:cubicBezTo>
                    <a:pt x="33809" y="23427"/>
                    <a:pt x="33845" y="23380"/>
                    <a:pt x="33904" y="23351"/>
                  </a:cubicBezTo>
                  <a:cubicBezTo>
                    <a:pt x="33921" y="23338"/>
                    <a:pt x="33957" y="23326"/>
                    <a:pt x="33987" y="23326"/>
                  </a:cubicBezTo>
                  <a:cubicBezTo>
                    <a:pt x="33968" y="23332"/>
                    <a:pt x="33968" y="23332"/>
                    <a:pt x="33987" y="23326"/>
                  </a:cubicBezTo>
                  <a:close/>
                  <a:moveTo>
                    <a:pt x="33927" y="24374"/>
                  </a:moveTo>
                  <a:cubicBezTo>
                    <a:pt x="33839" y="24415"/>
                    <a:pt x="33714" y="24332"/>
                    <a:pt x="33774" y="24232"/>
                  </a:cubicBezTo>
                  <a:cubicBezTo>
                    <a:pt x="33869" y="24083"/>
                    <a:pt x="34004" y="23971"/>
                    <a:pt x="34153" y="23865"/>
                  </a:cubicBezTo>
                  <a:cubicBezTo>
                    <a:pt x="34276" y="23777"/>
                    <a:pt x="34430" y="23670"/>
                    <a:pt x="34590" y="23717"/>
                  </a:cubicBezTo>
                  <a:cubicBezTo>
                    <a:pt x="34631" y="23735"/>
                    <a:pt x="34667" y="23777"/>
                    <a:pt x="34655" y="23823"/>
                  </a:cubicBezTo>
                  <a:cubicBezTo>
                    <a:pt x="34607" y="23984"/>
                    <a:pt x="34454" y="24055"/>
                    <a:pt x="34317" y="24131"/>
                  </a:cubicBezTo>
                  <a:cubicBezTo>
                    <a:pt x="34188" y="24208"/>
                    <a:pt x="34063" y="24303"/>
                    <a:pt x="33927" y="24374"/>
                  </a:cubicBezTo>
                  <a:close/>
                  <a:moveTo>
                    <a:pt x="19221" y="39719"/>
                  </a:moveTo>
                  <a:cubicBezTo>
                    <a:pt x="19273" y="39648"/>
                    <a:pt x="19387" y="39642"/>
                    <a:pt x="19458" y="39678"/>
                  </a:cubicBezTo>
                  <a:cubicBezTo>
                    <a:pt x="19535" y="39719"/>
                    <a:pt x="19587" y="39814"/>
                    <a:pt x="19557" y="39897"/>
                  </a:cubicBezTo>
                  <a:cubicBezTo>
                    <a:pt x="19552" y="39914"/>
                    <a:pt x="19546" y="39932"/>
                    <a:pt x="19540" y="39943"/>
                  </a:cubicBezTo>
                  <a:cubicBezTo>
                    <a:pt x="19540" y="39992"/>
                    <a:pt x="19522" y="40044"/>
                    <a:pt x="19486" y="40074"/>
                  </a:cubicBezTo>
                  <a:cubicBezTo>
                    <a:pt x="19440" y="40115"/>
                    <a:pt x="19398" y="40145"/>
                    <a:pt x="19333" y="40145"/>
                  </a:cubicBezTo>
                  <a:cubicBezTo>
                    <a:pt x="19298" y="40145"/>
                    <a:pt x="19262" y="40139"/>
                    <a:pt x="19227" y="40121"/>
                  </a:cubicBezTo>
                  <a:cubicBezTo>
                    <a:pt x="19174" y="40091"/>
                    <a:pt x="19139" y="40044"/>
                    <a:pt x="19120" y="39992"/>
                  </a:cubicBezTo>
                  <a:cubicBezTo>
                    <a:pt x="19109" y="39956"/>
                    <a:pt x="19109" y="39921"/>
                    <a:pt x="19114" y="39878"/>
                  </a:cubicBezTo>
                  <a:cubicBezTo>
                    <a:pt x="19120" y="39831"/>
                    <a:pt x="19156" y="39790"/>
                    <a:pt x="19191" y="39760"/>
                  </a:cubicBezTo>
                  <a:cubicBezTo>
                    <a:pt x="19202" y="39749"/>
                    <a:pt x="19210" y="39731"/>
                    <a:pt x="19221" y="39719"/>
                  </a:cubicBezTo>
                  <a:close/>
                  <a:moveTo>
                    <a:pt x="23303" y="39872"/>
                  </a:moveTo>
                  <a:cubicBezTo>
                    <a:pt x="23362" y="39861"/>
                    <a:pt x="23426" y="39932"/>
                    <a:pt x="23374" y="39979"/>
                  </a:cubicBezTo>
                  <a:cubicBezTo>
                    <a:pt x="22983" y="40304"/>
                    <a:pt x="22468" y="40453"/>
                    <a:pt x="21965" y="40489"/>
                  </a:cubicBezTo>
                  <a:cubicBezTo>
                    <a:pt x="21451" y="40524"/>
                    <a:pt x="20830" y="40476"/>
                    <a:pt x="20392" y="40186"/>
                  </a:cubicBezTo>
                  <a:cubicBezTo>
                    <a:pt x="20316" y="40139"/>
                    <a:pt x="20345" y="40039"/>
                    <a:pt x="20428" y="40027"/>
                  </a:cubicBezTo>
                  <a:cubicBezTo>
                    <a:pt x="20901" y="39949"/>
                    <a:pt x="21392" y="40110"/>
                    <a:pt x="21865" y="40121"/>
                  </a:cubicBezTo>
                  <a:cubicBezTo>
                    <a:pt x="22374" y="40134"/>
                    <a:pt x="22817" y="39979"/>
                    <a:pt x="23303" y="39872"/>
                  </a:cubicBezTo>
                  <a:close/>
                  <a:moveTo>
                    <a:pt x="49225" y="36506"/>
                  </a:moveTo>
                  <a:cubicBezTo>
                    <a:pt x="49244" y="36506"/>
                    <a:pt x="49266" y="36513"/>
                    <a:pt x="49290" y="36525"/>
                  </a:cubicBezTo>
                  <a:cubicBezTo>
                    <a:pt x="49332" y="36549"/>
                    <a:pt x="49367" y="36590"/>
                    <a:pt x="49386" y="36637"/>
                  </a:cubicBezTo>
                  <a:cubicBezTo>
                    <a:pt x="49403" y="36708"/>
                    <a:pt x="49386" y="36773"/>
                    <a:pt x="49344" y="36826"/>
                  </a:cubicBezTo>
                  <a:cubicBezTo>
                    <a:pt x="49337" y="36833"/>
                    <a:pt x="49332" y="36844"/>
                    <a:pt x="49326" y="36850"/>
                  </a:cubicBezTo>
                  <a:cubicBezTo>
                    <a:pt x="49296" y="36891"/>
                    <a:pt x="49255" y="36932"/>
                    <a:pt x="49195" y="36945"/>
                  </a:cubicBezTo>
                  <a:cubicBezTo>
                    <a:pt x="49184" y="36951"/>
                    <a:pt x="49167" y="36951"/>
                    <a:pt x="49154" y="36956"/>
                  </a:cubicBezTo>
                  <a:cubicBezTo>
                    <a:pt x="49089" y="36980"/>
                    <a:pt x="49012" y="36962"/>
                    <a:pt x="48954" y="36926"/>
                  </a:cubicBezTo>
                  <a:cubicBezTo>
                    <a:pt x="48911" y="36897"/>
                    <a:pt x="48883" y="36855"/>
                    <a:pt x="48864" y="36803"/>
                  </a:cubicBezTo>
                  <a:cubicBezTo>
                    <a:pt x="48847" y="36749"/>
                    <a:pt x="48853" y="36696"/>
                    <a:pt x="48870" y="36648"/>
                  </a:cubicBezTo>
                  <a:cubicBezTo>
                    <a:pt x="48894" y="36584"/>
                    <a:pt x="48947" y="36525"/>
                    <a:pt x="49018" y="36506"/>
                  </a:cubicBezTo>
                  <a:cubicBezTo>
                    <a:pt x="49031" y="36506"/>
                    <a:pt x="49042" y="36501"/>
                    <a:pt x="49053" y="36495"/>
                  </a:cubicBezTo>
                  <a:cubicBezTo>
                    <a:pt x="49113" y="36471"/>
                    <a:pt x="49173" y="36483"/>
                    <a:pt x="49225" y="36506"/>
                  </a:cubicBezTo>
                  <a:close/>
                  <a:moveTo>
                    <a:pt x="48149" y="36885"/>
                  </a:moveTo>
                  <a:cubicBezTo>
                    <a:pt x="48226" y="36880"/>
                    <a:pt x="48244" y="36975"/>
                    <a:pt x="48190" y="37022"/>
                  </a:cubicBezTo>
                  <a:cubicBezTo>
                    <a:pt x="47889" y="37264"/>
                    <a:pt x="47486" y="37306"/>
                    <a:pt x="47108" y="37306"/>
                  </a:cubicBezTo>
                  <a:cubicBezTo>
                    <a:pt x="46753" y="37311"/>
                    <a:pt x="46380" y="37311"/>
                    <a:pt x="46025" y="37252"/>
                  </a:cubicBezTo>
                  <a:cubicBezTo>
                    <a:pt x="45924" y="37235"/>
                    <a:pt x="45913" y="37068"/>
                    <a:pt x="46019" y="37051"/>
                  </a:cubicBezTo>
                  <a:cubicBezTo>
                    <a:pt x="46369" y="36968"/>
                    <a:pt x="46740" y="37003"/>
                    <a:pt x="47101" y="36992"/>
                  </a:cubicBezTo>
                  <a:cubicBezTo>
                    <a:pt x="47450" y="36980"/>
                    <a:pt x="47794" y="36891"/>
                    <a:pt x="48149" y="36885"/>
                  </a:cubicBezTo>
                  <a:close/>
                  <a:moveTo>
                    <a:pt x="59111" y="12495"/>
                  </a:moveTo>
                  <a:cubicBezTo>
                    <a:pt x="59164" y="12477"/>
                    <a:pt x="59223" y="12484"/>
                    <a:pt x="59276" y="12512"/>
                  </a:cubicBezTo>
                  <a:cubicBezTo>
                    <a:pt x="59330" y="12536"/>
                    <a:pt x="59365" y="12583"/>
                    <a:pt x="59382" y="12637"/>
                  </a:cubicBezTo>
                  <a:cubicBezTo>
                    <a:pt x="59401" y="12697"/>
                    <a:pt x="59389" y="12743"/>
                    <a:pt x="59371" y="12796"/>
                  </a:cubicBezTo>
                  <a:cubicBezTo>
                    <a:pt x="59365" y="12803"/>
                    <a:pt x="59365" y="12809"/>
                    <a:pt x="59365" y="12814"/>
                  </a:cubicBezTo>
                  <a:lnTo>
                    <a:pt x="59365" y="12809"/>
                  </a:lnTo>
                  <a:lnTo>
                    <a:pt x="59365" y="12809"/>
                  </a:lnTo>
                  <a:lnTo>
                    <a:pt x="59365" y="12814"/>
                  </a:lnTo>
                  <a:cubicBezTo>
                    <a:pt x="59365" y="12820"/>
                    <a:pt x="59359" y="12820"/>
                    <a:pt x="59359" y="12826"/>
                  </a:cubicBezTo>
                  <a:cubicBezTo>
                    <a:pt x="59359" y="12839"/>
                    <a:pt x="59354" y="12850"/>
                    <a:pt x="59347" y="12867"/>
                  </a:cubicBezTo>
                  <a:lnTo>
                    <a:pt x="59341" y="12874"/>
                  </a:lnTo>
                  <a:cubicBezTo>
                    <a:pt x="59324" y="12910"/>
                    <a:pt x="59300" y="12932"/>
                    <a:pt x="59264" y="12956"/>
                  </a:cubicBezTo>
                  <a:cubicBezTo>
                    <a:pt x="59199" y="12998"/>
                    <a:pt x="59117" y="13003"/>
                    <a:pt x="59046" y="12968"/>
                  </a:cubicBezTo>
                  <a:cubicBezTo>
                    <a:pt x="58956" y="12921"/>
                    <a:pt x="58892" y="12809"/>
                    <a:pt x="58928" y="12708"/>
                  </a:cubicBezTo>
                  <a:cubicBezTo>
                    <a:pt x="58945" y="12667"/>
                    <a:pt x="58956" y="12637"/>
                    <a:pt x="58980" y="12601"/>
                  </a:cubicBezTo>
                  <a:cubicBezTo>
                    <a:pt x="59016" y="12548"/>
                    <a:pt x="59051" y="12512"/>
                    <a:pt x="59111" y="12495"/>
                  </a:cubicBezTo>
                  <a:close/>
                  <a:moveTo>
                    <a:pt x="58324" y="9489"/>
                  </a:moveTo>
                  <a:cubicBezTo>
                    <a:pt x="58371" y="9336"/>
                    <a:pt x="58620" y="9383"/>
                    <a:pt x="58579" y="9549"/>
                  </a:cubicBezTo>
                  <a:cubicBezTo>
                    <a:pt x="58383" y="10324"/>
                    <a:pt x="58880" y="10950"/>
                    <a:pt x="58880" y="11703"/>
                  </a:cubicBezTo>
                  <a:cubicBezTo>
                    <a:pt x="58880" y="11785"/>
                    <a:pt x="58779" y="11815"/>
                    <a:pt x="58732" y="11750"/>
                  </a:cubicBezTo>
                  <a:cubicBezTo>
                    <a:pt x="58300" y="11135"/>
                    <a:pt x="58093" y="10212"/>
                    <a:pt x="58324" y="9489"/>
                  </a:cubicBezTo>
                  <a:close/>
                  <a:moveTo>
                    <a:pt x="57253" y="23728"/>
                  </a:moveTo>
                  <a:cubicBezTo>
                    <a:pt x="57383" y="23646"/>
                    <a:pt x="57495" y="23835"/>
                    <a:pt x="57377" y="23924"/>
                  </a:cubicBezTo>
                  <a:cubicBezTo>
                    <a:pt x="57206" y="24060"/>
                    <a:pt x="56892" y="24350"/>
                    <a:pt x="56662" y="24219"/>
                  </a:cubicBezTo>
                  <a:cubicBezTo>
                    <a:pt x="56621" y="24197"/>
                    <a:pt x="56608" y="24154"/>
                    <a:pt x="56626" y="24113"/>
                  </a:cubicBezTo>
                  <a:cubicBezTo>
                    <a:pt x="56685" y="23995"/>
                    <a:pt x="56815" y="23948"/>
                    <a:pt x="56927" y="23900"/>
                  </a:cubicBezTo>
                  <a:cubicBezTo>
                    <a:pt x="57040" y="23853"/>
                    <a:pt x="57146" y="23794"/>
                    <a:pt x="57253" y="23728"/>
                  </a:cubicBezTo>
                  <a:close/>
                  <a:moveTo>
                    <a:pt x="57626" y="22693"/>
                  </a:moveTo>
                  <a:cubicBezTo>
                    <a:pt x="57686" y="22611"/>
                    <a:pt x="57803" y="22671"/>
                    <a:pt x="57762" y="22764"/>
                  </a:cubicBezTo>
                  <a:cubicBezTo>
                    <a:pt x="57620" y="23102"/>
                    <a:pt x="57306" y="23640"/>
                    <a:pt x="56856" y="23504"/>
                  </a:cubicBezTo>
                  <a:cubicBezTo>
                    <a:pt x="56810" y="23487"/>
                    <a:pt x="56791" y="23439"/>
                    <a:pt x="56821" y="23397"/>
                  </a:cubicBezTo>
                  <a:cubicBezTo>
                    <a:pt x="56927" y="23255"/>
                    <a:pt x="57088" y="23184"/>
                    <a:pt x="57230" y="23084"/>
                  </a:cubicBezTo>
                  <a:cubicBezTo>
                    <a:pt x="57383" y="22972"/>
                    <a:pt x="57525" y="22848"/>
                    <a:pt x="57626" y="22693"/>
                  </a:cubicBezTo>
                  <a:close/>
                  <a:moveTo>
                    <a:pt x="27106" y="13932"/>
                  </a:moveTo>
                  <a:cubicBezTo>
                    <a:pt x="27101" y="13926"/>
                    <a:pt x="27095" y="13915"/>
                    <a:pt x="27089" y="13903"/>
                  </a:cubicBezTo>
                  <a:lnTo>
                    <a:pt x="27089" y="13903"/>
                  </a:lnTo>
                  <a:cubicBezTo>
                    <a:pt x="27082" y="13891"/>
                    <a:pt x="27077" y="13885"/>
                    <a:pt x="27077" y="13874"/>
                  </a:cubicBezTo>
                  <a:lnTo>
                    <a:pt x="27077" y="13868"/>
                  </a:lnTo>
                  <a:cubicBezTo>
                    <a:pt x="27071" y="13861"/>
                    <a:pt x="27071" y="13849"/>
                    <a:pt x="27071" y="13844"/>
                  </a:cubicBezTo>
                  <a:cubicBezTo>
                    <a:pt x="27071" y="13838"/>
                    <a:pt x="27065" y="13832"/>
                    <a:pt x="27065" y="13825"/>
                  </a:cubicBezTo>
                  <a:lnTo>
                    <a:pt x="27065" y="13814"/>
                  </a:lnTo>
                  <a:lnTo>
                    <a:pt x="27065" y="13803"/>
                  </a:lnTo>
                  <a:cubicBezTo>
                    <a:pt x="27065" y="13790"/>
                    <a:pt x="27065" y="13784"/>
                    <a:pt x="27071" y="13778"/>
                  </a:cubicBezTo>
                  <a:lnTo>
                    <a:pt x="27071" y="13761"/>
                  </a:lnTo>
                  <a:cubicBezTo>
                    <a:pt x="27077" y="13749"/>
                    <a:pt x="27077" y="13743"/>
                    <a:pt x="27082" y="13732"/>
                  </a:cubicBezTo>
                  <a:lnTo>
                    <a:pt x="27082" y="13732"/>
                  </a:lnTo>
                  <a:cubicBezTo>
                    <a:pt x="27082" y="13719"/>
                    <a:pt x="27089" y="13713"/>
                    <a:pt x="27089" y="13702"/>
                  </a:cubicBezTo>
                  <a:cubicBezTo>
                    <a:pt x="27101" y="13690"/>
                    <a:pt x="27112" y="13672"/>
                    <a:pt x="27118" y="13661"/>
                  </a:cubicBezTo>
                  <a:cubicBezTo>
                    <a:pt x="27125" y="13661"/>
                    <a:pt x="27125" y="13661"/>
                    <a:pt x="27125" y="13655"/>
                  </a:cubicBezTo>
                  <a:cubicBezTo>
                    <a:pt x="27177" y="13590"/>
                    <a:pt x="27260" y="13577"/>
                    <a:pt x="27338" y="13565"/>
                  </a:cubicBezTo>
                  <a:cubicBezTo>
                    <a:pt x="27396" y="13548"/>
                    <a:pt x="27450" y="13548"/>
                    <a:pt x="27503" y="13577"/>
                  </a:cubicBezTo>
                  <a:cubicBezTo>
                    <a:pt x="27556" y="13607"/>
                    <a:pt x="27592" y="13655"/>
                    <a:pt x="27609" y="13707"/>
                  </a:cubicBezTo>
                  <a:cubicBezTo>
                    <a:pt x="27627" y="13761"/>
                    <a:pt x="27622" y="13825"/>
                    <a:pt x="27598" y="13879"/>
                  </a:cubicBezTo>
                  <a:cubicBezTo>
                    <a:pt x="27568" y="13932"/>
                    <a:pt x="27521" y="13962"/>
                    <a:pt x="27467" y="13986"/>
                  </a:cubicBezTo>
                  <a:cubicBezTo>
                    <a:pt x="27390" y="14016"/>
                    <a:pt x="27319" y="14051"/>
                    <a:pt x="27237" y="14027"/>
                  </a:cubicBezTo>
                  <a:lnTo>
                    <a:pt x="27231" y="14021"/>
                  </a:lnTo>
                  <a:cubicBezTo>
                    <a:pt x="27196" y="14010"/>
                    <a:pt x="27166" y="13997"/>
                    <a:pt x="27136" y="13974"/>
                  </a:cubicBezTo>
                  <a:cubicBezTo>
                    <a:pt x="27136" y="13967"/>
                    <a:pt x="27131" y="13962"/>
                    <a:pt x="27125" y="13956"/>
                  </a:cubicBezTo>
                  <a:lnTo>
                    <a:pt x="27112" y="13945"/>
                  </a:lnTo>
                  <a:cubicBezTo>
                    <a:pt x="27112" y="13945"/>
                    <a:pt x="27106" y="13939"/>
                    <a:pt x="27106" y="13932"/>
                  </a:cubicBezTo>
                  <a:close/>
                  <a:moveTo>
                    <a:pt x="28337" y="11064"/>
                  </a:moveTo>
                  <a:cubicBezTo>
                    <a:pt x="28390" y="10980"/>
                    <a:pt x="28515" y="11045"/>
                    <a:pt x="28479" y="11141"/>
                  </a:cubicBezTo>
                  <a:cubicBezTo>
                    <a:pt x="28325" y="11477"/>
                    <a:pt x="28183" y="11821"/>
                    <a:pt x="28029" y="12157"/>
                  </a:cubicBezTo>
                  <a:cubicBezTo>
                    <a:pt x="27899" y="12454"/>
                    <a:pt x="27799" y="12773"/>
                    <a:pt x="27622" y="13039"/>
                  </a:cubicBezTo>
                  <a:cubicBezTo>
                    <a:pt x="27579" y="13093"/>
                    <a:pt x="27485" y="13087"/>
                    <a:pt x="27485" y="13009"/>
                  </a:cubicBezTo>
                  <a:cubicBezTo>
                    <a:pt x="27485" y="12318"/>
                    <a:pt x="27988" y="11632"/>
                    <a:pt x="28337" y="11064"/>
                  </a:cubicBezTo>
                  <a:close/>
                  <a:moveTo>
                    <a:pt x="9987" y="26284"/>
                  </a:moveTo>
                  <a:cubicBezTo>
                    <a:pt x="9968" y="26291"/>
                    <a:pt x="9951" y="26297"/>
                    <a:pt x="9938" y="26297"/>
                  </a:cubicBezTo>
                  <a:cubicBezTo>
                    <a:pt x="9662" y="26362"/>
                    <a:pt x="9542" y="25983"/>
                    <a:pt x="9809" y="25876"/>
                  </a:cubicBezTo>
                  <a:cubicBezTo>
                    <a:pt x="9821" y="25871"/>
                    <a:pt x="9839" y="25865"/>
                    <a:pt x="9850" y="25858"/>
                  </a:cubicBezTo>
                  <a:cubicBezTo>
                    <a:pt x="10123" y="25759"/>
                    <a:pt x="10265" y="26220"/>
                    <a:pt x="9987" y="26284"/>
                  </a:cubicBezTo>
                  <a:close/>
                  <a:moveTo>
                    <a:pt x="8537" y="25811"/>
                  </a:moveTo>
                  <a:cubicBezTo>
                    <a:pt x="8229" y="25811"/>
                    <a:pt x="7945" y="25858"/>
                    <a:pt x="7661" y="25983"/>
                  </a:cubicBezTo>
                  <a:cubicBezTo>
                    <a:pt x="7609" y="26000"/>
                    <a:pt x="7560" y="25923"/>
                    <a:pt x="7603" y="25888"/>
                  </a:cubicBezTo>
                  <a:cubicBezTo>
                    <a:pt x="8046" y="25486"/>
                    <a:pt x="8881" y="25462"/>
                    <a:pt x="9400" y="25723"/>
                  </a:cubicBezTo>
                  <a:cubicBezTo>
                    <a:pt x="9466" y="25759"/>
                    <a:pt x="9436" y="25847"/>
                    <a:pt x="9371" y="25852"/>
                  </a:cubicBezTo>
                  <a:cubicBezTo>
                    <a:pt x="9094" y="25893"/>
                    <a:pt x="8815" y="25817"/>
                    <a:pt x="8537" y="25811"/>
                  </a:cubicBezTo>
                  <a:close/>
                  <a:moveTo>
                    <a:pt x="2798" y="36004"/>
                  </a:moveTo>
                  <a:cubicBezTo>
                    <a:pt x="2823" y="36009"/>
                    <a:pt x="2840" y="36009"/>
                    <a:pt x="2858" y="36022"/>
                  </a:cubicBezTo>
                  <a:cubicBezTo>
                    <a:pt x="2888" y="36033"/>
                    <a:pt x="2905" y="36052"/>
                    <a:pt x="2918" y="36075"/>
                  </a:cubicBezTo>
                  <a:cubicBezTo>
                    <a:pt x="2935" y="36099"/>
                    <a:pt x="2953" y="36129"/>
                    <a:pt x="2965" y="36158"/>
                  </a:cubicBezTo>
                  <a:cubicBezTo>
                    <a:pt x="3000" y="36271"/>
                    <a:pt x="2935" y="36364"/>
                    <a:pt x="2834" y="36407"/>
                  </a:cubicBezTo>
                  <a:cubicBezTo>
                    <a:pt x="2787" y="36424"/>
                    <a:pt x="2733" y="36435"/>
                    <a:pt x="2681" y="36424"/>
                  </a:cubicBezTo>
                  <a:cubicBezTo>
                    <a:pt x="2591" y="36400"/>
                    <a:pt x="2514" y="36317"/>
                    <a:pt x="2514" y="36222"/>
                  </a:cubicBezTo>
                  <a:cubicBezTo>
                    <a:pt x="2514" y="36146"/>
                    <a:pt x="2556" y="36075"/>
                    <a:pt x="2621" y="36033"/>
                  </a:cubicBezTo>
                  <a:cubicBezTo>
                    <a:pt x="2675" y="35998"/>
                    <a:pt x="2740" y="35987"/>
                    <a:pt x="2798" y="36004"/>
                  </a:cubicBezTo>
                  <a:close/>
                  <a:moveTo>
                    <a:pt x="592" y="35815"/>
                  </a:moveTo>
                  <a:cubicBezTo>
                    <a:pt x="977" y="35548"/>
                    <a:pt x="1763" y="35583"/>
                    <a:pt x="2101" y="35927"/>
                  </a:cubicBezTo>
                  <a:cubicBezTo>
                    <a:pt x="2148" y="35974"/>
                    <a:pt x="2124" y="36063"/>
                    <a:pt x="2053" y="36063"/>
                  </a:cubicBezTo>
                  <a:cubicBezTo>
                    <a:pt x="1840" y="36069"/>
                    <a:pt x="1646" y="35974"/>
                    <a:pt x="1444" y="35938"/>
                  </a:cubicBezTo>
                  <a:cubicBezTo>
                    <a:pt x="1171" y="35897"/>
                    <a:pt x="941" y="35938"/>
                    <a:pt x="674" y="35987"/>
                  </a:cubicBezTo>
                  <a:cubicBezTo>
                    <a:pt x="568" y="36004"/>
                    <a:pt x="497" y="35880"/>
                    <a:pt x="592" y="35815"/>
                  </a:cubicBezTo>
                  <a:close/>
                  <a:moveTo>
                    <a:pt x="11507" y="35094"/>
                  </a:moveTo>
                  <a:cubicBezTo>
                    <a:pt x="11619" y="35086"/>
                    <a:pt x="11678" y="35264"/>
                    <a:pt x="11571" y="35318"/>
                  </a:cubicBezTo>
                  <a:cubicBezTo>
                    <a:pt x="11519" y="35342"/>
                    <a:pt x="11459" y="35365"/>
                    <a:pt x="11401" y="35348"/>
                  </a:cubicBezTo>
                  <a:cubicBezTo>
                    <a:pt x="11341" y="35329"/>
                    <a:pt x="11294" y="35294"/>
                    <a:pt x="11265" y="35241"/>
                  </a:cubicBezTo>
                  <a:cubicBezTo>
                    <a:pt x="11229" y="35187"/>
                    <a:pt x="11229" y="35111"/>
                    <a:pt x="11235" y="35051"/>
                  </a:cubicBezTo>
                  <a:cubicBezTo>
                    <a:pt x="11246" y="34980"/>
                    <a:pt x="11282" y="34933"/>
                    <a:pt x="11347" y="34909"/>
                  </a:cubicBezTo>
                  <a:cubicBezTo>
                    <a:pt x="11377" y="34898"/>
                    <a:pt x="11412" y="34909"/>
                    <a:pt x="11436" y="34927"/>
                  </a:cubicBezTo>
                  <a:cubicBezTo>
                    <a:pt x="11472" y="34957"/>
                    <a:pt x="11489" y="34987"/>
                    <a:pt x="11495" y="35034"/>
                  </a:cubicBezTo>
                  <a:cubicBezTo>
                    <a:pt x="11489" y="35010"/>
                    <a:pt x="11495" y="35051"/>
                    <a:pt x="11495" y="35051"/>
                  </a:cubicBezTo>
                  <a:cubicBezTo>
                    <a:pt x="11500" y="35064"/>
                    <a:pt x="11500" y="35075"/>
                    <a:pt x="11507" y="35086"/>
                  </a:cubicBezTo>
                  <a:close/>
                  <a:moveTo>
                    <a:pt x="11974" y="34348"/>
                  </a:moveTo>
                  <a:cubicBezTo>
                    <a:pt x="12021" y="34501"/>
                    <a:pt x="11980" y="34649"/>
                    <a:pt x="11997" y="34802"/>
                  </a:cubicBezTo>
                  <a:cubicBezTo>
                    <a:pt x="12016" y="34944"/>
                    <a:pt x="12051" y="35064"/>
                    <a:pt x="12139" y="35182"/>
                  </a:cubicBezTo>
                  <a:cubicBezTo>
                    <a:pt x="12229" y="35288"/>
                    <a:pt x="12051" y="35430"/>
                    <a:pt x="11962" y="35335"/>
                  </a:cubicBezTo>
                  <a:cubicBezTo>
                    <a:pt x="11720" y="35086"/>
                    <a:pt x="11590" y="34597"/>
                    <a:pt x="11844" y="34318"/>
                  </a:cubicBezTo>
                  <a:cubicBezTo>
                    <a:pt x="11885" y="34277"/>
                    <a:pt x="11956" y="34294"/>
                    <a:pt x="11974" y="34348"/>
                  </a:cubicBezTo>
                  <a:close/>
                  <a:moveTo>
                    <a:pt x="14039" y="20640"/>
                  </a:moveTo>
                  <a:cubicBezTo>
                    <a:pt x="14015" y="20670"/>
                    <a:pt x="13968" y="20676"/>
                    <a:pt x="13949" y="20640"/>
                  </a:cubicBezTo>
                  <a:cubicBezTo>
                    <a:pt x="13897" y="20552"/>
                    <a:pt x="13885" y="20457"/>
                    <a:pt x="13908" y="20356"/>
                  </a:cubicBezTo>
                  <a:cubicBezTo>
                    <a:pt x="13927" y="20257"/>
                    <a:pt x="13962" y="20162"/>
                    <a:pt x="14009" y="20072"/>
                  </a:cubicBezTo>
                  <a:cubicBezTo>
                    <a:pt x="14074" y="19954"/>
                    <a:pt x="14252" y="20055"/>
                    <a:pt x="14192" y="20173"/>
                  </a:cubicBezTo>
                  <a:cubicBezTo>
                    <a:pt x="14121" y="20321"/>
                    <a:pt x="14127" y="20498"/>
                    <a:pt x="14039" y="20640"/>
                  </a:cubicBezTo>
                  <a:close/>
                  <a:moveTo>
                    <a:pt x="14730" y="21014"/>
                  </a:moveTo>
                  <a:cubicBezTo>
                    <a:pt x="14689" y="21038"/>
                    <a:pt x="14654" y="21031"/>
                    <a:pt x="14612" y="21002"/>
                  </a:cubicBezTo>
                  <a:cubicBezTo>
                    <a:pt x="14446" y="20883"/>
                    <a:pt x="14571" y="20582"/>
                    <a:pt x="14636" y="20434"/>
                  </a:cubicBezTo>
                  <a:cubicBezTo>
                    <a:pt x="14725" y="20244"/>
                    <a:pt x="14837" y="20079"/>
                    <a:pt x="15008" y="19949"/>
                  </a:cubicBezTo>
                  <a:cubicBezTo>
                    <a:pt x="15068" y="19902"/>
                    <a:pt x="15163" y="19973"/>
                    <a:pt x="15139" y="20044"/>
                  </a:cubicBezTo>
                  <a:cubicBezTo>
                    <a:pt x="15079" y="20214"/>
                    <a:pt x="14997" y="20375"/>
                    <a:pt x="14937" y="20547"/>
                  </a:cubicBezTo>
                  <a:cubicBezTo>
                    <a:pt x="14891" y="20683"/>
                    <a:pt x="14872" y="20948"/>
                    <a:pt x="14730" y="21014"/>
                  </a:cubicBezTo>
                  <a:close/>
                  <a:moveTo>
                    <a:pt x="19398" y="21653"/>
                  </a:moveTo>
                  <a:cubicBezTo>
                    <a:pt x="19393" y="21641"/>
                    <a:pt x="19380" y="21628"/>
                    <a:pt x="19374" y="21617"/>
                  </a:cubicBezTo>
                  <a:cubicBezTo>
                    <a:pt x="19352" y="21593"/>
                    <a:pt x="19339" y="21570"/>
                    <a:pt x="19339" y="21535"/>
                  </a:cubicBezTo>
                  <a:cubicBezTo>
                    <a:pt x="19333" y="21421"/>
                    <a:pt x="19387" y="21309"/>
                    <a:pt x="19505" y="21268"/>
                  </a:cubicBezTo>
                  <a:cubicBezTo>
                    <a:pt x="19565" y="21251"/>
                    <a:pt x="19636" y="21286"/>
                    <a:pt x="19658" y="21350"/>
                  </a:cubicBezTo>
                  <a:cubicBezTo>
                    <a:pt x="19677" y="21410"/>
                    <a:pt x="19641" y="21475"/>
                    <a:pt x="19587" y="21499"/>
                  </a:cubicBezTo>
                  <a:cubicBezTo>
                    <a:pt x="19587" y="21505"/>
                    <a:pt x="19582" y="21505"/>
                    <a:pt x="19582" y="21511"/>
                  </a:cubicBezTo>
                  <a:lnTo>
                    <a:pt x="19582" y="21528"/>
                  </a:lnTo>
                  <a:cubicBezTo>
                    <a:pt x="19587" y="21552"/>
                    <a:pt x="19576" y="21576"/>
                    <a:pt x="19565" y="21593"/>
                  </a:cubicBezTo>
                  <a:lnTo>
                    <a:pt x="19565" y="21599"/>
                  </a:lnTo>
                  <a:cubicBezTo>
                    <a:pt x="19552" y="21634"/>
                    <a:pt x="19535" y="21664"/>
                    <a:pt x="19499" y="21677"/>
                  </a:cubicBezTo>
                  <a:cubicBezTo>
                    <a:pt x="19464" y="21682"/>
                    <a:pt x="19423" y="21677"/>
                    <a:pt x="19398" y="21653"/>
                  </a:cubicBezTo>
                  <a:close/>
                  <a:moveTo>
                    <a:pt x="20008" y="22007"/>
                  </a:moveTo>
                  <a:cubicBezTo>
                    <a:pt x="19983" y="22025"/>
                    <a:pt x="19955" y="22013"/>
                    <a:pt x="19942" y="21996"/>
                  </a:cubicBezTo>
                  <a:cubicBezTo>
                    <a:pt x="19919" y="21961"/>
                    <a:pt x="19895" y="21912"/>
                    <a:pt x="19907" y="21865"/>
                  </a:cubicBezTo>
                  <a:cubicBezTo>
                    <a:pt x="19919" y="21830"/>
                    <a:pt x="19931" y="21795"/>
                    <a:pt x="19948" y="21759"/>
                  </a:cubicBezTo>
                  <a:cubicBezTo>
                    <a:pt x="19983" y="21699"/>
                    <a:pt x="20026" y="21647"/>
                    <a:pt x="20079" y="21593"/>
                  </a:cubicBezTo>
                  <a:cubicBezTo>
                    <a:pt x="20161" y="21511"/>
                    <a:pt x="20297" y="21634"/>
                    <a:pt x="20215" y="21718"/>
                  </a:cubicBezTo>
                  <a:cubicBezTo>
                    <a:pt x="20174" y="21759"/>
                    <a:pt x="20132" y="21806"/>
                    <a:pt x="20108" y="21860"/>
                  </a:cubicBezTo>
                  <a:cubicBezTo>
                    <a:pt x="20097" y="21883"/>
                    <a:pt x="20097" y="21918"/>
                    <a:pt x="20079" y="21942"/>
                  </a:cubicBezTo>
                  <a:cubicBezTo>
                    <a:pt x="20073" y="21961"/>
                    <a:pt x="20061" y="21972"/>
                    <a:pt x="20049" y="21978"/>
                  </a:cubicBezTo>
                  <a:cubicBezTo>
                    <a:pt x="20043" y="21983"/>
                    <a:pt x="20037" y="21983"/>
                    <a:pt x="20032" y="21983"/>
                  </a:cubicBezTo>
                  <a:cubicBezTo>
                    <a:pt x="20026" y="21996"/>
                    <a:pt x="20019" y="22002"/>
                    <a:pt x="20008" y="22007"/>
                  </a:cubicBezTo>
                  <a:close/>
                  <a:moveTo>
                    <a:pt x="20149" y="22291"/>
                  </a:moveTo>
                  <a:cubicBezTo>
                    <a:pt x="20149" y="22191"/>
                    <a:pt x="20256" y="22090"/>
                    <a:pt x="20333" y="22025"/>
                  </a:cubicBezTo>
                  <a:cubicBezTo>
                    <a:pt x="20409" y="21961"/>
                    <a:pt x="20493" y="21901"/>
                    <a:pt x="20581" y="21854"/>
                  </a:cubicBezTo>
                  <a:cubicBezTo>
                    <a:pt x="20641" y="21819"/>
                    <a:pt x="20717" y="21901"/>
                    <a:pt x="20665" y="21948"/>
                  </a:cubicBezTo>
                  <a:cubicBezTo>
                    <a:pt x="20581" y="22019"/>
                    <a:pt x="20516" y="22096"/>
                    <a:pt x="20439" y="22166"/>
                  </a:cubicBezTo>
                  <a:cubicBezTo>
                    <a:pt x="20381" y="22232"/>
                    <a:pt x="20321" y="22333"/>
                    <a:pt x="20232" y="22351"/>
                  </a:cubicBezTo>
                  <a:cubicBezTo>
                    <a:pt x="20191" y="22357"/>
                    <a:pt x="20149" y="22338"/>
                    <a:pt x="20149" y="22291"/>
                  </a:cubicBezTo>
                  <a:close/>
                  <a:moveTo>
                    <a:pt x="22404" y="37401"/>
                  </a:moveTo>
                  <a:cubicBezTo>
                    <a:pt x="22457" y="37388"/>
                    <a:pt x="22503" y="37423"/>
                    <a:pt x="22492" y="37477"/>
                  </a:cubicBezTo>
                  <a:cubicBezTo>
                    <a:pt x="22462" y="37607"/>
                    <a:pt x="22344" y="37690"/>
                    <a:pt x="22320" y="37820"/>
                  </a:cubicBezTo>
                  <a:cubicBezTo>
                    <a:pt x="22285" y="37974"/>
                    <a:pt x="22055" y="37920"/>
                    <a:pt x="22085" y="37767"/>
                  </a:cubicBezTo>
                  <a:cubicBezTo>
                    <a:pt x="22113" y="37607"/>
                    <a:pt x="22232" y="37429"/>
                    <a:pt x="22404" y="37401"/>
                  </a:cubicBezTo>
                  <a:close/>
                  <a:moveTo>
                    <a:pt x="21711" y="37341"/>
                  </a:moveTo>
                  <a:cubicBezTo>
                    <a:pt x="21758" y="37306"/>
                    <a:pt x="21836" y="37347"/>
                    <a:pt x="21836" y="37406"/>
                  </a:cubicBezTo>
                  <a:cubicBezTo>
                    <a:pt x="21829" y="37649"/>
                    <a:pt x="21664" y="37890"/>
                    <a:pt x="21493" y="38057"/>
                  </a:cubicBezTo>
                  <a:cubicBezTo>
                    <a:pt x="21397" y="38146"/>
                    <a:pt x="21233" y="38040"/>
                    <a:pt x="21304" y="37920"/>
                  </a:cubicBezTo>
                  <a:cubicBezTo>
                    <a:pt x="21422" y="37726"/>
                    <a:pt x="21522" y="37477"/>
                    <a:pt x="21711" y="37341"/>
                  </a:cubicBezTo>
                  <a:close/>
                  <a:moveTo>
                    <a:pt x="21309" y="36909"/>
                  </a:moveTo>
                  <a:cubicBezTo>
                    <a:pt x="21332" y="36868"/>
                    <a:pt x="21410" y="36891"/>
                    <a:pt x="21403" y="36945"/>
                  </a:cubicBezTo>
                  <a:cubicBezTo>
                    <a:pt x="21368" y="37352"/>
                    <a:pt x="21143" y="37808"/>
                    <a:pt x="20901" y="38133"/>
                  </a:cubicBezTo>
                  <a:cubicBezTo>
                    <a:pt x="20854" y="38199"/>
                    <a:pt x="20771" y="38128"/>
                    <a:pt x="20777" y="38068"/>
                  </a:cubicBezTo>
                  <a:cubicBezTo>
                    <a:pt x="20807" y="37849"/>
                    <a:pt x="20901" y="37655"/>
                    <a:pt x="20984" y="37453"/>
                  </a:cubicBezTo>
                  <a:cubicBezTo>
                    <a:pt x="21072" y="37259"/>
                    <a:pt x="21173" y="37074"/>
                    <a:pt x="21309" y="36909"/>
                  </a:cubicBezTo>
                  <a:close/>
                  <a:moveTo>
                    <a:pt x="31721" y="14187"/>
                  </a:moveTo>
                  <a:cubicBezTo>
                    <a:pt x="31650" y="14204"/>
                    <a:pt x="31579" y="14187"/>
                    <a:pt x="31519" y="14145"/>
                  </a:cubicBezTo>
                  <a:cubicBezTo>
                    <a:pt x="31491" y="14122"/>
                    <a:pt x="31461" y="14081"/>
                    <a:pt x="31448" y="14045"/>
                  </a:cubicBezTo>
                  <a:cubicBezTo>
                    <a:pt x="31442" y="14027"/>
                    <a:pt x="31442" y="14003"/>
                    <a:pt x="31448" y="13986"/>
                  </a:cubicBezTo>
                  <a:cubicBezTo>
                    <a:pt x="31455" y="13974"/>
                    <a:pt x="31455" y="13967"/>
                    <a:pt x="31455" y="13956"/>
                  </a:cubicBezTo>
                  <a:cubicBezTo>
                    <a:pt x="31461" y="13945"/>
                    <a:pt x="31461" y="13932"/>
                    <a:pt x="31467" y="13915"/>
                  </a:cubicBezTo>
                  <a:cubicBezTo>
                    <a:pt x="31484" y="13891"/>
                    <a:pt x="31508" y="13885"/>
                    <a:pt x="31538" y="13896"/>
                  </a:cubicBezTo>
                  <a:cubicBezTo>
                    <a:pt x="31549" y="13896"/>
                    <a:pt x="31555" y="13909"/>
                    <a:pt x="31562" y="13915"/>
                  </a:cubicBezTo>
                  <a:cubicBezTo>
                    <a:pt x="31584" y="13920"/>
                    <a:pt x="31603" y="13926"/>
                    <a:pt x="31626" y="13945"/>
                  </a:cubicBezTo>
                  <a:cubicBezTo>
                    <a:pt x="31633" y="13956"/>
                    <a:pt x="31644" y="13962"/>
                    <a:pt x="31655" y="13974"/>
                  </a:cubicBezTo>
                  <a:lnTo>
                    <a:pt x="31661" y="13974"/>
                  </a:lnTo>
                  <a:lnTo>
                    <a:pt x="31661" y="13974"/>
                  </a:lnTo>
                  <a:cubicBezTo>
                    <a:pt x="31715" y="13962"/>
                    <a:pt x="31775" y="13991"/>
                    <a:pt x="31792" y="14051"/>
                  </a:cubicBezTo>
                  <a:cubicBezTo>
                    <a:pt x="31810" y="14104"/>
                    <a:pt x="31780" y="14169"/>
                    <a:pt x="31721" y="14187"/>
                  </a:cubicBezTo>
                  <a:close/>
                  <a:moveTo>
                    <a:pt x="31567" y="14974"/>
                  </a:moveTo>
                  <a:cubicBezTo>
                    <a:pt x="31519" y="14955"/>
                    <a:pt x="31472" y="14920"/>
                    <a:pt x="31461" y="14873"/>
                  </a:cubicBezTo>
                  <a:lnTo>
                    <a:pt x="31461" y="14873"/>
                  </a:lnTo>
                  <a:cubicBezTo>
                    <a:pt x="31461" y="14855"/>
                    <a:pt x="31448" y="14838"/>
                    <a:pt x="31448" y="14819"/>
                  </a:cubicBezTo>
                  <a:cubicBezTo>
                    <a:pt x="31448" y="14802"/>
                    <a:pt x="31461" y="14784"/>
                    <a:pt x="31467" y="14767"/>
                  </a:cubicBezTo>
                  <a:cubicBezTo>
                    <a:pt x="31484" y="14737"/>
                    <a:pt x="31513" y="14731"/>
                    <a:pt x="31543" y="14742"/>
                  </a:cubicBezTo>
                  <a:cubicBezTo>
                    <a:pt x="31555" y="14748"/>
                    <a:pt x="31567" y="14755"/>
                    <a:pt x="31579" y="14761"/>
                  </a:cubicBezTo>
                  <a:cubicBezTo>
                    <a:pt x="31584" y="14767"/>
                    <a:pt x="31584" y="14772"/>
                    <a:pt x="31590" y="14778"/>
                  </a:cubicBezTo>
                  <a:cubicBezTo>
                    <a:pt x="31597" y="14784"/>
                    <a:pt x="31603" y="14791"/>
                    <a:pt x="31609" y="14796"/>
                  </a:cubicBezTo>
                  <a:lnTo>
                    <a:pt x="31614" y="14796"/>
                  </a:lnTo>
                  <a:lnTo>
                    <a:pt x="31614" y="14796"/>
                  </a:lnTo>
                  <a:cubicBezTo>
                    <a:pt x="31626" y="14796"/>
                    <a:pt x="31638" y="14791"/>
                    <a:pt x="31644" y="14784"/>
                  </a:cubicBezTo>
                  <a:cubicBezTo>
                    <a:pt x="31691" y="14772"/>
                    <a:pt x="31745" y="14802"/>
                    <a:pt x="31756" y="14849"/>
                  </a:cubicBezTo>
                  <a:cubicBezTo>
                    <a:pt x="31775" y="14890"/>
                    <a:pt x="31745" y="14944"/>
                    <a:pt x="31697" y="14961"/>
                  </a:cubicBezTo>
                  <a:cubicBezTo>
                    <a:pt x="31655" y="14974"/>
                    <a:pt x="31614" y="14985"/>
                    <a:pt x="31567" y="14974"/>
                  </a:cubicBezTo>
                  <a:close/>
                  <a:moveTo>
                    <a:pt x="31797" y="15630"/>
                  </a:moveTo>
                  <a:cubicBezTo>
                    <a:pt x="31555" y="15755"/>
                    <a:pt x="31218" y="15772"/>
                    <a:pt x="31041" y="15542"/>
                  </a:cubicBezTo>
                  <a:cubicBezTo>
                    <a:pt x="31022" y="15512"/>
                    <a:pt x="31046" y="15465"/>
                    <a:pt x="31082" y="15465"/>
                  </a:cubicBezTo>
                  <a:cubicBezTo>
                    <a:pt x="31141" y="15465"/>
                    <a:pt x="31200" y="15458"/>
                    <a:pt x="31254" y="15477"/>
                  </a:cubicBezTo>
                  <a:cubicBezTo>
                    <a:pt x="31313" y="15494"/>
                    <a:pt x="31371" y="15512"/>
                    <a:pt x="31431" y="15512"/>
                  </a:cubicBezTo>
                  <a:cubicBezTo>
                    <a:pt x="31543" y="15518"/>
                    <a:pt x="31650" y="15501"/>
                    <a:pt x="31756" y="15488"/>
                  </a:cubicBezTo>
                  <a:cubicBezTo>
                    <a:pt x="31827" y="15482"/>
                    <a:pt x="31868" y="15600"/>
                    <a:pt x="31797" y="15630"/>
                  </a:cubicBezTo>
                  <a:close/>
                  <a:moveTo>
                    <a:pt x="43204" y="30674"/>
                  </a:moveTo>
                  <a:cubicBezTo>
                    <a:pt x="43292" y="30586"/>
                    <a:pt x="43434" y="30715"/>
                    <a:pt x="43346" y="30804"/>
                  </a:cubicBezTo>
                  <a:cubicBezTo>
                    <a:pt x="43327" y="30816"/>
                    <a:pt x="43310" y="30834"/>
                    <a:pt x="43303" y="30851"/>
                  </a:cubicBezTo>
                  <a:cubicBezTo>
                    <a:pt x="43303" y="30857"/>
                    <a:pt x="43298" y="30875"/>
                    <a:pt x="43298" y="30870"/>
                  </a:cubicBezTo>
                  <a:cubicBezTo>
                    <a:pt x="43298" y="30905"/>
                    <a:pt x="43303" y="30928"/>
                    <a:pt x="43298" y="30963"/>
                  </a:cubicBezTo>
                  <a:cubicBezTo>
                    <a:pt x="43298" y="30993"/>
                    <a:pt x="43292" y="31017"/>
                    <a:pt x="43280" y="31040"/>
                  </a:cubicBezTo>
                  <a:cubicBezTo>
                    <a:pt x="43262" y="31064"/>
                    <a:pt x="43232" y="31076"/>
                    <a:pt x="43204" y="31064"/>
                  </a:cubicBezTo>
                  <a:cubicBezTo>
                    <a:pt x="43133" y="31034"/>
                    <a:pt x="43097" y="30946"/>
                    <a:pt x="43103" y="30875"/>
                  </a:cubicBezTo>
                  <a:cubicBezTo>
                    <a:pt x="43109" y="30792"/>
                    <a:pt x="43144" y="30728"/>
                    <a:pt x="43204" y="30674"/>
                  </a:cubicBezTo>
                  <a:close/>
                  <a:moveTo>
                    <a:pt x="44061" y="30804"/>
                  </a:moveTo>
                  <a:cubicBezTo>
                    <a:pt x="44132" y="30763"/>
                    <a:pt x="44226" y="30863"/>
                    <a:pt x="44162" y="30928"/>
                  </a:cubicBezTo>
                  <a:cubicBezTo>
                    <a:pt x="44091" y="30993"/>
                    <a:pt x="44049" y="31076"/>
                    <a:pt x="44026" y="31171"/>
                  </a:cubicBezTo>
                  <a:cubicBezTo>
                    <a:pt x="44007" y="31260"/>
                    <a:pt x="44007" y="31342"/>
                    <a:pt x="43966" y="31425"/>
                  </a:cubicBezTo>
                  <a:cubicBezTo>
                    <a:pt x="43919" y="31502"/>
                    <a:pt x="43813" y="31484"/>
                    <a:pt x="43777" y="31408"/>
                  </a:cubicBezTo>
                  <a:cubicBezTo>
                    <a:pt x="43736" y="31296"/>
                    <a:pt x="43777" y="31141"/>
                    <a:pt x="43836" y="31040"/>
                  </a:cubicBezTo>
                  <a:cubicBezTo>
                    <a:pt x="43890" y="30946"/>
                    <a:pt x="43966" y="30863"/>
                    <a:pt x="44061" y="30804"/>
                  </a:cubicBezTo>
                  <a:close/>
                  <a:moveTo>
                    <a:pt x="44682" y="31615"/>
                  </a:moveTo>
                  <a:cubicBezTo>
                    <a:pt x="44652" y="31757"/>
                    <a:pt x="44646" y="31910"/>
                    <a:pt x="44558" y="32034"/>
                  </a:cubicBezTo>
                  <a:cubicBezTo>
                    <a:pt x="44540" y="32064"/>
                    <a:pt x="44482" y="32058"/>
                    <a:pt x="44463" y="32023"/>
                  </a:cubicBezTo>
                  <a:cubicBezTo>
                    <a:pt x="44316" y="31709"/>
                    <a:pt x="44588" y="31360"/>
                    <a:pt x="44747" y="31111"/>
                  </a:cubicBezTo>
                  <a:cubicBezTo>
                    <a:pt x="44766" y="31076"/>
                    <a:pt x="44812" y="31105"/>
                    <a:pt x="44794" y="31141"/>
                  </a:cubicBezTo>
                  <a:cubicBezTo>
                    <a:pt x="44736" y="31283"/>
                    <a:pt x="44723" y="31455"/>
                    <a:pt x="44682" y="31615"/>
                  </a:cubicBezTo>
                  <a:close/>
                  <a:moveTo>
                    <a:pt x="46711" y="34933"/>
                  </a:moveTo>
                  <a:cubicBezTo>
                    <a:pt x="46753" y="34903"/>
                    <a:pt x="46800" y="34927"/>
                    <a:pt x="46794" y="34980"/>
                  </a:cubicBezTo>
                  <a:cubicBezTo>
                    <a:pt x="46789" y="35075"/>
                    <a:pt x="46746" y="35157"/>
                    <a:pt x="46711" y="35247"/>
                  </a:cubicBezTo>
                  <a:cubicBezTo>
                    <a:pt x="46658" y="35359"/>
                    <a:pt x="46475" y="35264"/>
                    <a:pt x="46540" y="35157"/>
                  </a:cubicBezTo>
                  <a:cubicBezTo>
                    <a:pt x="46593" y="35075"/>
                    <a:pt x="46640" y="34998"/>
                    <a:pt x="46711" y="34933"/>
                  </a:cubicBezTo>
                  <a:close/>
                  <a:moveTo>
                    <a:pt x="46273" y="34862"/>
                  </a:moveTo>
                  <a:cubicBezTo>
                    <a:pt x="46303" y="34862"/>
                    <a:pt x="46333" y="34886"/>
                    <a:pt x="46333" y="34916"/>
                  </a:cubicBezTo>
                  <a:cubicBezTo>
                    <a:pt x="46327" y="34969"/>
                    <a:pt x="46303" y="35023"/>
                    <a:pt x="46309" y="35075"/>
                  </a:cubicBezTo>
                  <a:cubicBezTo>
                    <a:pt x="46309" y="35122"/>
                    <a:pt x="46320" y="35176"/>
                    <a:pt x="46333" y="35228"/>
                  </a:cubicBezTo>
                  <a:cubicBezTo>
                    <a:pt x="46350" y="35342"/>
                    <a:pt x="46208" y="35383"/>
                    <a:pt x="46161" y="35282"/>
                  </a:cubicBezTo>
                  <a:cubicBezTo>
                    <a:pt x="46126" y="35200"/>
                    <a:pt x="46102" y="35116"/>
                    <a:pt x="46114" y="35023"/>
                  </a:cubicBezTo>
                  <a:cubicBezTo>
                    <a:pt x="46131" y="34939"/>
                    <a:pt x="46185" y="34868"/>
                    <a:pt x="46273" y="34862"/>
                  </a:cubicBezTo>
                  <a:close/>
                  <a:moveTo>
                    <a:pt x="45995" y="34690"/>
                  </a:moveTo>
                  <a:cubicBezTo>
                    <a:pt x="45978" y="34873"/>
                    <a:pt x="45806" y="35094"/>
                    <a:pt x="45918" y="35277"/>
                  </a:cubicBezTo>
                  <a:cubicBezTo>
                    <a:pt x="45948" y="35318"/>
                    <a:pt x="45907" y="35365"/>
                    <a:pt x="45859" y="35359"/>
                  </a:cubicBezTo>
                  <a:cubicBezTo>
                    <a:pt x="45546" y="35318"/>
                    <a:pt x="45765" y="34774"/>
                    <a:pt x="45901" y="34655"/>
                  </a:cubicBezTo>
                  <a:cubicBezTo>
                    <a:pt x="45930" y="34632"/>
                    <a:pt x="46001" y="34638"/>
                    <a:pt x="45995" y="34690"/>
                  </a:cubicBezTo>
                  <a:close/>
                  <a:moveTo>
                    <a:pt x="40015" y="14690"/>
                  </a:moveTo>
                  <a:cubicBezTo>
                    <a:pt x="39938" y="14767"/>
                    <a:pt x="39789" y="14748"/>
                    <a:pt x="39677" y="14654"/>
                  </a:cubicBezTo>
                  <a:cubicBezTo>
                    <a:pt x="39565" y="14554"/>
                    <a:pt x="39541" y="14412"/>
                    <a:pt x="39612" y="14335"/>
                  </a:cubicBezTo>
                  <a:cubicBezTo>
                    <a:pt x="39879" y="14068"/>
                    <a:pt x="40239" y="14062"/>
                    <a:pt x="40559" y="14210"/>
                  </a:cubicBezTo>
                  <a:cubicBezTo>
                    <a:pt x="40689" y="14270"/>
                    <a:pt x="40813" y="14358"/>
                    <a:pt x="40919" y="14459"/>
                  </a:cubicBezTo>
                  <a:cubicBezTo>
                    <a:pt x="41026" y="14559"/>
                    <a:pt x="41115" y="14677"/>
                    <a:pt x="41181" y="14808"/>
                  </a:cubicBezTo>
                  <a:cubicBezTo>
                    <a:pt x="41340" y="15122"/>
                    <a:pt x="41345" y="15488"/>
                    <a:pt x="41074" y="15778"/>
                  </a:cubicBezTo>
                  <a:cubicBezTo>
                    <a:pt x="40996" y="15861"/>
                    <a:pt x="40848" y="15843"/>
                    <a:pt x="40736" y="15749"/>
                  </a:cubicBezTo>
                  <a:cubicBezTo>
                    <a:pt x="40624" y="15654"/>
                    <a:pt x="40594" y="15512"/>
                    <a:pt x="40671" y="15435"/>
                  </a:cubicBezTo>
                  <a:cubicBezTo>
                    <a:pt x="40831" y="15258"/>
                    <a:pt x="40837" y="15056"/>
                    <a:pt x="40755" y="14884"/>
                  </a:cubicBezTo>
                  <a:cubicBezTo>
                    <a:pt x="40719" y="14826"/>
                    <a:pt x="40677" y="14767"/>
                    <a:pt x="40630" y="14720"/>
                  </a:cubicBezTo>
                  <a:cubicBezTo>
                    <a:pt x="40577" y="14666"/>
                    <a:pt x="40523" y="14630"/>
                    <a:pt x="40464" y="14601"/>
                  </a:cubicBezTo>
                  <a:cubicBezTo>
                    <a:pt x="40322" y="14535"/>
                    <a:pt x="40151" y="14548"/>
                    <a:pt x="40015" y="14690"/>
                  </a:cubicBezTo>
                  <a:close/>
                  <a:moveTo>
                    <a:pt x="43559" y="18570"/>
                  </a:moveTo>
                  <a:cubicBezTo>
                    <a:pt x="43445" y="18475"/>
                    <a:pt x="43417" y="18333"/>
                    <a:pt x="43493" y="18256"/>
                  </a:cubicBezTo>
                  <a:cubicBezTo>
                    <a:pt x="43789" y="17955"/>
                    <a:pt x="44185" y="17950"/>
                    <a:pt x="44540" y="18114"/>
                  </a:cubicBezTo>
                  <a:cubicBezTo>
                    <a:pt x="44687" y="18180"/>
                    <a:pt x="44824" y="18275"/>
                    <a:pt x="44943" y="18387"/>
                  </a:cubicBezTo>
                  <a:cubicBezTo>
                    <a:pt x="45061" y="18499"/>
                    <a:pt x="45156" y="18636"/>
                    <a:pt x="45227" y="18777"/>
                  </a:cubicBezTo>
                  <a:cubicBezTo>
                    <a:pt x="45404" y="19127"/>
                    <a:pt x="45410" y="19534"/>
                    <a:pt x="45108" y="19859"/>
                  </a:cubicBezTo>
                  <a:cubicBezTo>
                    <a:pt x="45031" y="19937"/>
                    <a:pt x="44883" y="19925"/>
                    <a:pt x="44771" y="19831"/>
                  </a:cubicBezTo>
                  <a:cubicBezTo>
                    <a:pt x="44659" y="19736"/>
                    <a:pt x="44629" y="19594"/>
                    <a:pt x="44700" y="19512"/>
                  </a:cubicBezTo>
                  <a:cubicBezTo>
                    <a:pt x="44900" y="19304"/>
                    <a:pt x="44900" y="19056"/>
                    <a:pt x="44801" y="18854"/>
                  </a:cubicBezTo>
                  <a:cubicBezTo>
                    <a:pt x="44758" y="18777"/>
                    <a:pt x="44712" y="18707"/>
                    <a:pt x="44646" y="18647"/>
                  </a:cubicBezTo>
                  <a:cubicBezTo>
                    <a:pt x="44588" y="18589"/>
                    <a:pt x="44517" y="18540"/>
                    <a:pt x="44446" y="18505"/>
                  </a:cubicBezTo>
                  <a:cubicBezTo>
                    <a:pt x="44269" y="18428"/>
                    <a:pt x="44061" y="18434"/>
                    <a:pt x="43890" y="18606"/>
                  </a:cubicBezTo>
                  <a:cubicBezTo>
                    <a:pt x="43819" y="18682"/>
                    <a:pt x="43665" y="18665"/>
                    <a:pt x="43559" y="18570"/>
                  </a:cubicBezTo>
                  <a:close/>
                  <a:moveTo>
                    <a:pt x="42642" y="11447"/>
                  </a:moveTo>
                  <a:cubicBezTo>
                    <a:pt x="42517" y="11454"/>
                    <a:pt x="42380" y="11359"/>
                    <a:pt x="42328" y="11234"/>
                  </a:cubicBezTo>
                  <a:cubicBezTo>
                    <a:pt x="42281" y="11111"/>
                    <a:pt x="42345" y="11004"/>
                    <a:pt x="42470" y="10999"/>
                  </a:cubicBezTo>
                  <a:cubicBezTo>
                    <a:pt x="42475" y="10999"/>
                    <a:pt x="44233" y="10868"/>
                    <a:pt x="44546" y="13074"/>
                  </a:cubicBezTo>
                  <a:cubicBezTo>
                    <a:pt x="44564" y="13194"/>
                    <a:pt x="44469" y="13276"/>
                    <a:pt x="44340" y="13252"/>
                  </a:cubicBezTo>
                  <a:cubicBezTo>
                    <a:pt x="44203" y="13235"/>
                    <a:pt x="44084" y="13115"/>
                    <a:pt x="44067" y="12998"/>
                  </a:cubicBezTo>
                  <a:cubicBezTo>
                    <a:pt x="43836" y="11359"/>
                    <a:pt x="42647" y="11447"/>
                    <a:pt x="42642" y="11447"/>
                  </a:cubicBezTo>
                  <a:close/>
                  <a:moveTo>
                    <a:pt x="40890" y="18600"/>
                  </a:moveTo>
                  <a:cubicBezTo>
                    <a:pt x="40783" y="18636"/>
                    <a:pt x="40630" y="18570"/>
                    <a:pt x="40559" y="18452"/>
                  </a:cubicBezTo>
                  <a:cubicBezTo>
                    <a:pt x="40234" y="17943"/>
                    <a:pt x="40234" y="17505"/>
                    <a:pt x="40387" y="17221"/>
                  </a:cubicBezTo>
                  <a:cubicBezTo>
                    <a:pt x="40441" y="17121"/>
                    <a:pt x="40512" y="17038"/>
                    <a:pt x="40594" y="16979"/>
                  </a:cubicBezTo>
                  <a:cubicBezTo>
                    <a:pt x="40684" y="16913"/>
                    <a:pt x="40790" y="16872"/>
                    <a:pt x="40897" y="16861"/>
                  </a:cubicBezTo>
                  <a:cubicBezTo>
                    <a:pt x="41174" y="16831"/>
                    <a:pt x="41465" y="16956"/>
                    <a:pt x="41670" y="17287"/>
                  </a:cubicBezTo>
                  <a:cubicBezTo>
                    <a:pt x="41695" y="17328"/>
                    <a:pt x="41754" y="17311"/>
                    <a:pt x="41831" y="17263"/>
                  </a:cubicBezTo>
                  <a:cubicBezTo>
                    <a:pt x="42033" y="17139"/>
                    <a:pt x="42257" y="16872"/>
                    <a:pt x="42440" y="16654"/>
                  </a:cubicBezTo>
                  <a:cubicBezTo>
                    <a:pt x="42558" y="16512"/>
                    <a:pt x="42659" y="16394"/>
                    <a:pt x="42735" y="16328"/>
                  </a:cubicBezTo>
                  <a:cubicBezTo>
                    <a:pt x="42819" y="16257"/>
                    <a:pt x="42967" y="16282"/>
                    <a:pt x="43073" y="16388"/>
                  </a:cubicBezTo>
                  <a:cubicBezTo>
                    <a:pt x="43180" y="16487"/>
                    <a:pt x="43197" y="16629"/>
                    <a:pt x="43109" y="16695"/>
                  </a:cubicBezTo>
                  <a:cubicBezTo>
                    <a:pt x="43049" y="16754"/>
                    <a:pt x="42955" y="16861"/>
                    <a:pt x="42855" y="16984"/>
                  </a:cubicBezTo>
                  <a:cubicBezTo>
                    <a:pt x="42659" y="17221"/>
                    <a:pt x="42410" y="17511"/>
                    <a:pt x="42167" y="17659"/>
                  </a:cubicBezTo>
                  <a:cubicBezTo>
                    <a:pt x="41848" y="17855"/>
                    <a:pt x="41536" y="17849"/>
                    <a:pt x="41263" y="17410"/>
                  </a:cubicBezTo>
                  <a:cubicBezTo>
                    <a:pt x="41216" y="17328"/>
                    <a:pt x="41151" y="17298"/>
                    <a:pt x="41091" y="17304"/>
                  </a:cubicBezTo>
                  <a:cubicBezTo>
                    <a:pt x="41044" y="17311"/>
                    <a:pt x="40996" y="17328"/>
                    <a:pt x="40955" y="17358"/>
                  </a:cubicBezTo>
                  <a:cubicBezTo>
                    <a:pt x="40902" y="17393"/>
                    <a:pt x="40861" y="17446"/>
                    <a:pt x="40831" y="17505"/>
                  </a:cubicBezTo>
                  <a:cubicBezTo>
                    <a:pt x="40731" y="17689"/>
                    <a:pt x="40736" y="17978"/>
                    <a:pt x="40955" y="18316"/>
                  </a:cubicBezTo>
                  <a:cubicBezTo>
                    <a:pt x="41026" y="18434"/>
                    <a:pt x="41003" y="18565"/>
                    <a:pt x="40890" y="18600"/>
                  </a:cubicBezTo>
                  <a:close/>
                  <a:moveTo>
                    <a:pt x="41700" y="20972"/>
                  </a:moveTo>
                  <a:cubicBezTo>
                    <a:pt x="41695" y="20972"/>
                    <a:pt x="39636" y="22439"/>
                    <a:pt x="38235" y="20741"/>
                  </a:cubicBezTo>
                  <a:cubicBezTo>
                    <a:pt x="37435" y="19777"/>
                    <a:pt x="37536" y="18671"/>
                    <a:pt x="37809" y="17991"/>
                  </a:cubicBezTo>
                  <a:cubicBezTo>
                    <a:pt x="37880" y="17825"/>
                    <a:pt x="37956" y="17683"/>
                    <a:pt x="38033" y="17571"/>
                  </a:cubicBezTo>
                  <a:cubicBezTo>
                    <a:pt x="38121" y="17453"/>
                    <a:pt x="38210" y="17363"/>
                    <a:pt x="38287" y="17322"/>
                  </a:cubicBezTo>
                  <a:cubicBezTo>
                    <a:pt x="38440" y="17246"/>
                    <a:pt x="38601" y="17275"/>
                    <a:pt x="38737" y="17429"/>
                  </a:cubicBezTo>
                  <a:lnTo>
                    <a:pt x="41689" y="20664"/>
                  </a:lnTo>
                  <a:cubicBezTo>
                    <a:pt x="41784" y="20771"/>
                    <a:pt x="41790" y="20907"/>
                    <a:pt x="41700" y="20972"/>
                  </a:cubicBezTo>
                  <a:close/>
                  <a:moveTo>
                    <a:pt x="38270" y="18251"/>
                  </a:moveTo>
                  <a:lnTo>
                    <a:pt x="38270" y="18251"/>
                  </a:lnTo>
                  <a:cubicBezTo>
                    <a:pt x="38328" y="18103"/>
                    <a:pt x="38394" y="17978"/>
                    <a:pt x="38459" y="17890"/>
                  </a:cubicBezTo>
                  <a:cubicBezTo>
                    <a:pt x="38489" y="17849"/>
                    <a:pt x="38511" y="17819"/>
                    <a:pt x="38536" y="17789"/>
                  </a:cubicBezTo>
                  <a:lnTo>
                    <a:pt x="41181" y="20689"/>
                  </a:lnTo>
                  <a:cubicBezTo>
                    <a:pt x="40725" y="20954"/>
                    <a:pt x="39429" y="21570"/>
                    <a:pt x="38582" y="20547"/>
                  </a:cubicBezTo>
                  <a:cubicBezTo>
                    <a:pt x="37938" y="19766"/>
                    <a:pt x="38033" y="18830"/>
                    <a:pt x="38270" y="18251"/>
                  </a:cubicBezTo>
                  <a:close/>
                  <a:moveTo>
                    <a:pt x="35915" y="20812"/>
                  </a:moveTo>
                  <a:lnTo>
                    <a:pt x="35915" y="20812"/>
                  </a:lnTo>
                  <a:cubicBezTo>
                    <a:pt x="34643" y="16636"/>
                    <a:pt x="36666" y="14606"/>
                    <a:pt x="37956" y="13311"/>
                  </a:cubicBezTo>
                  <a:cubicBezTo>
                    <a:pt x="38157" y="13110"/>
                    <a:pt x="38341" y="12927"/>
                    <a:pt x="38494" y="12755"/>
                  </a:cubicBezTo>
                  <a:cubicBezTo>
                    <a:pt x="39221" y="12093"/>
                    <a:pt x="42038" y="9626"/>
                    <a:pt x="43996" y="9424"/>
                  </a:cubicBezTo>
                  <a:cubicBezTo>
                    <a:pt x="45859" y="9235"/>
                    <a:pt x="46711" y="9276"/>
                    <a:pt x="46978" y="9300"/>
                  </a:cubicBezTo>
                  <a:cubicBezTo>
                    <a:pt x="47297" y="10324"/>
                    <a:pt x="47841" y="11229"/>
                    <a:pt x="48515" y="11921"/>
                  </a:cubicBezTo>
                  <a:cubicBezTo>
                    <a:pt x="49077" y="12489"/>
                    <a:pt x="49716" y="12910"/>
                    <a:pt x="50391" y="13128"/>
                  </a:cubicBezTo>
                  <a:lnTo>
                    <a:pt x="50350" y="13164"/>
                  </a:lnTo>
                  <a:cubicBezTo>
                    <a:pt x="49457" y="13903"/>
                    <a:pt x="48883" y="15051"/>
                    <a:pt x="48622" y="16328"/>
                  </a:cubicBezTo>
                  <a:cubicBezTo>
                    <a:pt x="48084" y="14867"/>
                    <a:pt x="46729" y="14968"/>
                    <a:pt x="46723" y="14968"/>
                  </a:cubicBezTo>
                  <a:cubicBezTo>
                    <a:pt x="46599" y="14974"/>
                    <a:pt x="46533" y="15086"/>
                    <a:pt x="46581" y="15204"/>
                  </a:cubicBezTo>
                  <a:cubicBezTo>
                    <a:pt x="46634" y="15329"/>
                    <a:pt x="46770" y="15423"/>
                    <a:pt x="46895" y="15417"/>
                  </a:cubicBezTo>
                  <a:cubicBezTo>
                    <a:pt x="46901" y="15417"/>
                    <a:pt x="48089" y="15329"/>
                    <a:pt x="48321" y="16967"/>
                  </a:cubicBezTo>
                  <a:cubicBezTo>
                    <a:pt x="48332" y="17062"/>
                    <a:pt x="48409" y="17150"/>
                    <a:pt x="48504" y="17197"/>
                  </a:cubicBezTo>
                  <a:cubicBezTo>
                    <a:pt x="48373" y="18677"/>
                    <a:pt x="48652" y="20257"/>
                    <a:pt x="49344" y="21540"/>
                  </a:cubicBezTo>
                  <a:cubicBezTo>
                    <a:pt x="49468" y="21765"/>
                    <a:pt x="49604" y="21989"/>
                    <a:pt x="49758" y="22196"/>
                  </a:cubicBezTo>
                  <a:lnTo>
                    <a:pt x="48031" y="23231"/>
                  </a:lnTo>
                  <a:cubicBezTo>
                    <a:pt x="47930" y="23291"/>
                    <a:pt x="47871" y="23444"/>
                    <a:pt x="47895" y="23581"/>
                  </a:cubicBezTo>
                  <a:cubicBezTo>
                    <a:pt x="47917" y="23687"/>
                    <a:pt x="47988" y="23747"/>
                    <a:pt x="48067" y="23735"/>
                  </a:cubicBezTo>
                  <a:cubicBezTo>
                    <a:pt x="48237" y="23717"/>
                    <a:pt x="52496" y="23250"/>
                    <a:pt x="52474" y="25249"/>
                  </a:cubicBezTo>
                  <a:cubicBezTo>
                    <a:pt x="52461" y="26160"/>
                    <a:pt x="52165" y="26811"/>
                    <a:pt x="51710" y="27237"/>
                  </a:cubicBezTo>
                  <a:cubicBezTo>
                    <a:pt x="51456" y="27479"/>
                    <a:pt x="51147" y="27651"/>
                    <a:pt x="50811" y="27769"/>
                  </a:cubicBezTo>
                  <a:cubicBezTo>
                    <a:pt x="50462" y="27888"/>
                    <a:pt x="50090" y="27941"/>
                    <a:pt x="49705" y="27935"/>
                  </a:cubicBezTo>
                  <a:cubicBezTo>
                    <a:pt x="48663" y="27917"/>
                    <a:pt x="47575" y="27479"/>
                    <a:pt x="46877" y="26734"/>
                  </a:cubicBezTo>
                  <a:cubicBezTo>
                    <a:pt x="46811" y="26669"/>
                    <a:pt x="46718" y="26681"/>
                    <a:pt x="46647" y="26758"/>
                  </a:cubicBezTo>
                  <a:cubicBezTo>
                    <a:pt x="46256" y="27166"/>
                    <a:pt x="45752" y="27498"/>
                    <a:pt x="45179" y="27698"/>
                  </a:cubicBezTo>
                  <a:cubicBezTo>
                    <a:pt x="44646" y="27881"/>
                    <a:pt x="44056" y="27946"/>
                    <a:pt x="43428" y="27853"/>
                  </a:cubicBezTo>
                  <a:cubicBezTo>
                    <a:pt x="43393" y="27846"/>
                    <a:pt x="43363" y="27858"/>
                    <a:pt x="43333" y="27875"/>
                  </a:cubicBezTo>
                  <a:cubicBezTo>
                    <a:pt x="42582" y="27752"/>
                    <a:pt x="40559" y="26958"/>
                    <a:pt x="38743" y="25262"/>
                  </a:cubicBezTo>
                  <a:cubicBezTo>
                    <a:pt x="38394" y="24935"/>
                    <a:pt x="38057" y="24580"/>
                    <a:pt x="37738" y="24184"/>
                  </a:cubicBezTo>
                  <a:cubicBezTo>
                    <a:pt x="37725" y="24113"/>
                    <a:pt x="37672" y="24031"/>
                    <a:pt x="37589" y="23977"/>
                  </a:cubicBezTo>
                  <a:cubicBezTo>
                    <a:pt x="37577" y="23971"/>
                    <a:pt x="37566" y="23965"/>
                    <a:pt x="37553" y="23960"/>
                  </a:cubicBezTo>
                  <a:cubicBezTo>
                    <a:pt x="36873" y="23078"/>
                    <a:pt x="36294" y="22037"/>
                    <a:pt x="35915" y="20812"/>
                  </a:cubicBezTo>
                  <a:close/>
                  <a:moveTo>
                    <a:pt x="47800" y="29953"/>
                  </a:moveTo>
                  <a:lnTo>
                    <a:pt x="47800" y="29953"/>
                  </a:lnTo>
                  <a:cubicBezTo>
                    <a:pt x="49645" y="30136"/>
                    <a:pt x="51562" y="29852"/>
                    <a:pt x="53277" y="29153"/>
                  </a:cubicBezTo>
                  <a:cubicBezTo>
                    <a:pt x="54420" y="28686"/>
                    <a:pt x="55466" y="28030"/>
                    <a:pt x="56348" y="27195"/>
                  </a:cubicBezTo>
                  <a:cubicBezTo>
                    <a:pt x="56277" y="27373"/>
                    <a:pt x="56200" y="27574"/>
                    <a:pt x="56124" y="27787"/>
                  </a:cubicBezTo>
                  <a:cubicBezTo>
                    <a:pt x="55892" y="28385"/>
                    <a:pt x="55614" y="29106"/>
                    <a:pt x="55212" y="29857"/>
                  </a:cubicBezTo>
                  <a:cubicBezTo>
                    <a:pt x="55141" y="29982"/>
                    <a:pt x="55046" y="30100"/>
                    <a:pt x="54928" y="30218"/>
                  </a:cubicBezTo>
                  <a:cubicBezTo>
                    <a:pt x="54118" y="31005"/>
                    <a:pt x="52255" y="31496"/>
                    <a:pt x="50409" y="31692"/>
                  </a:cubicBezTo>
                  <a:cubicBezTo>
                    <a:pt x="48717" y="31875"/>
                    <a:pt x="47066" y="31815"/>
                    <a:pt x="46292" y="31514"/>
                  </a:cubicBezTo>
                  <a:cubicBezTo>
                    <a:pt x="46285" y="31502"/>
                    <a:pt x="46285" y="31490"/>
                    <a:pt x="46279" y="31484"/>
                  </a:cubicBezTo>
                  <a:cubicBezTo>
                    <a:pt x="45569" y="29811"/>
                    <a:pt x="43819" y="29491"/>
                    <a:pt x="42014" y="29166"/>
                  </a:cubicBezTo>
                  <a:cubicBezTo>
                    <a:pt x="40447" y="28882"/>
                    <a:pt x="38831" y="28585"/>
                    <a:pt x="38003" y="27337"/>
                  </a:cubicBezTo>
                  <a:cubicBezTo>
                    <a:pt x="38377" y="26627"/>
                    <a:pt x="39062" y="26177"/>
                    <a:pt x="39068" y="26177"/>
                  </a:cubicBezTo>
                  <a:cubicBezTo>
                    <a:pt x="39092" y="26160"/>
                    <a:pt x="39109" y="26131"/>
                    <a:pt x="39122" y="26101"/>
                  </a:cubicBezTo>
                  <a:cubicBezTo>
                    <a:pt x="40725" y="27397"/>
                    <a:pt x="42387" y="28077"/>
                    <a:pt x="43215" y="28279"/>
                  </a:cubicBezTo>
                  <a:cubicBezTo>
                    <a:pt x="43232" y="28307"/>
                    <a:pt x="43251" y="28337"/>
                    <a:pt x="43275" y="28355"/>
                  </a:cubicBezTo>
                  <a:cubicBezTo>
                    <a:pt x="44611" y="29265"/>
                    <a:pt x="46178" y="29786"/>
                    <a:pt x="47800" y="29953"/>
                  </a:cubicBezTo>
                  <a:close/>
                  <a:moveTo>
                    <a:pt x="36187" y="25208"/>
                  </a:moveTo>
                  <a:lnTo>
                    <a:pt x="36187" y="25208"/>
                  </a:lnTo>
                  <a:cubicBezTo>
                    <a:pt x="35874" y="25396"/>
                    <a:pt x="35507" y="25527"/>
                    <a:pt x="35087" y="25492"/>
                  </a:cubicBezTo>
                  <a:cubicBezTo>
                    <a:pt x="34956" y="25486"/>
                    <a:pt x="34874" y="25574"/>
                    <a:pt x="34909" y="25699"/>
                  </a:cubicBezTo>
                  <a:cubicBezTo>
                    <a:pt x="34939" y="25822"/>
                    <a:pt x="35063" y="25929"/>
                    <a:pt x="35193" y="25942"/>
                  </a:cubicBezTo>
                  <a:cubicBezTo>
                    <a:pt x="35756" y="25983"/>
                    <a:pt x="36228" y="25800"/>
                    <a:pt x="36608" y="25538"/>
                  </a:cubicBezTo>
                  <a:lnTo>
                    <a:pt x="36625" y="25538"/>
                  </a:lnTo>
                  <a:cubicBezTo>
                    <a:pt x="36673" y="25521"/>
                    <a:pt x="36701" y="25497"/>
                    <a:pt x="36720" y="25462"/>
                  </a:cubicBezTo>
                  <a:cubicBezTo>
                    <a:pt x="37104" y="25178"/>
                    <a:pt x="37383" y="24823"/>
                    <a:pt x="37547" y="24574"/>
                  </a:cubicBezTo>
                  <a:cubicBezTo>
                    <a:pt x="37837" y="24918"/>
                    <a:pt x="38145" y="25237"/>
                    <a:pt x="38459" y="25527"/>
                  </a:cubicBezTo>
                  <a:cubicBezTo>
                    <a:pt x="38547" y="25617"/>
                    <a:pt x="38642" y="25699"/>
                    <a:pt x="38737" y="25776"/>
                  </a:cubicBezTo>
                  <a:cubicBezTo>
                    <a:pt x="38732" y="25781"/>
                    <a:pt x="38719" y="25781"/>
                    <a:pt x="38719" y="25787"/>
                  </a:cubicBezTo>
                  <a:cubicBezTo>
                    <a:pt x="38713" y="25787"/>
                    <a:pt x="37045" y="26870"/>
                    <a:pt x="37329" y="28456"/>
                  </a:cubicBezTo>
                  <a:cubicBezTo>
                    <a:pt x="37353" y="28574"/>
                    <a:pt x="37476" y="28686"/>
                    <a:pt x="37607" y="28705"/>
                  </a:cubicBezTo>
                  <a:cubicBezTo>
                    <a:pt x="37738" y="28722"/>
                    <a:pt x="37826" y="28634"/>
                    <a:pt x="37802" y="28514"/>
                  </a:cubicBezTo>
                  <a:cubicBezTo>
                    <a:pt x="37755" y="28249"/>
                    <a:pt x="37773" y="28006"/>
                    <a:pt x="37831" y="27775"/>
                  </a:cubicBezTo>
                  <a:cubicBezTo>
                    <a:pt x="38210" y="28236"/>
                    <a:pt x="38672" y="28568"/>
                    <a:pt x="39186" y="28822"/>
                  </a:cubicBezTo>
                  <a:cubicBezTo>
                    <a:pt x="38181" y="28976"/>
                    <a:pt x="36140" y="29213"/>
                    <a:pt x="34536" y="29035"/>
                  </a:cubicBezTo>
                  <a:cubicBezTo>
                    <a:pt x="33531" y="28923"/>
                    <a:pt x="32720" y="28656"/>
                    <a:pt x="32561" y="28118"/>
                  </a:cubicBezTo>
                  <a:cubicBezTo>
                    <a:pt x="32081" y="26504"/>
                    <a:pt x="35027" y="24670"/>
                    <a:pt x="35636" y="24309"/>
                  </a:cubicBezTo>
                  <a:cubicBezTo>
                    <a:pt x="35814" y="24604"/>
                    <a:pt x="35998" y="24907"/>
                    <a:pt x="36187" y="25208"/>
                  </a:cubicBezTo>
                  <a:close/>
                  <a:moveTo>
                    <a:pt x="32780" y="8206"/>
                  </a:moveTo>
                  <a:lnTo>
                    <a:pt x="32780" y="8206"/>
                  </a:lnTo>
                  <a:cubicBezTo>
                    <a:pt x="33637" y="7253"/>
                    <a:pt x="34252" y="6573"/>
                    <a:pt x="34129" y="6136"/>
                  </a:cubicBezTo>
                  <a:cubicBezTo>
                    <a:pt x="33826" y="5058"/>
                    <a:pt x="34714" y="3900"/>
                    <a:pt x="34762" y="3840"/>
                  </a:cubicBezTo>
                  <a:cubicBezTo>
                    <a:pt x="34785" y="3805"/>
                    <a:pt x="34797" y="3758"/>
                    <a:pt x="34792" y="3704"/>
                  </a:cubicBezTo>
                  <a:cubicBezTo>
                    <a:pt x="34792" y="3698"/>
                    <a:pt x="34366" y="1385"/>
                    <a:pt x="34904" y="1071"/>
                  </a:cubicBezTo>
                  <a:cubicBezTo>
                    <a:pt x="34945" y="1047"/>
                    <a:pt x="35010" y="1125"/>
                    <a:pt x="35076" y="1243"/>
                  </a:cubicBezTo>
                  <a:cubicBezTo>
                    <a:pt x="35235" y="1527"/>
                    <a:pt x="35382" y="1977"/>
                    <a:pt x="35483" y="2308"/>
                  </a:cubicBezTo>
                  <a:cubicBezTo>
                    <a:pt x="35595" y="2657"/>
                    <a:pt x="35679" y="2917"/>
                    <a:pt x="35885" y="2988"/>
                  </a:cubicBezTo>
                  <a:cubicBezTo>
                    <a:pt x="36098" y="3059"/>
                    <a:pt x="36264" y="2745"/>
                    <a:pt x="36477" y="2314"/>
                  </a:cubicBezTo>
                  <a:cubicBezTo>
                    <a:pt x="36731" y="1811"/>
                    <a:pt x="37086" y="1113"/>
                    <a:pt x="37405" y="763"/>
                  </a:cubicBezTo>
                  <a:cubicBezTo>
                    <a:pt x="37518" y="634"/>
                    <a:pt x="37596" y="545"/>
                    <a:pt x="37596" y="545"/>
                  </a:cubicBezTo>
                  <a:cubicBezTo>
                    <a:pt x="37856" y="776"/>
                    <a:pt x="37525" y="1871"/>
                    <a:pt x="37317" y="2545"/>
                  </a:cubicBezTo>
                  <a:cubicBezTo>
                    <a:pt x="37192" y="2947"/>
                    <a:pt x="37104" y="3237"/>
                    <a:pt x="37282" y="3390"/>
                  </a:cubicBezTo>
                  <a:cubicBezTo>
                    <a:pt x="37489" y="3567"/>
                    <a:pt x="37802" y="3367"/>
                    <a:pt x="38210" y="3100"/>
                  </a:cubicBezTo>
                  <a:cubicBezTo>
                    <a:pt x="38590" y="2858"/>
                    <a:pt x="39068" y="2551"/>
                    <a:pt x="39412" y="2415"/>
                  </a:cubicBezTo>
                  <a:cubicBezTo>
                    <a:pt x="39429" y="2409"/>
                    <a:pt x="39434" y="2403"/>
                    <a:pt x="39447" y="2396"/>
                  </a:cubicBezTo>
                  <a:lnTo>
                    <a:pt x="39470" y="2396"/>
                  </a:lnTo>
                  <a:cubicBezTo>
                    <a:pt x="39505" y="2390"/>
                    <a:pt x="39529" y="2403"/>
                    <a:pt x="39541" y="2420"/>
                  </a:cubicBezTo>
                  <a:cubicBezTo>
                    <a:pt x="39387" y="2876"/>
                    <a:pt x="38506" y="3941"/>
                    <a:pt x="37979" y="4580"/>
                  </a:cubicBezTo>
                  <a:cubicBezTo>
                    <a:pt x="37944" y="4621"/>
                    <a:pt x="37908" y="4656"/>
                    <a:pt x="37880" y="4698"/>
                  </a:cubicBezTo>
                  <a:cubicBezTo>
                    <a:pt x="37837" y="4632"/>
                    <a:pt x="37790" y="4574"/>
                    <a:pt x="37731" y="4520"/>
                  </a:cubicBezTo>
                  <a:cubicBezTo>
                    <a:pt x="37596" y="4378"/>
                    <a:pt x="37418" y="4260"/>
                    <a:pt x="37222" y="4195"/>
                  </a:cubicBezTo>
                  <a:cubicBezTo>
                    <a:pt x="37033" y="4124"/>
                    <a:pt x="36826" y="4100"/>
                    <a:pt x="36613" y="4154"/>
                  </a:cubicBezTo>
                  <a:cubicBezTo>
                    <a:pt x="36359" y="4219"/>
                    <a:pt x="36111" y="4402"/>
                    <a:pt x="35898" y="4757"/>
                  </a:cubicBezTo>
                  <a:cubicBezTo>
                    <a:pt x="35844" y="4852"/>
                    <a:pt x="35892" y="4994"/>
                    <a:pt x="36015" y="5071"/>
                  </a:cubicBezTo>
                  <a:cubicBezTo>
                    <a:pt x="36133" y="5153"/>
                    <a:pt x="36282" y="5148"/>
                    <a:pt x="36335" y="5053"/>
                  </a:cubicBezTo>
                  <a:cubicBezTo>
                    <a:pt x="36501" y="4774"/>
                    <a:pt x="36684" y="4639"/>
                    <a:pt x="36862" y="4591"/>
                  </a:cubicBezTo>
                  <a:cubicBezTo>
                    <a:pt x="36974" y="4561"/>
                    <a:pt x="37080" y="4574"/>
                    <a:pt x="37181" y="4610"/>
                  </a:cubicBezTo>
                  <a:cubicBezTo>
                    <a:pt x="37276" y="4639"/>
                    <a:pt x="37364" y="4698"/>
                    <a:pt x="37430" y="4769"/>
                  </a:cubicBezTo>
                  <a:cubicBezTo>
                    <a:pt x="37530" y="4864"/>
                    <a:pt x="37589" y="4982"/>
                    <a:pt x="37583" y="5071"/>
                  </a:cubicBezTo>
                  <a:cubicBezTo>
                    <a:pt x="37577" y="5077"/>
                    <a:pt x="37583" y="5088"/>
                    <a:pt x="37583" y="5101"/>
                  </a:cubicBezTo>
                  <a:cubicBezTo>
                    <a:pt x="37542" y="5172"/>
                    <a:pt x="37530" y="5230"/>
                    <a:pt x="37542" y="5271"/>
                  </a:cubicBezTo>
                  <a:cubicBezTo>
                    <a:pt x="37631" y="5562"/>
                    <a:pt x="37844" y="5527"/>
                    <a:pt x="38169" y="5467"/>
                  </a:cubicBezTo>
                  <a:cubicBezTo>
                    <a:pt x="38590" y="5390"/>
                    <a:pt x="39447" y="5236"/>
                    <a:pt x="39518" y="5603"/>
                  </a:cubicBezTo>
                  <a:cubicBezTo>
                    <a:pt x="39595" y="6000"/>
                    <a:pt x="38973" y="6130"/>
                    <a:pt x="37986" y="6330"/>
                  </a:cubicBezTo>
                  <a:cubicBezTo>
                    <a:pt x="37359" y="6461"/>
                    <a:pt x="36589" y="6614"/>
                    <a:pt x="35756" y="6904"/>
                  </a:cubicBezTo>
                  <a:cubicBezTo>
                    <a:pt x="35590" y="6964"/>
                    <a:pt x="35423" y="7053"/>
                    <a:pt x="35270" y="7171"/>
                  </a:cubicBezTo>
                  <a:cubicBezTo>
                    <a:pt x="34306" y="7886"/>
                    <a:pt x="33484" y="9715"/>
                    <a:pt x="32974" y="11566"/>
                  </a:cubicBezTo>
                  <a:cubicBezTo>
                    <a:pt x="32472" y="13406"/>
                    <a:pt x="32277" y="15288"/>
                    <a:pt x="32556" y="16121"/>
                  </a:cubicBezTo>
                  <a:cubicBezTo>
                    <a:pt x="31697" y="16115"/>
                    <a:pt x="30781" y="16211"/>
                    <a:pt x="29881" y="16399"/>
                  </a:cubicBezTo>
                  <a:cubicBezTo>
                    <a:pt x="29520" y="16476"/>
                    <a:pt x="29159" y="16571"/>
                    <a:pt x="28810" y="16678"/>
                  </a:cubicBezTo>
                  <a:cubicBezTo>
                    <a:pt x="28308" y="13164"/>
                    <a:pt x="31052" y="10117"/>
                    <a:pt x="32780" y="8206"/>
                  </a:cubicBezTo>
                  <a:close/>
                  <a:moveTo>
                    <a:pt x="4437" y="25546"/>
                  </a:moveTo>
                  <a:lnTo>
                    <a:pt x="4437" y="25546"/>
                  </a:lnTo>
                  <a:cubicBezTo>
                    <a:pt x="3669" y="25794"/>
                    <a:pt x="2911" y="26078"/>
                    <a:pt x="2172" y="26379"/>
                  </a:cubicBezTo>
                  <a:lnTo>
                    <a:pt x="859" y="20162"/>
                  </a:lnTo>
                  <a:cubicBezTo>
                    <a:pt x="1668" y="20451"/>
                    <a:pt x="2426" y="21445"/>
                    <a:pt x="3041" y="22256"/>
                  </a:cubicBezTo>
                  <a:cubicBezTo>
                    <a:pt x="3248" y="22521"/>
                    <a:pt x="3443" y="22777"/>
                    <a:pt x="3628" y="22990"/>
                  </a:cubicBezTo>
                  <a:cubicBezTo>
                    <a:pt x="3775" y="23160"/>
                    <a:pt x="3923" y="23302"/>
                    <a:pt x="4059" y="23403"/>
                  </a:cubicBezTo>
                  <a:cubicBezTo>
                    <a:pt x="3770" y="24320"/>
                    <a:pt x="4201" y="25172"/>
                    <a:pt x="4437" y="25546"/>
                  </a:cubicBezTo>
                  <a:close/>
                  <a:moveTo>
                    <a:pt x="14216" y="25142"/>
                  </a:moveTo>
                  <a:lnTo>
                    <a:pt x="14216" y="25142"/>
                  </a:lnTo>
                  <a:cubicBezTo>
                    <a:pt x="12654" y="24509"/>
                    <a:pt x="10820" y="24367"/>
                    <a:pt x="8909" y="24563"/>
                  </a:cubicBezTo>
                  <a:cubicBezTo>
                    <a:pt x="7573" y="24699"/>
                    <a:pt x="6195" y="25006"/>
                    <a:pt x="4834" y="25421"/>
                  </a:cubicBezTo>
                  <a:cubicBezTo>
                    <a:pt x="4644" y="25125"/>
                    <a:pt x="4254" y="24380"/>
                    <a:pt x="4550" y="23564"/>
                  </a:cubicBezTo>
                  <a:cubicBezTo>
                    <a:pt x="4621" y="23551"/>
                    <a:pt x="4685" y="23515"/>
                    <a:pt x="4751" y="23463"/>
                  </a:cubicBezTo>
                  <a:cubicBezTo>
                    <a:pt x="6951" y="21860"/>
                    <a:pt x="8952" y="20724"/>
                    <a:pt x="10839" y="20096"/>
                  </a:cubicBezTo>
                  <a:cubicBezTo>
                    <a:pt x="12672" y="19482"/>
                    <a:pt x="14394" y="19340"/>
                    <a:pt x="16079" y="19695"/>
                  </a:cubicBezTo>
                  <a:cubicBezTo>
                    <a:pt x="15718" y="20197"/>
                    <a:pt x="15382" y="20836"/>
                    <a:pt x="15092" y="21522"/>
                  </a:cubicBezTo>
                  <a:cubicBezTo>
                    <a:pt x="14773" y="22280"/>
                    <a:pt x="14517" y="23089"/>
                    <a:pt x="14364" y="23842"/>
                  </a:cubicBezTo>
                  <a:cubicBezTo>
                    <a:pt x="14269" y="24303"/>
                    <a:pt x="14222" y="24746"/>
                    <a:pt x="14216" y="25142"/>
                  </a:cubicBezTo>
                  <a:close/>
                  <a:moveTo>
                    <a:pt x="4734" y="41901"/>
                  </a:moveTo>
                  <a:lnTo>
                    <a:pt x="4734" y="41901"/>
                  </a:lnTo>
                  <a:lnTo>
                    <a:pt x="657" y="37068"/>
                  </a:lnTo>
                  <a:cubicBezTo>
                    <a:pt x="1539" y="36921"/>
                    <a:pt x="2710" y="37453"/>
                    <a:pt x="3645" y="37873"/>
                  </a:cubicBezTo>
                  <a:cubicBezTo>
                    <a:pt x="3958" y="38015"/>
                    <a:pt x="4248" y="38152"/>
                    <a:pt x="4508" y="38245"/>
                  </a:cubicBezTo>
                  <a:cubicBezTo>
                    <a:pt x="4734" y="38329"/>
                    <a:pt x="4928" y="38387"/>
                    <a:pt x="5094" y="38406"/>
                  </a:cubicBezTo>
                  <a:cubicBezTo>
                    <a:pt x="5408" y="39222"/>
                    <a:pt x="6112" y="39637"/>
                    <a:pt x="6585" y="39831"/>
                  </a:cubicBezTo>
                  <a:cubicBezTo>
                    <a:pt x="5935" y="40494"/>
                    <a:pt x="5313" y="41191"/>
                    <a:pt x="4734" y="41901"/>
                  </a:cubicBezTo>
                  <a:close/>
                  <a:moveTo>
                    <a:pt x="12684" y="35572"/>
                  </a:moveTo>
                  <a:lnTo>
                    <a:pt x="12684" y="35572"/>
                  </a:lnTo>
                  <a:cubicBezTo>
                    <a:pt x="11306" y="36075"/>
                    <a:pt x="9951" y="36909"/>
                    <a:pt x="8673" y="37933"/>
                  </a:cubicBezTo>
                  <a:cubicBezTo>
                    <a:pt x="8064" y="38417"/>
                    <a:pt x="7472" y="38950"/>
                    <a:pt x="6899" y="39518"/>
                  </a:cubicBezTo>
                  <a:cubicBezTo>
                    <a:pt x="6596" y="39424"/>
                    <a:pt x="5798" y="39116"/>
                    <a:pt x="5520" y="38316"/>
                  </a:cubicBezTo>
                  <a:cubicBezTo>
                    <a:pt x="5567" y="38275"/>
                    <a:pt x="5608" y="38223"/>
                    <a:pt x="5632" y="38152"/>
                  </a:cubicBezTo>
                  <a:cubicBezTo>
                    <a:pt x="6809" y="35697"/>
                    <a:pt x="8040" y="33756"/>
                    <a:pt x="9400" y="32307"/>
                  </a:cubicBezTo>
                  <a:cubicBezTo>
                    <a:pt x="10607" y="31017"/>
                    <a:pt x="11926" y="30124"/>
                    <a:pt x="13400" y="29598"/>
                  </a:cubicBezTo>
                  <a:cubicBezTo>
                    <a:pt x="13364" y="29710"/>
                    <a:pt x="13335" y="29816"/>
                    <a:pt x="13299" y="29934"/>
                  </a:cubicBezTo>
                  <a:cubicBezTo>
                    <a:pt x="13075" y="30739"/>
                    <a:pt x="12897" y="31733"/>
                    <a:pt x="12785" y="32732"/>
                  </a:cubicBezTo>
                  <a:cubicBezTo>
                    <a:pt x="12679" y="33732"/>
                    <a:pt x="12636" y="34739"/>
                    <a:pt x="12684" y="35572"/>
                  </a:cubicBezTo>
                  <a:close/>
                  <a:moveTo>
                    <a:pt x="13678" y="37401"/>
                  </a:moveTo>
                  <a:lnTo>
                    <a:pt x="13678" y="37401"/>
                  </a:lnTo>
                  <a:cubicBezTo>
                    <a:pt x="13660" y="37394"/>
                    <a:pt x="13643" y="37394"/>
                    <a:pt x="13624" y="37394"/>
                  </a:cubicBezTo>
                  <a:cubicBezTo>
                    <a:pt x="13364" y="37382"/>
                    <a:pt x="13217" y="36678"/>
                    <a:pt x="13163" y="35690"/>
                  </a:cubicBezTo>
                  <a:cubicBezTo>
                    <a:pt x="13116" y="34868"/>
                    <a:pt x="13157" y="33880"/>
                    <a:pt x="13264" y="32904"/>
                  </a:cubicBezTo>
                  <a:cubicBezTo>
                    <a:pt x="13376" y="31922"/>
                    <a:pt x="13548" y="30946"/>
                    <a:pt x="13766" y="30160"/>
                  </a:cubicBezTo>
                  <a:cubicBezTo>
                    <a:pt x="13850" y="29876"/>
                    <a:pt x="13932" y="29609"/>
                    <a:pt x="14015" y="29385"/>
                  </a:cubicBezTo>
                  <a:cubicBezTo>
                    <a:pt x="14044" y="29355"/>
                    <a:pt x="14063" y="29314"/>
                    <a:pt x="14063" y="29272"/>
                  </a:cubicBezTo>
                  <a:cubicBezTo>
                    <a:pt x="14263" y="28763"/>
                    <a:pt x="14476" y="28462"/>
                    <a:pt x="14678" y="28497"/>
                  </a:cubicBezTo>
                  <a:cubicBezTo>
                    <a:pt x="14689" y="28497"/>
                    <a:pt x="14702" y="28503"/>
                    <a:pt x="14713" y="28503"/>
                  </a:cubicBezTo>
                  <a:cubicBezTo>
                    <a:pt x="15653" y="28527"/>
                    <a:pt x="16310" y="28604"/>
                    <a:pt x="16966" y="28675"/>
                  </a:cubicBezTo>
                  <a:cubicBezTo>
                    <a:pt x="17641" y="28751"/>
                    <a:pt x="18309" y="28828"/>
                    <a:pt x="19262" y="28852"/>
                  </a:cubicBezTo>
                  <a:cubicBezTo>
                    <a:pt x="19339" y="28852"/>
                    <a:pt x="19410" y="28817"/>
                    <a:pt x="19428" y="28746"/>
                  </a:cubicBezTo>
                  <a:cubicBezTo>
                    <a:pt x="19464" y="28645"/>
                    <a:pt x="19387" y="28503"/>
                    <a:pt x="19262" y="28438"/>
                  </a:cubicBezTo>
                  <a:cubicBezTo>
                    <a:pt x="18493" y="28047"/>
                    <a:pt x="17671" y="27687"/>
                    <a:pt x="16073" y="26977"/>
                  </a:cubicBezTo>
                  <a:lnTo>
                    <a:pt x="15163" y="26575"/>
                  </a:lnTo>
                  <a:cubicBezTo>
                    <a:pt x="15156" y="26575"/>
                    <a:pt x="15150" y="26568"/>
                    <a:pt x="15139" y="26562"/>
                  </a:cubicBezTo>
                  <a:cubicBezTo>
                    <a:pt x="14607" y="26373"/>
                    <a:pt x="14583" y="25308"/>
                    <a:pt x="14837" y="24042"/>
                  </a:cubicBezTo>
                  <a:cubicBezTo>
                    <a:pt x="14991" y="23309"/>
                    <a:pt x="15240" y="22516"/>
                    <a:pt x="15547" y="21783"/>
                  </a:cubicBezTo>
                  <a:cubicBezTo>
                    <a:pt x="15855" y="21049"/>
                    <a:pt x="16221" y="20375"/>
                    <a:pt x="16600" y="19872"/>
                  </a:cubicBezTo>
                  <a:cubicBezTo>
                    <a:pt x="17073" y="19239"/>
                    <a:pt x="17541" y="18878"/>
                    <a:pt x="17884" y="19037"/>
                  </a:cubicBezTo>
                  <a:lnTo>
                    <a:pt x="21842" y="22054"/>
                  </a:lnTo>
                  <a:cubicBezTo>
                    <a:pt x="19410" y="22901"/>
                    <a:pt x="19699" y="26119"/>
                    <a:pt x="20026" y="29775"/>
                  </a:cubicBezTo>
                  <a:cubicBezTo>
                    <a:pt x="20291" y="32738"/>
                    <a:pt x="20587" y="36004"/>
                    <a:pt x="19434" y="38441"/>
                  </a:cubicBezTo>
                  <a:close/>
                  <a:moveTo>
                    <a:pt x="44588" y="35561"/>
                  </a:moveTo>
                  <a:lnTo>
                    <a:pt x="44588" y="35561"/>
                  </a:lnTo>
                  <a:cubicBezTo>
                    <a:pt x="44588" y="35566"/>
                    <a:pt x="44588" y="35572"/>
                    <a:pt x="44581" y="35578"/>
                  </a:cubicBezTo>
                  <a:cubicBezTo>
                    <a:pt x="44345" y="36347"/>
                    <a:pt x="43985" y="36885"/>
                    <a:pt x="43381" y="36773"/>
                  </a:cubicBezTo>
                  <a:cubicBezTo>
                    <a:pt x="42552" y="36607"/>
                    <a:pt x="40990" y="35974"/>
                    <a:pt x="39595" y="35413"/>
                  </a:cubicBezTo>
                  <a:cubicBezTo>
                    <a:pt x="38831" y="35099"/>
                    <a:pt x="38115" y="34810"/>
                    <a:pt x="37577" y="34625"/>
                  </a:cubicBezTo>
                  <a:cubicBezTo>
                    <a:pt x="37885" y="34584"/>
                    <a:pt x="38199" y="34519"/>
                    <a:pt x="38448" y="34365"/>
                  </a:cubicBezTo>
                  <a:cubicBezTo>
                    <a:pt x="38470" y="34354"/>
                    <a:pt x="38470" y="34313"/>
                    <a:pt x="38448" y="34306"/>
                  </a:cubicBezTo>
                  <a:cubicBezTo>
                    <a:pt x="37979" y="34122"/>
                    <a:pt x="37405" y="34242"/>
                    <a:pt x="36927" y="34306"/>
                  </a:cubicBezTo>
                  <a:cubicBezTo>
                    <a:pt x="36643" y="34341"/>
                    <a:pt x="36365" y="34401"/>
                    <a:pt x="36081" y="34466"/>
                  </a:cubicBezTo>
                  <a:cubicBezTo>
                    <a:pt x="36021" y="34483"/>
                    <a:pt x="35956" y="34501"/>
                    <a:pt x="35892" y="34519"/>
                  </a:cubicBezTo>
                  <a:cubicBezTo>
                    <a:pt x="33632" y="34868"/>
                    <a:pt x="30899" y="35832"/>
                    <a:pt x="28266" y="36767"/>
                  </a:cubicBezTo>
                  <a:cubicBezTo>
                    <a:pt x="24900" y="37956"/>
                    <a:pt x="21687" y="39086"/>
                    <a:pt x="19919" y="38802"/>
                  </a:cubicBezTo>
                  <a:cubicBezTo>
                    <a:pt x="19925" y="38785"/>
                    <a:pt x="19925" y="38766"/>
                    <a:pt x="19925" y="38742"/>
                  </a:cubicBezTo>
                  <a:cubicBezTo>
                    <a:pt x="19919" y="38720"/>
                    <a:pt x="19912" y="38701"/>
                    <a:pt x="19907" y="38678"/>
                  </a:cubicBezTo>
                  <a:cubicBezTo>
                    <a:pt x="21072" y="36170"/>
                    <a:pt x="20777" y="32874"/>
                    <a:pt x="20504" y="29869"/>
                  </a:cubicBezTo>
                  <a:cubicBezTo>
                    <a:pt x="20185" y="26261"/>
                    <a:pt x="19901" y="23096"/>
                    <a:pt x="22303" y="22428"/>
                  </a:cubicBezTo>
                  <a:cubicBezTo>
                    <a:pt x="24917" y="24522"/>
                    <a:pt x="26456" y="23913"/>
                    <a:pt x="27941" y="23078"/>
                  </a:cubicBezTo>
                  <a:cubicBezTo>
                    <a:pt x="27999" y="23054"/>
                    <a:pt x="28059" y="23025"/>
                    <a:pt x="28112" y="22983"/>
                  </a:cubicBezTo>
                  <a:cubicBezTo>
                    <a:pt x="28177" y="22947"/>
                    <a:pt x="28242" y="22912"/>
                    <a:pt x="28302" y="22876"/>
                  </a:cubicBezTo>
                  <a:lnTo>
                    <a:pt x="28390" y="22824"/>
                  </a:lnTo>
                  <a:cubicBezTo>
                    <a:pt x="28461" y="22783"/>
                    <a:pt x="28479" y="22706"/>
                    <a:pt x="28455" y="22617"/>
                  </a:cubicBezTo>
                  <a:cubicBezTo>
                    <a:pt x="28479" y="22581"/>
                    <a:pt x="28502" y="22546"/>
                    <a:pt x="28526" y="22510"/>
                  </a:cubicBezTo>
                  <a:cubicBezTo>
                    <a:pt x="28680" y="22286"/>
                    <a:pt x="28804" y="22054"/>
                    <a:pt x="28875" y="21806"/>
                  </a:cubicBezTo>
                  <a:lnTo>
                    <a:pt x="28911" y="21770"/>
                  </a:lnTo>
                  <a:cubicBezTo>
                    <a:pt x="28922" y="21741"/>
                    <a:pt x="28922" y="21705"/>
                    <a:pt x="28911" y="21682"/>
                  </a:cubicBezTo>
                  <a:cubicBezTo>
                    <a:pt x="28922" y="21606"/>
                    <a:pt x="28941" y="21522"/>
                    <a:pt x="28941" y="21445"/>
                  </a:cubicBezTo>
                  <a:cubicBezTo>
                    <a:pt x="28946" y="21374"/>
                    <a:pt x="28840" y="21333"/>
                    <a:pt x="28799" y="21393"/>
                  </a:cubicBezTo>
                  <a:cubicBezTo>
                    <a:pt x="28616" y="21647"/>
                    <a:pt x="28479" y="21925"/>
                    <a:pt x="28308" y="22191"/>
                  </a:cubicBezTo>
                  <a:cubicBezTo>
                    <a:pt x="28283" y="22220"/>
                    <a:pt x="28266" y="22250"/>
                    <a:pt x="28242" y="22280"/>
                  </a:cubicBezTo>
                  <a:cubicBezTo>
                    <a:pt x="27852" y="21670"/>
                    <a:pt x="27551" y="21031"/>
                    <a:pt x="27361" y="20351"/>
                  </a:cubicBezTo>
                  <a:cubicBezTo>
                    <a:pt x="27148" y="19594"/>
                    <a:pt x="27071" y="18789"/>
                    <a:pt x="27153" y="17920"/>
                  </a:cubicBezTo>
                  <a:cubicBezTo>
                    <a:pt x="28029" y="17423"/>
                    <a:pt x="29059" y="17062"/>
                    <a:pt x="30112" y="16837"/>
                  </a:cubicBezTo>
                  <a:cubicBezTo>
                    <a:pt x="31052" y="16636"/>
                    <a:pt x="32010" y="16553"/>
                    <a:pt x="32892" y="16571"/>
                  </a:cubicBezTo>
                  <a:cubicBezTo>
                    <a:pt x="32946" y="16588"/>
                    <a:pt x="32993" y="16588"/>
                    <a:pt x="33034" y="16577"/>
                  </a:cubicBezTo>
                  <a:lnTo>
                    <a:pt x="33094" y="16577"/>
                  </a:lnTo>
                  <a:cubicBezTo>
                    <a:pt x="32810" y="17630"/>
                    <a:pt x="33034" y="18890"/>
                    <a:pt x="33585" y="20309"/>
                  </a:cubicBezTo>
                  <a:cubicBezTo>
                    <a:pt x="34016" y="21410"/>
                    <a:pt x="34643" y="22605"/>
                    <a:pt x="35377" y="23865"/>
                  </a:cubicBezTo>
                  <a:cubicBezTo>
                    <a:pt x="34962" y="24102"/>
                    <a:pt x="31519" y="26155"/>
                    <a:pt x="32100" y="28107"/>
                  </a:cubicBezTo>
                  <a:cubicBezTo>
                    <a:pt x="32354" y="28953"/>
                    <a:pt x="33378" y="29336"/>
                    <a:pt x="34626" y="29478"/>
                  </a:cubicBezTo>
                  <a:cubicBezTo>
                    <a:pt x="36684" y="29704"/>
                    <a:pt x="39441" y="29272"/>
                    <a:pt x="39961" y="29166"/>
                  </a:cubicBezTo>
                  <a:cubicBezTo>
                    <a:pt x="39980" y="29159"/>
                    <a:pt x="39997" y="29153"/>
                    <a:pt x="40015" y="29142"/>
                  </a:cubicBezTo>
                  <a:cubicBezTo>
                    <a:pt x="40665" y="29349"/>
                    <a:pt x="41369" y="29478"/>
                    <a:pt x="42068" y="29603"/>
                  </a:cubicBezTo>
                  <a:cubicBezTo>
                    <a:pt x="43576" y="29876"/>
                    <a:pt x="45037" y="30141"/>
                    <a:pt x="45694" y="31253"/>
                  </a:cubicBezTo>
                  <a:cubicBezTo>
                    <a:pt x="45676" y="31260"/>
                    <a:pt x="45659" y="31266"/>
                    <a:pt x="45646" y="31277"/>
                  </a:cubicBezTo>
                  <a:cubicBezTo>
                    <a:pt x="45623" y="31296"/>
                    <a:pt x="45610" y="31313"/>
                    <a:pt x="45599" y="31342"/>
                  </a:cubicBezTo>
                  <a:cubicBezTo>
                    <a:pt x="45517" y="31408"/>
                    <a:pt x="45440" y="31514"/>
                    <a:pt x="45380" y="31651"/>
                  </a:cubicBezTo>
                  <a:cubicBezTo>
                    <a:pt x="45209" y="32041"/>
                    <a:pt x="45113" y="32703"/>
                    <a:pt x="45001" y="33437"/>
                  </a:cubicBezTo>
                  <a:cubicBezTo>
                    <a:pt x="44943" y="33844"/>
                    <a:pt x="44883" y="34277"/>
                    <a:pt x="44807" y="34668"/>
                  </a:cubicBezTo>
                  <a:cubicBezTo>
                    <a:pt x="44741" y="34980"/>
                    <a:pt x="44676" y="35282"/>
                    <a:pt x="44588" y="35561"/>
                  </a:cubicBezTo>
                  <a:close/>
                  <a:moveTo>
                    <a:pt x="57495" y="26633"/>
                  </a:moveTo>
                  <a:lnTo>
                    <a:pt x="57495" y="26633"/>
                  </a:lnTo>
                  <a:cubicBezTo>
                    <a:pt x="57850" y="26764"/>
                    <a:pt x="57549" y="27621"/>
                    <a:pt x="57395" y="28042"/>
                  </a:cubicBezTo>
                  <a:cubicBezTo>
                    <a:pt x="57301" y="28320"/>
                    <a:pt x="57235" y="28503"/>
                    <a:pt x="57501" y="28634"/>
                  </a:cubicBezTo>
                  <a:cubicBezTo>
                    <a:pt x="57555" y="28662"/>
                    <a:pt x="57626" y="28656"/>
                    <a:pt x="57708" y="28634"/>
                  </a:cubicBezTo>
                  <a:cubicBezTo>
                    <a:pt x="57721" y="28634"/>
                    <a:pt x="57727" y="28639"/>
                    <a:pt x="57738" y="28639"/>
                  </a:cubicBezTo>
                  <a:cubicBezTo>
                    <a:pt x="57803" y="28645"/>
                    <a:pt x="57886" y="28710"/>
                    <a:pt x="57957" y="28817"/>
                  </a:cubicBezTo>
                  <a:cubicBezTo>
                    <a:pt x="58022" y="28899"/>
                    <a:pt x="58069" y="29006"/>
                    <a:pt x="58093" y="29118"/>
                  </a:cubicBezTo>
                  <a:cubicBezTo>
                    <a:pt x="58111" y="29230"/>
                    <a:pt x="58104" y="29355"/>
                    <a:pt x="58052" y="29473"/>
                  </a:cubicBezTo>
                  <a:cubicBezTo>
                    <a:pt x="57975" y="29644"/>
                    <a:pt x="57809" y="29811"/>
                    <a:pt x="57508" y="29923"/>
                  </a:cubicBezTo>
                  <a:cubicBezTo>
                    <a:pt x="57402" y="29970"/>
                    <a:pt x="57377" y="30095"/>
                    <a:pt x="57460" y="30212"/>
                  </a:cubicBezTo>
                  <a:cubicBezTo>
                    <a:pt x="57544" y="30330"/>
                    <a:pt x="57691" y="30390"/>
                    <a:pt x="57798" y="30349"/>
                  </a:cubicBezTo>
                  <a:cubicBezTo>
                    <a:pt x="58182" y="30195"/>
                    <a:pt x="58401" y="29975"/>
                    <a:pt x="58508" y="29740"/>
                  </a:cubicBezTo>
                  <a:cubicBezTo>
                    <a:pt x="58584" y="29556"/>
                    <a:pt x="58596" y="29360"/>
                    <a:pt x="58560" y="29172"/>
                  </a:cubicBezTo>
                  <a:cubicBezTo>
                    <a:pt x="58530" y="28981"/>
                    <a:pt x="58442" y="28804"/>
                    <a:pt x="58336" y="28651"/>
                  </a:cubicBezTo>
                  <a:cubicBezTo>
                    <a:pt x="58276" y="28568"/>
                    <a:pt x="58205" y="28492"/>
                    <a:pt x="58134" y="28426"/>
                  </a:cubicBezTo>
                  <a:cubicBezTo>
                    <a:pt x="58188" y="28391"/>
                    <a:pt x="58246" y="28361"/>
                    <a:pt x="58312" y="28320"/>
                  </a:cubicBezTo>
                  <a:cubicBezTo>
                    <a:pt x="59128" y="27840"/>
                    <a:pt x="60572" y="26994"/>
                    <a:pt x="60796" y="27124"/>
                  </a:cubicBezTo>
                  <a:cubicBezTo>
                    <a:pt x="60837" y="27148"/>
                    <a:pt x="60684" y="27178"/>
                    <a:pt x="60607" y="27307"/>
                  </a:cubicBezTo>
                  <a:cubicBezTo>
                    <a:pt x="60419" y="27633"/>
                    <a:pt x="60034" y="28053"/>
                    <a:pt x="59731" y="28391"/>
                  </a:cubicBezTo>
                  <a:cubicBezTo>
                    <a:pt x="59425" y="28733"/>
                    <a:pt x="59182" y="28994"/>
                    <a:pt x="59294" y="29183"/>
                  </a:cubicBezTo>
                  <a:cubicBezTo>
                    <a:pt x="59436" y="29407"/>
                    <a:pt x="59756" y="29360"/>
                    <a:pt x="60206" y="29301"/>
                  </a:cubicBezTo>
                  <a:cubicBezTo>
                    <a:pt x="60886" y="29213"/>
                    <a:pt x="61986" y="29065"/>
                    <a:pt x="62158" y="29331"/>
                  </a:cubicBezTo>
                  <a:cubicBezTo>
                    <a:pt x="62181" y="29366"/>
                    <a:pt x="62074" y="29456"/>
                    <a:pt x="61915" y="29562"/>
                  </a:cubicBezTo>
                  <a:cubicBezTo>
                    <a:pt x="61512" y="29816"/>
                    <a:pt x="60774" y="30053"/>
                    <a:pt x="60234" y="30224"/>
                  </a:cubicBezTo>
                  <a:cubicBezTo>
                    <a:pt x="59785" y="30366"/>
                    <a:pt x="59453" y="30472"/>
                    <a:pt x="59483" y="30657"/>
                  </a:cubicBezTo>
                  <a:cubicBezTo>
                    <a:pt x="59513" y="30846"/>
                    <a:pt x="59761" y="30969"/>
                    <a:pt x="60092" y="31141"/>
                  </a:cubicBezTo>
                  <a:cubicBezTo>
                    <a:pt x="60400" y="31296"/>
                    <a:pt x="60815" y="31502"/>
                    <a:pt x="61069" y="31709"/>
                  </a:cubicBezTo>
                  <a:cubicBezTo>
                    <a:pt x="61187" y="31810"/>
                    <a:pt x="61263" y="31910"/>
                    <a:pt x="61205" y="31981"/>
                  </a:cubicBezTo>
                  <a:cubicBezTo>
                    <a:pt x="60826" y="32448"/>
                    <a:pt x="58644" y="31673"/>
                    <a:pt x="58637" y="31668"/>
                  </a:cubicBezTo>
                  <a:cubicBezTo>
                    <a:pt x="58560" y="31643"/>
                    <a:pt x="58495" y="31651"/>
                    <a:pt x="58442" y="31679"/>
                  </a:cubicBezTo>
                  <a:cubicBezTo>
                    <a:pt x="58330" y="31739"/>
                    <a:pt x="57094" y="32378"/>
                    <a:pt x="56141" y="31935"/>
                  </a:cubicBezTo>
                  <a:cubicBezTo>
                    <a:pt x="55691" y="31727"/>
                    <a:pt x="54910" y="32230"/>
                    <a:pt x="53822" y="32928"/>
                  </a:cubicBezTo>
                  <a:cubicBezTo>
                    <a:pt x="51715" y="34289"/>
                    <a:pt x="48397" y="36430"/>
                    <a:pt x="45121" y="35561"/>
                  </a:cubicBezTo>
                  <a:cubicBezTo>
                    <a:pt x="45179" y="35342"/>
                    <a:pt x="45233" y="35111"/>
                    <a:pt x="45280" y="34868"/>
                  </a:cubicBezTo>
                  <a:cubicBezTo>
                    <a:pt x="45362" y="34442"/>
                    <a:pt x="45422" y="34022"/>
                    <a:pt x="45481" y="33620"/>
                  </a:cubicBezTo>
                  <a:cubicBezTo>
                    <a:pt x="45588" y="32910"/>
                    <a:pt x="45681" y="32265"/>
                    <a:pt x="45836" y="31922"/>
                  </a:cubicBezTo>
                  <a:cubicBezTo>
                    <a:pt x="45859" y="31856"/>
                    <a:pt x="45889" y="31810"/>
                    <a:pt x="45913" y="31768"/>
                  </a:cubicBezTo>
                  <a:cubicBezTo>
                    <a:pt x="45930" y="31780"/>
                    <a:pt x="45954" y="31793"/>
                    <a:pt x="45972" y="31804"/>
                  </a:cubicBezTo>
                  <a:cubicBezTo>
                    <a:pt x="46759" y="32230"/>
                    <a:pt x="48676" y="32342"/>
                    <a:pt x="50598" y="32135"/>
                  </a:cubicBezTo>
                  <a:cubicBezTo>
                    <a:pt x="52509" y="31935"/>
                    <a:pt x="54456" y="31413"/>
                    <a:pt x="55319" y="30573"/>
                  </a:cubicBezTo>
                  <a:cubicBezTo>
                    <a:pt x="55461" y="30437"/>
                    <a:pt x="55573" y="30295"/>
                    <a:pt x="55655" y="30147"/>
                  </a:cubicBezTo>
                  <a:cubicBezTo>
                    <a:pt x="56070" y="29372"/>
                    <a:pt x="56348" y="28639"/>
                    <a:pt x="56578" y="28036"/>
                  </a:cubicBezTo>
                  <a:cubicBezTo>
                    <a:pt x="56940" y="27107"/>
                    <a:pt x="57164" y="26510"/>
                    <a:pt x="57495" y="26633"/>
                  </a:cubicBezTo>
                  <a:close/>
                  <a:moveTo>
                    <a:pt x="58282" y="14016"/>
                  </a:moveTo>
                  <a:lnTo>
                    <a:pt x="58282" y="14016"/>
                  </a:lnTo>
                  <a:cubicBezTo>
                    <a:pt x="59259" y="16814"/>
                    <a:pt x="60223" y="19605"/>
                    <a:pt x="58655" y="21753"/>
                  </a:cubicBezTo>
                  <a:cubicBezTo>
                    <a:pt x="58620" y="21800"/>
                    <a:pt x="58596" y="21865"/>
                    <a:pt x="58590" y="21936"/>
                  </a:cubicBezTo>
                  <a:cubicBezTo>
                    <a:pt x="58454" y="23274"/>
                    <a:pt x="57998" y="24457"/>
                    <a:pt x="57306" y="25456"/>
                  </a:cubicBezTo>
                  <a:cubicBezTo>
                    <a:pt x="56330" y="26894"/>
                    <a:pt x="54874" y="27971"/>
                    <a:pt x="53225" y="28651"/>
                  </a:cubicBezTo>
                  <a:cubicBezTo>
                    <a:pt x="51556" y="29331"/>
                    <a:pt x="49687" y="29609"/>
                    <a:pt x="47882" y="29426"/>
                  </a:cubicBezTo>
                  <a:cubicBezTo>
                    <a:pt x="46647" y="29301"/>
                    <a:pt x="45440" y="28964"/>
                    <a:pt x="44357" y="28396"/>
                  </a:cubicBezTo>
                  <a:cubicBezTo>
                    <a:pt x="44652" y="28367"/>
                    <a:pt x="44936" y="28301"/>
                    <a:pt x="45214" y="28208"/>
                  </a:cubicBezTo>
                  <a:cubicBezTo>
                    <a:pt x="45795" y="28006"/>
                    <a:pt x="46309" y="27675"/>
                    <a:pt x="46723" y="27278"/>
                  </a:cubicBezTo>
                  <a:cubicBezTo>
                    <a:pt x="47475" y="28012"/>
                    <a:pt x="48586" y="28443"/>
                    <a:pt x="49645" y="28456"/>
                  </a:cubicBezTo>
                  <a:cubicBezTo>
                    <a:pt x="50060" y="28462"/>
                    <a:pt x="50467" y="28402"/>
                    <a:pt x="50841" y="28279"/>
                  </a:cubicBezTo>
                  <a:cubicBezTo>
                    <a:pt x="51226" y="28148"/>
                    <a:pt x="51586" y="27941"/>
                    <a:pt x="51882" y="27662"/>
                  </a:cubicBezTo>
                  <a:cubicBezTo>
                    <a:pt x="52461" y="27119"/>
                    <a:pt x="52834" y="26308"/>
                    <a:pt x="52846" y="25178"/>
                  </a:cubicBezTo>
                  <a:cubicBezTo>
                    <a:pt x="52870" y="23368"/>
                    <a:pt x="50456" y="23138"/>
                    <a:pt x="49053" y="23155"/>
                  </a:cubicBezTo>
                  <a:lnTo>
                    <a:pt x="50154" y="22499"/>
                  </a:lnTo>
                  <a:lnTo>
                    <a:pt x="50154" y="22499"/>
                  </a:lnTo>
                  <a:cubicBezTo>
                    <a:pt x="50183" y="22480"/>
                    <a:pt x="50213" y="22458"/>
                    <a:pt x="50232" y="22415"/>
                  </a:cubicBezTo>
                  <a:cubicBezTo>
                    <a:pt x="50308" y="22303"/>
                    <a:pt x="50308" y="22138"/>
                    <a:pt x="50237" y="22049"/>
                  </a:cubicBezTo>
                  <a:cubicBezTo>
                    <a:pt x="50019" y="21783"/>
                    <a:pt x="49823" y="21492"/>
                    <a:pt x="49657" y="21180"/>
                  </a:cubicBezTo>
                  <a:cubicBezTo>
                    <a:pt x="48989" y="19949"/>
                    <a:pt x="48734" y="18428"/>
                    <a:pt x="48889" y="17020"/>
                  </a:cubicBezTo>
                  <a:cubicBezTo>
                    <a:pt x="49036" y="15643"/>
                    <a:pt x="49580" y="14371"/>
                    <a:pt x="50497" y="13601"/>
                  </a:cubicBezTo>
                  <a:cubicBezTo>
                    <a:pt x="50663" y="13470"/>
                    <a:pt x="50841" y="13347"/>
                    <a:pt x="51030" y="13246"/>
                  </a:cubicBezTo>
                  <a:lnTo>
                    <a:pt x="51030" y="13246"/>
                  </a:lnTo>
                  <a:cubicBezTo>
                    <a:pt x="51095" y="13211"/>
                    <a:pt x="51147" y="13128"/>
                    <a:pt x="51172" y="13027"/>
                  </a:cubicBezTo>
                  <a:cubicBezTo>
                    <a:pt x="51196" y="12885"/>
                    <a:pt x="51136" y="12755"/>
                    <a:pt x="51035" y="12738"/>
                  </a:cubicBezTo>
                  <a:cubicBezTo>
                    <a:pt x="50219" y="12613"/>
                    <a:pt x="49432" y="12157"/>
                    <a:pt x="48769" y="11483"/>
                  </a:cubicBezTo>
                  <a:cubicBezTo>
                    <a:pt x="48113" y="10808"/>
                    <a:pt x="47581" y="9921"/>
                    <a:pt x="47291" y="8927"/>
                  </a:cubicBezTo>
                  <a:cubicBezTo>
                    <a:pt x="47273" y="8850"/>
                    <a:pt x="47226" y="8798"/>
                    <a:pt x="47161" y="8792"/>
                  </a:cubicBezTo>
                  <a:cubicBezTo>
                    <a:pt x="47161" y="8792"/>
                    <a:pt x="46363" y="8667"/>
                    <a:pt x="44032" y="8904"/>
                  </a:cubicBezTo>
                  <a:cubicBezTo>
                    <a:pt x="42440" y="9069"/>
                    <a:pt x="40346" y="10614"/>
                    <a:pt x="39133" y="11625"/>
                  </a:cubicBezTo>
                  <a:cubicBezTo>
                    <a:pt x="39789" y="10602"/>
                    <a:pt x="40577" y="9460"/>
                    <a:pt x="41369" y="8484"/>
                  </a:cubicBezTo>
                  <a:cubicBezTo>
                    <a:pt x="42025" y="7679"/>
                    <a:pt x="42688" y="6988"/>
                    <a:pt x="43292" y="6562"/>
                  </a:cubicBezTo>
                  <a:cubicBezTo>
                    <a:pt x="43865" y="6166"/>
                    <a:pt x="44381" y="6011"/>
                    <a:pt x="44777" y="6248"/>
                  </a:cubicBezTo>
                  <a:cubicBezTo>
                    <a:pt x="44812" y="6272"/>
                    <a:pt x="44842" y="6289"/>
                    <a:pt x="44872" y="6313"/>
                  </a:cubicBezTo>
                  <a:cubicBezTo>
                    <a:pt x="44925" y="6360"/>
                    <a:pt x="44996" y="6360"/>
                    <a:pt x="45055" y="6313"/>
                  </a:cubicBezTo>
                  <a:cubicBezTo>
                    <a:pt x="47108" y="4757"/>
                    <a:pt x="49214" y="3780"/>
                    <a:pt x="51076" y="3420"/>
                  </a:cubicBezTo>
                  <a:cubicBezTo>
                    <a:pt x="52390" y="3166"/>
                    <a:pt x="53585" y="3213"/>
                    <a:pt x="54555" y="3575"/>
                  </a:cubicBezTo>
                  <a:cubicBezTo>
                    <a:pt x="55513" y="3929"/>
                    <a:pt x="56253" y="4585"/>
                    <a:pt x="56673" y="5549"/>
                  </a:cubicBezTo>
                  <a:cubicBezTo>
                    <a:pt x="56993" y="6278"/>
                    <a:pt x="57129" y="7177"/>
                    <a:pt x="57052" y="8260"/>
                  </a:cubicBezTo>
                  <a:cubicBezTo>
                    <a:pt x="56922" y="10098"/>
                    <a:pt x="57602" y="12058"/>
                    <a:pt x="58282" y="140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79"/>
            <p:cNvSpPr/>
            <p:nvPr/>
          </p:nvSpPr>
          <p:spPr>
            <a:xfrm>
              <a:off x="4503050" y="1227275"/>
              <a:ext cx="446375" cy="467800"/>
            </a:xfrm>
            <a:custGeom>
              <a:avLst/>
              <a:gdLst/>
              <a:ahLst/>
              <a:cxnLst/>
              <a:rect l="l" t="t" r="r" b="b"/>
              <a:pathLst>
                <a:path w="17855" h="18712" extrusionOk="0">
                  <a:moveTo>
                    <a:pt x="9248" y="9371"/>
                  </a:moveTo>
                  <a:cubicBezTo>
                    <a:pt x="9177" y="9447"/>
                    <a:pt x="9023" y="9430"/>
                    <a:pt x="8917" y="9335"/>
                  </a:cubicBezTo>
                  <a:cubicBezTo>
                    <a:pt x="8803" y="9240"/>
                    <a:pt x="8775" y="9098"/>
                    <a:pt x="8851" y="9021"/>
                  </a:cubicBezTo>
                  <a:cubicBezTo>
                    <a:pt x="9147" y="8720"/>
                    <a:pt x="9543" y="8715"/>
                    <a:pt x="9898" y="8879"/>
                  </a:cubicBezTo>
                  <a:cubicBezTo>
                    <a:pt x="10045" y="8945"/>
                    <a:pt x="10182" y="9040"/>
                    <a:pt x="10301" y="9152"/>
                  </a:cubicBezTo>
                  <a:cubicBezTo>
                    <a:pt x="10697" y="9537"/>
                    <a:pt x="10892" y="10163"/>
                    <a:pt x="10466" y="10624"/>
                  </a:cubicBezTo>
                  <a:cubicBezTo>
                    <a:pt x="10389" y="10702"/>
                    <a:pt x="10241" y="10690"/>
                    <a:pt x="10129" y="10596"/>
                  </a:cubicBezTo>
                  <a:cubicBezTo>
                    <a:pt x="10017" y="10501"/>
                    <a:pt x="9987" y="10359"/>
                    <a:pt x="10058" y="10277"/>
                  </a:cubicBezTo>
                  <a:cubicBezTo>
                    <a:pt x="10258" y="10069"/>
                    <a:pt x="10258" y="9821"/>
                    <a:pt x="10159" y="9619"/>
                  </a:cubicBezTo>
                  <a:cubicBezTo>
                    <a:pt x="9993" y="9288"/>
                    <a:pt x="9561" y="9057"/>
                    <a:pt x="9248" y="9371"/>
                  </a:cubicBezTo>
                  <a:close/>
                  <a:moveTo>
                    <a:pt x="13873" y="2686"/>
                  </a:moveTo>
                  <a:cubicBezTo>
                    <a:pt x="13199" y="1994"/>
                    <a:pt x="12655" y="1089"/>
                    <a:pt x="12336" y="65"/>
                  </a:cubicBezTo>
                  <a:cubicBezTo>
                    <a:pt x="12069" y="41"/>
                    <a:pt x="11217" y="0"/>
                    <a:pt x="9354" y="189"/>
                  </a:cubicBezTo>
                  <a:cubicBezTo>
                    <a:pt x="7396" y="391"/>
                    <a:pt x="4579" y="2858"/>
                    <a:pt x="3852" y="3520"/>
                  </a:cubicBezTo>
                  <a:cubicBezTo>
                    <a:pt x="3699" y="3692"/>
                    <a:pt x="3515" y="3875"/>
                    <a:pt x="3314" y="4076"/>
                  </a:cubicBezTo>
                  <a:cubicBezTo>
                    <a:pt x="2024" y="5371"/>
                    <a:pt x="1" y="7401"/>
                    <a:pt x="1273" y="11577"/>
                  </a:cubicBezTo>
                  <a:cubicBezTo>
                    <a:pt x="1652" y="12802"/>
                    <a:pt x="2231" y="13843"/>
                    <a:pt x="2911" y="14725"/>
                  </a:cubicBezTo>
                  <a:cubicBezTo>
                    <a:pt x="2924" y="14730"/>
                    <a:pt x="2935" y="14736"/>
                    <a:pt x="2947" y="14742"/>
                  </a:cubicBezTo>
                  <a:cubicBezTo>
                    <a:pt x="3030" y="14796"/>
                    <a:pt x="3083" y="14878"/>
                    <a:pt x="3096" y="14949"/>
                  </a:cubicBezTo>
                  <a:cubicBezTo>
                    <a:pt x="3415" y="15345"/>
                    <a:pt x="3752" y="15700"/>
                    <a:pt x="4101" y="16027"/>
                  </a:cubicBezTo>
                  <a:cubicBezTo>
                    <a:pt x="5917" y="17723"/>
                    <a:pt x="7940" y="18517"/>
                    <a:pt x="8691" y="18640"/>
                  </a:cubicBezTo>
                  <a:cubicBezTo>
                    <a:pt x="8721" y="18623"/>
                    <a:pt x="8751" y="18611"/>
                    <a:pt x="8786" y="18618"/>
                  </a:cubicBezTo>
                  <a:cubicBezTo>
                    <a:pt x="9414" y="18711"/>
                    <a:pt x="10004" y="18646"/>
                    <a:pt x="10537" y="18463"/>
                  </a:cubicBezTo>
                  <a:cubicBezTo>
                    <a:pt x="11110" y="18263"/>
                    <a:pt x="11614" y="17931"/>
                    <a:pt x="12005" y="17523"/>
                  </a:cubicBezTo>
                  <a:cubicBezTo>
                    <a:pt x="12076" y="17446"/>
                    <a:pt x="12169" y="17434"/>
                    <a:pt x="12235" y="17499"/>
                  </a:cubicBezTo>
                  <a:cubicBezTo>
                    <a:pt x="12933" y="18244"/>
                    <a:pt x="14021" y="18682"/>
                    <a:pt x="15063" y="18700"/>
                  </a:cubicBezTo>
                  <a:cubicBezTo>
                    <a:pt x="15448" y="18706"/>
                    <a:pt x="15820" y="18653"/>
                    <a:pt x="16169" y="18534"/>
                  </a:cubicBezTo>
                  <a:cubicBezTo>
                    <a:pt x="17228" y="18173"/>
                    <a:pt x="17813" y="17304"/>
                    <a:pt x="17832" y="16014"/>
                  </a:cubicBezTo>
                  <a:cubicBezTo>
                    <a:pt x="17854" y="14015"/>
                    <a:pt x="13595" y="14482"/>
                    <a:pt x="13425" y="14500"/>
                  </a:cubicBezTo>
                  <a:cubicBezTo>
                    <a:pt x="13212" y="14523"/>
                    <a:pt x="13182" y="14121"/>
                    <a:pt x="13389" y="13996"/>
                  </a:cubicBezTo>
                  <a:lnTo>
                    <a:pt x="15116" y="12961"/>
                  </a:lnTo>
                  <a:cubicBezTo>
                    <a:pt x="14105" y="11577"/>
                    <a:pt x="13714" y="9679"/>
                    <a:pt x="13862" y="7962"/>
                  </a:cubicBezTo>
                  <a:cubicBezTo>
                    <a:pt x="13767" y="7915"/>
                    <a:pt x="13690" y="7827"/>
                    <a:pt x="13679" y="7732"/>
                  </a:cubicBezTo>
                  <a:cubicBezTo>
                    <a:pt x="13447" y="6094"/>
                    <a:pt x="12259" y="6182"/>
                    <a:pt x="12253" y="6182"/>
                  </a:cubicBezTo>
                  <a:cubicBezTo>
                    <a:pt x="12128" y="6188"/>
                    <a:pt x="11992" y="6094"/>
                    <a:pt x="11939" y="5969"/>
                  </a:cubicBezTo>
                  <a:cubicBezTo>
                    <a:pt x="11891" y="5851"/>
                    <a:pt x="11957" y="5739"/>
                    <a:pt x="12081" y="5733"/>
                  </a:cubicBezTo>
                  <a:cubicBezTo>
                    <a:pt x="12087" y="5733"/>
                    <a:pt x="13442" y="5632"/>
                    <a:pt x="13980" y="7093"/>
                  </a:cubicBezTo>
                  <a:cubicBezTo>
                    <a:pt x="14241" y="5816"/>
                    <a:pt x="14815" y="4668"/>
                    <a:pt x="15708" y="3929"/>
                  </a:cubicBezTo>
                  <a:lnTo>
                    <a:pt x="15749" y="3893"/>
                  </a:lnTo>
                  <a:cubicBezTo>
                    <a:pt x="15074" y="3675"/>
                    <a:pt x="14435" y="3254"/>
                    <a:pt x="13873" y="2686"/>
                  </a:cubicBezTo>
                  <a:close/>
                  <a:moveTo>
                    <a:pt x="13027" y="3473"/>
                  </a:moveTo>
                  <a:cubicBezTo>
                    <a:pt x="12986" y="3550"/>
                    <a:pt x="12879" y="3555"/>
                    <a:pt x="12827" y="3484"/>
                  </a:cubicBezTo>
                  <a:cubicBezTo>
                    <a:pt x="12743" y="3361"/>
                    <a:pt x="12862" y="3159"/>
                    <a:pt x="13021" y="3107"/>
                  </a:cubicBezTo>
                  <a:cubicBezTo>
                    <a:pt x="13152" y="3058"/>
                    <a:pt x="13270" y="3260"/>
                    <a:pt x="13098" y="3342"/>
                  </a:cubicBezTo>
                  <a:lnTo>
                    <a:pt x="13075" y="3366"/>
                  </a:lnTo>
                  <a:lnTo>
                    <a:pt x="13045" y="3413"/>
                  </a:lnTo>
                  <a:close/>
                  <a:moveTo>
                    <a:pt x="13643" y="4076"/>
                  </a:moveTo>
                  <a:cubicBezTo>
                    <a:pt x="13625" y="4106"/>
                    <a:pt x="13559" y="4129"/>
                    <a:pt x="13518" y="4082"/>
                  </a:cubicBezTo>
                  <a:cubicBezTo>
                    <a:pt x="13501" y="4065"/>
                    <a:pt x="13496" y="4047"/>
                    <a:pt x="13488" y="4022"/>
                  </a:cubicBezTo>
                  <a:cubicBezTo>
                    <a:pt x="13483" y="3994"/>
                    <a:pt x="13471" y="3976"/>
                    <a:pt x="13488" y="3929"/>
                  </a:cubicBezTo>
                  <a:cubicBezTo>
                    <a:pt x="13524" y="3804"/>
                    <a:pt x="13602" y="3727"/>
                    <a:pt x="13726" y="3686"/>
                  </a:cubicBezTo>
                  <a:cubicBezTo>
                    <a:pt x="13862" y="3639"/>
                    <a:pt x="13933" y="3858"/>
                    <a:pt x="13791" y="3905"/>
                  </a:cubicBezTo>
                  <a:lnTo>
                    <a:pt x="13714" y="3959"/>
                  </a:lnTo>
                  <a:cubicBezTo>
                    <a:pt x="13679" y="4035"/>
                    <a:pt x="13714" y="3994"/>
                    <a:pt x="13643" y="4076"/>
                  </a:cubicBezTo>
                  <a:close/>
                  <a:moveTo>
                    <a:pt x="13744" y="16404"/>
                  </a:moveTo>
                  <a:cubicBezTo>
                    <a:pt x="13761" y="16251"/>
                    <a:pt x="13780" y="16161"/>
                    <a:pt x="13595" y="16068"/>
                  </a:cubicBezTo>
                  <a:cubicBezTo>
                    <a:pt x="13501" y="16020"/>
                    <a:pt x="13496" y="15885"/>
                    <a:pt x="13584" y="15831"/>
                  </a:cubicBezTo>
                  <a:cubicBezTo>
                    <a:pt x="14021" y="15565"/>
                    <a:pt x="14761" y="15405"/>
                    <a:pt x="15263" y="15487"/>
                  </a:cubicBezTo>
                  <a:cubicBezTo>
                    <a:pt x="15803" y="15577"/>
                    <a:pt x="16341" y="16038"/>
                    <a:pt x="16434" y="16587"/>
                  </a:cubicBezTo>
                  <a:cubicBezTo>
                    <a:pt x="16601" y="17594"/>
                    <a:pt x="15235" y="18067"/>
                    <a:pt x="14471" y="17723"/>
                  </a:cubicBezTo>
                  <a:cubicBezTo>
                    <a:pt x="14383" y="17688"/>
                    <a:pt x="14430" y="17570"/>
                    <a:pt x="14512" y="17559"/>
                  </a:cubicBezTo>
                  <a:cubicBezTo>
                    <a:pt x="15003" y="17493"/>
                    <a:pt x="16505" y="17357"/>
                    <a:pt x="16038" y="16494"/>
                  </a:cubicBezTo>
                  <a:cubicBezTo>
                    <a:pt x="15784" y="16032"/>
                    <a:pt x="15412" y="15784"/>
                    <a:pt x="14880" y="15825"/>
                  </a:cubicBezTo>
                  <a:cubicBezTo>
                    <a:pt x="14548" y="15855"/>
                    <a:pt x="14228" y="15984"/>
                    <a:pt x="13909" y="16049"/>
                  </a:cubicBezTo>
                  <a:cubicBezTo>
                    <a:pt x="14034" y="16227"/>
                    <a:pt x="14116" y="16404"/>
                    <a:pt x="13980" y="16630"/>
                  </a:cubicBezTo>
                  <a:cubicBezTo>
                    <a:pt x="13856" y="16843"/>
                    <a:pt x="13578" y="16871"/>
                    <a:pt x="13376" y="16772"/>
                  </a:cubicBezTo>
                  <a:cubicBezTo>
                    <a:pt x="13300" y="16729"/>
                    <a:pt x="13300" y="16587"/>
                    <a:pt x="13395" y="16570"/>
                  </a:cubicBezTo>
                  <a:cubicBezTo>
                    <a:pt x="13501" y="16552"/>
                    <a:pt x="13726" y="16559"/>
                    <a:pt x="13744" y="16404"/>
                  </a:cubicBezTo>
                  <a:close/>
                  <a:moveTo>
                    <a:pt x="7058" y="11737"/>
                  </a:moveTo>
                  <a:cubicBezTo>
                    <a:pt x="7053" y="11737"/>
                    <a:pt x="4994" y="13204"/>
                    <a:pt x="3593" y="11506"/>
                  </a:cubicBezTo>
                  <a:cubicBezTo>
                    <a:pt x="2793" y="10542"/>
                    <a:pt x="2894" y="9436"/>
                    <a:pt x="3167" y="8756"/>
                  </a:cubicBezTo>
                  <a:cubicBezTo>
                    <a:pt x="3266" y="8513"/>
                    <a:pt x="3444" y="8188"/>
                    <a:pt x="3645" y="8087"/>
                  </a:cubicBezTo>
                  <a:cubicBezTo>
                    <a:pt x="3798" y="8011"/>
                    <a:pt x="3959" y="8040"/>
                    <a:pt x="4095" y="8194"/>
                  </a:cubicBezTo>
                  <a:lnTo>
                    <a:pt x="7047" y="11429"/>
                  </a:lnTo>
                  <a:cubicBezTo>
                    <a:pt x="7142" y="11536"/>
                    <a:pt x="7148" y="11672"/>
                    <a:pt x="7058" y="11737"/>
                  </a:cubicBezTo>
                  <a:close/>
                  <a:moveTo>
                    <a:pt x="6248" y="9365"/>
                  </a:moveTo>
                  <a:cubicBezTo>
                    <a:pt x="6141" y="9401"/>
                    <a:pt x="5988" y="9335"/>
                    <a:pt x="5917" y="9217"/>
                  </a:cubicBezTo>
                  <a:cubicBezTo>
                    <a:pt x="5592" y="8708"/>
                    <a:pt x="5592" y="8270"/>
                    <a:pt x="5745" y="7986"/>
                  </a:cubicBezTo>
                  <a:cubicBezTo>
                    <a:pt x="5846" y="7785"/>
                    <a:pt x="6035" y="7650"/>
                    <a:pt x="6255" y="7626"/>
                  </a:cubicBezTo>
                  <a:cubicBezTo>
                    <a:pt x="6532" y="7596"/>
                    <a:pt x="6823" y="7721"/>
                    <a:pt x="7028" y="8052"/>
                  </a:cubicBezTo>
                  <a:cubicBezTo>
                    <a:pt x="7053" y="8093"/>
                    <a:pt x="7112" y="8076"/>
                    <a:pt x="7189" y="8028"/>
                  </a:cubicBezTo>
                  <a:cubicBezTo>
                    <a:pt x="7525" y="7820"/>
                    <a:pt x="7875" y="7277"/>
                    <a:pt x="8093" y="7093"/>
                  </a:cubicBezTo>
                  <a:cubicBezTo>
                    <a:pt x="8177" y="7022"/>
                    <a:pt x="8325" y="7047"/>
                    <a:pt x="8431" y="7153"/>
                  </a:cubicBezTo>
                  <a:cubicBezTo>
                    <a:pt x="8538" y="7252"/>
                    <a:pt x="8555" y="7394"/>
                    <a:pt x="8467" y="7460"/>
                  </a:cubicBezTo>
                  <a:cubicBezTo>
                    <a:pt x="8271" y="7626"/>
                    <a:pt x="7916" y="8188"/>
                    <a:pt x="7525" y="8424"/>
                  </a:cubicBezTo>
                  <a:cubicBezTo>
                    <a:pt x="7206" y="8620"/>
                    <a:pt x="6894" y="8614"/>
                    <a:pt x="6621" y="8175"/>
                  </a:cubicBezTo>
                  <a:cubicBezTo>
                    <a:pt x="6490" y="7962"/>
                    <a:pt x="6272" y="8111"/>
                    <a:pt x="6189" y="8270"/>
                  </a:cubicBezTo>
                  <a:cubicBezTo>
                    <a:pt x="6089" y="8454"/>
                    <a:pt x="6094" y="8743"/>
                    <a:pt x="6313" y="9081"/>
                  </a:cubicBezTo>
                  <a:cubicBezTo>
                    <a:pt x="6384" y="9199"/>
                    <a:pt x="6361" y="9330"/>
                    <a:pt x="6248" y="9365"/>
                  </a:cubicBezTo>
                  <a:close/>
                  <a:moveTo>
                    <a:pt x="6113" y="5649"/>
                  </a:moveTo>
                  <a:cubicBezTo>
                    <a:pt x="5976" y="5384"/>
                    <a:pt x="5627" y="5194"/>
                    <a:pt x="5373" y="5455"/>
                  </a:cubicBezTo>
                  <a:cubicBezTo>
                    <a:pt x="5296" y="5532"/>
                    <a:pt x="5147" y="5513"/>
                    <a:pt x="5035" y="5419"/>
                  </a:cubicBezTo>
                  <a:cubicBezTo>
                    <a:pt x="4923" y="5319"/>
                    <a:pt x="4899" y="5177"/>
                    <a:pt x="4970" y="5100"/>
                  </a:cubicBezTo>
                  <a:cubicBezTo>
                    <a:pt x="5237" y="4833"/>
                    <a:pt x="5597" y="4827"/>
                    <a:pt x="5917" y="4975"/>
                  </a:cubicBezTo>
                  <a:cubicBezTo>
                    <a:pt x="6047" y="5035"/>
                    <a:pt x="6171" y="5123"/>
                    <a:pt x="6277" y="5224"/>
                  </a:cubicBezTo>
                  <a:cubicBezTo>
                    <a:pt x="6632" y="5567"/>
                    <a:pt x="6816" y="6129"/>
                    <a:pt x="6432" y="6543"/>
                  </a:cubicBezTo>
                  <a:cubicBezTo>
                    <a:pt x="6354" y="6626"/>
                    <a:pt x="6206" y="6608"/>
                    <a:pt x="6094" y="6514"/>
                  </a:cubicBezTo>
                  <a:cubicBezTo>
                    <a:pt x="5982" y="6419"/>
                    <a:pt x="5952" y="6277"/>
                    <a:pt x="6029" y="6200"/>
                  </a:cubicBezTo>
                  <a:cubicBezTo>
                    <a:pt x="6189" y="6023"/>
                    <a:pt x="6195" y="5821"/>
                    <a:pt x="6113" y="5649"/>
                  </a:cubicBezTo>
                  <a:close/>
                  <a:moveTo>
                    <a:pt x="9698" y="4017"/>
                  </a:moveTo>
                  <a:cubicBezTo>
                    <a:pt x="9561" y="4000"/>
                    <a:pt x="9442" y="3880"/>
                    <a:pt x="9425" y="3763"/>
                  </a:cubicBezTo>
                  <a:cubicBezTo>
                    <a:pt x="9194" y="2124"/>
                    <a:pt x="8005" y="2212"/>
                    <a:pt x="8000" y="2212"/>
                  </a:cubicBezTo>
                  <a:cubicBezTo>
                    <a:pt x="7875" y="2219"/>
                    <a:pt x="7738" y="2124"/>
                    <a:pt x="7686" y="1999"/>
                  </a:cubicBezTo>
                  <a:cubicBezTo>
                    <a:pt x="7639" y="1876"/>
                    <a:pt x="7703" y="1769"/>
                    <a:pt x="7828" y="1764"/>
                  </a:cubicBezTo>
                  <a:cubicBezTo>
                    <a:pt x="7833" y="1764"/>
                    <a:pt x="9591" y="1633"/>
                    <a:pt x="9904" y="3839"/>
                  </a:cubicBezTo>
                  <a:cubicBezTo>
                    <a:pt x="9922" y="3959"/>
                    <a:pt x="9827" y="4041"/>
                    <a:pt x="9698" y="4017"/>
                  </a:cubicBezTo>
                  <a:close/>
                  <a:moveTo>
                    <a:pt x="14288" y="4958"/>
                  </a:moveTo>
                  <a:cubicBezTo>
                    <a:pt x="14170" y="5147"/>
                    <a:pt x="13886" y="4999"/>
                    <a:pt x="13985" y="4798"/>
                  </a:cubicBezTo>
                  <a:cubicBezTo>
                    <a:pt x="14127" y="4502"/>
                    <a:pt x="14340" y="4271"/>
                    <a:pt x="14596" y="4071"/>
                  </a:cubicBezTo>
                  <a:cubicBezTo>
                    <a:pt x="14708" y="3981"/>
                    <a:pt x="14832" y="4153"/>
                    <a:pt x="14749" y="4248"/>
                  </a:cubicBezTo>
                  <a:cubicBezTo>
                    <a:pt x="14572" y="4467"/>
                    <a:pt x="14441" y="4721"/>
                    <a:pt x="14288" y="4958"/>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79"/>
            <p:cNvSpPr/>
            <p:nvPr/>
          </p:nvSpPr>
          <p:spPr>
            <a:xfrm>
              <a:off x="4084825" y="1410200"/>
              <a:ext cx="694550" cy="563350"/>
            </a:xfrm>
            <a:custGeom>
              <a:avLst/>
              <a:gdLst/>
              <a:ahLst/>
              <a:cxnLst/>
              <a:rect l="l" t="t" r="r" b="b"/>
              <a:pathLst>
                <a:path w="27782" h="22534" extrusionOk="0">
                  <a:moveTo>
                    <a:pt x="15861" y="6928"/>
                  </a:moveTo>
                  <a:cubicBezTo>
                    <a:pt x="15902" y="6864"/>
                    <a:pt x="15991" y="6769"/>
                    <a:pt x="16074" y="6774"/>
                  </a:cubicBezTo>
                  <a:cubicBezTo>
                    <a:pt x="16055" y="6780"/>
                    <a:pt x="16055" y="6780"/>
                    <a:pt x="16074" y="6774"/>
                  </a:cubicBezTo>
                  <a:lnTo>
                    <a:pt x="16174" y="6780"/>
                  </a:lnTo>
                  <a:cubicBezTo>
                    <a:pt x="16197" y="6786"/>
                    <a:pt x="16221" y="6793"/>
                    <a:pt x="16245" y="6804"/>
                  </a:cubicBezTo>
                  <a:cubicBezTo>
                    <a:pt x="16275" y="6821"/>
                    <a:pt x="16287" y="6864"/>
                    <a:pt x="16268" y="6899"/>
                  </a:cubicBezTo>
                  <a:cubicBezTo>
                    <a:pt x="16262" y="6916"/>
                    <a:pt x="16251" y="6935"/>
                    <a:pt x="16233" y="6946"/>
                  </a:cubicBezTo>
                  <a:lnTo>
                    <a:pt x="16133" y="7047"/>
                  </a:lnTo>
                  <a:lnTo>
                    <a:pt x="16120" y="7070"/>
                  </a:lnTo>
                  <a:cubicBezTo>
                    <a:pt x="16085" y="7141"/>
                    <a:pt x="15991" y="7165"/>
                    <a:pt x="15926" y="7129"/>
                  </a:cubicBezTo>
                  <a:cubicBezTo>
                    <a:pt x="15855" y="7094"/>
                    <a:pt x="15819" y="6999"/>
                    <a:pt x="15861" y="6928"/>
                  </a:cubicBezTo>
                  <a:close/>
                  <a:moveTo>
                    <a:pt x="17464" y="7313"/>
                  </a:moveTo>
                  <a:cubicBezTo>
                    <a:pt x="16730" y="6053"/>
                    <a:pt x="16103" y="4858"/>
                    <a:pt x="15672" y="3757"/>
                  </a:cubicBezTo>
                  <a:cubicBezTo>
                    <a:pt x="15121" y="2338"/>
                    <a:pt x="14897" y="1078"/>
                    <a:pt x="15181" y="25"/>
                  </a:cubicBezTo>
                  <a:lnTo>
                    <a:pt x="15121" y="25"/>
                  </a:lnTo>
                  <a:cubicBezTo>
                    <a:pt x="15080" y="36"/>
                    <a:pt x="15033" y="36"/>
                    <a:pt x="14979" y="19"/>
                  </a:cubicBezTo>
                  <a:cubicBezTo>
                    <a:pt x="14097" y="1"/>
                    <a:pt x="13139" y="84"/>
                    <a:pt x="12199" y="285"/>
                  </a:cubicBezTo>
                  <a:cubicBezTo>
                    <a:pt x="11146" y="510"/>
                    <a:pt x="10116" y="871"/>
                    <a:pt x="9240" y="1368"/>
                  </a:cubicBezTo>
                  <a:cubicBezTo>
                    <a:pt x="9158" y="2237"/>
                    <a:pt x="9235" y="3042"/>
                    <a:pt x="9448" y="3799"/>
                  </a:cubicBezTo>
                  <a:cubicBezTo>
                    <a:pt x="9638" y="4479"/>
                    <a:pt x="9939" y="5118"/>
                    <a:pt x="10329" y="5728"/>
                  </a:cubicBezTo>
                  <a:cubicBezTo>
                    <a:pt x="10512" y="5485"/>
                    <a:pt x="10673" y="5130"/>
                    <a:pt x="10886" y="4841"/>
                  </a:cubicBezTo>
                  <a:cubicBezTo>
                    <a:pt x="10927" y="4781"/>
                    <a:pt x="11033" y="4822"/>
                    <a:pt x="11028" y="4893"/>
                  </a:cubicBezTo>
                  <a:cubicBezTo>
                    <a:pt x="11028" y="4970"/>
                    <a:pt x="11009" y="5054"/>
                    <a:pt x="10998" y="5130"/>
                  </a:cubicBezTo>
                  <a:cubicBezTo>
                    <a:pt x="11009" y="5153"/>
                    <a:pt x="11009" y="5189"/>
                    <a:pt x="10998" y="5218"/>
                  </a:cubicBezTo>
                  <a:lnTo>
                    <a:pt x="10962" y="5254"/>
                  </a:lnTo>
                  <a:cubicBezTo>
                    <a:pt x="10891" y="5502"/>
                    <a:pt x="10767" y="5734"/>
                    <a:pt x="10613" y="5958"/>
                  </a:cubicBezTo>
                  <a:cubicBezTo>
                    <a:pt x="10589" y="5994"/>
                    <a:pt x="10566" y="6029"/>
                    <a:pt x="10542" y="6065"/>
                  </a:cubicBezTo>
                  <a:cubicBezTo>
                    <a:pt x="10566" y="6154"/>
                    <a:pt x="10548" y="6231"/>
                    <a:pt x="10477" y="6272"/>
                  </a:cubicBezTo>
                  <a:lnTo>
                    <a:pt x="10199" y="6431"/>
                  </a:lnTo>
                  <a:cubicBezTo>
                    <a:pt x="10146" y="6473"/>
                    <a:pt x="10086" y="6502"/>
                    <a:pt x="10028" y="6526"/>
                  </a:cubicBezTo>
                  <a:cubicBezTo>
                    <a:pt x="8543" y="7361"/>
                    <a:pt x="7004" y="7970"/>
                    <a:pt x="4390" y="5876"/>
                  </a:cubicBezTo>
                  <a:cubicBezTo>
                    <a:pt x="0" y="7094"/>
                    <a:pt x="4568" y="16582"/>
                    <a:pt x="1994" y="22126"/>
                  </a:cubicBezTo>
                  <a:lnTo>
                    <a:pt x="2006" y="22250"/>
                  </a:lnTo>
                  <a:cubicBezTo>
                    <a:pt x="3774" y="22534"/>
                    <a:pt x="6987" y="21404"/>
                    <a:pt x="10353" y="20215"/>
                  </a:cubicBezTo>
                  <a:cubicBezTo>
                    <a:pt x="12986" y="19280"/>
                    <a:pt x="15719" y="18316"/>
                    <a:pt x="17979" y="17967"/>
                  </a:cubicBezTo>
                  <a:cubicBezTo>
                    <a:pt x="18043" y="17949"/>
                    <a:pt x="18108" y="17931"/>
                    <a:pt x="18168" y="17914"/>
                  </a:cubicBezTo>
                  <a:cubicBezTo>
                    <a:pt x="18452" y="17849"/>
                    <a:pt x="18730" y="17789"/>
                    <a:pt x="19014" y="17754"/>
                  </a:cubicBezTo>
                  <a:cubicBezTo>
                    <a:pt x="19492" y="17690"/>
                    <a:pt x="20066" y="17570"/>
                    <a:pt x="20535" y="17754"/>
                  </a:cubicBezTo>
                  <a:cubicBezTo>
                    <a:pt x="20557" y="17761"/>
                    <a:pt x="20557" y="17802"/>
                    <a:pt x="20535" y="17813"/>
                  </a:cubicBezTo>
                  <a:cubicBezTo>
                    <a:pt x="20286" y="17967"/>
                    <a:pt x="19972" y="18032"/>
                    <a:pt x="19664" y="18073"/>
                  </a:cubicBezTo>
                  <a:cubicBezTo>
                    <a:pt x="21209" y="18605"/>
                    <a:pt x="24178" y="19967"/>
                    <a:pt x="25468" y="20221"/>
                  </a:cubicBezTo>
                  <a:cubicBezTo>
                    <a:pt x="26072" y="20333"/>
                    <a:pt x="26432" y="19795"/>
                    <a:pt x="26668" y="19026"/>
                  </a:cubicBezTo>
                  <a:cubicBezTo>
                    <a:pt x="26675" y="19020"/>
                    <a:pt x="26675" y="19014"/>
                    <a:pt x="26675" y="19009"/>
                  </a:cubicBezTo>
                  <a:cubicBezTo>
                    <a:pt x="26875" y="18357"/>
                    <a:pt x="26987" y="17570"/>
                    <a:pt x="27088" y="16885"/>
                  </a:cubicBezTo>
                  <a:cubicBezTo>
                    <a:pt x="27200" y="16151"/>
                    <a:pt x="27296" y="15489"/>
                    <a:pt x="27467" y="15099"/>
                  </a:cubicBezTo>
                  <a:cubicBezTo>
                    <a:pt x="27527" y="14962"/>
                    <a:pt x="27604" y="14856"/>
                    <a:pt x="27686" y="14790"/>
                  </a:cubicBezTo>
                  <a:cubicBezTo>
                    <a:pt x="27697" y="14766"/>
                    <a:pt x="27704" y="14725"/>
                    <a:pt x="27781" y="14701"/>
                  </a:cubicBezTo>
                  <a:cubicBezTo>
                    <a:pt x="27124" y="13589"/>
                    <a:pt x="25663" y="13324"/>
                    <a:pt x="24155" y="13051"/>
                  </a:cubicBezTo>
                  <a:cubicBezTo>
                    <a:pt x="23456" y="12926"/>
                    <a:pt x="22752" y="12797"/>
                    <a:pt x="22102" y="12590"/>
                  </a:cubicBezTo>
                  <a:cubicBezTo>
                    <a:pt x="22084" y="12601"/>
                    <a:pt x="22067" y="12607"/>
                    <a:pt x="22048" y="12614"/>
                  </a:cubicBezTo>
                  <a:cubicBezTo>
                    <a:pt x="21528" y="12720"/>
                    <a:pt x="18771" y="13152"/>
                    <a:pt x="16713" y="12926"/>
                  </a:cubicBezTo>
                  <a:cubicBezTo>
                    <a:pt x="15465" y="12784"/>
                    <a:pt x="14441" y="12401"/>
                    <a:pt x="14187" y="11555"/>
                  </a:cubicBezTo>
                  <a:cubicBezTo>
                    <a:pt x="13606" y="9603"/>
                    <a:pt x="17049" y="7550"/>
                    <a:pt x="17464" y="7313"/>
                  </a:cubicBezTo>
                  <a:close/>
                  <a:moveTo>
                    <a:pt x="26053" y="14873"/>
                  </a:moveTo>
                  <a:cubicBezTo>
                    <a:pt x="26006" y="14950"/>
                    <a:pt x="25900" y="14932"/>
                    <a:pt x="25864" y="14856"/>
                  </a:cubicBezTo>
                  <a:cubicBezTo>
                    <a:pt x="25788" y="14660"/>
                    <a:pt x="25958" y="14370"/>
                    <a:pt x="26148" y="14252"/>
                  </a:cubicBezTo>
                  <a:cubicBezTo>
                    <a:pt x="26219" y="14211"/>
                    <a:pt x="26313" y="14311"/>
                    <a:pt x="26249" y="14376"/>
                  </a:cubicBezTo>
                  <a:cubicBezTo>
                    <a:pt x="26072" y="14542"/>
                    <a:pt x="26124" y="14744"/>
                    <a:pt x="26053" y="14873"/>
                  </a:cubicBezTo>
                  <a:close/>
                  <a:moveTo>
                    <a:pt x="26645" y="15482"/>
                  </a:moveTo>
                  <a:cubicBezTo>
                    <a:pt x="26627" y="15512"/>
                    <a:pt x="26569" y="15506"/>
                    <a:pt x="26550" y="15471"/>
                  </a:cubicBezTo>
                  <a:cubicBezTo>
                    <a:pt x="26403" y="15157"/>
                    <a:pt x="26675" y="14808"/>
                    <a:pt x="26834" y="14559"/>
                  </a:cubicBezTo>
                  <a:cubicBezTo>
                    <a:pt x="26853" y="14524"/>
                    <a:pt x="26899" y="14553"/>
                    <a:pt x="26881" y="14589"/>
                  </a:cubicBezTo>
                  <a:cubicBezTo>
                    <a:pt x="26823" y="14731"/>
                    <a:pt x="26810" y="14903"/>
                    <a:pt x="26769" y="15063"/>
                  </a:cubicBezTo>
                  <a:cubicBezTo>
                    <a:pt x="26739" y="15205"/>
                    <a:pt x="26733" y="15358"/>
                    <a:pt x="26645" y="15482"/>
                  </a:cubicBezTo>
                  <a:close/>
                  <a:moveTo>
                    <a:pt x="15695" y="6272"/>
                  </a:moveTo>
                  <a:cubicBezTo>
                    <a:pt x="15672" y="6289"/>
                    <a:pt x="15672" y="6289"/>
                    <a:pt x="15695" y="6272"/>
                  </a:cubicBezTo>
                  <a:close/>
                  <a:moveTo>
                    <a:pt x="15814" y="6644"/>
                  </a:moveTo>
                  <a:cubicBezTo>
                    <a:pt x="15678" y="6686"/>
                    <a:pt x="15530" y="6550"/>
                    <a:pt x="15618" y="6354"/>
                  </a:cubicBezTo>
                  <a:lnTo>
                    <a:pt x="15695" y="6272"/>
                  </a:lnTo>
                  <a:lnTo>
                    <a:pt x="15707" y="6260"/>
                  </a:lnTo>
                  <a:cubicBezTo>
                    <a:pt x="15749" y="6225"/>
                    <a:pt x="15795" y="6218"/>
                    <a:pt x="15849" y="6225"/>
                  </a:cubicBezTo>
                  <a:cubicBezTo>
                    <a:pt x="15819" y="6218"/>
                    <a:pt x="15849" y="6218"/>
                    <a:pt x="15855" y="6218"/>
                  </a:cubicBezTo>
                  <a:lnTo>
                    <a:pt x="15937" y="6242"/>
                  </a:lnTo>
                  <a:cubicBezTo>
                    <a:pt x="15997" y="6272"/>
                    <a:pt x="15973" y="6343"/>
                    <a:pt x="15943" y="6384"/>
                  </a:cubicBezTo>
                  <a:lnTo>
                    <a:pt x="15926" y="6425"/>
                  </a:lnTo>
                  <a:cubicBezTo>
                    <a:pt x="15961" y="6520"/>
                    <a:pt x="15908" y="6615"/>
                    <a:pt x="15814" y="6644"/>
                  </a:cubicBezTo>
                  <a:close/>
                  <a:moveTo>
                    <a:pt x="16014" y="7822"/>
                  </a:moveTo>
                  <a:cubicBezTo>
                    <a:pt x="16150" y="7751"/>
                    <a:pt x="16275" y="7656"/>
                    <a:pt x="16404" y="7579"/>
                  </a:cubicBezTo>
                  <a:cubicBezTo>
                    <a:pt x="16541" y="7503"/>
                    <a:pt x="16694" y="7432"/>
                    <a:pt x="16742" y="7271"/>
                  </a:cubicBezTo>
                  <a:cubicBezTo>
                    <a:pt x="16754" y="7225"/>
                    <a:pt x="16718" y="7183"/>
                    <a:pt x="16677" y="7165"/>
                  </a:cubicBezTo>
                  <a:cubicBezTo>
                    <a:pt x="16517" y="7118"/>
                    <a:pt x="16363" y="7225"/>
                    <a:pt x="16240" y="7313"/>
                  </a:cubicBezTo>
                  <a:cubicBezTo>
                    <a:pt x="16091" y="7419"/>
                    <a:pt x="15956" y="7531"/>
                    <a:pt x="15861" y="7680"/>
                  </a:cubicBezTo>
                  <a:cubicBezTo>
                    <a:pt x="15801" y="7780"/>
                    <a:pt x="15926" y="7863"/>
                    <a:pt x="16014" y="7822"/>
                  </a:cubicBezTo>
                  <a:close/>
                  <a:moveTo>
                    <a:pt x="4172" y="21215"/>
                  </a:moveTo>
                  <a:cubicBezTo>
                    <a:pt x="4200" y="21055"/>
                    <a:pt x="4319" y="20877"/>
                    <a:pt x="4491" y="20849"/>
                  </a:cubicBezTo>
                  <a:cubicBezTo>
                    <a:pt x="4544" y="20836"/>
                    <a:pt x="4590" y="20871"/>
                    <a:pt x="4579" y="20925"/>
                  </a:cubicBezTo>
                  <a:cubicBezTo>
                    <a:pt x="4549" y="21055"/>
                    <a:pt x="4431" y="21138"/>
                    <a:pt x="4407" y="21268"/>
                  </a:cubicBezTo>
                  <a:cubicBezTo>
                    <a:pt x="4372" y="21422"/>
                    <a:pt x="4142" y="21368"/>
                    <a:pt x="4172" y="21215"/>
                  </a:cubicBezTo>
                  <a:close/>
                  <a:moveTo>
                    <a:pt x="3391" y="21368"/>
                  </a:moveTo>
                  <a:cubicBezTo>
                    <a:pt x="3509" y="21174"/>
                    <a:pt x="3609" y="20925"/>
                    <a:pt x="3798" y="20789"/>
                  </a:cubicBezTo>
                  <a:cubicBezTo>
                    <a:pt x="3845" y="20754"/>
                    <a:pt x="3923" y="20795"/>
                    <a:pt x="3923" y="20854"/>
                  </a:cubicBezTo>
                  <a:cubicBezTo>
                    <a:pt x="3916" y="21097"/>
                    <a:pt x="3751" y="21338"/>
                    <a:pt x="3580" y="21505"/>
                  </a:cubicBezTo>
                  <a:cubicBezTo>
                    <a:pt x="3484" y="21594"/>
                    <a:pt x="3320" y="21488"/>
                    <a:pt x="3391" y="21368"/>
                  </a:cubicBezTo>
                  <a:close/>
                  <a:moveTo>
                    <a:pt x="3396" y="20357"/>
                  </a:moveTo>
                  <a:cubicBezTo>
                    <a:pt x="3419" y="20316"/>
                    <a:pt x="3497" y="20339"/>
                    <a:pt x="3490" y="20393"/>
                  </a:cubicBezTo>
                  <a:cubicBezTo>
                    <a:pt x="3455" y="20800"/>
                    <a:pt x="3230" y="21256"/>
                    <a:pt x="2988" y="21581"/>
                  </a:cubicBezTo>
                  <a:cubicBezTo>
                    <a:pt x="2941" y="21647"/>
                    <a:pt x="2858" y="21576"/>
                    <a:pt x="2864" y="21516"/>
                  </a:cubicBezTo>
                  <a:cubicBezTo>
                    <a:pt x="2894" y="21297"/>
                    <a:pt x="2988" y="21103"/>
                    <a:pt x="3071" y="20901"/>
                  </a:cubicBezTo>
                  <a:cubicBezTo>
                    <a:pt x="3159" y="20707"/>
                    <a:pt x="3260" y="20522"/>
                    <a:pt x="3396" y="20357"/>
                  </a:cubicBezTo>
                  <a:close/>
                  <a:moveTo>
                    <a:pt x="25367" y="14488"/>
                  </a:moveTo>
                  <a:cubicBezTo>
                    <a:pt x="25291" y="14602"/>
                    <a:pt x="25059" y="14346"/>
                    <a:pt x="25291" y="14122"/>
                  </a:cubicBezTo>
                  <a:cubicBezTo>
                    <a:pt x="25379" y="14034"/>
                    <a:pt x="25521" y="14163"/>
                    <a:pt x="25433" y="14252"/>
                  </a:cubicBezTo>
                  <a:lnTo>
                    <a:pt x="25385" y="14318"/>
                  </a:lnTo>
                  <a:cubicBezTo>
                    <a:pt x="25385" y="14359"/>
                    <a:pt x="25397" y="14436"/>
                    <a:pt x="25367" y="14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79"/>
            <p:cNvSpPr/>
            <p:nvPr/>
          </p:nvSpPr>
          <p:spPr>
            <a:xfrm>
              <a:off x="4439025" y="1604100"/>
              <a:ext cx="177625" cy="122625"/>
            </a:xfrm>
            <a:custGeom>
              <a:avLst/>
              <a:gdLst/>
              <a:ahLst/>
              <a:cxnLst/>
              <a:rect l="l" t="t" r="r" b="b"/>
              <a:pathLst>
                <a:path w="7105" h="4905" extrusionOk="0">
                  <a:moveTo>
                    <a:pt x="3112" y="1634"/>
                  </a:moveTo>
                  <a:cubicBezTo>
                    <a:pt x="2982" y="1621"/>
                    <a:pt x="2858" y="1514"/>
                    <a:pt x="2828" y="1391"/>
                  </a:cubicBezTo>
                  <a:cubicBezTo>
                    <a:pt x="2793" y="1266"/>
                    <a:pt x="2875" y="1178"/>
                    <a:pt x="3006" y="1184"/>
                  </a:cubicBezTo>
                  <a:cubicBezTo>
                    <a:pt x="3426" y="1219"/>
                    <a:pt x="3793" y="1088"/>
                    <a:pt x="4106" y="900"/>
                  </a:cubicBezTo>
                  <a:cubicBezTo>
                    <a:pt x="3917" y="599"/>
                    <a:pt x="3733" y="296"/>
                    <a:pt x="3555" y="1"/>
                  </a:cubicBezTo>
                  <a:cubicBezTo>
                    <a:pt x="2946" y="362"/>
                    <a:pt x="0" y="2196"/>
                    <a:pt x="480" y="3810"/>
                  </a:cubicBezTo>
                  <a:cubicBezTo>
                    <a:pt x="639" y="4348"/>
                    <a:pt x="1450" y="4615"/>
                    <a:pt x="2455" y="4727"/>
                  </a:cubicBezTo>
                  <a:cubicBezTo>
                    <a:pt x="4059" y="4905"/>
                    <a:pt x="6100" y="4668"/>
                    <a:pt x="7105" y="4514"/>
                  </a:cubicBezTo>
                  <a:cubicBezTo>
                    <a:pt x="6591" y="4260"/>
                    <a:pt x="6129" y="3928"/>
                    <a:pt x="5750" y="3467"/>
                  </a:cubicBezTo>
                  <a:cubicBezTo>
                    <a:pt x="5692" y="3698"/>
                    <a:pt x="5674" y="3941"/>
                    <a:pt x="5721" y="4206"/>
                  </a:cubicBezTo>
                  <a:cubicBezTo>
                    <a:pt x="5745" y="4326"/>
                    <a:pt x="5657" y="4414"/>
                    <a:pt x="5526" y="4397"/>
                  </a:cubicBezTo>
                  <a:cubicBezTo>
                    <a:pt x="5395" y="4378"/>
                    <a:pt x="5272" y="4266"/>
                    <a:pt x="5248" y="4148"/>
                  </a:cubicBezTo>
                  <a:cubicBezTo>
                    <a:pt x="4964" y="2562"/>
                    <a:pt x="6632" y="1479"/>
                    <a:pt x="6638" y="1479"/>
                  </a:cubicBezTo>
                  <a:cubicBezTo>
                    <a:pt x="6638" y="1473"/>
                    <a:pt x="6651" y="1473"/>
                    <a:pt x="6656" y="1468"/>
                  </a:cubicBezTo>
                  <a:cubicBezTo>
                    <a:pt x="6230" y="1096"/>
                    <a:pt x="5846" y="711"/>
                    <a:pt x="5466" y="266"/>
                  </a:cubicBezTo>
                  <a:cubicBezTo>
                    <a:pt x="5302" y="515"/>
                    <a:pt x="5023" y="870"/>
                    <a:pt x="4639" y="1154"/>
                  </a:cubicBezTo>
                  <a:cubicBezTo>
                    <a:pt x="4620" y="1189"/>
                    <a:pt x="4585" y="1213"/>
                    <a:pt x="4544" y="1230"/>
                  </a:cubicBezTo>
                  <a:lnTo>
                    <a:pt x="4527" y="1230"/>
                  </a:lnTo>
                  <a:cubicBezTo>
                    <a:pt x="4147" y="1492"/>
                    <a:pt x="3675" y="1675"/>
                    <a:pt x="3112" y="1634"/>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79"/>
            <p:cNvSpPr/>
            <p:nvPr/>
          </p:nvSpPr>
          <p:spPr>
            <a:xfrm>
              <a:off x="4344675" y="1010000"/>
              <a:ext cx="282200" cy="403350"/>
            </a:xfrm>
            <a:custGeom>
              <a:avLst/>
              <a:gdLst/>
              <a:ahLst/>
              <a:cxnLst/>
              <a:rect l="l" t="t" r="r" b="b"/>
              <a:pathLst>
                <a:path w="11288" h="16134" extrusionOk="0">
                  <a:moveTo>
                    <a:pt x="4249" y="15577"/>
                  </a:moveTo>
                  <a:cubicBezTo>
                    <a:pt x="3970" y="14744"/>
                    <a:pt x="4165" y="12862"/>
                    <a:pt x="4667" y="11022"/>
                  </a:cubicBezTo>
                  <a:cubicBezTo>
                    <a:pt x="5177" y="9164"/>
                    <a:pt x="6158" y="6810"/>
                    <a:pt x="7449" y="6360"/>
                  </a:cubicBezTo>
                  <a:cubicBezTo>
                    <a:pt x="8282" y="6070"/>
                    <a:pt x="9052" y="5917"/>
                    <a:pt x="9679" y="5786"/>
                  </a:cubicBezTo>
                  <a:cubicBezTo>
                    <a:pt x="10666" y="5586"/>
                    <a:pt x="11288" y="5456"/>
                    <a:pt x="11211" y="5059"/>
                  </a:cubicBezTo>
                  <a:cubicBezTo>
                    <a:pt x="11140" y="4692"/>
                    <a:pt x="10283" y="4846"/>
                    <a:pt x="9862" y="4923"/>
                  </a:cubicBezTo>
                  <a:cubicBezTo>
                    <a:pt x="9537" y="4983"/>
                    <a:pt x="9324" y="5018"/>
                    <a:pt x="9235" y="4727"/>
                  </a:cubicBezTo>
                  <a:cubicBezTo>
                    <a:pt x="9223" y="4686"/>
                    <a:pt x="9235" y="4628"/>
                    <a:pt x="9276" y="4557"/>
                  </a:cubicBezTo>
                  <a:cubicBezTo>
                    <a:pt x="9276" y="4544"/>
                    <a:pt x="9270" y="4533"/>
                    <a:pt x="9276" y="4527"/>
                  </a:cubicBezTo>
                  <a:cubicBezTo>
                    <a:pt x="9289" y="4350"/>
                    <a:pt x="9069" y="4131"/>
                    <a:pt x="8874" y="4066"/>
                  </a:cubicBezTo>
                  <a:cubicBezTo>
                    <a:pt x="8543" y="3946"/>
                    <a:pt x="8241" y="4148"/>
                    <a:pt x="8028" y="4509"/>
                  </a:cubicBezTo>
                  <a:cubicBezTo>
                    <a:pt x="7975" y="4604"/>
                    <a:pt x="7826" y="4609"/>
                    <a:pt x="7708" y="4527"/>
                  </a:cubicBezTo>
                  <a:cubicBezTo>
                    <a:pt x="7585" y="4450"/>
                    <a:pt x="7537" y="4308"/>
                    <a:pt x="7591" y="4213"/>
                  </a:cubicBezTo>
                  <a:cubicBezTo>
                    <a:pt x="7804" y="3858"/>
                    <a:pt x="8052" y="3675"/>
                    <a:pt x="8306" y="3610"/>
                  </a:cubicBezTo>
                  <a:cubicBezTo>
                    <a:pt x="8792" y="3492"/>
                    <a:pt x="9300" y="3769"/>
                    <a:pt x="9573" y="4154"/>
                  </a:cubicBezTo>
                  <a:cubicBezTo>
                    <a:pt x="10111" y="3503"/>
                    <a:pt x="11069" y="2368"/>
                    <a:pt x="11234" y="1876"/>
                  </a:cubicBezTo>
                  <a:cubicBezTo>
                    <a:pt x="11222" y="1859"/>
                    <a:pt x="11198" y="1846"/>
                    <a:pt x="11163" y="1852"/>
                  </a:cubicBezTo>
                  <a:lnTo>
                    <a:pt x="11105" y="1871"/>
                  </a:lnTo>
                  <a:cubicBezTo>
                    <a:pt x="10761" y="2007"/>
                    <a:pt x="10283" y="2314"/>
                    <a:pt x="9903" y="2556"/>
                  </a:cubicBezTo>
                  <a:cubicBezTo>
                    <a:pt x="9495" y="2823"/>
                    <a:pt x="9182" y="3023"/>
                    <a:pt x="8975" y="2846"/>
                  </a:cubicBezTo>
                  <a:cubicBezTo>
                    <a:pt x="8797" y="2693"/>
                    <a:pt x="8885" y="2403"/>
                    <a:pt x="9010" y="2001"/>
                  </a:cubicBezTo>
                  <a:cubicBezTo>
                    <a:pt x="9218" y="1327"/>
                    <a:pt x="9549" y="232"/>
                    <a:pt x="9289" y="1"/>
                  </a:cubicBezTo>
                  <a:cubicBezTo>
                    <a:pt x="9289" y="1"/>
                    <a:pt x="9211" y="90"/>
                    <a:pt x="9098" y="219"/>
                  </a:cubicBezTo>
                  <a:cubicBezTo>
                    <a:pt x="8779" y="569"/>
                    <a:pt x="8424" y="1267"/>
                    <a:pt x="8170" y="1770"/>
                  </a:cubicBezTo>
                  <a:cubicBezTo>
                    <a:pt x="7957" y="2201"/>
                    <a:pt x="7791" y="2515"/>
                    <a:pt x="7578" y="2444"/>
                  </a:cubicBezTo>
                  <a:cubicBezTo>
                    <a:pt x="7372" y="2373"/>
                    <a:pt x="7288" y="2113"/>
                    <a:pt x="7176" y="1764"/>
                  </a:cubicBezTo>
                  <a:cubicBezTo>
                    <a:pt x="7075" y="1433"/>
                    <a:pt x="6928" y="983"/>
                    <a:pt x="6769" y="699"/>
                  </a:cubicBezTo>
                  <a:cubicBezTo>
                    <a:pt x="6703" y="581"/>
                    <a:pt x="6638" y="503"/>
                    <a:pt x="6597" y="527"/>
                  </a:cubicBezTo>
                  <a:cubicBezTo>
                    <a:pt x="6059" y="841"/>
                    <a:pt x="6485" y="3154"/>
                    <a:pt x="6485" y="3160"/>
                  </a:cubicBezTo>
                  <a:cubicBezTo>
                    <a:pt x="6490" y="3214"/>
                    <a:pt x="6478" y="3261"/>
                    <a:pt x="6455" y="3296"/>
                  </a:cubicBezTo>
                  <a:cubicBezTo>
                    <a:pt x="6407" y="3356"/>
                    <a:pt x="5519" y="4514"/>
                    <a:pt x="5822" y="5592"/>
                  </a:cubicBezTo>
                  <a:cubicBezTo>
                    <a:pt x="5945" y="6029"/>
                    <a:pt x="5330" y="6709"/>
                    <a:pt x="4473" y="7662"/>
                  </a:cubicBezTo>
                  <a:cubicBezTo>
                    <a:pt x="2745" y="9573"/>
                    <a:pt x="1" y="12620"/>
                    <a:pt x="503" y="16134"/>
                  </a:cubicBezTo>
                  <a:cubicBezTo>
                    <a:pt x="1710" y="15760"/>
                    <a:pt x="3023" y="15571"/>
                    <a:pt x="4249" y="15577"/>
                  </a:cubicBezTo>
                  <a:close/>
                  <a:moveTo>
                    <a:pt x="3354" y="13430"/>
                  </a:moveTo>
                  <a:cubicBezTo>
                    <a:pt x="3354" y="13430"/>
                    <a:pt x="3455" y="13412"/>
                    <a:pt x="3485" y="13507"/>
                  </a:cubicBezTo>
                  <a:cubicBezTo>
                    <a:pt x="3503" y="13560"/>
                    <a:pt x="3473" y="13625"/>
                    <a:pt x="3414" y="13643"/>
                  </a:cubicBezTo>
                  <a:cubicBezTo>
                    <a:pt x="3302" y="13672"/>
                    <a:pt x="3177" y="13608"/>
                    <a:pt x="3141" y="13501"/>
                  </a:cubicBezTo>
                  <a:cubicBezTo>
                    <a:pt x="3135" y="13483"/>
                    <a:pt x="3135" y="13459"/>
                    <a:pt x="3141" y="13442"/>
                  </a:cubicBezTo>
                  <a:lnTo>
                    <a:pt x="3160" y="13371"/>
                  </a:lnTo>
                  <a:cubicBezTo>
                    <a:pt x="3195" y="13317"/>
                    <a:pt x="3255" y="13371"/>
                    <a:pt x="3255" y="13371"/>
                  </a:cubicBezTo>
                  <a:cubicBezTo>
                    <a:pt x="3277" y="13376"/>
                    <a:pt x="3296" y="13382"/>
                    <a:pt x="3319" y="13401"/>
                  </a:cubicBezTo>
                  <a:close/>
                  <a:moveTo>
                    <a:pt x="3272" y="14217"/>
                  </a:moveTo>
                  <a:cubicBezTo>
                    <a:pt x="3307" y="14252"/>
                    <a:pt x="3290" y="14258"/>
                    <a:pt x="3337" y="14240"/>
                  </a:cubicBezTo>
                  <a:cubicBezTo>
                    <a:pt x="3449" y="14204"/>
                    <a:pt x="3509" y="14382"/>
                    <a:pt x="3390" y="14417"/>
                  </a:cubicBezTo>
                  <a:cubicBezTo>
                    <a:pt x="3348" y="14430"/>
                    <a:pt x="3307" y="14441"/>
                    <a:pt x="3266" y="14430"/>
                  </a:cubicBezTo>
                  <a:cubicBezTo>
                    <a:pt x="3212" y="14411"/>
                    <a:pt x="3165" y="14376"/>
                    <a:pt x="3154" y="14329"/>
                  </a:cubicBezTo>
                  <a:lnTo>
                    <a:pt x="3154" y="14329"/>
                  </a:lnTo>
                  <a:cubicBezTo>
                    <a:pt x="3148" y="14288"/>
                    <a:pt x="3130" y="14275"/>
                    <a:pt x="3160" y="14223"/>
                  </a:cubicBezTo>
                  <a:cubicBezTo>
                    <a:pt x="3189" y="14169"/>
                    <a:pt x="3255" y="14204"/>
                    <a:pt x="3272" y="14217"/>
                  </a:cubicBezTo>
                  <a:close/>
                  <a:moveTo>
                    <a:pt x="3449" y="14944"/>
                  </a:moveTo>
                  <a:cubicBezTo>
                    <a:pt x="3520" y="14938"/>
                    <a:pt x="3561" y="15056"/>
                    <a:pt x="3490" y="15086"/>
                  </a:cubicBezTo>
                  <a:cubicBezTo>
                    <a:pt x="3248" y="15211"/>
                    <a:pt x="2911" y="15228"/>
                    <a:pt x="2734" y="14998"/>
                  </a:cubicBezTo>
                  <a:cubicBezTo>
                    <a:pt x="2715" y="14968"/>
                    <a:pt x="2739" y="14921"/>
                    <a:pt x="2775" y="14921"/>
                  </a:cubicBezTo>
                  <a:cubicBezTo>
                    <a:pt x="2834" y="14921"/>
                    <a:pt x="2893" y="14914"/>
                    <a:pt x="2947" y="14933"/>
                  </a:cubicBezTo>
                  <a:cubicBezTo>
                    <a:pt x="3148" y="14992"/>
                    <a:pt x="3231" y="14968"/>
                    <a:pt x="3449" y="14944"/>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79"/>
            <p:cNvSpPr/>
            <p:nvPr/>
          </p:nvSpPr>
          <p:spPr>
            <a:xfrm>
              <a:off x="4765000" y="1659125"/>
              <a:ext cx="426525" cy="248025"/>
            </a:xfrm>
            <a:custGeom>
              <a:avLst/>
              <a:gdLst/>
              <a:ahLst/>
              <a:cxnLst/>
              <a:rect l="l" t="t" r="r" b="b"/>
              <a:pathLst>
                <a:path w="17061" h="9921" extrusionOk="0">
                  <a:moveTo>
                    <a:pt x="793" y="5259"/>
                  </a:moveTo>
                  <a:cubicBezTo>
                    <a:pt x="580" y="5585"/>
                    <a:pt x="468" y="6407"/>
                    <a:pt x="361" y="7111"/>
                  </a:cubicBezTo>
                  <a:cubicBezTo>
                    <a:pt x="272" y="7726"/>
                    <a:pt x="165" y="8443"/>
                    <a:pt x="1" y="9052"/>
                  </a:cubicBezTo>
                  <a:cubicBezTo>
                    <a:pt x="3277" y="9921"/>
                    <a:pt x="6595" y="7780"/>
                    <a:pt x="8702" y="6419"/>
                  </a:cubicBezTo>
                  <a:cubicBezTo>
                    <a:pt x="9790" y="5721"/>
                    <a:pt x="10571" y="5218"/>
                    <a:pt x="11021" y="5426"/>
                  </a:cubicBezTo>
                  <a:cubicBezTo>
                    <a:pt x="11974" y="5869"/>
                    <a:pt x="13210" y="5230"/>
                    <a:pt x="13322" y="5170"/>
                  </a:cubicBezTo>
                  <a:cubicBezTo>
                    <a:pt x="13375" y="5142"/>
                    <a:pt x="13440" y="5134"/>
                    <a:pt x="13517" y="5159"/>
                  </a:cubicBezTo>
                  <a:cubicBezTo>
                    <a:pt x="13524" y="5164"/>
                    <a:pt x="15706" y="5939"/>
                    <a:pt x="16085" y="5472"/>
                  </a:cubicBezTo>
                  <a:cubicBezTo>
                    <a:pt x="16143" y="5401"/>
                    <a:pt x="16067" y="5301"/>
                    <a:pt x="15949" y="5200"/>
                  </a:cubicBezTo>
                  <a:cubicBezTo>
                    <a:pt x="15695" y="4993"/>
                    <a:pt x="15280" y="4787"/>
                    <a:pt x="14972" y="4632"/>
                  </a:cubicBezTo>
                  <a:cubicBezTo>
                    <a:pt x="14641" y="4460"/>
                    <a:pt x="14393" y="4337"/>
                    <a:pt x="14363" y="4148"/>
                  </a:cubicBezTo>
                  <a:cubicBezTo>
                    <a:pt x="14333" y="3963"/>
                    <a:pt x="14665" y="3857"/>
                    <a:pt x="15114" y="3715"/>
                  </a:cubicBezTo>
                  <a:cubicBezTo>
                    <a:pt x="15654" y="3544"/>
                    <a:pt x="16392" y="3307"/>
                    <a:pt x="16795" y="3053"/>
                  </a:cubicBezTo>
                  <a:cubicBezTo>
                    <a:pt x="16954" y="2947"/>
                    <a:pt x="17061" y="2857"/>
                    <a:pt x="17038" y="2822"/>
                  </a:cubicBezTo>
                  <a:cubicBezTo>
                    <a:pt x="16866" y="2556"/>
                    <a:pt x="15766" y="2704"/>
                    <a:pt x="15086" y="2792"/>
                  </a:cubicBezTo>
                  <a:cubicBezTo>
                    <a:pt x="14636" y="2851"/>
                    <a:pt x="14316" y="2898"/>
                    <a:pt x="14174" y="2674"/>
                  </a:cubicBezTo>
                  <a:cubicBezTo>
                    <a:pt x="14062" y="2485"/>
                    <a:pt x="14305" y="2224"/>
                    <a:pt x="14611" y="1882"/>
                  </a:cubicBezTo>
                  <a:cubicBezTo>
                    <a:pt x="14914" y="1544"/>
                    <a:pt x="15299" y="1124"/>
                    <a:pt x="15487" y="798"/>
                  </a:cubicBezTo>
                  <a:cubicBezTo>
                    <a:pt x="15564" y="669"/>
                    <a:pt x="15717" y="639"/>
                    <a:pt x="15676" y="615"/>
                  </a:cubicBezTo>
                  <a:cubicBezTo>
                    <a:pt x="15452" y="485"/>
                    <a:pt x="14008" y="1331"/>
                    <a:pt x="13192" y="1811"/>
                  </a:cubicBezTo>
                  <a:cubicBezTo>
                    <a:pt x="13126" y="1852"/>
                    <a:pt x="13068" y="1882"/>
                    <a:pt x="13014" y="1917"/>
                  </a:cubicBezTo>
                  <a:cubicBezTo>
                    <a:pt x="13227" y="2106"/>
                    <a:pt x="13393" y="2379"/>
                    <a:pt x="13440" y="2663"/>
                  </a:cubicBezTo>
                  <a:cubicBezTo>
                    <a:pt x="13541" y="3195"/>
                    <a:pt x="13251" y="3615"/>
                    <a:pt x="12678" y="3840"/>
                  </a:cubicBezTo>
                  <a:cubicBezTo>
                    <a:pt x="12571" y="3881"/>
                    <a:pt x="12424" y="3821"/>
                    <a:pt x="12340" y="3703"/>
                  </a:cubicBezTo>
                  <a:cubicBezTo>
                    <a:pt x="12257" y="3586"/>
                    <a:pt x="12282" y="3461"/>
                    <a:pt x="12388" y="3414"/>
                  </a:cubicBezTo>
                  <a:cubicBezTo>
                    <a:pt x="12689" y="3302"/>
                    <a:pt x="12855" y="3135"/>
                    <a:pt x="12932" y="2964"/>
                  </a:cubicBezTo>
                  <a:cubicBezTo>
                    <a:pt x="13027" y="2739"/>
                    <a:pt x="12973" y="2491"/>
                    <a:pt x="12837" y="2308"/>
                  </a:cubicBezTo>
                  <a:cubicBezTo>
                    <a:pt x="12766" y="2201"/>
                    <a:pt x="12683" y="2136"/>
                    <a:pt x="12618" y="2130"/>
                  </a:cubicBezTo>
                  <a:cubicBezTo>
                    <a:pt x="12607" y="2130"/>
                    <a:pt x="12601" y="2125"/>
                    <a:pt x="12588" y="2125"/>
                  </a:cubicBezTo>
                  <a:cubicBezTo>
                    <a:pt x="12506" y="2147"/>
                    <a:pt x="12435" y="2153"/>
                    <a:pt x="12381" y="2125"/>
                  </a:cubicBezTo>
                  <a:cubicBezTo>
                    <a:pt x="12115" y="1994"/>
                    <a:pt x="12181" y="1811"/>
                    <a:pt x="12275" y="1533"/>
                  </a:cubicBezTo>
                  <a:cubicBezTo>
                    <a:pt x="12429" y="1112"/>
                    <a:pt x="12730" y="255"/>
                    <a:pt x="12375" y="124"/>
                  </a:cubicBezTo>
                  <a:cubicBezTo>
                    <a:pt x="12044" y="1"/>
                    <a:pt x="11820" y="598"/>
                    <a:pt x="11458" y="1527"/>
                  </a:cubicBezTo>
                  <a:cubicBezTo>
                    <a:pt x="11228" y="2130"/>
                    <a:pt x="10950" y="2863"/>
                    <a:pt x="10535" y="3638"/>
                  </a:cubicBezTo>
                  <a:cubicBezTo>
                    <a:pt x="9891" y="4833"/>
                    <a:pt x="7395" y="5426"/>
                    <a:pt x="5478" y="5626"/>
                  </a:cubicBezTo>
                  <a:cubicBezTo>
                    <a:pt x="3550" y="5833"/>
                    <a:pt x="1568" y="5727"/>
                    <a:pt x="793" y="5259"/>
                  </a:cubicBezTo>
                  <a:close/>
                  <a:moveTo>
                    <a:pt x="1591" y="8424"/>
                  </a:moveTo>
                  <a:cubicBezTo>
                    <a:pt x="1633" y="8394"/>
                    <a:pt x="1680" y="8418"/>
                    <a:pt x="1674" y="8471"/>
                  </a:cubicBezTo>
                  <a:cubicBezTo>
                    <a:pt x="1669" y="8566"/>
                    <a:pt x="1626" y="8648"/>
                    <a:pt x="1591" y="8738"/>
                  </a:cubicBezTo>
                  <a:cubicBezTo>
                    <a:pt x="1538" y="8850"/>
                    <a:pt x="1355" y="8755"/>
                    <a:pt x="1420" y="8648"/>
                  </a:cubicBezTo>
                  <a:cubicBezTo>
                    <a:pt x="1473" y="8566"/>
                    <a:pt x="1520" y="8489"/>
                    <a:pt x="1591" y="8424"/>
                  </a:cubicBezTo>
                  <a:close/>
                  <a:moveTo>
                    <a:pt x="994" y="8514"/>
                  </a:moveTo>
                  <a:cubicBezTo>
                    <a:pt x="1011" y="8430"/>
                    <a:pt x="1065" y="8359"/>
                    <a:pt x="1153" y="8353"/>
                  </a:cubicBezTo>
                  <a:cubicBezTo>
                    <a:pt x="1183" y="8353"/>
                    <a:pt x="1213" y="8377"/>
                    <a:pt x="1213" y="8407"/>
                  </a:cubicBezTo>
                  <a:cubicBezTo>
                    <a:pt x="1207" y="8460"/>
                    <a:pt x="1183" y="8514"/>
                    <a:pt x="1189" y="8566"/>
                  </a:cubicBezTo>
                  <a:cubicBezTo>
                    <a:pt x="1189" y="8613"/>
                    <a:pt x="1200" y="8667"/>
                    <a:pt x="1213" y="8719"/>
                  </a:cubicBezTo>
                  <a:cubicBezTo>
                    <a:pt x="1230" y="8833"/>
                    <a:pt x="1088" y="8874"/>
                    <a:pt x="1041" y="8773"/>
                  </a:cubicBezTo>
                  <a:cubicBezTo>
                    <a:pt x="1006" y="8691"/>
                    <a:pt x="982" y="8607"/>
                    <a:pt x="994" y="8514"/>
                  </a:cubicBezTo>
                  <a:close/>
                  <a:moveTo>
                    <a:pt x="781" y="8146"/>
                  </a:moveTo>
                  <a:cubicBezTo>
                    <a:pt x="810" y="8123"/>
                    <a:pt x="881" y="8129"/>
                    <a:pt x="875" y="8181"/>
                  </a:cubicBezTo>
                  <a:cubicBezTo>
                    <a:pt x="858" y="8364"/>
                    <a:pt x="686" y="8585"/>
                    <a:pt x="798" y="8768"/>
                  </a:cubicBezTo>
                  <a:cubicBezTo>
                    <a:pt x="828" y="8809"/>
                    <a:pt x="787" y="8856"/>
                    <a:pt x="739" y="8850"/>
                  </a:cubicBezTo>
                  <a:cubicBezTo>
                    <a:pt x="426" y="8809"/>
                    <a:pt x="645" y="8265"/>
                    <a:pt x="781" y="8146"/>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79"/>
            <p:cNvSpPr/>
            <p:nvPr/>
          </p:nvSpPr>
          <p:spPr>
            <a:xfrm>
              <a:off x="4585425" y="1441125"/>
              <a:ext cx="81100" cy="94550"/>
            </a:xfrm>
            <a:custGeom>
              <a:avLst/>
              <a:gdLst/>
              <a:ahLst/>
              <a:cxnLst/>
              <a:rect l="l" t="t" r="r" b="b"/>
              <a:pathLst>
                <a:path w="3244" h="3782" extrusionOk="0">
                  <a:moveTo>
                    <a:pt x="645" y="2758"/>
                  </a:moveTo>
                  <a:cubicBezTo>
                    <a:pt x="1492" y="3781"/>
                    <a:pt x="2788" y="3165"/>
                    <a:pt x="3244" y="2900"/>
                  </a:cubicBezTo>
                  <a:lnTo>
                    <a:pt x="599" y="0"/>
                  </a:lnTo>
                  <a:cubicBezTo>
                    <a:pt x="498" y="107"/>
                    <a:pt x="397" y="290"/>
                    <a:pt x="333" y="462"/>
                  </a:cubicBezTo>
                  <a:cubicBezTo>
                    <a:pt x="96" y="1041"/>
                    <a:pt x="1" y="1977"/>
                    <a:pt x="645" y="27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79"/>
            <p:cNvSpPr/>
            <p:nvPr/>
          </p:nvSpPr>
          <p:spPr>
            <a:xfrm>
              <a:off x="3963725" y="1468350"/>
              <a:ext cx="223175" cy="489100"/>
            </a:xfrm>
            <a:custGeom>
              <a:avLst/>
              <a:gdLst/>
              <a:ahLst/>
              <a:cxnLst/>
              <a:rect l="l" t="t" r="r" b="b"/>
              <a:pathLst>
                <a:path w="8927" h="19564" extrusionOk="0">
                  <a:moveTo>
                    <a:pt x="6365" y="19563"/>
                  </a:moveTo>
                  <a:cubicBezTo>
                    <a:pt x="8926" y="14138"/>
                    <a:pt x="4353" y="4715"/>
                    <a:pt x="8773" y="3176"/>
                  </a:cubicBezTo>
                  <a:lnTo>
                    <a:pt x="4815" y="159"/>
                  </a:lnTo>
                  <a:cubicBezTo>
                    <a:pt x="4472" y="0"/>
                    <a:pt x="4004" y="361"/>
                    <a:pt x="3531" y="994"/>
                  </a:cubicBezTo>
                  <a:cubicBezTo>
                    <a:pt x="2720" y="2070"/>
                    <a:pt x="2046" y="3804"/>
                    <a:pt x="1768" y="5164"/>
                  </a:cubicBezTo>
                  <a:cubicBezTo>
                    <a:pt x="1514" y="6430"/>
                    <a:pt x="1538" y="7495"/>
                    <a:pt x="2070" y="7684"/>
                  </a:cubicBezTo>
                  <a:cubicBezTo>
                    <a:pt x="2081" y="7690"/>
                    <a:pt x="2087" y="7697"/>
                    <a:pt x="2094" y="7697"/>
                  </a:cubicBezTo>
                  <a:lnTo>
                    <a:pt x="3004" y="8099"/>
                  </a:lnTo>
                  <a:cubicBezTo>
                    <a:pt x="4602" y="8809"/>
                    <a:pt x="5424" y="9169"/>
                    <a:pt x="6193" y="9560"/>
                  </a:cubicBezTo>
                  <a:cubicBezTo>
                    <a:pt x="6425" y="9677"/>
                    <a:pt x="6430" y="9980"/>
                    <a:pt x="6193" y="9974"/>
                  </a:cubicBezTo>
                  <a:cubicBezTo>
                    <a:pt x="5240" y="9950"/>
                    <a:pt x="4572" y="9873"/>
                    <a:pt x="3897" y="9797"/>
                  </a:cubicBezTo>
                  <a:cubicBezTo>
                    <a:pt x="3241" y="9726"/>
                    <a:pt x="2584" y="9649"/>
                    <a:pt x="1644" y="9625"/>
                  </a:cubicBezTo>
                  <a:cubicBezTo>
                    <a:pt x="1633" y="9625"/>
                    <a:pt x="1620" y="9619"/>
                    <a:pt x="1609" y="9619"/>
                  </a:cubicBezTo>
                  <a:cubicBezTo>
                    <a:pt x="1407" y="9584"/>
                    <a:pt x="1194" y="9885"/>
                    <a:pt x="994" y="10394"/>
                  </a:cubicBezTo>
                  <a:cubicBezTo>
                    <a:pt x="994" y="10436"/>
                    <a:pt x="975" y="10477"/>
                    <a:pt x="946" y="10507"/>
                  </a:cubicBezTo>
                  <a:cubicBezTo>
                    <a:pt x="863" y="10731"/>
                    <a:pt x="781" y="10998"/>
                    <a:pt x="697" y="11282"/>
                  </a:cubicBezTo>
                  <a:cubicBezTo>
                    <a:pt x="260" y="12861"/>
                    <a:pt x="0" y="15173"/>
                    <a:pt x="94" y="16812"/>
                  </a:cubicBezTo>
                  <a:cubicBezTo>
                    <a:pt x="148" y="17800"/>
                    <a:pt x="295" y="18504"/>
                    <a:pt x="555" y="18516"/>
                  </a:cubicBezTo>
                  <a:cubicBezTo>
                    <a:pt x="574" y="18516"/>
                    <a:pt x="591" y="18516"/>
                    <a:pt x="609" y="18523"/>
                  </a:cubicBezTo>
                  <a:close/>
                  <a:moveTo>
                    <a:pt x="6496" y="2721"/>
                  </a:moveTo>
                  <a:cubicBezTo>
                    <a:pt x="6466" y="2821"/>
                    <a:pt x="6365" y="2810"/>
                    <a:pt x="6329" y="2775"/>
                  </a:cubicBezTo>
                  <a:cubicBezTo>
                    <a:pt x="6324" y="2763"/>
                    <a:pt x="6311" y="2750"/>
                    <a:pt x="6305" y="2739"/>
                  </a:cubicBezTo>
                  <a:cubicBezTo>
                    <a:pt x="6283" y="2715"/>
                    <a:pt x="6270" y="2692"/>
                    <a:pt x="6270" y="2657"/>
                  </a:cubicBezTo>
                  <a:cubicBezTo>
                    <a:pt x="6264" y="2543"/>
                    <a:pt x="6318" y="2431"/>
                    <a:pt x="6436" y="2390"/>
                  </a:cubicBezTo>
                  <a:cubicBezTo>
                    <a:pt x="6572" y="2343"/>
                    <a:pt x="6666" y="2556"/>
                    <a:pt x="6518" y="2621"/>
                  </a:cubicBezTo>
                  <a:close/>
                  <a:moveTo>
                    <a:pt x="6980" y="3100"/>
                  </a:moveTo>
                  <a:lnTo>
                    <a:pt x="6939" y="3129"/>
                  </a:lnTo>
                  <a:cubicBezTo>
                    <a:pt x="6879" y="3171"/>
                    <a:pt x="6821" y="3053"/>
                    <a:pt x="6838" y="2987"/>
                  </a:cubicBezTo>
                  <a:cubicBezTo>
                    <a:pt x="6873" y="2875"/>
                    <a:pt x="6921" y="2804"/>
                    <a:pt x="7010" y="2715"/>
                  </a:cubicBezTo>
                  <a:cubicBezTo>
                    <a:pt x="7092" y="2633"/>
                    <a:pt x="7228" y="2756"/>
                    <a:pt x="7146" y="2840"/>
                  </a:cubicBezTo>
                  <a:cubicBezTo>
                    <a:pt x="6985" y="2999"/>
                    <a:pt x="7045" y="3064"/>
                    <a:pt x="6980" y="3100"/>
                  </a:cubicBezTo>
                  <a:close/>
                  <a:moveTo>
                    <a:pt x="7163" y="3473"/>
                  </a:moveTo>
                  <a:cubicBezTo>
                    <a:pt x="7122" y="3479"/>
                    <a:pt x="7080" y="3460"/>
                    <a:pt x="7080" y="3413"/>
                  </a:cubicBezTo>
                  <a:cubicBezTo>
                    <a:pt x="7075" y="3247"/>
                    <a:pt x="7383" y="3053"/>
                    <a:pt x="7512" y="2976"/>
                  </a:cubicBezTo>
                  <a:cubicBezTo>
                    <a:pt x="7572" y="2941"/>
                    <a:pt x="7648" y="3023"/>
                    <a:pt x="7596" y="3070"/>
                  </a:cubicBezTo>
                  <a:cubicBezTo>
                    <a:pt x="7512" y="3141"/>
                    <a:pt x="7447" y="3218"/>
                    <a:pt x="7370" y="3288"/>
                  </a:cubicBezTo>
                  <a:cubicBezTo>
                    <a:pt x="7312" y="3354"/>
                    <a:pt x="7252" y="3455"/>
                    <a:pt x="7163" y="34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79"/>
            <p:cNvSpPr/>
            <p:nvPr/>
          </p:nvSpPr>
          <p:spPr>
            <a:xfrm>
              <a:off x="3743325" y="1479875"/>
              <a:ext cx="295650" cy="152050"/>
            </a:xfrm>
            <a:custGeom>
              <a:avLst/>
              <a:gdLst/>
              <a:ahLst/>
              <a:cxnLst/>
              <a:rect l="l" t="t" r="r" b="b"/>
              <a:pathLst>
                <a:path w="11826" h="6082" extrusionOk="0">
                  <a:moveTo>
                    <a:pt x="9963" y="5803"/>
                  </a:moveTo>
                  <a:cubicBezTo>
                    <a:pt x="9975" y="4141"/>
                    <a:pt x="10875" y="1699"/>
                    <a:pt x="11826" y="356"/>
                  </a:cubicBezTo>
                  <a:cubicBezTo>
                    <a:pt x="10141" y="1"/>
                    <a:pt x="8419" y="143"/>
                    <a:pt x="6586" y="757"/>
                  </a:cubicBezTo>
                  <a:cubicBezTo>
                    <a:pt x="4699" y="1385"/>
                    <a:pt x="2698" y="2521"/>
                    <a:pt x="498" y="4124"/>
                  </a:cubicBezTo>
                  <a:cubicBezTo>
                    <a:pt x="432" y="4176"/>
                    <a:pt x="368" y="4212"/>
                    <a:pt x="297" y="4225"/>
                  </a:cubicBezTo>
                  <a:cubicBezTo>
                    <a:pt x="1" y="5041"/>
                    <a:pt x="391" y="5786"/>
                    <a:pt x="581" y="6082"/>
                  </a:cubicBezTo>
                  <a:cubicBezTo>
                    <a:pt x="1942" y="5667"/>
                    <a:pt x="3320" y="5360"/>
                    <a:pt x="4656" y="5224"/>
                  </a:cubicBezTo>
                  <a:cubicBezTo>
                    <a:pt x="6567" y="5028"/>
                    <a:pt x="8401" y="5170"/>
                    <a:pt x="9963" y="5803"/>
                  </a:cubicBezTo>
                  <a:close/>
                  <a:moveTo>
                    <a:pt x="9696" y="1308"/>
                  </a:moveTo>
                  <a:cubicBezTo>
                    <a:pt x="9644" y="1213"/>
                    <a:pt x="9632" y="1118"/>
                    <a:pt x="9655" y="1017"/>
                  </a:cubicBezTo>
                  <a:cubicBezTo>
                    <a:pt x="9674" y="918"/>
                    <a:pt x="9709" y="823"/>
                    <a:pt x="9756" y="733"/>
                  </a:cubicBezTo>
                  <a:cubicBezTo>
                    <a:pt x="9821" y="615"/>
                    <a:pt x="9999" y="716"/>
                    <a:pt x="9939" y="834"/>
                  </a:cubicBezTo>
                  <a:cubicBezTo>
                    <a:pt x="9868" y="982"/>
                    <a:pt x="9874" y="1159"/>
                    <a:pt x="9786" y="1301"/>
                  </a:cubicBezTo>
                  <a:cubicBezTo>
                    <a:pt x="9762" y="1331"/>
                    <a:pt x="9715" y="1337"/>
                    <a:pt x="9696" y="1308"/>
                  </a:cubicBezTo>
                  <a:close/>
                  <a:moveTo>
                    <a:pt x="10359" y="1663"/>
                  </a:moveTo>
                  <a:cubicBezTo>
                    <a:pt x="10193" y="1544"/>
                    <a:pt x="10318" y="1243"/>
                    <a:pt x="10383" y="1095"/>
                  </a:cubicBezTo>
                  <a:cubicBezTo>
                    <a:pt x="10472" y="905"/>
                    <a:pt x="10584" y="740"/>
                    <a:pt x="10755" y="610"/>
                  </a:cubicBezTo>
                  <a:cubicBezTo>
                    <a:pt x="10815" y="563"/>
                    <a:pt x="10910" y="634"/>
                    <a:pt x="10886" y="705"/>
                  </a:cubicBezTo>
                  <a:cubicBezTo>
                    <a:pt x="10826" y="875"/>
                    <a:pt x="10744" y="1036"/>
                    <a:pt x="10684" y="1208"/>
                  </a:cubicBezTo>
                  <a:cubicBezTo>
                    <a:pt x="10638" y="1344"/>
                    <a:pt x="10619" y="1609"/>
                    <a:pt x="10477" y="1675"/>
                  </a:cubicBezTo>
                  <a:cubicBezTo>
                    <a:pt x="10436" y="1699"/>
                    <a:pt x="10401" y="1692"/>
                    <a:pt x="10359" y="1663"/>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79"/>
            <p:cNvSpPr/>
            <p:nvPr/>
          </p:nvSpPr>
          <p:spPr>
            <a:xfrm>
              <a:off x="3658450" y="1500425"/>
              <a:ext cx="89475" cy="155450"/>
            </a:xfrm>
            <a:custGeom>
              <a:avLst/>
              <a:gdLst/>
              <a:ahLst/>
              <a:cxnLst/>
              <a:rect l="l" t="t" r="r" b="b"/>
              <a:pathLst>
                <a:path w="3579" h="6218" extrusionOk="0">
                  <a:moveTo>
                    <a:pt x="3579" y="5385"/>
                  </a:moveTo>
                  <a:cubicBezTo>
                    <a:pt x="3343" y="5011"/>
                    <a:pt x="2912" y="4159"/>
                    <a:pt x="3201" y="3242"/>
                  </a:cubicBezTo>
                  <a:cubicBezTo>
                    <a:pt x="2858" y="2988"/>
                    <a:pt x="2478" y="2474"/>
                    <a:pt x="2183" y="2095"/>
                  </a:cubicBezTo>
                  <a:cubicBezTo>
                    <a:pt x="1568" y="1284"/>
                    <a:pt x="810" y="290"/>
                    <a:pt x="1" y="1"/>
                  </a:cubicBezTo>
                  <a:lnTo>
                    <a:pt x="1314" y="6218"/>
                  </a:lnTo>
                  <a:cubicBezTo>
                    <a:pt x="2053" y="5917"/>
                    <a:pt x="2811" y="5633"/>
                    <a:pt x="3579" y="53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79"/>
            <p:cNvSpPr/>
            <p:nvPr/>
          </p:nvSpPr>
          <p:spPr>
            <a:xfrm>
              <a:off x="3775000" y="1736325"/>
              <a:ext cx="197000" cy="248025"/>
            </a:xfrm>
            <a:custGeom>
              <a:avLst/>
              <a:gdLst/>
              <a:ahLst/>
              <a:cxnLst/>
              <a:rect l="l" t="t" r="r" b="b"/>
              <a:pathLst>
                <a:path w="7880" h="9921" extrusionOk="0">
                  <a:moveTo>
                    <a:pt x="3880" y="2710"/>
                  </a:moveTo>
                  <a:cubicBezTo>
                    <a:pt x="2520" y="4159"/>
                    <a:pt x="1289" y="6100"/>
                    <a:pt x="112" y="8555"/>
                  </a:cubicBezTo>
                  <a:cubicBezTo>
                    <a:pt x="88" y="8626"/>
                    <a:pt x="47" y="8678"/>
                    <a:pt x="0" y="8719"/>
                  </a:cubicBezTo>
                  <a:cubicBezTo>
                    <a:pt x="278" y="9519"/>
                    <a:pt x="1076" y="9827"/>
                    <a:pt x="1379" y="9921"/>
                  </a:cubicBezTo>
                  <a:cubicBezTo>
                    <a:pt x="3053" y="8276"/>
                    <a:pt x="5046" y="6750"/>
                    <a:pt x="7164" y="5975"/>
                  </a:cubicBezTo>
                  <a:cubicBezTo>
                    <a:pt x="7063" y="4260"/>
                    <a:pt x="7353" y="1633"/>
                    <a:pt x="7880" y="1"/>
                  </a:cubicBezTo>
                  <a:cubicBezTo>
                    <a:pt x="6406" y="527"/>
                    <a:pt x="5087" y="1420"/>
                    <a:pt x="3880" y="2710"/>
                  </a:cubicBezTo>
                  <a:close/>
                  <a:moveTo>
                    <a:pt x="5715" y="5454"/>
                  </a:moveTo>
                  <a:cubicBezTo>
                    <a:pt x="5726" y="5383"/>
                    <a:pt x="5762" y="5336"/>
                    <a:pt x="5827" y="5312"/>
                  </a:cubicBezTo>
                  <a:cubicBezTo>
                    <a:pt x="5887" y="5289"/>
                    <a:pt x="5963" y="5355"/>
                    <a:pt x="5975" y="5437"/>
                  </a:cubicBezTo>
                  <a:cubicBezTo>
                    <a:pt x="5969" y="5413"/>
                    <a:pt x="5975" y="5454"/>
                    <a:pt x="5975" y="5454"/>
                  </a:cubicBezTo>
                  <a:lnTo>
                    <a:pt x="5987" y="5497"/>
                  </a:lnTo>
                  <a:cubicBezTo>
                    <a:pt x="6099" y="5489"/>
                    <a:pt x="6158" y="5667"/>
                    <a:pt x="6051" y="5721"/>
                  </a:cubicBezTo>
                  <a:cubicBezTo>
                    <a:pt x="5999" y="5745"/>
                    <a:pt x="5939" y="5768"/>
                    <a:pt x="5881" y="5751"/>
                  </a:cubicBezTo>
                  <a:cubicBezTo>
                    <a:pt x="5821" y="5732"/>
                    <a:pt x="5774" y="5697"/>
                    <a:pt x="5745" y="5644"/>
                  </a:cubicBezTo>
                  <a:cubicBezTo>
                    <a:pt x="5709" y="5590"/>
                    <a:pt x="5709" y="5514"/>
                    <a:pt x="5715" y="5454"/>
                  </a:cubicBezTo>
                  <a:close/>
                  <a:moveTo>
                    <a:pt x="6324" y="4721"/>
                  </a:moveTo>
                  <a:cubicBezTo>
                    <a:pt x="6365" y="4680"/>
                    <a:pt x="6436" y="4697"/>
                    <a:pt x="6454" y="4751"/>
                  </a:cubicBezTo>
                  <a:cubicBezTo>
                    <a:pt x="6501" y="4904"/>
                    <a:pt x="6460" y="5052"/>
                    <a:pt x="6477" y="5205"/>
                  </a:cubicBezTo>
                  <a:cubicBezTo>
                    <a:pt x="6496" y="5347"/>
                    <a:pt x="6531" y="5467"/>
                    <a:pt x="6619" y="5585"/>
                  </a:cubicBezTo>
                  <a:cubicBezTo>
                    <a:pt x="6709" y="5691"/>
                    <a:pt x="6531" y="5833"/>
                    <a:pt x="6442" y="5738"/>
                  </a:cubicBezTo>
                  <a:cubicBezTo>
                    <a:pt x="6200" y="5489"/>
                    <a:pt x="6070" y="5000"/>
                    <a:pt x="6324" y="4721"/>
                  </a:cubicBezTo>
                  <a:close/>
                </a:path>
              </a:pathLst>
            </a:custGeom>
            <a:solidFill>
              <a:srgbClr val="D69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79"/>
            <p:cNvSpPr/>
            <p:nvPr/>
          </p:nvSpPr>
          <p:spPr>
            <a:xfrm>
              <a:off x="3653425" y="1919400"/>
              <a:ext cx="148200" cy="124550"/>
            </a:xfrm>
            <a:custGeom>
              <a:avLst/>
              <a:gdLst/>
              <a:ahLst/>
              <a:cxnLst/>
              <a:rect l="l" t="t" r="r" b="b"/>
              <a:pathLst>
                <a:path w="5928" h="4982" extrusionOk="0">
                  <a:moveTo>
                    <a:pt x="4437" y="1486"/>
                  </a:moveTo>
                  <a:cubicBezTo>
                    <a:pt x="4035" y="1439"/>
                    <a:pt x="3414" y="1148"/>
                    <a:pt x="2988" y="953"/>
                  </a:cubicBezTo>
                  <a:cubicBezTo>
                    <a:pt x="2053" y="533"/>
                    <a:pt x="882" y="1"/>
                    <a:pt x="0" y="148"/>
                  </a:cubicBezTo>
                  <a:lnTo>
                    <a:pt x="4077" y="4981"/>
                  </a:lnTo>
                  <a:cubicBezTo>
                    <a:pt x="4656" y="4271"/>
                    <a:pt x="5278" y="3574"/>
                    <a:pt x="5928" y="2911"/>
                  </a:cubicBezTo>
                  <a:cubicBezTo>
                    <a:pt x="5455" y="2717"/>
                    <a:pt x="4751" y="2302"/>
                    <a:pt x="4437" y="14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79"/>
            <p:cNvSpPr/>
            <p:nvPr/>
          </p:nvSpPr>
          <p:spPr>
            <a:xfrm>
              <a:off x="4134650" y="1804800"/>
              <a:ext cx="625625" cy="168750"/>
            </a:xfrm>
            <a:custGeom>
              <a:avLst/>
              <a:gdLst/>
              <a:ahLst/>
              <a:cxnLst/>
              <a:rect l="l" t="t" r="r" b="b"/>
              <a:pathLst>
                <a:path w="25025" h="6750" extrusionOk="0">
                  <a:moveTo>
                    <a:pt x="25024" y="1598"/>
                  </a:moveTo>
                  <a:cubicBezTo>
                    <a:pt x="20535" y="923"/>
                    <a:pt x="18630" y="0"/>
                    <a:pt x="18630" y="0"/>
                  </a:cubicBezTo>
                  <a:cubicBezTo>
                    <a:pt x="18630" y="0"/>
                    <a:pt x="5857" y="4052"/>
                    <a:pt x="3385" y="2999"/>
                  </a:cubicBezTo>
                  <a:cubicBezTo>
                    <a:pt x="2586" y="2662"/>
                    <a:pt x="1693" y="2283"/>
                    <a:pt x="841" y="1917"/>
                  </a:cubicBezTo>
                  <a:cubicBezTo>
                    <a:pt x="817" y="3503"/>
                    <a:pt x="604" y="5035"/>
                    <a:pt x="1" y="6342"/>
                  </a:cubicBezTo>
                  <a:lnTo>
                    <a:pt x="13" y="6466"/>
                  </a:lnTo>
                  <a:cubicBezTo>
                    <a:pt x="1781" y="6750"/>
                    <a:pt x="4994" y="5620"/>
                    <a:pt x="8360" y="4431"/>
                  </a:cubicBezTo>
                  <a:cubicBezTo>
                    <a:pt x="10993" y="3496"/>
                    <a:pt x="13726" y="2532"/>
                    <a:pt x="15986" y="2183"/>
                  </a:cubicBezTo>
                  <a:cubicBezTo>
                    <a:pt x="16050" y="2165"/>
                    <a:pt x="16115" y="2147"/>
                    <a:pt x="16175" y="2130"/>
                  </a:cubicBezTo>
                  <a:cubicBezTo>
                    <a:pt x="16459" y="2065"/>
                    <a:pt x="16737" y="2005"/>
                    <a:pt x="17021" y="1970"/>
                  </a:cubicBezTo>
                  <a:cubicBezTo>
                    <a:pt x="17499" y="1906"/>
                    <a:pt x="18073" y="1786"/>
                    <a:pt x="18542" y="1970"/>
                  </a:cubicBezTo>
                  <a:cubicBezTo>
                    <a:pt x="18564" y="1977"/>
                    <a:pt x="18564" y="2018"/>
                    <a:pt x="18542" y="2029"/>
                  </a:cubicBezTo>
                  <a:cubicBezTo>
                    <a:pt x="18293" y="2183"/>
                    <a:pt x="17979" y="2248"/>
                    <a:pt x="17671" y="2289"/>
                  </a:cubicBezTo>
                  <a:cubicBezTo>
                    <a:pt x="19216" y="2821"/>
                    <a:pt x="22185" y="4183"/>
                    <a:pt x="23475" y="4437"/>
                  </a:cubicBezTo>
                  <a:cubicBezTo>
                    <a:pt x="24079" y="4549"/>
                    <a:pt x="24439" y="4011"/>
                    <a:pt x="24675" y="3242"/>
                  </a:cubicBezTo>
                  <a:cubicBezTo>
                    <a:pt x="24682" y="3236"/>
                    <a:pt x="24682" y="3230"/>
                    <a:pt x="24682" y="3225"/>
                  </a:cubicBezTo>
                  <a:cubicBezTo>
                    <a:pt x="24835" y="2728"/>
                    <a:pt x="24942" y="2147"/>
                    <a:pt x="25024" y="1598"/>
                  </a:cubicBezTo>
                  <a:close/>
                  <a:moveTo>
                    <a:pt x="2498" y="5065"/>
                  </a:moveTo>
                  <a:cubicBezTo>
                    <a:pt x="2551" y="5052"/>
                    <a:pt x="2597" y="5087"/>
                    <a:pt x="2586" y="5141"/>
                  </a:cubicBezTo>
                  <a:cubicBezTo>
                    <a:pt x="2556" y="5271"/>
                    <a:pt x="2438" y="5354"/>
                    <a:pt x="2414" y="5484"/>
                  </a:cubicBezTo>
                  <a:cubicBezTo>
                    <a:pt x="2379" y="5638"/>
                    <a:pt x="2149" y="5584"/>
                    <a:pt x="2179" y="5431"/>
                  </a:cubicBezTo>
                  <a:cubicBezTo>
                    <a:pt x="2207" y="5271"/>
                    <a:pt x="2326" y="5093"/>
                    <a:pt x="2498" y="5065"/>
                  </a:cubicBezTo>
                  <a:close/>
                  <a:moveTo>
                    <a:pt x="1930" y="5070"/>
                  </a:moveTo>
                  <a:cubicBezTo>
                    <a:pt x="1923" y="5313"/>
                    <a:pt x="1758" y="5554"/>
                    <a:pt x="1587" y="5721"/>
                  </a:cubicBezTo>
                  <a:cubicBezTo>
                    <a:pt x="1491" y="5810"/>
                    <a:pt x="1327" y="5704"/>
                    <a:pt x="1398" y="5584"/>
                  </a:cubicBezTo>
                  <a:cubicBezTo>
                    <a:pt x="1516" y="5390"/>
                    <a:pt x="1616" y="5141"/>
                    <a:pt x="1805" y="5005"/>
                  </a:cubicBezTo>
                  <a:cubicBezTo>
                    <a:pt x="1852" y="4970"/>
                    <a:pt x="1930" y="5011"/>
                    <a:pt x="1930" y="5070"/>
                  </a:cubicBezTo>
                  <a:close/>
                  <a:moveTo>
                    <a:pt x="1403" y="4573"/>
                  </a:moveTo>
                  <a:cubicBezTo>
                    <a:pt x="1426" y="4532"/>
                    <a:pt x="1504" y="4555"/>
                    <a:pt x="1497" y="4609"/>
                  </a:cubicBezTo>
                  <a:cubicBezTo>
                    <a:pt x="1462" y="5016"/>
                    <a:pt x="1237" y="5472"/>
                    <a:pt x="995" y="5797"/>
                  </a:cubicBezTo>
                  <a:cubicBezTo>
                    <a:pt x="948" y="5863"/>
                    <a:pt x="865" y="5792"/>
                    <a:pt x="871" y="5732"/>
                  </a:cubicBezTo>
                  <a:cubicBezTo>
                    <a:pt x="901" y="5513"/>
                    <a:pt x="995" y="5319"/>
                    <a:pt x="1078" y="5117"/>
                  </a:cubicBezTo>
                  <a:cubicBezTo>
                    <a:pt x="1166" y="4923"/>
                    <a:pt x="1267" y="4738"/>
                    <a:pt x="1403" y="457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79"/>
            <p:cNvSpPr/>
            <p:nvPr/>
          </p:nvSpPr>
          <p:spPr>
            <a:xfrm>
              <a:off x="4840700" y="1621850"/>
              <a:ext cx="75000" cy="45725"/>
            </a:xfrm>
            <a:custGeom>
              <a:avLst/>
              <a:gdLst/>
              <a:ahLst/>
              <a:cxnLst/>
              <a:rect l="l" t="t" r="r" b="b"/>
              <a:pathLst>
                <a:path w="3000" h="1829" extrusionOk="0">
                  <a:moveTo>
                    <a:pt x="403" y="266"/>
                  </a:moveTo>
                  <a:cubicBezTo>
                    <a:pt x="528" y="444"/>
                    <a:pt x="610" y="621"/>
                    <a:pt x="474" y="847"/>
                  </a:cubicBezTo>
                  <a:cubicBezTo>
                    <a:pt x="373" y="1017"/>
                    <a:pt x="178" y="1071"/>
                    <a:pt x="1" y="1036"/>
                  </a:cubicBezTo>
                  <a:cubicBezTo>
                    <a:pt x="132" y="1213"/>
                    <a:pt x="474" y="1639"/>
                    <a:pt x="929" y="1828"/>
                  </a:cubicBezTo>
                  <a:cubicBezTo>
                    <a:pt x="948" y="1798"/>
                    <a:pt x="971" y="1781"/>
                    <a:pt x="1006" y="1776"/>
                  </a:cubicBezTo>
                  <a:cubicBezTo>
                    <a:pt x="1497" y="1710"/>
                    <a:pt x="2999" y="1574"/>
                    <a:pt x="2532" y="711"/>
                  </a:cubicBezTo>
                  <a:cubicBezTo>
                    <a:pt x="2278" y="249"/>
                    <a:pt x="1906" y="1"/>
                    <a:pt x="1374" y="42"/>
                  </a:cubicBezTo>
                  <a:cubicBezTo>
                    <a:pt x="1042" y="72"/>
                    <a:pt x="722" y="201"/>
                    <a:pt x="403" y="266"/>
                  </a:cubicBezTo>
                  <a:close/>
                </a:path>
              </a:pathLst>
            </a:custGeom>
            <a:solidFill>
              <a:srgbClr val="D88A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79"/>
            <p:cNvSpPr/>
            <p:nvPr/>
          </p:nvSpPr>
          <p:spPr>
            <a:xfrm>
              <a:off x="4644600" y="1227275"/>
              <a:ext cx="252175" cy="177350"/>
            </a:xfrm>
            <a:custGeom>
              <a:avLst/>
              <a:gdLst/>
              <a:ahLst/>
              <a:cxnLst/>
              <a:rect l="l" t="t" r="r" b="b"/>
              <a:pathLst>
                <a:path w="10087" h="7094" extrusionOk="0">
                  <a:moveTo>
                    <a:pt x="5437" y="1450"/>
                  </a:moveTo>
                  <a:cubicBezTo>
                    <a:pt x="6567" y="2503"/>
                    <a:pt x="7466" y="4491"/>
                    <a:pt x="8028" y="4827"/>
                  </a:cubicBezTo>
                  <a:cubicBezTo>
                    <a:pt x="8323" y="5005"/>
                    <a:pt x="7987" y="5390"/>
                    <a:pt x="7703" y="6182"/>
                  </a:cubicBezTo>
                  <a:cubicBezTo>
                    <a:pt x="7940" y="6383"/>
                    <a:pt x="8164" y="6679"/>
                    <a:pt x="8318" y="7093"/>
                  </a:cubicBezTo>
                  <a:cubicBezTo>
                    <a:pt x="8579" y="5816"/>
                    <a:pt x="9153" y="4668"/>
                    <a:pt x="10046" y="3929"/>
                  </a:cubicBezTo>
                  <a:lnTo>
                    <a:pt x="10087" y="3893"/>
                  </a:lnTo>
                  <a:cubicBezTo>
                    <a:pt x="9412" y="3675"/>
                    <a:pt x="8773" y="3254"/>
                    <a:pt x="8211" y="2686"/>
                  </a:cubicBezTo>
                  <a:cubicBezTo>
                    <a:pt x="7537" y="1994"/>
                    <a:pt x="6993" y="1089"/>
                    <a:pt x="6674" y="65"/>
                  </a:cubicBezTo>
                  <a:cubicBezTo>
                    <a:pt x="6407" y="41"/>
                    <a:pt x="5555" y="0"/>
                    <a:pt x="3692" y="189"/>
                  </a:cubicBezTo>
                  <a:cubicBezTo>
                    <a:pt x="2556" y="308"/>
                    <a:pt x="1136" y="1183"/>
                    <a:pt x="1" y="2029"/>
                  </a:cubicBezTo>
                  <a:cubicBezTo>
                    <a:pt x="2887" y="645"/>
                    <a:pt x="4467" y="544"/>
                    <a:pt x="5437" y="1450"/>
                  </a:cubicBezTo>
                  <a:close/>
                  <a:moveTo>
                    <a:pt x="7826" y="3929"/>
                  </a:moveTo>
                  <a:cubicBezTo>
                    <a:pt x="7862" y="3804"/>
                    <a:pt x="7940" y="3727"/>
                    <a:pt x="8064" y="3686"/>
                  </a:cubicBezTo>
                  <a:cubicBezTo>
                    <a:pt x="8200" y="3639"/>
                    <a:pt x="8271" y="3858"/>
                    <a:pt x="8129" y="3905"/>
                  </a:cubicBezTo>
                  <a:lnTo>
                    <a:pt x="8052" y="3959"/>
                  </a:lnTo>
                  <a:cubicBezTo>
                    <a:pt x="8017" y="4035"/>
                    <a:pt x="8052" y="3994"/>
                    <a:pt x="7981" y="4076"/>
                  </a:cubicBezTo>
                  <a:cubicBezTo>
                    <a:pt x="7963" y="4106"/>
                    <a:pt x="7897" y="4129"/>
                    <a:pt x="7856" y="4082"/>
                  </a:cubicBezTo>
                  <a:cubicBezTo>
                    <a:pt x="7839" y="4065"/>
                    <a:pt x="7834" y="4047"/>
                    <a:pt x="7826" y="4022"/>
                  </a:cubicBezTo>
                  <a:cubicBezTo>
                    <a:pt x="7821" y="3994"/>
                    <a:pt x="7809" y="3976"/>
                    <a:pt x="7826" y="3929"/>
                  </a:cubicBezTo>
                  <a:close/>
                  <a:moveTo>
                    <a:pt x="7359" y="3107"/>
                  </a:moveTo>
                  <a:cubicBezTo>
                    <a:pt x="7490" y="3058"/>
                    <a:pt x="7608" y="3260"/>
                    <a:pt x="7436" y="3342"/>
                  </a:cubicBezTo>
                  <a:lnTo>
                    <a:pt x="7413" y="3366"/>
                  </a:lnTo>
                  <a:lnTo>
                    <a:pt x="7383" y="3413"/>
                  </a:lnTo>
                  <a:lnTo>
                    <a:pt x="7365" y="3473"/>
                  </a:lnTo>
                  <a:cubicBezTo>
                    <a:pt x="7324" y="3550"/>
                    <a:pt x="7217" y="3555"/>
                    <a:pt x="7165" y="3484"/>
                  </a:cubicBezTo>
                  <a:cubicBezTo>
                    <a:pt x="7081" y="3361"/>
                    <a:pt x="7200" y="3159"/>
                    <a:pt x="7359" y="3107"/>
                  </a:cubicBezTo>
                  <a:close/>
                  <a:moveTo>
                    <a:pt x="8323" y="4798"/>
                  </a:moveTo>
                  <a:cubicBezTo>
                    <a:pt x="8465" y="4502"/>
                    <a:pt x="8678" y="4271"/>
                    <a:pt x="8934" y="4071"/>
                  </a:cubicBezTo>
                  <a:cubicBezTo>
                    <a:pt x="9046" y="3981"/>
                    <a:pt x="9170" y="4153"/>
                    <a:pt x="9087" y="4248"/>
                  </a:cubicBezTo>
                  <a:cubicBezTo>
                    <a:pt x="8910" y="4467"/>
                    <a:pt x="8779" y="4721"/>
                    <a:pt x="8626" y="4958"/>
                  </a:cubicBezTo>
                  <a:cubicBezTo>
                    <a:pt x="8508" y="5147"/>
                    <a:pt x="8224" y="4999"/>
                    <a:pt x="8323" y="4798"/>
                  </a:cubicBezTo>
                  <a:close/>
                </a:path>
              </a:pathLst>
            </a:custGeom>
            <a:solidFill>
              <a:srgbClr val="AC5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79"/>
            <p:cNvSpPr/>
            <p:nvPr/>
          </p:nvSpPr>
          <p:spPr>
            <a:xfrm>
              <a:off x="4826650" y="1392925"/>
              <a:ext cx="54300" cy="160925"/>
            </a:xfrm>
            <a:custGeom>
              <a:avLst/>
              <a:gdLst/>
              <a:ahLst/>
              <a:cxnLst/>
              <a:rect l="l" t="t" r="r" b="b"/>
              <a:pathLst>
                <a:path w="2172" h="6437" extrusionOk="0">
                  <a:moveTo>
                    <a:pt x="285" y="0"/>
                  </a:moveTo>
                  <a:cubicBezTo>
                    <a:pt x="96" y="710"/>
                    <a:pt x="1" y="1674"/>
                    <a:pt x="296" y="2976"/>
                  </a:cubicBezTo>
                  <a:cubicBezTo>
                    <a:pt x="729" y="4874"/>
                    <a:pt x="1462" y="5904"/>
                    <a:pt x="2000" y="6436"/>
                  </a:cubicBezTo>
                  <a:lnTo>
                    <a:pt x="2172" y="6335"/>
                  </a:lnTo>
                  <a:cubicBezTo>
                    <a:pt x="1161" y="4951"/>
                    <a:pt x="770" y="3053"/>
                    <a:pt x="918" y="1336"/>
                  </a:cubicBezTo>
                  <a:cubicBezTo>
                    <a:pt x="823" y="1289"/>
                    <a:pt x="746" y="1201"/>
                    <a:pt x="735" y="1106"/>
                  </a:cubicBezTo>
                  <a:cubicBezTo>
                    <a:pt x="664" y="580"/>
                    <a:pt x="486" y="230"/>
                    <a:pt x="285" y="0"/>
                  </a:cubicBezTo>
                  <a:close/>
                </a:path>
              </a:pathLst>
            </a:custGeom>
            <a:solidFill>
              <a:srgbClr val="AC5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79"/>
            <p:cNvSpPr/>
            <p:nvPr/>
          </p:nvSpPr>
          <p:spPr>
            <a:xfrm>
              <a:off x="4765000" y="1787050"/>
              <a:ext cx="271975" cy="120100"/>
            </a:xfrm>
            <a:custGeom>
              <a:avLst/>
              <a:gdLst/>
              <a:ahLst/>
              <a:cxnLst/>
              <a:rect l="l" t="t" r="r" b="b"/>
              <a:pathLst>
                <a:path w="10879" h="4804" extrusionOk="0">
                  <a:moveTo>
                    <a:pt x="6666" y="1628"/>
                  </a:moveTo>
                  <a:cubicBezTo>
                    <a:pt x="4236" y="2911"/>
                    <a:pt x="2265" y="2769"/>
                    <a:pt x="290" y="2467"/>
                  </a:cubicBezTo>
                  <a:cubicBezTo>
                    <a:pt x="219" y="2958"/>
                    <a:pt x="124" y="3473"/>
                    <a:pt x="1" y="3935"/>
                  </a:cubicBezTo>
                  <a:cubicBezTo>
                    <a:pt x="3277" y="4804"/>
                    <a:pt x="6595" y="2663"/>
                    <a:pt x="8702" y="1302"/>
                  </a:cubicBezTo>
                  <a:cubicBezTo>
                    <a:pt x="9683" y="675"/>
                    <a:pt x="10417" y="202"/>
                    <a:pt x="10879" y="266"/>
                  </a:cubicBezTo>
                  <a:cubicBezTo>
                    <a:pt x="10062" y="0"/>
                    <a:pt x="9009" y="397"/>
                    <a:pt x="6666" y="1628"/>
                  </a:cubicBezTo>
                  <a:close/>
                  <a:moveTo>
                    <a:pt x="1591" y="3307"/>
                  </a:moveTo>
                  <a:cubicBezTo>
                    <a:pt x="1633" y="3277"/>
                    <a:pt x="1680" y="3301"/>
                    <a:pt x="1674" y="3354"/>
                  </a:cubicBezTo>
                  <a:cubicBezTo>
                    <a:pt x="1669" y="3449"/>
                    <a:pt x="1626" y="3531"/>
                    <a:pt x="1591" y="3621"/>
                  </a:cubicBezTo>
                  <a:cubicBezTo>
                    <a:pt x="1538" y="3733"/>
                    <a:pt x="1355" y="3638"/>
                    <a:pt x="1420" y="3531"/>
                  </a:cubicBezTo>
                  <a:cubicBezTo>
                    <a:pt x="1473" y="3449"/>
                    <a:pt x="1520" y="3372"/>
                    <a:pt x="1591" y="3307"/>
                  </a:cubicBezTo>
                  <a:close/>
                  <a:moveTo>
                    <a:pt x="1213" y="3290"/>
                  </a:moveTo>
                  <a:cubicBezTo>
                    <a:pt x="1207" y="3343"/>
                    <a:pt x="1183" y="3397"/>
                    <a:pt x="1189" y="3449"/>
                  </a:cubicBezTo>
                  <a:cubicBezTo>
                    <a:pt x="1189" y="3496"/>
                    <a:pt x="1200" y="3550"/>
                    <a:pt x="1213" y="3602"/>
                  </a:cubicBezTo>
                  <a:cubicBezTo>
                    <a:pt x="1230" y="3716"/>
                    <a:pt x="1088" y="3757"/>
                    <a:pt x="1041" y="3656"/>
                  </a:cubicBezTo>
                  <a:cubicBezTo>
                    <a:pt x="1006" y="3574"/>
                    <a:pt x="982" y="3490"/>
                    <a:pt x="994" y="3397"/>
                  </a:cubicBezTo>
                  <a:cubicBezTo>
                    <a:pt x="1011" y="3313"/>
                    <a:pt x="1065" y="3242"/>
                    <a:pt x="1153" y="3236"/>
                  </a:cubicBezTo>
                  <a:cubicBezTo>
                    <a:pt x="1183" y="3236"/>
                    <a:pt x="1213" y="3260"/>
                    <a:pt x="1213" y="3290"/>
                  </a:cubicBezTo>
                  <a:close/>
                  <a:moveTo>
                    <a:pt x="781" y="3029"/>
                  </a:moveTo>
                  <a:cubicBezTo>
                    <a:pt x="810" y="3006"/>
                    <a:pt x="881" y="3012"/>
                    <a:pt x="875" y="3064"/>
                  </a:cubicBezTo>
                  <a:cubicBezTo>
                    <a:pt x="858" y="3247"/>
                    <a:pt x="686" y="3468"/>
                    <a:pt x="798" y="3651"/>
                  </a:cubicBezTo>
                  <a:cubicBezTo>
                    <a:pt x="828" y="3692"/>
                    <a:pt x="787" y="3739"/>
                    <a:pt x="739" y="3733"/>
                  </a:cubicBezTo>
                  <a:cubicBezTo>
                    <a:pt x="426" y="3692"/>
                    <a:pt x="645" y="3148"/>
                    <a:pt x="781" y="3029"/>
                  </a:cubicBezTo>
                  <a:close/>
                </a:path>
              </a:pathLst>
            </a:custGeom>
            <a:solidFill>
              <a:srgbClr val="AC5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79"/>
            <p:cNvSpPr/>
            <p:nvPr/>
          </p:nvSpPr>
          <p:spPr>
            <a:xfrm>
              <a:off x="3752050" y="1484175"/>
              <a:ext cx="286925" cy="147750"/>
            </a:xfrm>
            <a:custGeom>
              <a:avLst/>
              <a:gdLst/>
              <a:ahLst/>
              <a:cxnLst/>
              <a:rect l="l" t="t" r="r" b="b"/>
              <a:pathLst>
                <a:path w="11477" h="5910" extrusionOk="0">
                  <a:moveTo>
                    <a:pt x="9418" y="1142"/>
                  </a:moveTo>
                  <a:cubicBezTo>
                    <a:pt x="8928" y="2325"/>
                    <a:pt x="8809" y="3171"/>
                    <a:pt x="8680" y="3531"/>
                  </a:cubicBezTo>
                  <a:cubicBezTo>
                    <a:pt x="8478" y="4075"/>
                    <a:pt x="2278" y="4271"/>
                    <a:pt x="1" y="5460"/>
                  </a:cubicBezTo>
                  <a:cubicBezTo>
                    <a:pt x="78" y="5655"/>
                    <a:pt x="167" y="5809"/>
                    <a:pt x="232" y="5910"/>
                  </a:cubicBezTo>
                  <a:cubicBezTo>
                    <a:pt x="1593" y="5495"/>
                    <a:pt x="2971" y="5188"/>
                    <a:pt x="4307" y="5052"/>
                  </a:cubicBezTo>
                  <a:cubicBezTo>
                    <a:pt x="6218" y="4856"/>
                    <a:pt x="8052" y="4998"/>
                    <a:pt x="9614" y="5631"/>
                  </a:cubicBezTo>
                  <a:cubicBezTo>
                    <a:pt x="9626" y="3969"/>
                    <a:pt x="10526" y="1527"/>
                    <a:pt x="11477" y="184"/>
                  </a:cubicBezTo>
                  <a:cubicBezTo>
                    <a:pt x="10974" y="77"/>
                    <a:pt x="10477" y="18"/>
                    <a:pt x="9969" y="1"/>
                  </a:cubicBezTo>
                  <a:cubicBezTo>
                    <a:pt x="9792" y="326"/>
                    <a:pt x="9638" y="639"/>
                    <a:pt x="9508" y="935"/>
                  </a:cubicBezTo>
                  <a:cubicBezTo>
                    <a:pt x="9496" y="1000"/>
                    <a:pt x="9472" y="1065"/>
                    <a:pt x="9437" y="1129"/>
                  </a:cubicBezTo>
                  <a:cubicBezTo>
                    <a:pt x="9431" y="1136"/>
                    <a:pt x="9425" y="1142"/>
                    <a:pt x="9418" y="1142"/>
                  </a:cubicBezTo>
                  <a:close/>
                  <a:moveTo>
                    <a:pt x="10010" y="1491"/>
                  </a:moveTo>
                  <a:cubicBezTo>
                    <a:pt x="9844" y="1372"/>
                    <a:pt x="9969" y="1071"/>
                    <a:pt x="10034" y="923"/>
                  </a:cubicBezTo>
                  <a:cubicBezTo>
                    <a:pt x="10123" y="733"/>
                    <a:pt x="10235" y="568"/>
                    <a:pt x="10406" y="438"/>
                  </a:cubicBezTo>
                  <a:cubicBezTo>
                    <a:pt x="10466" y="391"/>
                    <a:pt x="10561" y="462"/>
                    <a:pt x="10537" y="533"/>
                  </a:cubicBezTo>
                  <a:cubicBezTo>
                    <a:pt x="10477" y="703"/>
                    <a:pt x="10395" y="864"/>
                    <a:pt x="10335" y="1036"/>
                  </a:cubicBezTo>
                  <a:cubicBezTo>
                    <a:pt x="10289" y="1172"/>
                    <a:pt x="10270" y="1437"/>
                    <a:pt x="10128" y="1503"/>
                  </a:cubicBezTo>
                  <a:cubicBezTo>
                    <a:pt x="10087" y="1527"/>
                    <a:pt x="10052" y="1520"/>
                    <a:pt x="10010" y="1491"/>
                  </a:cubicBezTo>
                  <a:close/>
                </a:path>
              </a:pathLst>
            </a:custGeom>
            <a:solidFill>
              <a:srgbClr val="AC5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79"/>
            <p:cNvSpPr/>
            <p:nvPr/>
          </p:nvSpPr>
          <p:spPr>
            <a:xfrm>
              <a:off x="3795675" y="1736325"/>
              <a:ext cx="176325" cy="248025"/>
            </a:xfrm>
            <a:custGeom>
              <a:avLst/>
              <a:gdLst/>
              <a:ahLst/>
              <a:cxnLst/>
              <a:rect l="l" t="t" r="r" b="b"/>
              <a:pathLst>
                <a:path w="7053" h="9921" extrusionOk="0">
                  <a:moveTo>
                    <a:pt x="5054" y="5751"/>
                  </a:moveTo>
                  <a:cubicBezTo>
                    <a:pt x="4994" y="5732"/>
                    <a:pt x="4947" y="5697"/>
                    <a:pt x="4918" y="5644"/>
                  </a:cubicBezTo>
                  <a:cubicBezTo>
                    <a:pt x="4882" y="5590"/>
                    <a:pt x="4882" y="5514"/>
                    <a:pt x="4888" y="5454"/>
                  </a:cubicBezTo>
                  <a:cubicBezTo>
                    <a:pt x="4899" y="5383"/>
                    <a:pt x="4935" y="5336"/>
                    <a:pt x="5000" y="5312"/>
                  </a:cubicBezTo>
                  <a:cubicBezTo>
                    <a:pt x="5060" y="5289"/>
                    <a:pt x="5136" y="5355"/>
                    <a:pt x="5148" y="5437"/>
                  </a:cubicBezTo>
                  <a:cubicBezTo>
                    <a:pt x="5142" y="5413"/>
                    <a:pt x="5148" y="5454"/>
                    <a:pt x="5148" y="5454"/>
                  </a:cubicBezTo>
                  <a:lnTo>
                    <a:pt x="5160" y="5497"/>
                  </a:lnTo>
                  <a:cubicBezTo>
                    <a:pt x="5272" y="5489"/>
                    <a:pt x="5331" y="5667"/>
                    <a:pt x="5224" y="5721"/>
                  </a:cubicBezTo>
                  <a:cubicBezTo>
                    <a:pt x="5172" y="5745"/>
                    <a:pt x="5112" y="5768"/>
                    <a:pt x="5054" y="5751"/>
                  </a:cubicBezTo>
                  <a:close/>
                  <a:moveTo>
                    <a:pt x="5562" y="4277"/>
                  </a:moveTo>
                  <a:cubicBezTo>
                    <a:pt x="5562" y="4277"/>
                    <a:pt x="1734" y="7933"/>
                    <a:pt x="1" y="9678"/>
                  </a:cubicBezTo>
                  <a:cubicBezTo>
                    <a:pt x="219" y="9808"/>
                    <a:pt x="427" y="9879"/>
                    <a:pt x="552" y="9921"/>
                  </a:cubicBezTo>
                  <a:cubicBezTo>
                    <a:pt x="2226" y="8276"/>
                    <a:pt x="4219" y="6750"/>
                    <a:pt x="6337" y="5975"/>
                  </a:cubicBezTo>
                  <a:cubicBezTo>
                    <a:pt x="6236" y="4260"/>
                    <a:pt x="6526" y="1633"/>
                    <a:pt x="7053" y="1"/>
                  </a:cubicBezTo>
                  <a:cubicBezTo>
                    <a:pt x="6733" y="118"/>
                    <a:pt x="6420" y="249"/>
                    <a:pt x="6112" y="397"/>
                  </a:cubicBezTo>
                  <a:cubicBezTo>
                    <a:pt x="5379" y="2409"/>
                    <a:pt x="5562" y="4277"/>
                    <a:pt x="5562" y="4277"/>
                  </a:cubicBezTo>
                  <a:close/>
                  <a:moveTo>
                    <a:pt x="5615" y="5738"/>
                  </a:moveTo>
                  <a:cubicBezTo>
                    <a:pt x="5704" y="5833"/>
                    <a:pt x="5882" y="5691"/>
                    <a:pt x="5792" y="5585"/>
                  </a:cubicBezTo>
                  <a:cubicBezTo>
                    <a:pt x="5704" y="5467"/>
                    <a:pt x="5669" y="5347"/>
                    <a:pt x="5650" y="5205"/>
                  </a:cubicBezTo>
                  <a:cubicBezTo>
                    <a:pt x="5633" y="5052"/>
                    <a:pt x="5674" y="4904"/>
                    <a:pt x="5627" y="4751"/>
                  </a:cubicBezTo>
                  <a:cubicBezTo>
                    <a:pt x="5609" y="4697"/>
                    <a:pt x="5538" y="4680"/>
                    <a:pt x="5497" y="4721"/>
                  </a:cubicBezTo>
                  <a:cubicBezTo>
                    <a:pt x="5243" y="5000"/>
                    <a:pt x="5373" y="5489"/>
                    <a:pt x="5615" y="5738"/>
                  </a:cubicBezTo>
                  <a:close/>
                </a:path>
              </a:pathLst>
            </a:custGeom>
            <a:solidFill>
              <a:srgbClr val="AC5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79"/>
            <p:cNvSpPr/>
            <p:nvPr/>
          </p:nvSpPr>
          <p:spPr>
            <a:xfrm>
              <a:off x="4001550" y="1557975"/>
              <a:ext cx="134325" cy="162550"/>
            </a:xfrm>
            <a:custGeom>
              <a:avLst/>
              <a:gdLst/>
              <a:ahLst/>
              <a:cxnLst/>
              <a:rect l="l" t="t" r="r" b="b"/>
              <a:pathLst>
                <a:path w="5373" h="6502" extrusionOk="0">
                  <a:moveTo>
                    <a:pt x="5237" y="4331"/>
                  </a:moveTo>
                  <a:cubicBezTo>
                    <a:pt x="5018" y="4277"/>
                    <a:pt x="2397" y="3579"/>
                    <a:pt x="705" y="0"/>
                  </a:cubicBezTo>
                  <a:cubicBezTo>
                    <a:pt x="510" y="544"/>
                    <a:pt x="355" y="1088"/>
                    <a:pt x="255" y="1579"/>
                  </a:cubicBezTo>
                  <a:cubicBezTo>
                    <a:pt x="1" y="2845"/>
                    <a:pt x="25" y="3910"/>
                    <a:pt x="557" y="4099"/>
                  </a:cubicBezTo>
                  <a:cubicBezTo>
                    <a:pt x="568" y="4105"/>
                    <a:pt x="574" y="4112"/>
                    <a:pt x="581" y="4112"/>
                  </a:cubicBezTo>
                  <a:lnTo>
                    <a:pt x="1491" y="4514"/>
                  </a:lnTo>
                  <a:cubicBezTo>
                    <a:pt x="3089" y="5224"/>
                    <a:pt x="3911" y="5584"/>
                    <a:pt x="4680" y="5975"/>
                  </a:cubicBezTo>
                  <a:cubicBezTo>
                    <a:pt x="4858" y="6070"/>
                    <a:pt x="4904" y="6270"/>
                    <a:pt x="4798" y="6354"/>
                  </a:cubicBezTo>
                  <a:lnTo>
                    <a:pt x="5373" y="6501"/>
                  </a:lnTo>
                  <a:cubicBezTo>
                    <a:pt x="5308" y="5745"/>
                    <a:pt x="5254" y="5016"/>
                    <a:pt x="5237" y="433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79"/>
            <p:cNvSpPr/>
            <p:nvPr/>
          </p:nvSpPr>
          <p:spPr>
            <a:xfrm>
              <a:off x="4615325" y="1091650"/>
              <a:ext cx="486575" cy="649275"/>
            </a:xfrm>
            <a:custGeom>
              <a:avLst/>
              <a:gdLst/>
              <a:ahLst/>
              <a:cxnLst/>
              <a:rect l="l" t="t" r="r" b="b"/>
              <a:pathLst>
                <a:path w="19463" h="25971" extrusionOk="0">
                  <a:moveTo>
                    <a:pt x="9636" y="7673"/>
                  </a:moveTo>
                  <a:cubicBezTo>
                    <a:pt x="10299" y="8347"/>
                    <a:pt x="11086" y="8803"/>
                    <a:pt x="11902" y="8928"/>
                  </a:cubicBezTo>
                  <a:cubicBezTo>
                    <a:pt x="12093" y="8963"/>
                    <a:pt x="12085" y="9335"/>
                    <a:pt x="11897" y="9436"/>
                  </a:cubicBezTo>
                  <a:lnTo>
                    <a:pt x="11897" y="9436"/>
                  </a:lnTo>
                  <a:cubicBezTo>
                    <a:pt x="10619" y="10116"/>
                    <a:pt x="9920" y="11648"/>
                    <a:pt x="9756" y="13210"/>
                  </a:cubicBezTo>
                  <a:cubicBezTo>
                    <a:pt x="9565" y="14949"/>
                    <a:pt x="9991" y="16884"/>
                    <a:pt x="11104" y="18239"/>
                  </a:cubicBezTo>
                  <a:cubicBezTo>
                    <a:pt x="11205" y="18364"/>
                    <a:pt x="11151" y="18618"/>
                    <a:pt x="11021" y="18689"/>
                  </a:cubicBezTo>
                  <a:lnTo>
                    <a:pt x="11021" y="18689"/>
                  </a:lnTo>
                  <a:lnTo>
                    <a:pt x="9920" y="19345"/>
                  </a:lnTo>
                  <a:cubicBezTo>
                    <a:pt x="11323" y="19328"/>
                    <a:pt x="13737" y="19558"/>
                    <a:pt x="13713" y="21368"/>
                  </a:cubicBezTo>
                  <a:cubicBezTo>
                    <a:pt x="13695" y="22907"/>
                    <a:pt x="12986" y="24036"/>
                    <a:pt x="11708" y="24469"/>
                  </a:cubicBezTo>
                  <a:cubicBezTo>
                    <a:pt x="10341" y="24930"/>
                    <a:pt x="8614" y="24469"/>
                    <a:pt x="7590" y="23468"/>
                  </a:cubicBezTo>
                  <a:cubicBezTo>
                    <a:pt x="6952" y="24084"/>
                    <a:pt x="6130" y="24486"/>
                    <a:pt x="5224" y="24586"/>
                  </a:cubicBezTo>
                  <a:cubicBezTo>
                    <a:pt x="6307" y="25154"/>
                    <a:pt x="7514" y="25491"/>
                    <a:pt x="8749" y="25616"/>
                  </a:cubicBezTo>
                  <a:cubicBezTo>
                    <a:pt x="12246" y="25971"/>
                    <a:pt x="16156" y="24592"/>
                    <a:pt x="18173" y="21646"/>
                  </a:cubicBezTo>
                  <a:cubicBezTo>
                    <a:pt x="18865" y="20647"/>
                    <a:pt x="19321" y="19464"/>
                    <a:pt x="19457" y="18126"/>
                  </a:cubicBezTo>
                  <a:cubicBezTo>
                    <a:pt x="19457" y="18108"/>
                    <a:pt x="19457" y="18091"/>
                    <a:pt x="19463" y="18073"/>
                  </a:cubicBezTo>
                  <a:cubicBezTo>
                    <a:pt x="18102" y="17559"/>
                    <a:pt x="16700" y="16570"/>
                    <a:pt x="15629" y="14914"/>
                  </a:cubicBezTo>
                  <a:cubicBezTo>
                    <a:pt x="13796" y="12098"/>
                    <a:pt x="14641" y="9425"/>
                    <a:pt x="14641" y="9425"/>
                  </a:cubicBezTo>
                  <a:cubicBezTo>
                    <a:pt x="14641" y="9425"/>
                    <a:pt x="9382" y="5621"/>
                    <a:pt x="9808" y="1864"/>
                  </a:cubicBezTo>
                  <a:cubicBezTo>
                    <a:pt x="9892" y="1119"/>
                    <a:pt x="10140" y="510"/>
                    <a:pt x="10488" y="0"/>
                  </a:cubicBezTo>
                  <a:cubicBezTo>
                    <a:pt x="9016" y="503"/>
                    <a:pt x="7454" y="1338"/>
                    <a:pt x="5922" y="2503"/>
                  </a:cubicBezTo>
                  <a:cubicBezTo>
                    <a:pt x="5863" y="2550"/>
                    <a:pt x="5792" y="2550"/>
                    <a:pt x="5739" y="2503"/>
                  </a:cubicBezTo>
                  <a:cubicBezTo>
                    <a:pt x="5709" y="2479"/>
                    <a:pt x="5679" y="2462"/>
                    <a:pt x="5644" y="2438"/>
                  </a:cubicBezTo>
                  <a:cubicBezTo>
                    <a:pt x="4071" y="1485"/>
                    <a:pt x="669" y="6774"/>
                    <a:pt x="0" y="7815"/>
                  </a:cubicBezTo>
                  <a:cubicBezTo>
                    <a:pt x="1213" y="6804"/>
                    <a:pt x="3307" y="5259"/>
                    <a:pt x="4899" y="5094"/>
                  </a:cubicBezTo>
                  <a:cubicBezTo>
                    <a:pt x="7230" y="4857"/>
                    <a:pt x="8028" y="4982"/>
                    <a:pt x="8028" y="4982"/>
                  </a:cubicBezTo>
                  <a:cubicBezTo>
                    <a:pt x="8093" y="4988"/>
                    <a:pt x="8140" y="5040"/>
                    <a:pt x="8158" y="5117"/>
                  </a:cubicBezTo>
                  <a:cubicBezTo>
                    <a:pt x="8448" y="6111"/>
                    <a:pt x="8980" y="6998"/>
                    <a:pt x="9636" y="7673"/>
                  </a:cubicBezTo>
                  <a:close/>
                  <a:moveTo>
                    <a:pt x="17723" y="19694"/>
                  </a:moveTo>
                  <a:cubicBezTo>
                    <a:pt x="17677" y="19677"/>
                    <a:pt x="17658" y="19629"/>
                    <a:pt x="17688" y="19587"/>
                  </a:cubicBezTo>
                  <a:cubicBezTo>
                    <a:pt x="17854" y="19363"/>
                    <a:pt x="18226" y="19279"/>
                    <a:pt x="18493" y="18883"/>
                  </a:cubicBezTo>
                  <a:cubicBezTo>
                    <a:pt x="18553" y="18801"/>
                    <a:pt x="18670" y="18861"/>
                    <a:pt x="18629" y="18954"/>
                  </a:cubicBezTo>
                  <a:cubicBezTo>
                    <a:pt x="18487" y="19292"/>
                    <a:pt x="18173" y="19830"/>
                    <a:pt x="17723" y="19694"/>
                  </a:cubicBezTo>
                  <a:close/>
                  <a:moveTo>
                    <a:pt x="17794" y="20090"/>
                  </a:moveTo>
                  <a:cubicBezTo>
                    <a:pt x="17907" y="20043"/>
                    <a:pt x="18013" y="19984"/>
                    <a:pt x="18120" y="19918"/>
                  </a:cubicBezTo>
                  <a:cubicBezTo>
                    <a:pt x="18250" y="19836"/>
                    <a:pt x="18362" y="20025"/>
                    <a:pt x="18244" y="20114"/>
                  </a:cubicBezTo>
                  <a:cubicBezTo>
                    <a:pt x="18073" y="20250"/>
                    <a:pt x="17759" y="20540"/>
                    <a:pt x="17529" y="20409"/>
                  </a:cubicBezTo>
                  <a:cubicBezTo>
                    <a:pt x="17488" y="20387"/>
                    <a:pt x="17475" y="20344"/>
                    <a:pt x="17493" y="20303"/>
                  </a:cubicBezTo>
                  <a:cubicBezTo>
                    <a:pt x="17552" y="20185"/>
                    <a:pt x="17682" y="20138"/>
                    <a:pt x="17794" y="200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79"/>
            <p:cNvSpPr/>
            <p:nvPr/>
          </p:nvSpPr>
          <p:spPr>
            <a:xfrm>
              <a:off x="4348825" y="1256700"/>
              <a:ext cx="60925" cy="156650"/>
            </a:xfrm>
            <a:custGeom>
              <a:avLst/>
              <a:gdLst/>
              <a:ahLst/>
              <a:cxnLst/>
              <a:rect l="l" t="t" r="r" b="b"/>
              <a:pathLst>
                <a:path w="2437" h="6266" extrusionOk="0">
                  <a:moveTo>
                    <a:pt x="1479" y="5976"/>
                  </a:moveTo>
                  <a:cubicBezTo>
                    <a:pt x="716" y="3479"/>
                    <a:pt x="1798" y="1710"/>
                    <a:pt x="2437" y="0"/>
                  </a:cubicBezTo>
                  <a:cubicBezTo>
                    <a:pt x="1136" y="1739"/>
                    <a:pt x="1" y="3899"/>
                    <a:pt x="337" y="6266"/>
                  </a:cubicBezTo>
                  <a:cubicBezTo>
                    <a:pt x="703" y="6153"/>
                    <a:pt x="1088" y="6053"/>
                    <a:pt x="1479" y="5976"/>
                  </a:cubicBezTo>
                  <a:close/>
                </a:path>
              </a:pathLst>
            </a:custGeom>
            <a:solidFill>
              <a:srgbClr val="AC5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79"/>
            <p:cNvSpPr/>
            <p:nvPr/>
          </p:nvSpPr>
          <p:spPr>
            <a:xfrm>
              <a:off x="4313750" y="1426175"/>
              <a:ext cx="45000" cy="127250"/>
            </a:xfrm>
            <a:custGeom>
              <a:avLst/>
              <a:gdLst/>
              <a:ahLst/>
              <a:cxnLst/>
              <a:rect l="l" t="t" r="r" b="b"/>
              <a:pathLst>
                <a:path w="1800" h="5090" extrusionOk="0">
                  <a:moveTo>
                    <a:pt x="1800" y="4172"/>
                  </a:moveTo>
                  <a:cubicBezTo>
                    <a:pt x="1705" y="3444"/>
                    <a:pt x="1551" y="1799"/>
                    <a:pt x="1729" y="1"/>
                  </a:cubicBezTo>
                  <a:cubicBezTo>
                    <a:pt x="1148" y="202"/>
                    <a:pt x="593" y="445"/>
                    <a:pt x="83" y="729"/>
                  </a:cubicBezTo>
                  <a:cubicBezTo>
                    <a:pt x="1" y="1598"/>
                    <a:pt x="78" y="2403"/>
                    <a:pt x="291" y="3160"/>
                  </a:cubicBezTo>
                  <a:cubicBezTo>
                    <a:pt x="481" y="3840"/>
                    <a:pt x="782" y="4479"/>
                    <a:pt x="1172" y="5089"/>
                  </a:cubicBezTo>
                  <a:cubicBezTo>
                    <a:pt x="1355" y="4846"/>
                    <a:pt x="1516" y="4491"/>
                    <a:pt x="1729" y="4202"/>
                  </a:cubicBezTo>
                  <a:cubicBezTo>
                    <a:pt x="1746" y="4178"/>
                    <a:pt x="1776" y="4172"/>
                    <a:pt x="1800" y="41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79"/>
            <p:cNvSpPr/>
            <p:nvPr/>
          </p:nvSpPr>
          <p:spPr>
            <a:xfrm>
              <a:off x="3965175" y="1719000"/>
              <a:ext cx="189175" cy="238450"/>
            </a:xfrm>
            <a:custGeom>
              <a:avLst/>
              <a:gdLst/>
              <a:ahLst/>
              <a:cxnLst/>
              <a:rect l="l" t="t" r="r" b="b"/>
              <a:pathLst>
                <a:path w="7567" h="9538" extrusionOk="0">
                  <a:moveTo>
                    <a:pt x="3408" y="6190"/>
                  </a:moveTo>
                  <a:cubicBezTo>
                    <a:pt x="1681" y="5693"/>
                    <a:pt x="658" y="5456"/>
                    <a:pt x="54" y="4934"/>
                  </a:cubicBezTo>
                  <a:cubicBezTo>
                    <a:pt x="13" y="5597"/>
                    <a:pt x="0" y="6231"/>
                    <a:pt x="36" y="6786"/>
                  </a:cubicBezTo>
                  <a:cubicBezTo>
                    <a:pt x="90" y="7774"/>
                    <a:pt x="237" y="8478"/>
                    <a:pt x="497" y="8490"/>
                  </a:cubicBezTo>
                  <a:cubicBezTo>
                    <a:pt x="516" y="8490"/>
                    <a:pt x="533" y="8490"/>
                    <a:pt x="551" y="8497"/>
                  </a:cubicBezTo>
                  <a:lnTo>
                    <a:pt x="6307" y="9537"/>
                  </a:lnTo>
                  <a:cubicBezTo>
                    <a:pt x="7566" y="6875"/>
                    <a:pt x="7099" y="3244"/>
                    <a:pt x="6828" y="60"/>
                  </a:cubicBezTo>
                  <a:lnTo>
                    <a:pt x="6597" y="1"/>
                  </a:lnTo>
                  <a:cubicBezTo>
                    <a:pt x="6266" y="1953"/>
                    <a:pt x="6555" y="5071"/>
                    <a:pt x="6526" y="5739"/>
                  </a:cubicBezTo>
                  <a:cubicBezTo>
                    <a:pt x="6490" y="6567"/>
                    <a:pt x="6526" y="7094"/>
                    <a:pt x="3408" y="61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79"/>
            <p:cNvSpPr/>
            <p:nvPr/>
          </p:nvSpPr>
          <p:spPr>
            <a:xfrm>
              <a:off x="4615325" y="1075525"/>
              <a:ext cx="527250" cy="665400"/>
            </a:xfrm>
            <a:custGeom>
              <a:avLst/>
              <a:gdLst/>
              <a:ahLst/>
              <a:cxnLst/>
              <a:rect l="l" t="t" r="r" b="b"/>
              <a:pathLst>
                <a:path w="21090" h="26616" extrusionOk="0">
                  <a:moveTo>
                    <a:pt x="9756" y="13855"/>
                  </a:moveTo>
                  <a:cubicBezTo>
                    <a:pt x="9565" y="15594"/>
                    <a:pt x="9991" y="17529"/>
                    <a:pt x="11104" y="18884"/>
                  </a:cubicBezTo>
                  <a:cubicBezTo>
                    <a:pt x="11205" y="19009"/>
                    <a:pt x="11151" y="19263"/>
                    <a:pt x="11021" y="19334"/>
                  </a:cubicBezTo>
                  <a:lnTo>
                    <a:pt x="11021" y="19334"/>
                  </a:lnTo>
                  <a:lnTo>
                    <a:pt x="9920" y="19990"/>
                  </a:lnTo>
                  <a:cubicBezTo>
                    <a:pt x="11323" y="19973"/>
                    <a:pt x="13737" y="20203"/>
                    <a:pt x="13713" y="22013"/>
                  </a:cubicBezTo>
                  <a:cubicBezTo>
                    <a:pt x="13695" y="23552"/>
                    <a:pt x="12986" y="24681"/>
                    <a:pt x="11708" y="25114"/>
                  </a:cubicBezTo>
                  <a:cubicBezTo>
                    <a:pt x="10341" y="25575"/>
                    <a:pt x="8614" y="25114"/>
                    <a:pt x="7590" y="24113"/>
                  </a:cubicBezTo>
                  <a:cubicBezTo>
                    <a:pt x="6952" y="24729"/>
                    <a:pt x="6130" y="25131"/>
                    <a:pt x="5224" y="25231"/>
                  </a:cubicBezTo>
                  <a:cubicBezTo>
                    <a:pt x="6307" y="25799"/>
                    <a:pt x="7514" y="26136"/>
                    <a:pt x="8749" y="26261"/>
                  </a:cubicBezTo>
                  <a:cubicBezTo>
                    <a:pt x="12246" y="26616"/>
                    <a:pt x="16156" y="25237"/>
                    <a:pt x="18173" y="22291"/>
                  </a:cubicBezTo>
                  <a:cubicBezTo>
                    <a:pt x="18865" y="21292"/>
                    <a:pt x="19321" y="20109"/>
                    <a:pt x="19457" y="18771"/>
                  </a:cubicBezTo>
                  <a:cubicBezTo>
                    <a:pt x="19463" y="18700"/>
                    <a:pt x="19487" y="18635"/>
                    <a:pt x="19522" y="18588"/>
                  </a:cubicBezTo>
                  <a:cubicBezTo>
                    <a:pt x="21090" y="16440"/>
                    <a:pt x="20126" y="13649"/>
                    <a:pt x="19149" y="10851"/>
                  </a:cubicBezTo>
                  <a:cubicBezTo>
                    <a:pt x="18469" y="8893"/>
                    <a:pt x="17789" y="6933"/>
                    <a:pt x="17919" y="5095"/>
                  </a:cubicBezTo>
                  <a:cubicBezTo>
                    <a:pt x="17996" y="4012"/>
                    <a:pt x="17860" y="3113"/>
                    <a:pt x="17540" y="2384"/>
                  </a:cubicBezTo>
                  <a:cubicBezTo>
                    <a:pt x="17120" y="1420"/>
                    <a:pt x="16380" y="764"/>
                    <a:pt x="15422" y="410"/>
                  </a:cubicBezTo>
                  <a:cubicBezTo>
                    <a:pt x="14452" y="48"/>
                    <a:pt x="13257" y="1"/>
                    <a:pt x="11943" y="255"/>
                  </a:cubicBezTo>
                  <a:cubicBezTo>
                    <a:pt x="10081" y="615"/>
                    <a:pt x="7975" y="1592"/>
                    <a:pt x="5922" y="3148"/>
                  </a:cubicBezTo>
                  <a:cubicBezTo>
                    <a:pt x="5863" y="3195"/>
                    <a:pt x="5792" y="3195"/>
                    <a:pt x="5739" y="3148"/>
                  </a:cubicBezTo>
                  <a:cubicBezTo>
                    <a:pt x="5709" y="3124"/>
                    <a:pt x="5679" y="3107"/>
                    <a:pt x="5644" y="3083"/>
                  </a:cubicBezTo>
                  <a:cubicBezTo>
                    <a:pt x="4071" y="2130"/>
                    <a:pt x="669" y="7419"/>
                    <a:pt x="0" y="8460"/>
                  </a:cubicBezTo>
                  <a:cubicBezTo>
                    <a:pt x="1213" y="7449"/>
                    <a:pt x="3307" y="5904"/>
                    <a:pt x="4899" y="5739"/>
                  </a:cubicBezTo>
                  <a:cubicBezTo>
                    <a:pt x="7230" y="5502"/>
                    <a:pt x="8028" y="5627"/>
                    <a:pt x="8028" y="5627"/>
                  </a:cubicBezTo>
                  <a:cubicBezTo>
                    <a:pt x="8093" y="5633"/>
                    <a:pt x="8140" y="5685"/>
                    <a:pt x="8158" y="5762"/>
                  </a:cubicBezTo>
                  <a:cubicBezTo>
                    <a:pt x="8448" y="6756"/>
                    <a:pt x="8980" y="7643"/>
                    <a:pt x="9636" y="8318"/>
                  </a:cubicBezTo>
                  <a:cubicBezTo>
                    <a:pt x="10299" y="8992"/>
                    <a:pt x="11086" y="9448"/>
                    <a:pt x="11902" y="9573"/>
                  </a:cubicBezTo>
                  <a:cubicBezTo>
                    <a:pt x="12093" y="9608"/>
                    <a:pt x="12085" y="9980"/>
                    <a:pt x="11897" y="10081"/>
                  </a:cubicBezTo>
                  <a:lnTo>
                    <a:pt x="11897" y="10081"/>
                  </a:lnTo>
                  <a:cubicBezTo>
                    <a:pt x="10619" y="10761"/>
                    <a:pt x="9920" y="12293"/>
                    <a:pt x="9756" y="13855"/>
                  </a:cubicBezTo>
                  <a:close/>
                  <a:moveTo>
                    <a:pt x="14499" y="2267"/>
                  </a:moveTo>
                  <a:cubicBezTo>
                    <a:pt x="14258" y="2255"/>
                    <a:pt x="14050" y="2000"/>
                    <a:pt x="13979" y="1787"/>
                  </a:cubicBezTo>
                  <a:cubicBezTo>
                    <a:pt x="13926" y="1639"/>
                    <a:pt x="14151" y="1574"/>
                    <a:pt x="14204" y="1716"/>
                  </a:cubicBezTo>
                  <a:cubicBezTo>
                    <a:pt x="14275" y="1912"/>
                    <a:pt x="14493" y="1994"/>
                    <a:pt x="14547" y="2196"/>
                  </a:cubicBezTo>
                  <a:cubicBezTo>
                    <a:pt x="14559" y="2231"/>
                    <a:pt x="14535" y="2272"/>
                    <a:pt x="14499" y="2267"/>
                  </a:cubicBezTo>
                  <a:close/>
                  <a:moveTo>
                    <a:pt x="14807" y="1846"/>
                  </a:moveTo>
                  <a:cubicBezTo>
                    <a:pt x="14712" y="1764"/>
                    <a:pt x="14618" y="1669"/>
                    <a:pt x="14559" y="1557"/>
                  </a:cubicBezTo>
                  <a:cubicBezTo>
                    <a:pt x="14523" y="1497"/>
                    <a:pt x="14600" y="1432"/>
                    <a:pt x="14648" y="1480"/>
                  </a:cubicBezTo>
                  <a:cubicBezTo>
                    <a:pt x="14861" y="1693"/>
                    <a:pt x="15173" y="1723"/>
                    <a:pt x="15192" y="1947"/>
                  </a:cubicBezTo>
                  <a:cubicBezTo>
                    <a:pt x="15198" y="1983"/>
                    <a:pt x="15168" y="2007"/>
                    <a:pt x="15138" y="2012"/>
                  </a:cubicBezTo>
                  <a:cubicBezTo>
                    <a:pt x="15003" y="2030"/>
                    <a:pt x="14902" y="1923"/>
                    <a:pt x="14807" y="1846"/>
                  </a:cubicBezTo>
                  <a:close/>
                  <a:moveTo>
                    <a:pt x="14731" y="906"/>
                  </a:moveTo>
                  <a:cubicBezTo>
                    <a:pt x="14725" y="899"/>
                    <a:pt x="14719" y="882"/>
                    <a:pt x="14731" y="877"/>
                  </a:cubicBezTo>
                  <a:cubicBezTo>
                    <a:pt x="15080" y="705"/>
                    <a:pt x="15536" y="1041"/>
                    <a:pt x="15790" y="1261"/>
                  </a:cubicBezTo>
                  <a:cubicBezTo>
                    <a:pt x="16068" y="1503"/>
                    <a:pt x="16541" y="1947"/>
                    <a:pt x="16494" y="2349"/>
                  </a:cubicBezTo>
                  <a:cubicBezTo>
                    <a:pt x="16487" y="2397"/>
                    <a:pt x="16423" y="2409"/>
                    <a:pt x="16393" y="2379"/>
                  </a:cubicBezTo>
                  <a:cubicBezTo>
                    <a:pt x="16281" y="2267"/>
                    <a:pt x="16233" y="2106"/>
                    <a:pt x="16145" y="1977"/>
                  </a:cubicBezTo>
                  <a:cubicBezTo>
                    <a:pt x="16025" y="1787"/>
                    <a:pt x="15883" y="1616"/>
                    <a:pt x="15719" y="1467"/>
                  </a:cubicBezTo>
                  <a:cubicBezTo>
                    <a:pt x="15558" y="1325"/>
                    <a:pt x="15386" y="1190"/>
                    <a:pt x="15192" y="1101"/>
                  </a:cubicBezTo>
                  <a:cubicBezTo>
                    <a:pt x="15032" y="1030"/>
                    <a:pt x="14878" y="994"/>
                    <a:pt x="14731" y="906"/>
                  </a:cubicBezTo>
                  <a:close/>
                  <a:moveTo>
                    <a:pt x="17688" y="20232"/>
                  </a:moveTo>
                  <a:cubicBezTo>
                    <a:pt x="17854" y="20008"/>
                    <a:pt x="18226" y="19924"/>
                    <a:pt x="18493" y="19528"/>
                  </a:cubicBezTo>
                  <a:cubicBezTo>
                    <a:pt x="18553" y="19446"/>
                    <a:pt x="18670" y="19506"/>
                    <a:pt x="18629" y="19599"/>
                  </a:cubicBezTo>
                  <a:cubicBezTo>
                    <a:pt x="18487" y="19937"/>
                    <a:pt x="18173" y="20475"/>
                    <a:pt x="17723" y="20339"/>
                  </a:cubicBezTo>
                  <a:cubicBezTo>
                    <a:pt x="17677" y="20322"/>
                    <a:pt x="17658" y="20274"/>
                    <a:pt x="17688" y="20232"/>
                  </a:cubicBezTo>
                  <a:close/>
                  <a:moveTo>
                    <a:pt x="17794" y="20735"/>
                  </a:moveTo>
                  <a:cubicBezTo>
                    <a:pt x="17907" y="20688"/>
                    <a:pt x="18013" y="20629"/>
                    <a:pt x="18120" y="20563"/>
                  </a:cubicBezTo>
                  <a:cubicBezTo>
                    <a:pt x="18250" y="20481"/>
                    <a:pt x="18362" y="20670"/>
                    <a:pt x="18244" y="20759"/>
                  </a:cubicBezTo>
                  <a:cubicBezTo>
                    <a:pt x="18073" y="20895"/>
                    <a:pt x="17759" y="21185"/>
                    <a:pt x="17529" y="21054"/>
                  </a:cubicBezTo>
                  <a:cubicBezTo>
                    <a:pt x="17488" y="21032"/>
                    <a:pt x="17475" y="20989"/>
                    <a:pt x="17493" y="20948"/>
                  </a:cubicBezTo>
                  <a:cubicBezTo>
                    <a:pt x="17552" y="20830"/>
                    <a:pt x="17682" y="20783"/>
                    <a:pt x="17794" y="207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6" name="Google Shape;4716;p79"/>
          <p:cNvGrpSpPr/>
          <p:nvPr/>
        </p:nvGrpSpPr>
        <p:grpSpPr>
          <a:xfrm>
            <a:off x="5808125" y="2612263"/>
            <a:ext cx="603575" cy="520900"/>
            <a:chOff x="3450350" y="2886200"/>
            <a:chExt cx="603575" cy="520900"/>
          </a:xfrm>
        </p:grpSpPr>
        <p:sp>
          <p:nvSpPr>
            <p:cNvPr id="4717" name="Google Shape;4717;p79"/>
            <p:cNvSpPr/>
            <p:nvPr/>
          </p:nvSpPr>
          <p:spPr>
            <a:xfrm>
              <a:off x="3450350" y="2886200"/>
              <a:ext cx="603575" cy="520900"/>
            </a:xfrm>
            <a:custGeom>
              <a:avLst/>
              <a:gdLst/>
              <a:ahLst/>
              <a:cxnLst/>
              <a:rect l="l" t="t" r="r" b="b"/>
              <a:pathLst>
                <a:path w="24143" h="20836" extrusionOk="0">
                  <a:moveTo>
                    <a:pt x="23735" y="36"/>
                  </a:moveTo>
                  <a:cubicBezTo>
                    <a:pt x="23717" y="1"/>
                    <a:pt x="23676" y="1"/>
                    <a:pt x="23610" y="42"/>
                  </a:cubicBezTo>
                  <a:cubicBezTo>
                    <a:pt x="22971" y="468"/>
                    <a:pt x="197" y="8619"/>
                    <a:pt x="131" y="8643"/>
                  </a:cubicBezTo>
                  <a:cubicBezTo>
                    <a:pt x="25" y="8678"/>
                    <a:pt x="1" y="8809"/>
                    <a:pt x="72" y="8932"/>
                  </a:cubicBezTo>
                  <a:cubicBezTo>
                    <a:pt x="119" y="9009"/>
                    <a:pt x="190" y="9063"/>
                    <a:pt x="268" y="9087"/>
                  </a:cubicBezTo>
                  <a:cubicBezTo>
                    <a:pt x="557" y="9194"/>
                    <a:pt x="4107" y="10500"/>
                    <a:pt x="5680" y="11441"/>
                  </a:cubicBezTo>
                  <a:cubicBezTo>
                    <a:pt x="5828" y="13014"/>
                    <a:pt x="6136" y="20203"/>
                    <a:pt x="6136" y="20220"/>
                  </a:cubicBezTo>
                  <a:cubicBezTo>
                    <a:pt x="6136" y="20350"/>
                    <a:pt x="6248" y="20474"/>
                    <a:pt x="6373" y="20509"/>
                  </a:cubicBezTo>
                  <a:cubicBezTo>
                    <a:pt x="6384" y="20509"/>
                    <a:pt x="6390" y="20516"/>
                    <a:pt x="6401" y="20516"/>
                  </a:cubicBezTo>
                  <a:cubicBezTo>
                    <a:pt x="6401" y="20522"/>
                    <a:pt x="6408" y="20522"/>
                    <a:pt x="6414" y="20528"/>
                  </a:cubicBezTo>
                  <a:cubicBezTo>
                    <a:pt x="6520" y="20629"/>
                    <a:pt x="6662" y="20640"/>
                    <a:pt x="6733" y="20563"/>
                  </a:cubicBezTo>
                  <a:lnTo>
                    <a:pt x="10051" y="16711"/>
                  </a:lnTo>
                  <a:cubicBezTo>
                    <a:pt x="10318" y="17044"/>
                    <a:pt x="10597" y="17386"/>
                    <a:pt x="10873" y="17729"/>
                  </a:cubicBezTo>
                  <a:cubicBezTo>
                    <a:pt x="11820" y="18901"/>
                    <a:pt x="12762" y="20072"/>
                    <a:pt x="13382" y="20705"/>
                  </a:cubicBezTo>
                  <a:cubicBezTo>
                    <a:pt x="13483" y="20812"/>
                    <a:pt x="13631" y="20836"/>
                    <a:pt x="13707" y="20758"/>
                  </a:cubicBezTo>
                  <a:cubicBezTo>
                    <a:pt x="13720" y="20752"/>
                    <a:pt x="13726" y="20741"/>
                    <a:pt x="13737" y="20722"/>
                  </a:cubicBezTo>
                  <a:cubicBezTo>
                    <a:pt x="13756" y="20687"/>
                    <a:pt x="18393" y="11867"/>
                    <a:pt x="21344" y="5751"/>
                  </a:cubicBezTo>
                  <a:lnTo>
                    <a:pt x="24090" y="408"/>
                  </a:lnTo>
                  <a:cubicBezTo>
                    <a:pt x="24143" y="313"/>
                    <a:pt x="24085" y="165"/>
                    <a:pt x="23971" y="83"/>
                  </a:cubicBezTo>
                  <a:cubicBezTo>
                    <a:pt x="23889" y="23"/>
                    <a:pt x="23801" y="12"/>
                    <a:pt x="23735" y="36"/>
                  </a:cubicBezTo>
                  <a:close/>
                  <a:moveTo>
                    <a:pt x="13885" y="8312"/>
                  </a:moveTo>
                  <a:cubicBezTo>
                    <a:pt x="13898" y="8323"/>
                    <a:pt x="13891" y="8312"/>
                    <a:pt x="13868" y="8288"/>
                  </a:cubicBezTo>
                  <a:cubicBezTo>
                    <a:pt x="13868" y="8276"/>
                    <a:pt x="13862" y="8258"/>
                    <a:pt x="13855" y="8247"/>
                  </a:cubicBezTo>
                  <a:cubicBezTo>
                    <a:pt x="13855" y="8235"/>
                    <a:pt x="13855" y="8217"/>
                    <a:pt x="13849" y="8205"/>
                  </a:cubicBezTo>
                  <a:cubicBezTo>
                    <a:pt x="13849" y="8129"/>
                    <a:pt x="13862" y="8063"/>
                    <a:pt x="13903" y="7993"/>
                  </a:cubicBezTo>
                  <a:cubicBezTo>
                    <a:pt x="13991" y="7845"/>
                    <a:pt x="14223" y="8004"/>
                    <a:pt x="14122" y="8146"/>
                  </a:cubicBezTo>
                  <a:cubicBezTo>
                    <a:pt x="14122" y="8146"/>
                    <a:pt x="14116" y="8164"/>
                    <a:pt x="14111" y="8164"/>
                  </a:cubicBezTo>
                  <a:lnTo>
                    <a:pt x="14111" y="8176"/>
                  </a:lnTo>
                  <a:cubicBezTo>
                    <a:pt x="14111" y="8181"/>
                    <a:pt x="14103" y="8187"/>
                    <a:pt x="14103" y="8193"/>
                  </a:cubicBezTo>
                  <a:lnTo>
                    <a:pt x="14103" y="8200"/>
                  </a:lnTo>
                  <a:cubicBezTo>
                    <a:pt x="14111" y="8264"/>
                    <a:pt x="14103" y="8329"/>
                    <a:pt x="14045" y="8383"/>
                  </a:cubicBezTo>
                  <a:cubicBezTo>
                    <a:pt x="14027" y="8400"/>
                    <a:pt x="13997" y="8413"/>
                    <a:pt x="13974" y="8400"/>
                  </a:cubicBezTo>
                  <a:cubicBezTo>
                    <a:pt x="13926" y="8377"/>
                    <a:pt x="13903" y="8353"/>
                    <a:pt x="13885" y="8312"/>
                  </a:cubicBezTo>
                  <a:close/>
                  <a:moveTo>
                    <a:pt x="13524" y="8927"/>
                  </a:moveTo>
                  <a:cubicBezTo>
                    <a:pt x="13530" y="9045"/>
                    <a:pt x="13335" y="9080"/>
                    <a:pt x="13300" y="8968"/>
                  </a:cubicBezTo>
                  <a:cubicBezTo>
                    <a:pt x="13264" y="8867"/>
                    <a:pt x="13246" y="8761"/>
                    <a:pt x="13229" y="8661"/>
                  </a:cubicBezTo>
                  <a:cubicBezTo>
                    <a:pt x="13199" y="8495"/>
                    <a:pt x="13453" y="8448"/>
                    <a:pt x="13483" y="8613"/>
                  </a:cubicBezTo>
                  <a:cubicBezTo>
                    <a:pt x="13500" y="8714"/>
                    <a:pt x="13524" y="8820"/>
                    <a:pt x="13524" y="8927"/>
                  </a:cubicBezTo>
                  <a:close/>
                  <a:moveTo>
                    <a:pt x="12803" y="9364"/>
                  </a:moveTo>
                  <a:cubicBezTo>
                    <a:pt x="12648" y="9287"/>
                    <a:pt x="12678" y="9033"/>
                    <a:pt x="12667" y="8886"/>
                  </a:cubicBezTo>
                  <a:cubicBezTo>
                    <a:pt x="12661" y="8761"/>
                    <a:pt x="12820" y="8738"/>
                    <a:pt x="12855" y="8856"/>
                  </a:cubicBezTo>
                  <a:cubicBezTo>
                    <a:pt x="12897" y="8992"/>
                    <a:pt x="13010" y="9222"/>
                    <a:pt x="12897" y="9353"/>
                  </a:cubicBezTo>
                  <a:cubicBezTo>
                    <a:pt x="12880" y="9371"/>
                    <a:pt x="12833" y="9382"/>
                    <a:pt x="12803" y="9364"/>
                  </a:cubicBezTo>
                  <a:close/>
                  <a:moveTo>
                    <a:pt x="4804" y="17357"/>
                  </a:moveTo>
                  <a:cubicBezTo>
                    <a:pt x="4864" y="17257"/>
                    <a:pt x="5017" y="17238"/>
                    <a:pt x="5106" y="17303"/>
                  </a:cubicBezTo>
                  <a:cubicBezTo>
                    <a:pt x="5194" y="17363"/>
                    <a:pt x="5237" y="17499"/>
                    <a:pt x="5172" y="17593"/>
                  </a:cubicBezTo>
                  <a:cubicBezTo>
                    <a:pt x="5172" y="17694"/>
                    <a:pt x="5082" y="17795"/>
                    <a:pt x="4970" y="17776"/>
                  </a:cubicBezTo>
                  <a:cubicBezTo>
                    <a:pt x="4882" y="17771"/>
                    <a:pt x="4798" y="17729"/>
                    <a:pt x="4757" y="17641"/>
                  </a:cubicBezTo>
                  <a:cubicBezTo>
                    <a:pt x="4710" y="17540"/>
                    <a:pt x="4751" y="17451"/>
                    <a:pt x="4804" y="17357"/>
                  </a:cubicBezTo>
                  <a:close/>
                  <a:moveTo>
                    <a:pt x="4727" y="14316"/>
                  </a:moveTo>
                  <a:cubicBezTo>
                    <a:pt x="4746" y="14150"/>
                    <a:pt x="4981" y="14174"/>
                    <a:pt x="4976" y="14340"/>
                  </a:cubicBezTo>
                  <a:cubicBezTo>
                    <a:pt x="4964" y="14736"/>
                    <a:pt x="5017" y="15121"/>
                    <a:pt x="5077" y="15512"/>
                  </a:cubicBezTo>
                  <a:cubicBezTo>
                    <a:pt x="5123" y="15824"/>
                    <a:pt x="5207" y="16151"/>
                    <a:pt x="5148" y="16463"/>
                  </a:cubicBezTo>
                  <a:cubicBezTo>
                    <a:pt x="5130" y="16564"/>
                    <a:pt x="5011" y="16582"/>
                    <a:pt x="4959" y="16498"/>
                  </a:cubicBezTo>
                  <a:cubicBezTo>
                    <a:pt x="4604" y="15908"/>
                    <a:pt x="4651" y="14979"/>
                    <a:pt x="4727" y="14316"/>
                  </a:cubicBezTo>
                  <a:close/>
                  <a:moveTo>
                    <a:pt x="18127" y="14204"/>
                  </a:moveTo>
                  <a:cubicBezTo>
                    <a:pt x="18251" y="14180"/>
                    <a:pt x="18376" y="14269"/>
                    <a:pt x="18398" y="14393"/>
                  </a:cubicBezTo>
                  <a:cubicBezTo>
                    <a:pt x="18422" y="14518"/>
                    <a:pt x="18334" y="14641"/>
                    <a:pt x="18209" y="14665"/>
                  </a:cubicBezTo>
                  <a:lnTo>
                    <a:pt x="18157" y="14671"/>
                  </a:lnTo>
                  <a:cubicBezTo>
                    <a:pt x="18086" y="14688"/>
                    <a:pt x="18021" y="14665"/>
                    <a:pt x="17967" y="14617"/>
                  </a:cubicBezTo>
                  <a:cubicBezTo>
                    <a:pt x="17926" y="14582"/>
                    <a:pt x="17896" y="14541"/>
                    <a:pt x="17890" y="14488"/>
                  </a:cubicBezTo>
                  <a:cubicBezTo>
                    <a:pt x="17879" y="14434"/>
                    <a:pt x="17890" y="14381"/>
                    <a:pt x="17914" y="14333"/>
                  </a:cubicBezTo>
                  <a:cubicBezTo>
                    <a:pt x="17950" y="14275"/>
                    <a:pt x="18002" y="14227"/>
                    <a:pt x="18073" y="14215"/>
                  </a:cubicBezTo>
                  <a:close/>
                  <a:moveTo>
                    <a:pt x="19435" y="11299"/>
                  </a:moveTo>
                  <a:cubicBezTo>
                    <a:pt x="19463" y="11217"/>
                    <a:pt x="19599" y="11245"/>
                    <a:pt x="19588" y="11335"/>
                  </a:cubicBezTo>
                  <a:cubicBezTo>
                    <a:pt x="19517" y="11761"/>
                    <a:pt x="19405" y="12151"/>
                    <a:pt x="19227" y="12547"/>
                  </a:cubicBezTo>
                  <a:cubicBezTo>
                    <a:pt x="19080" y="12885"/>
                    <a:pt x="18938" y="13369"/>
                    <a:pt x="18647" y="13618"/>
                  </a:cubicBezTo>
                  <a:cubicBezTo>
                    <a:pt x="18589" y="13666"/>
                    <a:pt x="18476" y="13636"/>
                    <a:pt x="18469" y="13552"/>
                  </a:cubicBezTo>
                  <a:cubicBezTo>
                    <a:pt x="18447" y="13180"/>
                    <a:pt x="18712" y="12807"/>
                    <a:pt x="18884" y="12488"/>
                  </a:cubicBezTo>
                  <a:cubicBezTo>
                    <a:pt x="19091" y="12104"/>
                    <a:pt x="19310" y="11714"/>
                    <a:pt x="19435" y="11299"/>
                  </a:cubicBezTo>
                  <a:close/>
                  <a:moveTo>
                    <a:pt x="11938" y="2650"/>
                  </a:moveTo>
                  <a:cubicBezTo>
                    <a:pt x="12022" y="2627"/>
                    <a:pt x="12110" y="2680"/>
                    <a:pt x="12151" y="2751"/>
                  </a:cubicBezTo>
                  <a:cubicBezTo>
                    <a:pt x="12164" y="2769"/>
                    <a:pt x="12170" y="2786"/>
                    <a:pt x="12175" y="2805"/>
                  </a:cubicBezTo>
                  <a:cubicBezTo>
                    <a:pt x="12175" y="2827"/>
                    <a:pt x="12175" y="2846"/>
                    <a:pt x="12170" y="2869"/>
                  </a:cubicBezTo>
                  <a:cubicBezTo>
                    <a:pt x="12158" y="2952"/>
                    <a:pt x="12099" y="3029"/>
                    <a:pt x="12009" y="3040"/>
                  </a:cubicBezTo>
                  <a:lnTo>
                    <a:pt x="11957" y="3040"/>
                  </a:lnTo>
                  <a:cubicBezTo>
                    <a:pt x="11910" y="3059"/>
                    <a:pt x="11856" y="3040"/>
                    <a:pt x="11815" y="3011"/>
                  </a:cubicBezTo>
                  <a:lnTo>
                    <a:pt x="11815" y="3011"/>
                  </a:lnTo>
                  <a:cubicBezTo>
                    <a:pt x="11774" y="2982"/>
                    <a:pt x="11744" y="2940"/>
                    <a:pt x="11732" y="2887"/>
                  </a:cubicBezTo>
                  <a:cubicBezTo>
                    <a:pt x="11725" y="2840"/>
                    <a:pt x="11732" y="2786"/>
                    <a:pt x="11761" y="2745"/>
                  </a:cubicBezTo>
                  <a:lnTo>
                    <a:pt x="11768" y="2739"/>
                  </a:lnTo>
                  <a:cubicBezTo>
                    <a:pt x="11796" y="2698"/>
                    <a:pt x="11839" y="2668"/>
                    <a:pt x="11886" y="2663"/>
                  </a:cubicBezTo>
                  <a:cubicBezTo>
                    <a:pt x="11903" y="2656"/>
                    <a:pt x="11921" y="2650"/>
                    <a:pt x="11938" y="2650"/>
                  </a:cubicBezTo>
                  <a:close/>
                  <a:moveTo>
                    <a:pt x="10720" y="3485"/>
                  </a:moveTo>
                  <a:cubicBezTo>
                    <a:pt x="10909" y="3414"/>
                    <a:pt x="11140" y="3294"/>
                    <a:pt x="11342" y="3348"/>
                  </a:cubicBezTo>
                  <a:cubicBezTo>
                    <a:pt x="11378" y="3354"/>
                    <a:pt x="11395" y="3414"/>
                    <a:pt x="11370" y="3449"/>
                  </a:cubicBezTo>
                  <a:cubicBezTo>
                    <a:pt x="11241" y="3608"/>
                    <a:pt x="10980" y="3644"/>
                    <a:pt x="10791" y="3698"/>
                  </a:cubicBezTo>
                  <a:cubicBezTo>
                    <a:pt x="10472" y="3786"/>
                    <a:pt x="10164" y="3898"/>
                    <a:pt x="9857" y="4017"/>
                  </a:cubicBezTo>
                  <a:cubicBezTo>
                    <a:pt x="9342" y="4212"/>
                    <a:pt x="8792" y="4430"/>
                    <a:pt x="8342" y="4763"/>
                  </a:cubicBezTo>
                  <a:cubicBezTo>
                    <a:pt x="8295" y="4804"/>
                    <a:pt x="8230" y="4727"/>
                    <a:pt x="8277" y="4686"/>
                  </a:cubicBezTo>
                  <a:cubicBezTo>
                    <a:pt x="8703" y="4288"/>
                    <a:pt x="9235" y="4053"/>
                    <a:pt x="9767" y="3840"/>
                  </a:cubicBezTo>
                  <a:cubicBezTo>
                    <a:pt x="10081" y="3715"/>
                    <a:pt x="10406" y="3608"/>
                    <a:pt x="10720" y="3485"/>
                  </a:cubicBezTo>
                  <a:close/>
                  <a:moveTo>
                    <a:pt x="5556" y="9028"/>
                  </a:moveTo>
                  <a:cubicBezTo>
                    <a:pt x="5514" y="9216"/>
                    <a:pt x="5355" y="9341"/>
                    <a:pt x="5237" y="9483"/>
                  </a:cubicBezTo>
                  <a:cubicBezTo>
                    <a:pt x="5095" y="9655"/>
                    <a:pt x="4828" y="9483"/>
                    <a:pt x="4946" y="9282"/>
                  </a:cubicBezTo>
                  <a:cubicBezTo>
                    <a:pt x="5059" y="9099"/>
                    <a:pt x="5243" y="8891"/>
                    <a:pt x="5473" y="8903"/>
                  </a:cubicBezTo>
                  <a:cubicBezTo>
                    <a:pt x="5544" y="8903"/>
                    <a:pt x="5573" y="8974"/>
                    <a:pt x="5556" y="9028"/>
                  </a:cubicBezTo>
                  <a:close/>
                  <a:moveTo>
                    <a:pt x="5663" y="9992"/>
                  </a:moveTo>
                  <a:cubicBezTo>
                    <a:pt x="5639" y="9939"/>
                    <a:pt x="5644" y="9874"/>
                    <a:pt x="5674" y="9825"/>
                  </a:cubicBezTo>
                  <a:cubicBezTo>
                    <a:pt x="5762" y="9696"/>
                    <a:pt x="5876" y="9584"/>
                    <a:pt x="5982" y="9465"/>
                  </a:cubicBezTo>
                  <a:cubicBezTo>
                    <a:pt x="6076" y="9358"/>
                    <a:pt x="6218" y="9170"/>
                    <a:pt x="6373" y="9158"/>
                  </a:cubicBezTo>
                  <a:cubicBezTo>
                    <a:pt x="6455" y="9151"/>
                    <a:pt x="6526" y="9205"/>
                    <a:pt x="6520" y="9293"/>
                  </a:cubicBezTo>
                  <a:cubicBezTo>
                    <a:pt x="6508" y="9448"/>
                    <a:pt x="6349" y="9601"/>
                    <a:pt x="6248" y="9708"/>
                  </a:cubicBezTo>
                  <a:cubicBezTo>
                    <a:pt x="6141" y="9820"/>
                    <a:pt x="6041" y="9945"/>
                    <a:pt x="5917" y="10046"/>
                  </a:cubicBezTo>
                  <a:cubicBezTo>
                    <a:pt x="5876" y="10081"/>
                    <a:pt x="5811" y="10098"/>
                    <a:pt x="5757" y="10074"/>
                  </a:cubicBezTo>
                  <a:cubicBezTo>
                    <a:pt x="5745" y="10074"/>
                    <a:pt x="5740" y="10068"/>
                    <a:pt x="5734" y="10068"/>
                  </a:cubicBezTo>
                  <a:lnTo>
                    <a:pt x="5734" y="10068"/>
                  </a:lnTo>
                  <a:cubicBezTo>
                    <a:pt x="5698" y="10051"/>
                    <a:pt x="5674" y="10027"/>
                    <a:pt x="5663" y="9992"/>
                  </a:cubicBezTo>
                  <a:close/>
                  <a:moveTo>
                    <a:pt x="12506" y="17854"/>
                  </a:moveTo>
                  <a:cubicBezTo>
                    <a:pt x="12506" y="17847"/>
                    <a:pt x="12501" y="17841"/>
                    <a:pt x="12489" y="17836"/>
                  </a:cubicBezTo>
                  <a:cubicBezTo>
                    <a:pt x="12465" y="17806"/>
                    <a:pt x="12459" y="17765"/>
                    <a:pt x="12454" y="17724"/>
                  </a:cubicBezTo>
                  <a:cubicBezTo>
                    <a:pt x="12448" y="17653"/>
                    <a:pt x="12454" y="17576"/>
                    <a:pt x="12484" y="17505"/>
                  </a:cubicBezTo>
                  <a:cubicBezTo>
                    <a:pt x="12542" y="17339"/>
                    <a:pt x="12625" y="17167"/>
                    <a:pt x="12809" y="17115"/>
                  </a:cubicBezTo>
                  <a:cubicBezTo>
                    <a:pt x="12850" y="17102"/>
                    <a:pt x="12897" y="17137"/>
                    <a:pt x="12904" y="17180"/>
                  </a:cubicBezTo>
                  <a:cubicBezTo>
                    <a:pt x="12915" y="17315"/>
                    <a:pt x="12850" y="17421"/>
                    <a:pt x="12797" y="17546"/>
                  </a:cubicBezTo>
                  <a:cubicBezTo>
                    <a:pt x="12773" y="17593"/>
                    <a:pt x="12749" y="17641"/>
                    <a:pt x="12732" y="17694"/>
                  </a:cubicBezTo>
                  <a:cubicBezTo>
                    <a:pt x="12726" y="17718"/>
                    <a:pt x="12726" y="17735"/>
                    <a:pt x="12726" y="17759"/>
                  </a:cubicBezTo>
                  <a:cubicBezTo>
                    <a:pt x="12726" y="17765"/>
                    <a:pt x="12719" y="17771"/>
                    <a:pt x="12719" y="17771"/>
                  </a:cubicBezTo>
                  <a:cubicBezTo>
                    <a:pt x="12749" y="17883"/>
                    <a:pt x="12607" y="17972"/>
                    <a:pt x="12530" y="17877"/>
                  </a:cubicBezTo>
                  <a:cubicBezTo>
                    <a:pt x="12519" y="17871"/>
                    <a:pt x="12513" y="17860"/>
                    <a:pt x="12506" y="17854"/>
                  </a:cubicBezTo>
                  <a:close/>
                  <a:moveTo>
                    <a:pt x="13022" y="18600"/>
                  </a:moveTo>
                  <a:cubicBezTo>
                    <a:pt x="12939" y="18428"/>
                    <a:pt x="13039" y="18174"/>
                    <a:pt x="13110" y="18008"/>
                  </a:cubicBezTo>
                  <a:cubicBezTo>
                    <a:pt x="13205" y="17812"/>
                    <a:pt x="13287" y="17593"/>
                    <a:pt x="13483" y="17487"/>
                  </a:cubicBezTo>
                  <a:cubicBezTo>
                    <a:pt x="13548" y="17451"/>
                    <a:pt x="13631" y="17511"/>
                    <a:pt x="13625" y="17582"/>
                  </a:cubicBezTo>
                  <a:cubicBezTo>
                    <a:pt x="13601" y="17776"/>
                    <a:pt x="13477" y="17937"/>
                    <a:pt x="13394" y="18108"/>
                  </a:cubicBezTo>
                  <a:cubicBezTo>
                    <a:pt x="13323" y="18273"/>
                    <a:pt x="13276" y="18422"/>
                    <a:pt x="13235" y="18593"/>
                  </a:cubicBezTo>
                  <a:cubicBezTo>
                    <a:pt x="13210" y="18693"/>
                    <a:pt x="13057" y="18688"/>
                    <a:pt x="13022" y="18600"/>
                  </a:cubicBezTo>
                  <a:close/>
                  <a:moveTo>
                    <a:pt x="935" y="8891"/>
                  </a:moveTo>
                  <a:lnTo>
                    <a:pt x="935" y="8891"/>
                  </a:lnTo>
                  <a:cubicBezTo>
                    <a:pt x="3616" y="7933"/>
                    <a:pt x="15648" y="3614"/>
                    <a:pt x="21174" y="1550"/>
                  </a:cubicBezTo>
                  <a:lnTo>
                    <a:pt x="5745" y="10985"/>
                  </a:lnTo>
                  <a:cubicBezTo>
                    <a:pt x="5740" y="10991"/>
                    <a:pt x="5727" y="10997"/>
                    <a:pt x="5721" y="11004"/>
                  </a:cubicBezTo>
                  <a:cubicBezTo>
                    <a:pt x="4432" y="10258"/>
                    <a:pt x="2078" y="9329"/>
                    <a:pt x="935" y="8891"/>
                  </a:cubicBezTo>
                  <a:close/>
                  <a:moveTo>
                    <a:pt x="6130" y="11406"/>
                  </a:moveTo>
                  <a:lnTo>
                    <a:pt x="6130" y="11406"/>
                  </a:lnTo>
                  <a:cubicBezTo>
                    <a:pt x="6130" y="11394"/>
                    <a:pt x="6130" y="11382"/>
                    <a:pt x="6124" y="11364"/>
                  </a:cubicBezTo>
                  <a:lnTo>
                    <a:pt x="22019" y="1645"/>
                  </a:lnTo>
                  <a:lnTo>
                    <a:pt x="8467" y="14440"/>
                  </a:lnTo>
                  <a:cubicBezTo>
                    <a:pt x="8407" y="14440"/>
                    <a:pt x="8353" y="14475"/>
                    <a:pt x="8336" y="14529"/>
                  </a:cubicBezTo>
                  <a:cubicBezTo>
                    <a:pt x="8028" y="15256"/>
                    <a:pt x="7473" y="16635"/>
                    <a:pt x="6976" y="17912"/>
                  </a:cubicBezTo>
                  <a:cubicBezTo>
                    <a:pt x="6821" y="18303"/>
                    <a:pt x="6674" y="18688"/>
                    <a:pt x="6543" y="19043"/>
                  </a:cubicBezTo>
                  <a:cubicBezTo>
                    <a:pt x="6444" y="16801"/>
                    <a:pt x="6236" y="12364"/>
                    <a:pt x="6130" y="11406"/>
                  </a:cubicBezTo>
                  <a:close/>
                  <a:moveTo>
                    <a:pt x="6887" y="19569"/>
                  </a:moveTo>
                  <a:lnTo>
                    <a:pt x="6887" y="19569"/>
                  </a:lnTo>
                  <a:cubicBezTo>
                    <a:pt x="7047" y="19149"/>
                    <a:pt x="7225" y="18676"/>
                    <a:pt x="7413" y="18185"/>
                  </a:cubicBezTo>
                  <a:cubicBezTo>
                    <a:pt x="7864" y="17038"/>
                    <a:pt x="8348" y="15831"/>
                    <a:pt x="8661" y="15067"/>
                  </a:cubicBezTo>
                  <a:cubicBezTo>
                    <a:pt x="8964" y="15398"/>
                    <a:pt x="9325" y="15824"/>
                    <a:pt x="9709" y="16293"/>
                  </a:cubicBezTo>
                  <a:close/>
                  <a:moveTo>
                    <a:pt x="13524" y="19842"/>
                  </a:moveTo>
                  <a:lnTo>
                    <a:pt x="13524" y="19842"/>
                  </a:lnTo>
                  <a:cubicBezTo>
                    <a:pt x="13500" y="19889"/>
                    <a:pt x="13500" y="19954"/>
                    <a:pt x="13524" y="20012"/>
                  </a:cubicBezTo>
                  <a:cubicBezTo>
                    <a:pt x="13489" y="20083"/>
                    <a:pt x="13459" y="20143"/>
                    <a:pt x="13429" y="20190"/>
                  </a:cubicBezTo>
                  <a:cubicBezTo>
                    <a:pt x="12844" y="19551"/>
                    <a:pt x="12022" y="18529"/>
                    <a:pt x="11200" y="17511"/>
                  </a:cubicBezTo>
                  <a:cubicBezTo>
                    <a:pt x="10851" y="17079"/>
                    <a:pt x="10507" y="16653"/>
                    <a:pt x="10176" y="16250"/>
                  </a:cubicBezTo>
                  <a:cubicBezTo>
                    <a:pt x="10171" y="16244"/>
                    <a:pt x="10171" y="16244"/>
                    <a:pt x="10171" y="16239"/>
                  </a:cubicBezTo>
                  <a:cubicBezTo>
                    <a:pt x="9696" y="15665"/>
                    <a:pt x="9259" y="15144"/>
                    <a:pt x="8899" y="14753"/>
                  </a:cubicBezTo>
                  <a:lnTo>
                    <a:pt x="22949" y="149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79"/>
            <p:cNvSpPr/>
            <p:nvPr/>
          </p:nvSpPr>
          <p:spPr>
            <a:xfrm>
              <a:off x="3672800" y="2923625"/>
              <a:ext cx="351275" cy="467325"/>
            </a:xfrm>
            <a:custGeom>
              <a:avLst/>
              <a:gdLst/>
              <a:ahLst/>
              <a:cxnLst/>
              <a:rect l="l" t="t" r="r" b="b"/>
              <a:pathLst>
                <a:path w="14051" h="18693" extrusionOk="0">
                  <a:moveTo>
                    <a:pt x="14051" y="0"/>
                  </a:moveTo>
                  <a:lnTo>
                    <a:pt x="1" y="13256"/>
                  </a:lnTo>
                  <a:cubicBezTo>
                    <a:pt x="361" y="13647"/>
                    <a:pt x="798" y="14168"/>
                    <a:pt x="1273" y="14742"/>
                  </a:cubicBezTo>
                  <a:cubicBezTo>
                    <a:pt x="1273" y="14747"/>
                    <a:pt x="1273" y="14747"/>
                    <a:pt x="1278" y="14753"/>
                  </a:cubicBezTo>
                  <a:cubicBezTo>
                    <a:pt x="1609" y="15156"/>
                    <a:pt x="1953" y="15582"/>
                    <a:pt x="2302" y="16014"/>
                  </a:cubicBezTo>
                  <a:cubicBezTo>
                    <a:pt x="3124" y="17032"/>
                    <a:pt x="3946" y="18054"/>
                    <a:pt x="4531" y="18693"/>
                  </a:cubicBezTo>
                  <a:cubicBezTo>
                    <a:pt x="4561" y="18646"/>
                    <a:pt x="4591" y="18586"/>
                    <a:pt x="4626" y="18515"/>
                  </a:cubicBezTo>
                  <a:cubicBezTo>
                    <a:pt x="4602" y="18457"/>
                    <a:pt x="4602" y="18392"/>
                    <a:pt x="4626" y="18345"/>
                  </a:cubicBezTo>
                  <a:close/>
                  <a:moveTo>
                    <a:pt x="4006" y="15683"/>
                  </a:moveTo>
                  <a:cubicBezTo>
                    <a:pt x="4017" y="15818"/>
                    <a:pt x="3952" y="15924"/>
                    <a:pt x="3899" y="16049"/>
                  </a:cubicBezTo>
                  <a:cubicBezTo>
                    <a:pt x="3875" y="16096"/>
                    <a:pt x="3851" y="16144"/>
                    <a:pt x="3834" y="16197"/>
                  </a:cubicBezTo>
                  <a:cubicBezTo>
                    <a:pt x="3828" y="16221"/>
                    <a:pt x="3828" y="16238"/>
                    <a:pt x="3828" y="16262"/>
                  </a:cubicBezTo>
                  <a:cubicBezTo>
                    <a:pt x="3828" y="16268"/>
                    <a:pt x="3821" y="16274"/>
                    <a:pt x="3821" y="16274"/>
                  </a:cubicBezTo>
                  <a:cubicBezTo>
                    <a:pt x="3851" y="16386"/>
                    <a:pt x="3709" y="16475"/>
                    <a:pt x="3632" y="16380"/>
                  </a:cubicBezTo>
                  <a:cubicBezTo>
                    <a:pt x="3621" y="16374"/>
                    <a:pt x="3615" y="16363"/>
                    <a:pt x="3608" y="16357"/>
                  </a:cubicBezTo>
                  <a:cubicBezTo>
                    <a:pt x="3608" y="16350"/>
                    <a:pt x="3603" y="16344"/>
                    <a:pt x="3591" y="16339"/>
                  </a:cubicBezTo>
                  <a:cubicBezTo>
                    <a:pt x="3567" y="16309"/>
                    <a:pt x="3561" y="16268"/>
                    <a:pt x="3556" y="16227"/>
                  </a:cubicBezTo>
                  <a:cubicBezTo>
                    <a:pt x="3550" y="16156"/>
                    <a:pt x="3556" y="16079"/>
                    <a:pt x="3586" y="16008"/>
                  </a:cubicBezTo>
                  <a:cubicBezTo>
                    <a:pt x="3644" y="15842"/>
                    <a:pt x="3727" y="15670"/>
                    <a:pt x="3911" y="15618"/>
                  </a:cubicBezTo>
                  <a:cubicBezTo>
                    <a:pt x="3952" y="15605"/>
                    <a:pt x="3999" y="15640"/>
                    <a:pt x="4006" y="15683"/>
                  </a:cubicBezTo>
                  <a:close/>
                  <a:moveTo>
                    <a:pt x="4585" y="15990"/>
                  </a:moveTo>
                  <a:cubicBezTo>
                    <a:pt x="4650" y="15954"/>
                    <a:pt x="4733" y="16014"/>
                    <a:pt x="4727" y="16085"/>
                  </a:cubicBezTo>
                  <a:cubicBezTo>
                    <a:pt x="4703" y="16279"/>
                    <a:pt x="4579" y="16440"/>
                    <a:pt x="4496" y="16611"/>
                  </a:cubicBezTo>
                  <a:cubicBezTo>
                    <a:pt x="4425" y="16776"/>
                    <a:pt x="4378" y="16925"/>
                    <a:pt x="4337" y="17096"/>
                  </a:cubicBezTo>
                  <a:cubicBezTo>
                    <a:pt x="4312" y="17196"/>
                    <a:pt x="4159" y="17191"/>
                    <a:pt x="4124" y="17103"/>
                  </a:cubicBezTo>
                  <a:cubicBezTo>
                    <a:pt x="4041" y="16931"/>
                    <a:pt x="4141" y="16677"/>
                    <a:pt x="4212" y="16511"/>
                  </a:cubicBezTo>
                  <a:cubicBezTo>
                    <a:pt x="4307" y="16315"/>
                    <a:pt x="4389" y="16096"/>
                    <a:pt x="4585" y="1599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79"/>
            <p:cNvSpPr/>
            <p:nvPr/>
          </p:nvSpPr>
          <p:spPr>
            <a:xfrm>
              <a:off x="3603450" y="2927300"/>
              <a:ext cx="397375" cy="434975"/>
            </a:xfrm>
            <a:custGeom>
              <a:avLst/>
              <a:gdLst/>
              <a:ahLst/>
              <a:cxnLst/>
              <a:rect l="l" t="t" r="r" b="b"/>
              <a:pathLst>
                <a:path w="15895" h="17399" extrusionOk="0">
                  <a:moveTo>
                    <a:pt x="2343" y="12796"/>
                  </a:moveTo>
                  <a:lnTo>
                    <a:pt x="15895" y="1"/>
                  </a:lnTo>
                  <a:lnTo>
                    <a:pt x="0" y="9720"/>
                  </a:lnTo>
                  <a:cubicBezTo>
                    <a:pt x="6" y="9738"/>
                    <a:pt x="6" y="9750"/>
                    <a:pt x="6" y="9762"/>
                  </a:cubicBezTo>
                  <a:cubicBezTo>
                    <a:pt x="112" y="10720"/>
                    <a:pt x="320" y="15157"/>
                    <a:pt x="419" y="17399"/>
                  </a:cubicBezTo>
                  <a:cubicBezTo>
                    <a:pt x="550" y="17044"/>
                    <a:pt x="697" y="16659"/>
                    <a:pt x="852" y="16268"/>
                  </a:cubicBezTo>
                  <a:cubicBezTo>
                    <a:pt x="1349" y="14991"/>
                    <a:pt x="1904" y="13612"/>
                    <a:pt x="2212" y="12885"/>
                  </a:cubicBezTo>
                  <a:cubicBezTo>
                    <a:pt x="2229" y="12831"/>
                    <a:pt x="2283" y="12796"/>
                    <a:pt x="2343" y="12796"/>
                  </a:cubicBezTo>
                  <a:close/>
                  <a:moveTo>
                    <a:pt x="6679" y="7720"/>
                  </a:moveTo>
                  <a:cubicBezTo>
                    <a:pt x="6524" y="7643"/>
                    <a:pt x="6554" y="7389"/>
                    <a:pt x="6543" y="7242"/>
                  </a:cubicBezTo>
                  <a:cubicBezTo>
                    <a:pt x="6537" y="7117"/>
                    <a:pt x="6696" y="7094"/>
                    <a:pt x="6731" y="7212"/>
                  </a:cubicBezTo>
                  <a:cubicBezTo>
                    <a:pt x="6773" y="7348"/>
                    <a:pt x="6886" y="7578"/>
                    <a:pt x="6773" y="7709"/>
                  </a:cubicBezTo>
                  <a:cubicBezTo>
                    <a:pt x="6756" y="7727"/>
                    <a:pt x="6709" y="7738"/>
                    <a:pt x="6679" y="7720"/>
                  </a:cubicBezTo>
                  <a:close/>
                  <a:moveTo>
                    <a:pt x="7176" y="7324"/>
                  </a:moveTo>
                  <a:cubicBezTo>
                    <a:pt x="7140" y="7223"/>
                    <a:pt x="7122" y="7117"/>
                    <a:pt x="7105" y="7017"/>
                  </a:cubicBezTo>
                  <a:cubicBezTo>
                    <a:pt x="7075" y="6851"/>
                    <a:pt x="7329" y="6804"/>
                    <a:pt x="7359" y="6969"/>
                  </a:cubicBezTo>
                  <a:cubicBezTo>
                    <a:pt x="7376" y="7070"/>
                    <a:pt x="7400" y="7176"/>
                    <a:pt x="7400" y="7283"/>
                  </a:cubicBezTo>
                  <a:cubicBezTo>
                    <a:pt x="7406" y="7401"/>
                    <a:pt x="7211" y="7436"/>
                    <a:pt x="7176" y="7324"/>
                  </a:cubicBezTo>
                  <a:close/>
                  <a:moveTo>
                    <a:pt x="7850" y="6756"/>
                  </a:moveTo>
                  <a:cubicBezTo>
                    <a:pt x="7802" y="6733"/>
                    <a:pt x="7779" y="6709"/>
                    <a:pt x="7761" y="6668"/>
                  </a:cubicBezTo>
                  <a:cubicBezTo>
                    <a:pt x="7774" y="6679"/>
                    <a:pt x="7767" y="6668"/>
                    <a:pt x="7744" y="6644"/>
                  </a:cubicBezTo>
                  <a:cubicBezTo>
                    <a:pt x="7744" y="6632"/>
                    <a:pt x="7738" y="6614"/>
                    <a:pt x="7731" y="6603"/>
                  </a:cubicBezTo>
                  <a:cubicBezTo>
                    <a:pt x="7731" y="6591"/>
                    <a:pt x="7731" y="6573"/>
                    <a:pt x="7725" y="6561"/>
                  </a:cubicBezTo>
                  <a:cubicBezTo>
                    <a:pt x="7725" y="6485"/>
                    <a:pt x="7738" y="6419"/>
                    <a:pt x="7779" y="6349"/>
                  </a:cubicBezTo>
                  <a:cubicBezTo>
                    <a:pt x="7867" y="6201"/>
                    <a:pt x="8099" y="6360"/>
                    <a:pt x="7998" y="6502"/>
                  </a:cubicBezTo>
                  <a:cubicBezTo>
                    <a:pt x="7998" y="6502"/>
                    <a:pt x="7992" y="6520"/>
                    <a:pt x="7987" y="6520"/>
                  </a:cubicBezTo>
                  <a:lnTo>
                    <a:pt x="7987" y="6532"/>
                  </a:lnTo>
                  <a:cubicBezTo>
                    <a:pt x="7987" y="6537"/>
                    <a:pt x="7979" y="6543"/>
                    <a:pt x="7979" y="6549"/>
                  </a:cubicBezTo>
                  <a:lnTo>
                    <a:pt x="7979" y="6556"/>
                  </a:lnTo>
                  <a:cubicBezTo>
                    <a:pt x="7987" y="6620"/>
                    <a:pt x="7979" y="6685"/>
                    <a:pt x="7921" y="6739"/>
                  </a:cubicBezTo>
                  <a:cubicBezTo>
                    <a:pt x="7903" y="6756"/>
                    <a:pt x="7873" y="6769"/>
                    <a:pt x="7850" y="67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79"/>
            <p:cNvSpPr/>
            <p:nvPr/>
          </p:nvSpPr>
          <p:spPr>
            <a:xfrm>
              <a:off x="3473725" y="2924925"/>
              <a:ext cx="505975" cy="236375"/>
            </a:xfrm>
            <a:custGeom>
              <a:avLst/>
              <a:gdLst/>
              <a:ahLst/>
              <a:cxnLst/>
              <a:rect l="l" t="t" r="r" b="b"/>
              <a:pathLst>
                <a:path w="20239" h="9455" extrusionOk="0">
                  <a:moveTo>
                    <a:pt x="4810" y="9436"/>
                  </a:moveTo>
                  <a:lnTo>
                    <a:pt x="20239" y="1"/>
                  </a:lnTo>
                  <a:cubicBezTo>
                    <a:pt x="14713" y="2065"/>
                    <a:pt x="2681" y="6384"/>
                    <a:pt x="0" y="7342"/>
                  </a:cubicBezTo>
                  <a:cubicBezTo>
                    <a:pt x="1143" y="7780"/>
                    <a:pt x="3497" y="8709"/>
                    <a:pt x="4786" y="9455"/>
                  </a:cubicBezTo>
                  <a:cubicBezTo>
                    <a:pt x="4792" y="9448"/>
                    <a:pt x="4805" y="9442"/>
                    <a:pt x="4810" y="9436"/>
                  </a:cubicBezTo>
                  <a:close/>
                  <a:moveTo>
                    <a:pt x="4538" y="7354"/>
                  </a:moveTo>
                  <a:cubicBezTo>
                    <a:pt x="4609" y="7354"/>
                    <a:pt x="4638" y="7425"/>
                    <a:pt x="4621" y="7479"/>
                  </a:cubicBezTo>
                  <a:cubicBezTo>
                    <a:pt x="4579" y="7667"/>
                    <a:pt x="4420" y="7792"/>
                    <a:pt x="4302" y="7934"/>
                  </a:cubicBezTo>
                  <a:cubicBezTo>
                    <a:pt x="4160" y="8106"/>
                    <a:pt x="3893" y="7934"/>
                    <a:pt x="4011" y="7733"/>
                  </a:cubicBezTo>
                  <a:cubicBezTo>
                    <a:pt x="4124" y="7550"/>
                    <a:pt x="4308" y="7342"/>
                    <a:pt x="4538" y="7354"/>
                  </a:cubicBezTo>
                  <a:close/>
                  <a:moveTo>
                    <a:pt x="5585" y="7744"/>
                  </a:moveTo>
                  <a:cubicBezTo>
                    <a:pt x="5573" y="7899"/>
                    <a:pt x="5414" y="8052"/>
                    <a:pt x="5313" y="8159"/>
                  </a:cubicBezTo>
                  <a:cubicBezTo>
                    <a:pt x="5206" y="8271"/>
                    <a:pt x="5106" y="8396"/>
                    <a:pt x="4982" y="8497"/>
                  </a:cubicBezTo>
                  <a:cubicBezTo>
                    <a:pt x="4941" y="8532"/>
                    <a:pt x="4876" y="8549"/>
                    <a:pt x="4822" y="8525"/>
                  </a:cubicBezTo>
                  <a:cubicBezTo>
                    <a:pt x="4810" y="8525"/>
                    <a:pt x="4805" y="8519"/>
                    <a:pt x="4799" y="8519"/>
                  </a:cubicBezTo>
                  <a:lnTo>
                    <a:pt x="4799" y="8519"/>
                  </a:lnTo>
                  <a:cubicBezTo>
                    <a:pt x="4763" y="8502"/>
                    <a:pt x="4739" y="8478"/>
                    <a:pt x="4728" y="8443"/>
                  </a:cubicBezTo>
                  <a:cubicBezTo>
                    <a:pt x="4704" y="8390"/>
                    <a:pt x="4709" y="8325"/>
                    <a:pt x="4739" y="8276"/>
                  </a:cubicBezTo>
                  <a:cubicBezTo>
                    <a:pt x="4827" y="8147"/>
                    <a:pt x="4941" y="8035"/>
                    <a:pt x="5047" y="7916"/>
                  </a:cubicBezTo>
                  <a:cubicBezTo>
                    <a:pt x="5141" y="7809"/>
                    <a:pt x="5283" y="7621"/>
                    <a:pt x="5438" y="7609"/>
                  </a:cubicBezTo>
                  <a:cubicBezTo>
                    <a:pt x="5520" y="7602"/>
                    <a:pt x="5591" y="7656"/>
                    <a:pt x="5585" y="774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79"/>
            <p:cNvSpPr/>
            <p:nvPr/>
          </p:nvSpPr>
          <p:spPr>
            <a:xfrm>
              <a:off x="3622500" y="3262875"/>
              <a:ext cx="70600" cy="112575"/>
            </a:xfrm>
            <a:custGeom>
              <a:avLst/>
              <a:gdLst/>
              <a:ahLst/>
              <a:cxnLst/>
              <a:rect l="l" t="t" r="r" b="b"/>
              <a:pathLst>
                <a:path w="2824" h="4503" extrusionOk="0">
                  <a:moveTo>
                    <a:pt x="2823" y="1226"/>
                  </a:moveTo>
                  <a:cubicBezTo>
                    <a:pt x="2439" y="757"/>
                    <a:pt x="2078" y="331"/>
                    <a:pt x="1775" y="0"/>
                  </a:cubicBezTo>
                  <a:cubicBezTo>
                    <a:pt x="1462" y="764"/>
                    <a:pt x="978" y="1971"/>
                    <a:pt x="527" y="3118"/>
                  </a:cubicBezTo>
                  <a:cubicBezTo>
                    <a:pt x="339" y="3609"/>
                    <a:pt x="161" y="4082"/>
                    <a:pt x="1" y="450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2" name="Google Shape;4722;p79"/>
          <p:cNvGrpSpPr/>
          <p:nvPr/>
        </p:nvGrpSpPr>
        <p:grpSpPr>
          <a:xfrm>
            <a:off x="1563900" y="1477600"/>
            <a:ext cx="441775" cy="620025"/>
            <a:chOff x="5692125" y="2915900"/>
            <a:chExt cx="441775" cy="620025"/>
          </a:xfrm>
        </p:grpSpPr>
        <p:sp>
          <p:nvSpPr>
            <p:cNvPr id="4723" name="Google Shape;4723;p79"/>
            <p:cNvSpPr/>
            <p:nvPr/>
          </p:nvSpPr>
          <p:spPr>
            <a:xfrm>
              <a:off x="5692125" y="2915900"/>
              <a:ext cx="441775" cy="620025"/>
            </a:xfrm>
            <a:custGeom>
              <a:avLst/>
              <a:gdLst/>
              <a:ahLst/>
              <a:cxnLst/>
              <a:rect l="l" t="t" r="r" b="b"/>
              <a:pathLst>
                <a:path w="17671" h="24801" extrusionOk="0">
                  <a:moveTo>
                    <a:pt x="1853" y="20014"/>
                  </a:moveTo>
                  <a:cubicBezTo>
                    <a:pt x="1853" y="20038"/>
                    <a:pt x="1853" y="20055"/>
                    <a:pt x="1859" y="20079"/>
                  </a:cubicBezTo>
                  <a:cubicBezTo>
                    <a:pt x="1805" y="20115"/>
                    <a:pt x="1758" y="20167"/>
                    <a:pt x="1728" y="20233"/>
                  </a:cubicBezTo>
                  <a:lnTo>
                    <a:pt x="581" y="22439"/>
                  </a:lnTo>
                  <a:cubicBezTo>
                    <a:pt x="581" y="22445"/>
                    <a:pt x="575" y="22452"/>
                    <a:pt x="575" y="22452"/>
                  </a:cubicBezTo>
                  <a:lnTo>
                    <a:pt x="533" y="22540"/>
                  </a:lnTo>
                  <a:cubicBezTo>
                    <a:pt x="480" y="22641"/>
                    <a:pt x="474" y="22759"/>
                    <a:pt x="510" y="22871"/>
                  </a:cubicBezTo>
                  <a:cubicBezTo>
                    <a:pt x="545" y="22996"/>
                    <a:pt x="622" y="23096"/>
                    <a:pt x="734" y="23155"/>
                  </a:cubicBezTo>
                  <a:lnTo>
                    <a:pt x="841" y="23209"/>
                  </a:lnTo>
                  <a:lnTo>
                    <a:pt x="841" y="23209"/>
                  </a:lnTo>
                  <a:lnTo>
                    <a:pt x="1225" y="23410"/>
                  </a:lnTo>
                  <a:lnTo>
                    <a:pt x="3805" y="24746"/>
                  </a:lnTo>
                  <a:cubicBezTo>
                    <a:pt x="3893" y="24794"/>
                    <a:pt x="3994" y="24800"/>
                    <a:pt x="4076" y="24770"/>
                  </a:cubicBezTo>
                  <a:cubicBezTo>
                    <a:pt x="4153" y="24746"/>
                    <a:pt x="4231" y="24688"/>
                    <a:pt x="4272" y="24604"/>
                  </a:cubicBezTo>
                  <a:lnTo>
                    <a:pt x="5023" y="23155"/>
                  </a:lnTo>
                  <a:lnTo>
                    <a:pt x="5023" y="23155"/>
                  </a:lnTo>
                  <a:lnTo>
                    <a:pt x="5466" y="22297"/>
                  </a:lnTo>
                  <a:cubicBezTo>
                    <a:pt x="5515" y="22203"/>
                    <a:pt x="5532" y="22097"/>
                    <a:pt x="5520" y="21990"/>
                  </a:cubicBezTo>
                  <a:lnTo>
                    <a:pt x="11962" y="17352"/>
                  </a:lnTo>
                  <a:cubicBezTo>
                    <a:pt x="11986" y="17334"/>
                    <a:pt x="11997" y="17311"/>
                    <a:pt x="12010" y="17287"/>
                  </a:cubicBezTo>
                  <a:cubicBezTo>
                    <a:pt x="15199" y="15411"/>
                    <a:pt x="17671" y="11637"/>
                    <a:pt x="17577" y="7886"/>
                  </a:cubicBezTo>
                  <a:cubicBezTo>
                    <a:pt x="17529" y="5798"/>
                    <a:pt x="16417" y="3941"/>
                    <a:pt x="13441" y="2398"/>
                  </a:cubicBezTo>
                  <a:cubicBezTo>
                    <a:pt x="10514" y="877"/>
                    <a:pt x="8401" y="1025"/>
                    <a:pt x="6703" y="2160"/>
                  </a:cubicBezTo>
                  <a:cubicBezTo>
                    <a:pt x="5023" y="3285"/>
                    <a:pt x="4485" y="3870"/>
                    <a:pt x="3249" y="6248"/>
                  </a:cubicBezTo>
                  <a:cubicBezTo>
                    <a:pt x="2361" y="7952"/>
                    <a:pt x="2047" y="9809"/>
                    <a:pt x="2113" y="11555"/>
                  </a:cubicBezTo>
                  <a:close/>
                  <a:moveTo>
                    <a:pt x="4745" y="14447"/>
                  </a:moveTo>
                  <a:cubicBezTo>
                    <a:pt x="4769" y="14466"/>
                    <a:pt x="4792" y="14483"/>
                    <a:pt x="4786" y="14518"/>
                  </a:cubicBezTo>
                  <a:cubicBezTo>
                    <a:pt x="4780" y="14554"/>
                    <a:pt x="4751" y="14559"/>
                    <a:pt x="4721" y="14572"/>
                  </a:cubicBezTo>
                  <a:cubicBezTo>
                    <a:pt x="4685" y="14595"/>
                    <a:pt x="4644" y="14589"/>
                    <a:pt x="4597" y="14589"/>
                  </a:cubicBezTo>
                  <a:cubicBezTo>
                    <a:pt x="4526" y="14589"/>
                    <a:pt x="4467" y="14537"/>
                    <a:pt x="4479" y="14459"/>
                  </a:cubicBezTo>
                  <a:cubicBezTo>
                    <a:pt x="4497" y="14382"/>
                    <a:pt x="4573" y="14359"/>
                    <a:pt x="4639" y="14382"/>
                  </a:cubicBezTo>
                  <a:cubicBezTo>
                    <a:pt x="4680" y="14395"/>
                    <a:pt x="4721" y="14406"/>
                    <a:pt x="4745" y="14447"/>
                  </a:cubicBezTo>
                  <a:close/>
                  <a:moveTo>
                    <a:pt x="4633" y="14021"/>
                  </a:moveTo>
                  <a:cubicBezTo>
                    <a:pt x="4633" y="14016"/>
                    <a:pt x="4627" y="14016"/>
                    <a:pt x="4627" y="14016"/>
                  </a:cubicBezTo>
                  <a:cubicBezTo>
                    <a:pt x="4573" y="13997"/>
                    <a:pt x="4532" y="13956"/>
                    <a:pt x="4543" y="13898"/>
                  </a:cubicBezTo>
                  <a:cubicBezTo>
                    <a:pt x="4556" y="13838"/>
                    <a:pt x="4609" y="13814"/>
                    <a:pt x="4663" y="13820"/>
                  </a:cubicBezTo>
                  <a:cubicBezTo>
                    <a:pt x="4698" y="13820"/>
                    <a:pt x="4734" y="13820"/>
                    <a:pt x="4763" y="13838"/>
                  </a:cubicBezTo>
                  <a:cubicBezTo>
                    <a:pt x="4805" y="13862"/>
                    <a:pt x="4827" y="13885"/>
                    <a:pt x="4857" y="13920"/>
                  </a:cubicBezTo>
                  <a:cubicBezTo>
                    <a:pt x="4928" y="14010"/>
                    <a:pt x="4786" y="14128"/>
                    <a:pt x="4704" y="14051"/>
                  </a:cubicBezTo>
                  <a:cubicBezTo>
                    <a:pt x="4704" y="14051"/>
                    <a:pt x="4698" y="14045"/>
                    <a:pt x="4692" y="14045"/>
                  </a:cubicBezTo>
                  <a:cubicBezTo>
                    <a:pt x="4692" y="14045"/>
                    <a:pt x="4692" y="14040"/>
                    <a:pt x="4685" y="14040"/>
                  </a:cubicBezTo>
                  <a:cubicBezTo>
                    <a:pt x="4674" y="14033"/>
                    <a:pt x="4674" y="14033"/>
                    <a:pt x="4692" y="14040"/>
                  </a:cubicBezTo>
                  <a:cubicBezTo>
                    <a:pt x="4680" y="14040"/>
                    <a:pt x="4674" y="14033"/>
                    <a:pt x="4663" y="14033"/>
                  </a:cubicBezTo>
                  <a:cubicBezTo>
                    <a:pt x="4650" y="14027"/>
                    <a:pt x="4644" y="14021"/>
                    <a:pt x="4633" y="14021"/>
                  </a:cubicBezTo>
                  <a:close/>
                  <a:moveTo>
                    <a:pt x="3385" y="9289"/>
                  </a:moveTo>
                  <a:cubicBezTo>
                    <a:pt x="3432" y="9366"/>
                    <a:pt x="3497" y="9425"/>
                    <a:pt x="3533" y="9508"/>
                  </a:cubicBezTo>
                  <a:cubicBezTo>
                    <a:pt x="3544" y="9538"/>
                    <a:pt x="3514" y="9567"/>
                    <a:pt x="3486" y="9560"/>
                  </a:cubicBezTo>
                  <a:cubicBezTo>
                    <a:pt x="3379" y="9543"/>
                    <a:pt x="3320" y="9454"/>
                    <a:pt x="3260" y="9371"/>
                  </a:cubicBezTo>
                  <a:cubicBezTo>
                    <a:pt x="3202" y="9295"/>
                    <a:pt x="3331" y="9212"/>
                    <a:pt x="3385" y="9289"/>
                  </a:cubicBezTo>
                  <a:close/>
                  <a:moveTo>
                    <a:pt x="3497" y="8645"/>
                  </a:moveTo>
                  <a:cubicBezTo>
                    <a:pt x="3437" y="8596"/>
                    <a:pt x="3408" y="8531"/>
                    <a:pt x="3391" y="8460"/>
                  </a:cubicBezTo>
                  <a:cubicBezTo>
                    <a:pt x="3344" y="8325"/>
                    <a:pt x="3557" y="8254"/>
                    <a:pt x="3598" y="8389"/>
                  </a:cubicBezTo>
                  <a:cubicBezTo>
                    <a:pt x="3603" y="8407"/>
                    <a:pt x="3609" y="8424"/>
                    <a:pt x="3615" y="8443"/>
                  </a:cubicBezTo>
                  <a:cubicBezTo>
                    <a:pt x="3615" y="8449"/>
                    <a:pt x="3621" y="8449"/>
                    <a:pt x="3621" y="8454"/>
                  </a:cubicBezTo>
                  <a:cubicBezTo>
                    <a:pt x="3621" y="8454"/>
                    <a:pt x="3621" y="8460"/>
                    <a:pt x="3628" y="8467"/>
                  </a:cubicBezTo>
                  <a:cubicBezTo>
                    <a:pt x="3639" y="8478"/>
                    <a:pt x="3645" y="8484"/>
                    <a:pt x="3656" y="8495"/>
                  </a:cubicBezTo>
                  <a:cubicBezTo>
                    <a:pt x="3680" y="8508"/>
                    <a:pt x="3710" y="8525"/>
                    <a:pt x="3727" y="8549"/>
                  </a:cubicBezTo>
                  <a:cubicBezTo>
                    <a:pt x="3716" y="8531"/>
                    <a:pt x="3757" y="8574"/>
                    <a:pt x="3763" y="8579"/>
                  </a:cubicBezTo>
                  <a:cubicBezTo>
                    <a:pt x="3781" y="8620"/>
                    <a:pt x="3775" y="8656"/>
                    <a:pt x="3740" y="8680"/>
                  </a:cubicBezTo>
                  <a:cubicBezTo>
                    <a:pt x="3704" y="8708"/>
                    <a:pt x="3645" y="8716"/>
                    <a:pt x="3603" y="8703"/>
                  </a:cubicBezTo>
                  <a:cubicBezTo>
                    <a:pt x="3562" y="8691"/>
                    <a:pt x="3527" y="8673"/>
                    <a:pt x="3497" y="8645"/>
                  </a:cubicBezTo>
                  <a:close/>
                  <a:moveTo>
                    <a:pt x="3615" y="8070"/>
                  </a:moveTo>
                  <a:cubicBezTo>
                    <a:pt x="3508" y="7987"/>
                    <a:pt x="3645" y="7834"/>
                    <a:pt x="3745" y="7916"/>
                  </a:cubicBezTo>
                  <a:cubicBezTo>
                    <a:pt x="3798" y="7957"/>
                    <a:pt x="3852" y="8006"/>
                    <a:pt x="3899" y="8058"/>
                  </a:cubicBezTo>
                  <a:cubicBezTo>
                    <a:pt x="3929" y="8094"/>
                    <a:pt x="3983" y="8176"/>
                    <a:pt x="3940" y="8224"/>
                  </a:cubicBezTo>
                  <a:cubicBezTo>
                    <a:pt x="3893" y="8277"/>
                    <a:pt x="3798" y="8230"/>
                    <a:pt x="3757" y="8194"/>
                  </a:cubicBezTo>
                  <a:cubicBezTo>
                    <a:pt x="3704" y="8153"/>
                    <a:pt x="3663" y="8105"/>
                    <a:pt x="3615" y="8070"/>
                  </a:cubicBezTo>
                  <a:close/>
                  <a:moveTo>
                    <a:pt x="7461" y="2704"/>
                  </a:moveTo>
                  <a:cubicBezTo>
                    <a:pt x="7443" y="2669"/>
                    <a:pt x="7426" y="2639"/>
                    <a:pt x="7407" y="2603"/>
                  </a:cubicBezTo>
                  <a:cubicBezTo>
                    <a:pt x="7366" y="2527"/>
                    <a:pt x="7461" y="2461"/>
                    <a:pt x="7519" y="2527"/>
                  </a:cubicBezTo>
                  <a:cubicBezTo>
                    <a:pt x="7555" y="2568"/>
                    <a:pt x="7579" y="2610"/>
                    <a:pt x="7603" y="2652"/>
                  </a:cubicBezTo>
                  <a:cubicBezTo>
                    <a:pt x="7626" y="2704"/>
                    <a:pt x="7650" y="2770"/>
                    <a:pt x="7620" y="2816"/>
                  </a:cubicBezTo>
                  <a:cubicBezTo>
                    <a:pt x="7603" y="2841"/>
                    <a:pt x="7585" y="2852"/>
                    <a:pt x="7555" y="2841"/>
                  </a:cubicBezTo>
                  <a:cubicBezTo>
                    <a:pt x="7502" y="2816"/>
                    <a:pt x="7484" y="2752"/>
                    <a:pt x="7461" y="2704"/>
                  </a:cubicBezTo>
                  <a:close/>
                  <a:moveTo>
                    <a:pt x="7685" y="2515"/>
                  </a:moveTo>
                  <a:cubicBezTo>
                    <a:pt x="7609" y="2491"/>
                    <a:pt x="7626" y="2390"/>
                    <a:pt x="7702" y="2398"/>
                  </a:cubicBezTo>
                  <a:cubicBezTo>
                    <a:pt x="7756" y="2403"/>
                    <a:pt x="7803" y="2409"/>
                    <a:pt x="7851" y="2433"/>
                  </a:cubicBezTo>
                  <a:cubicBezTo>
                    <a:pt x="7893" y="2456"/>
                    <a:pt x="7964" y="2504"/>
                    <a:pt x="7928" y="2557"/>
                  </a:cubicBezTo>
                  <a:cubicBezTo>
                    <a:pt x="7915" y="2581"/>
                    <a:pt x="7904" y="2586"/>
                    <a:pt x="7880" y="2592"/>
                  </a:cubicBezTo>
                  <a:cubicBezTo>
                    <a:pt x="7844" y="2598"/>
                    <a:pt x="7827" y="2568"/>
                    <a:pt x="7798" y="2557"/>
                  </a:cubicBezTo>
                  <a:cubicBezTo>
                    <a:pt x="7762" y="2540"/>
                    <a:pt x="7721" y="2521"/>
                    <a:pt x="7685" y="2515"/>
                  </a:cubicBezTo>
                  <a:close/>
                  <a:moveTo>
                    <a:pt x="12914" y="15736"/>
                  </a:moveTo>
                  <a:cubicBezTo>
                    <a:pt x="12927" y="15749"/>
                    <a:pt x="12939" y="15760"/>
                    <a:pt x="12944" y="15779"/>
                  </a:cubicBezTo>
                  <a:cubicBezTo>
                    <a:pt x="12950" y="15796"/>
                    <a:pt x="12950" y="15814"/>
                    <a:pt x="12939" y="15826"/>
                  </a:cubicBezTo>
                  <a:cubicBezTo>
                    <a:pt x="12920" y="15843"/>
                    <a:pt x="12903" y="15850"/>
                    <a:pt x="12885" y="15856"/>
                  </a:cubicBezTo>
                  <a:cubicBezTo>
                    <a:pt x="12826" y="15885"/>
                    <a:pt x="12750" y="15856"/>
                    <a:pt x="12726" y="15790"/>
                  </a:cubicBezTo>
                  <a:cubicBezTo>
                    <a:pt x="12714" y="15749"/>
                    <a:pt x="12720" y="15701"/>
                    <a:pt x="12726" y="15660"/>
                  </a:cubicBezTo>
                  <a:cubicBezTo>
                    <a:pt x="12737" y="15607"/>
                    <a:pt x="12791" y="15577"/>
                    <a:pt x="12838" y="15583"/>
                  </a:cubicBezTo>
                  <a:cubicBezTo>
                    <a:pt x="12885" y="15594"/>
                    <a:pt x="12920" y="15643"/>
                    <a:pt x="12909" y="15695"/>
                  </a:cubicBezTo>
                  <a:cubicBezTo>
                    <a:pt x="12909" y="15701"/>
                    <a:pt x="12909" y="15714"/>
                    <a:pt x="12903" y="15725"/>
                  </a:cubicBezTo>
                  <a:cubicBezTo>
                    <a:pt x="12909" y="15731"/>
                    <a:pt x="12909" y="15731"/>
                    <a:pt x="12914" y="15736"/>
                  </a:cubicBezTo>
                  <a:close/>
                  <a:moveTo>
                    <a:pt x="13133" y="15376"/>
                  </a:moveTo>
                  <a:cubicBezTo>
                    <a:pt x="13140" y="15381"/>
                    <a:pt x="13146" y="15388"/>
                    <a:pt x="13151" y="15394"/>
                  </a:cubicBezTo>
                  <a:cubicBezTo>
                    <a:pt x="13176" y="15411"/>
                    <a:pt x="13169" y="15447"/>
                    <a:pt x="13140" y="15452"/>
                  </a:cubicBezTo>
                  <a:cubicBezTo>
                    <a:pt x="13122" y="15465"/>
                    <a:pt x="13105" y="15465"/>
                    <a:pt x="13086" y="15465"/>
                  </a:cubicBezTo>
                  <a:lnTo>
                    <a:pt x="13075" y="15465"/>
                  </a:lnTo>
                  <a:lnTo>
                    <a:pt x="13056" y="15465"/>
                  </a:lnTo>
                  <a:cubicBezTo>
                    <a:pt x="13045" y="15465"/>
                    <a:pt x="13034" y="15465"/>
                    <a:pt x="13027" y="15459"/>
                  </a:cubicBezTo>
                  <a:cubicBezTo>
                    <a:pt x="12991" y="15435"/>
                    <a:pt x="12963" y="15400"/>
                    <a:pt x="12963" y="15359"/>
                  </a:cubicBezTo>
                  <a:cubicBezTo>
                    <a:pt x="12968" y="15310"/>
                    <a:pt x="13004" y="15269"/>
                    <a:pt x="13051" y="15282"/>
                  </a:cubicBezTo>
                  <a:cubicBezTo>
                    <a:pt x="13086" y="15288"/>
                    <a:pt x="13116" y="15323"/>
                    <a:pt x="13110" y="15359"/>
                  </a:cubicBezTo>
                  <a:cubicBezTo>
                    <a:pt x="13110" y="15364"/>
                    <a:pt x="13110" y="15364"/>
                    <a:pt x="13116" y="15364"/>
                  </a:cubicBezTo>
                  <a:lnTo>
                    <a:pt x="13116" y="15364"/>
                  </a:lnTo>
                  <a:cubicBezTo>
                    <a:pt x="13122" y="15370"/>
                    <a:pt x="13127" y="15376"/>
                    <a:pt x="13133" y="15376"/>
                  </a:cubicBezTo>
                  <a:close/>
                  <a:moveTo>
                    <a:pt x="16641" y="7585"/>
                  </a:moveTo>
                  <a:cubicBezTo>
                    <a:pt x="16529" y="7561"/>
                    <a:pt x="16559" y="7389"/>
                    <a:pt x="16671" y="7408"/>
                  </a:cubicBezTo>
                  <a:cubicBezTo>
                    <a:pt x="16761" y="7425"/>
                    <a:pt x="16878" y="7473"/>
                    <a:pt x="16903" y="7567"/>
                  </a:cubicBezTo>
                  <a:cubicBezTo>
                    <a:pt x="16908" y="7597"/>
                    <a:pt x="16890" y="7638"/>
                    <a:pt x="16854" y="7638"/>
                  </a:cubicBezTo>
                  <a:cubicBezTo>
                    <a:pt x="16819" y="7644"/>
                    <a:pt x="16796" y="7638"/>
                    <a:pt x="16766" y="7621"/>
                  </a:cubicBezTo>
                  <a:cubicBezTo>
                    <a:pt x="16753" y="7615"/>
                    <a:pt x="16742" y="7608"/>
                    <a:pt x="16731" y="7608"/>
                  </a:cubicBezTo>
                  <a:cubicBezTo>
                    <a:pt x="16725" y="7602"/>
                    <a:pt x="16718" y="7602"/>
                    <a:pt x="16725" y="7602"/>
                  </a:cubicBezTo>
                  <a:cubicBezTo>
                    <a:pt x="16695" y="7597"/>
                    <a:pt x="16671" y="7585"/>
                    <a:pt x="16641" y="7585"/>
                  </a:cubicBezTo>
                  <a:close/>
                  <a:moveTo>
                    <a:pt x="16570" y="6917"/>
                  </a:moveTo>
                  <a:cubicBezTo>
                    <a:pt x="16494" y="6857"/>
                    <a:pt x="16594" y="6745"/>
                    <a:pt x="16671" y="6805"/>
                  </a:cubicBezTo>
                  <a:cubicBezTo>
                    <a:pt x="16718" y="6846"/>
                    <a:pt x="16766" y="6893"/>
                    <a:pt x="16796" y="6946"/>
                  </a:cubicBezTo>
                  <a:cubicBezTo>
                    <a:pt x="16824" y="6999"/>
                    <a:pt x="16854" y="7070"/>
                    <a:pt x="16813" y="7130"/>
                  </a:cubicBezTo>
                  <a:cubicBezTo>
                    <a:pt x="16802" y="7141"/>
                    <a:pt x="16783" y="7141"/>
                    <a:pt x="16766" y="7135"/>
                  </a:cubicBezTo>
                  <a:cubicBezTo>
                    <a:pt x="16718" y="7118"/>
                    <a:pt x="16701" y="7059"/>
                    <a:pt x="16671" y="7023"/>
                  </a:cubicBezTo>
                  <a:cubicBezTo>
                    <a:pt x="16647" y="6982"/>
                    <a:pt x="16611" y="6946"/>
                    <a:pt x="16570" y="6917"/>
                  </a:cubicBezTo>
                  <a:close/>
                  <a:moveTo>
                    <a:pt x="9176" y="16162"/>
                  </a:moveTo>
                  <a:cubicBezTo>
                    <a:pt x="9206" y="16175"/>
                    <a:pt x="9229" y="16198"/>
                    <a:pt x="9253" y="16222"/>
                  </a:cubicBezTo>
                  <a:cubicBezTo>
                    <a:pt x="9264" y="16240"/>
                    <a:pt x="9258" y="16269"/>
                    <a:pt x="9241" y="16282"/>
                  </a:cubicBezTo>
                  <a:cubicBezTo>
                    <a:pt x="9212" y="16299"/>
                    <a:pt x="9182" y="16304"/>
                    <a:pt x="9152" y="16311"/>
                  </a:cubicBezTo>
                  <a:cubicBezTo>
                    <a:pt x="9116" y="16311"/>
                    <a:pt x="9081" y="16299"/>
                    <a:pt x="9046" y="16299"/>
                  </a:cubicBezTo>
                  <a:cubicBezTo>
                    <a:pt x="8945" y="16282"/>
                    <a:pt x="8975" y="16115"/>
                    <a:pt x="9075" y="16134"/>
                  </a:cubicBezTo>
                  <a:cubicBezTo>
                    <a:pt x="9111" y="16145"/>
                    <a:pt x="9146" y="16145"/>
                    <a:pt x="9176" y="16162"/>
                  </a:cubicBezTo>
                  <a:close/>
                  <a:moveTo>
                    <a:pt x="8638" y="16435"/>
                  </a:moveTo>
                  <a:cubicBezTo>
                    <a:pt x="8703" y="16453"/>
                    <a:pt x="8745" y="16482"/>
                    <a:pt x="8780" y="16541"/>
                  </a:cubicBezTo>
                  <a:cubicBezTo>
                    <a:pt x="8791" y="16565"/>
                    <a:pt x="8786" y="16595"/>
                    <a:pt x="8762" y="16618"/>
                  </a:cubicBezTo>
                  <a:cubicBezTo>
                    <a:pt x="8709" y="16659"/>
                    <a:pt x="8661" y="16666"/>
                    <a:pt x="8597" y="16659"/>
                  </a:cubicBezTo>
                  <a:cubicBezTo>
                    <a:pt x="8537" y="16653"/>
                    <a:pt x="8490" y="16636"/>
                    <a:pt x="8436" y="16618"/>
                  </a:cubicBezTo>
                  <a:cubicBezTo>
                    <a:pt x="8341" y="16583"/>
                    <a:pt x="8377" y="16418"/>
                    <a:pt x="8472" y="16423"/>
                  </a:cubicBezTo>
                  <a:cubicBezTo>
                    <a:pt x="8532" y="16423"/>
                    <a:pt x="8584" y="16423"/>
                    <a:pt x="8638" y="16435"/>
                  </a:cubicBezTo>
                  <a:close/>
                  <a:moveTo>
                    <a:pt x="10708" y="10117"/>
                  </a:moveTo>
                  <a:cubicBezTo>
                    <a:pt x="10744" y="10135"/>
                    <a:pt x="10768" y="10158"/>
                    <a:pt x="10779" y="10194"/>
                  </a:cubicBezTo>
                  <a:cubicBezTo>
                    <a:pt x="10790" y="10212"/>
                    <a:pt x="10785" y="10242"/>
                    <a:pt x="10768" y="10253"/>
                  </a:cubicBezTo>
                  <a:cubicBezTo>
                    <a:pt x="10755" y="10270"/>
                    <a:pt x="10738" y="10283"/>
                    <a:pt x="10719" y="10294"/>
                  </a:cubicBezTo>
                  <a:cubicBezTo>
                    <a:pt x="10702" y="10300"/>
                    <a:pt x="10678" y="10300"/>
                    <a:pt x="10661" y="10300"/>
                  </a:cubicBezTo>
                  <a:cubicBezTo>
                    <a:pt x="10626" y="10300"/>
                    <a:pt x="10590" y="10294"/>
                    <a:pt x="10555" y="10294"/>
                  </a:cubicBezTo>
                  <a:cubicBezTo>
                    <a:pt x="10495" y="10283"/>
                    <a:pt x="10454" y="10218"/>
                    <a:pt x="10465" y="10164"/>
                  </a:cubicBezTo>
                  <a:cubicBezTo>
                    <a:pt x="10478" y="10111"/>
                    <a:pt x="10536" y="10064"/>
                    <a:pt x="10590" y="10081"/>
                  </a:cubicBezTo>
                  <a:cubicBezTo>
                    <a:pt x="10631" y="10087"/>
                    <a:pt x="10673" y="10100"/>
                    <a:pt x="10708" y="10117"/>
                  </a:cubicBezTo>
                  <a:close/>
                  <a:moveTo>
                    <a:pt x="10342" y="10696"/>
                  </a:moveTo>
                  <a:cubicBezTo>
                    <a:pt x="10372" y="10703"/>
                    <a:pt x="10383" y="10720"/>
                    <a:pt x="10400" y="10744"/>
                  </a:cubicBezTo>
                  <a:cubicBezTo>
                    <a:pt x="10413" y="10761"/>
                    <a:pt x="10407" y="10797"/>
                    <a:pt x="10383" y="10815"/>
                  </a:cubicBezTo>
                  <a:cubicBezTo>
                    <a:pt x="10359" y="10832"/>
                    <a:pt x="10336" y="10838"/>
                    <a:pt x="10306" y="10832"/>
                  </a:cubicBezTo>
                  <a:lnTo>
                    <a:pt x="10235" y="10832"/>
                  </a:lnTo>
                  <a:cubicBezTo>
                    <a:pt x="10205" y="10827"/>
                    <a:pt x="10170" y="10821"/>
                    <a:pt x="10140" y="10810"/>
                  </a:cubicBezTo>
                  <a:cubicBezTo>
                    <a:pt x="10039" y="10791"/>
                    <a:pt x="10069" y="10638"/>
                    <a:pt x="10170" y="10655"/>
                  </a:cubicBezTo>
                  <a:cubicBezTo>
                    <a:pt x="10200" y="10661"/>
                    <a:pt x="10235" y="10661"/>
                    <a:pt x="10265" y="10673"/>
                  </a:cubicBezTo>
                  <a:cubicBezTo>
                    <a:pt x="10293" y="10679"/>
                    <a:pt x="10318" y="10690"/>
                    <a:pt x="10342" y="10696"/>
                  </a:cubicBezTo>
                  <a:close/>
                  <a:moveTo>
                    <a:pt x="10088" y="11045"/>
                  </a:moveTo>
                  <a:cubicBezTo>
                    <a:pt x="10140" y="11064"/>
                    <a:pt x="10194" y="11075"/>
                    <a:pt x="10217" y="11129"/>
                  </a:cubicBezTo>
                  <a:cubicBezTo>
                    <a:pt x="10235" y="11152"/>
                    <a:pt x="10230" y="11176"/>
                    <a:pt x="10205" y="11193"/>
                  </a:cubicBezTo>
                  <a:cubicBezTo>
                    <a:pt x="10099" y="11282"/>
                    <a:pt x="9922" y="11176"/>
                    <a:pt x="9845" y="11094"/>
                  </a:cubicBezTo>
                  <a:cubicBezTo>
                    <a:pt x="9797" y="11045"/>
                    <a:pt x="9845" y="10957"/>
                    <a:pt x="9916" y="10993"/>
                  </a:cubicBezTo>
                  <a:cubicBezTo>
                    <a:pt x="9968" y="11016"/>
                    <a:pt x="10028" y="11034"/>
                    <a:pt x="10088" y="11045"/>
                  </a:cubicBezTo>
                  <a:close/>
                  <a:moveTo>
                    <a:pt x="13247" y="4189"/>
                  </a:moveTo>
                  <a:cubicBezTo>
                    <a:pt x="13258" y="4195"/>
                    <a:pt x="13269" y="4201"/>
                    <a:pt x="13275" y="4213"/>
                  </a:cubicBezTo>
                  <a:cubicBezTo>
                    <a:pt x="13293" y="4236"/>
                    <a:pt x="13293" y="4260"/>
                    <a:pt x="13264" y="4272"/>
                  </a:cubicBezTo>
                  <a:cubicBezTo>
                    <a:pt x="13252" y="4279"/>
                    <a:pt x="13228" y="4284"/>
                    <a:pt x="13217" y="4284"/>
                  </a:cubicBezTo>
                  <a:lnTo>
                    <a:pt x="13211" y="4284"/>
                  </a:lnTo>
                  <a:cubicBezTo>
                    <a:pt x="13204" y="4284"/>
                    <a:pt x="13193" y="4290"/>
                    <a:pt x="13181" y="4284"/>
                  </a:cubicBezTo>
                  <a:cubicBezTo>
                    <a:pt x="13176" y="4284"/>
                    <a:pt x="13163" y="4279"/>
                    <a:pt x="13151" y="4272"/>
                  </a:cubicBezTo>
                  <a:cubicBezTo>
                    <a:pt x="13110" y="4249"/>
                    <a:pt x="13092" y="4213"/>
                    <a:pt x="13098" y="4159"/>
                  </a:cubicBezTo>
                  <a:cubicBezTo>
                    <a:pt x="13098" y="4118"/>
                    <a:pt x="13140" y="4101"/>
                    <a:pt x="13176" y="4107"/>
                  </a:cubicBezTo>
                  <a:cubicBezTo>
                    <a:pt x="13211" y="4113"/>
                    <a:pt x="13234" y="4142"/>
                    <a:pt x="13228" y="4178"/>
                  </a:cubicBezTo>
                  <a:cubicBezTo>
                    <a:pt x="13234" y="4184"/>
                    <a:pt x="13247" y="4189"/>
                    <a:pt x="13247" y="4189"/>
                  </a:cubicBezTo>
                  <a:close/>
                  <a:moveTo>
                    <a:pt x="13411" y="3681"/>
                  </a:moveTo>
                  <a:cubicBezTo>
                    <a:pt x="13424" y="3692"/>
                    <a:pt x="13430" y="3704"/>
                    <a:pt x="13441" y="3717"/>
                  </a:cubicBezTo>
                  <a:cubicBezTo>
                    <a:pt x="13452" y="3739"/>
                    <a:pt x="13452" y="3769"/>
                    <a:pt x="13430" y="3787"/>
                  </a:cubicBezTo>
                  <a:cubicBezTo>
                    <a:pt x="13305" y="3858"/>
                    <a:pt x="13204" y="3752"/>
                    <a:pt x="13140" y="3663"/>
                  </a:cubicBezTo>
                  <a:cubicBezTo>
                    <a:pt x="13069" y="3562"/>
                    <a:pt x="13228" y="3450"/>
                    <a:pt x="13299" y="3550"/>
                  </a:cubicBezTo>
                  <a:cubicBezTo>
                    <a:pt x="13311" y="3575"/>
                    <a:pt x="13329" y="3604"/>
                    <a:pt x="13340" y="3616"/>
                  </a:cubicBezTo>
                  <a:cubicBezTo>
                    <a:pt x="13370" y="3640"/>
                    <a:pt x="13394" y="3657"/>
                    <a:pt x="13411" y="3681"/>
                  </a:cubicBezTo>
                  <a:close/>
                  <a:moveTo>
                    <a:pt x="13140" y="3113"/>
                  </a:moveTo>
                  <a:cubicBezTo>
                    <a:pt x="13133" y="3107"/>
                    <a:pt x="13127" y="3100"/>
                    <a:pt x="13127" y="3100"/>
                  </a:cubicBezTo>
                  <a:cubicBezTo>
                    <a:pt x="13116" y="3083"/>
                    <a:pt x="13110" y="3065"/>
                    <a:pt x="13122" y="3048"/>
                  </a:cubicBezTo>
                  <a:cubicBezTo>
                    <a:pt x="13127" y="3036"/>
                    <a:pt x="13140" y="3024"/>
                    <a:pt x="13157" y="3024"/>
                  </a:cubicBezTo>
                  <a:cubicBezTo>
                    <a:pt x="13217" y="3024"/>
                    <a:pt x="13305" y="3065"/>
                    <a:pt x="13376" y="3113"/>
                  </a:cubicBezTo>
                  <a:cubicBezTo>
                    <a:pt x="13465" y="3171"/>
                    <a:pt x="13602" y="3242"/>
                    <a:pt x="13630" y="3356"/>
                  </a:cubicBezTo>
                  <a:cubicBezTo>
                    <a:pt x="13630" y="3379"/>
                    <a:pt x="13613" y="3403"/>
                    <a:pt x="13594" y="3408"/>
                  </a:cubicBezTo>
                  <a:cubicBezTo>
                    <a:pt x="13495" y="3444"/>
                    <a:pt x="13382" y="3343"/>
                    <a:pt x="13311" y="3285"/>
                  </a:cubicBezTo>
                  <a:cubicBezTo>
                    <a:pt x="13264" y="3249"/>
                    <a:pt x="13222" y="3207"/>
                    <a:pt x="13181" y="3166"/>
                  </a:cubicBezTo>
                  <a:cubicBezTo>
                    <a:pt x="13169" y="3149"/>
                    <a:pt x="13157" y="3136"/>
                    <a:pt x="13146" y="3119"/>
                  </a:cubicBezTo>
                  <a:cubicBezTo>
                    <a:pt x="13146" y="3113"/>
                    <a:pt x="13140" y="3113"/>
                    <a:pt x="13140" y="3113"/>
                  </a:cubicBezTo>
                  <a:close/>
                  <a:moveTo>
                    <a:pt x="3940" y="22913"/>
                  </a:moveTo>
                  <a:cubicBezTo>
                    <a:pt x="3899" y="22900"/>
                    <a:pt x="3863" y="22889"/>
                    <a:pt x="3834" y="22854"/>
                  </a:cubicBezTo>
                  <a:cubicBezTo>
                    <a:pt x="3811" y="22824"/>
                    <a:pt x="3822" y="22759"/>
                    <a:pt x="3858" y="22741"/>
                  </a:cubicBezTo>
                  <a:cubicBezTo>
                    <a:pt x="3958" y="22688"/>
                    <a:pt x="4071" y="22764"/>
                    <a:pt x="4147" y="22824"/>
                  </a:cubicBezTo>
                  <a:cubicBezTo>
                    <a:pt x="4188" y="22854"/>
                    <a:pt x="4188" y="22919"/>
                    <a:pt x="4160" y="22954"/>
                  </a:cubicBezTo>
                  <a:cubicBezTo>
                    <a:pt x="4125" y="22996"/>
                    <a:pt x="4071" y="22996"/>
                    <a:pt x="4029" y="22966"/>
                  </a:cubicBezTo>
                  <a:cubicBezTo>
                    <a:pt x="4011" y="22949"/>
                    <a:pt x="3988" y="22936"/>
                    <a:pt x="3970" y="22925"/>
                  </a:cubicBezTo>
                  <a:cubicBezTo>
                    <a:pt x="3958" y="22925"/>
                    <a:pt x="3953" y="22919"/>
                    <a:pt x="3940" y="22913"/>
                  </a:cubicBezTo>
                  <a:cubicBezTo>
                    <a:pt x="3929" y="22906"/>
                    <a:pt x="3929" y="22906"/>
                    <a:pt x="3940" y="22913"/>
                  </a:cubicBezTo>
                  <a:close/>
                  <a:moveTo>
                    <a:pt x="3503" y="23233"/>
                  </a:moveTo>
                  <a:cubicBezTo>
                    <a:pt x="3450" y="23173"/>
                    <a:pt x="3432" y="23096"/>
                    <a:pt x="3491" y="23031"/>
                  </a:cubicBezTo>
                  <a:cubicBezTo>
                    <a:pt x="3527" y="22984"/>
                    <a:pt x="3598" y="22966"/>
                    <a:pt x="3656" y="22996"/>
                  </a:cubicBezTo>
                  <a:cubicBezTo>
                    <a:pt x="3710" y="23025"/>
                    <a:pt x="3745" y="23061"/>
                    <a:pt x="3787" y="23108"/>
                  </a:cubicBezTo>
                  <a:cubicBezTo>
                    <a:pt x="3811" y="23132"/>
                    <a:pt x="3841" y="23167"/>
                    <a:pt x="3852" y="23203"/>
                  </a:cubicBezTo>
                  <a:cubicBezTo>
                    <a:pt x="3899" y="23244"/>
                    <a:pt x="3882" y="23332"/>
                    <a:pt x="3816" y="23326"/>
                  </a:cubicBezTo>
                  <a:lnTo>
                    <a:pt x="3805" y="23326"/>
                  </a:lnTo>
                  <a:cubicBezTo>
                    <a:pt x="3710" y="23362"/>
                    <a:pt x="3568" y="23304"/>
                    <a:pt x="3503" y="23233"/>
                  </a:cubicBezTo>
                  <a:close/>
                  <a:moveTo>
                    <a:pt x="3456" y="23818"/>
                  </a:moveTo>
                  <a:cubicBezTo>
                    <a:pt x="3325" y="23771"/>
                    <a:pt x="3166" y="23652"/>
                    <a:pt x="3153" y="23504"/>
                  </a:cubicBezTo>
                  <a:cubicBezTo>
                    <a:pt x="3148" y="23433"/>
                    <a:pt x="3195" y="23392"/>
                    <a:pt x="3260" y="23380"/>
                  </a:cubicBezTo>
                  <a:cubicBezTo>
                    <a:pt x="3331" y="23362"/>
                    <a:pt x="3396" y="23446"/>
                    <a:pt x="3443" y="23481"/>
                  </a:cubicBezTo>
                  <a:cubicBezTo>
                    <a:pt x="3497" y="23522"/>
                    <a:pt x="3557" y="23564"/>
                    <a:pt x="3628" y="23581"/>
                  </a:cubicBezTo>
                  <a:cubicBezTo>
                    <a:pt x="3699" y="23599"/>
                    <a:pt x="3751" y="23623"/>
                    <a:pt x="3775" y="23694"/>
                  </a:cubicBezTo>
                  <a:cubicBezTo>
                    <a:pt x="3798" y="23765"/>
                    <a:pt x="3727" y="23818"/>
                    <a:pt x="3674" y="23829"/>
                  </a:cubicBezTo>
                  <a:cubicBezTo>
                    <a:pt x="3603" y="23853"/>
                    <a:pt x="3521" y="23836"/>
                    <a:pt x="3456" y="23818"/>
                  </a:cubicBezTo>
                  <a:close/>
                  <a:moveTo>
                    <a:pt x="994" y="19902"/>
                  </a:moveTo>
                  <a:lnTo>
                    <a:pt x="977" y="19902"/>
                  </a:lnTo>
                  <a:cubicBezTo>
                    <a:pt x="953" y="19908"/>
                    <a:pt x="936" y="19908"/>
                    <a:pt x="912" y="19902"/>
                  </a:cubicBezTo>
                  <a:cubicBezTo>
                    <a:pt x="841" y="19883"/>
                    <a:pt x="781" y="19825"/>
                    <a:pt x="775" y="19747"/>
                  </a:cubicBezTo>
                  <a:cubicBezTo>
                    <a:pt x="770" y="19683"/>
                    <a:pt x="805" y="19612"/>
                    <a:pt x="865" y="19582"/>
                  </a:cubicBezTo>
                  <a:cubicBezTo>
                    <a:pt x="912" y="19553"/>
                    <a:pt x="977" y="19553"/>
                    <a:pt x="1024" y="19577"/>
                  </a:cubicBezTo>
                  <a:cubicBezTo>
                    <a:pt x="1054" y="19588"/>
                    <a:pt x="1072" y="19600"/>
                    <a:pt x="1089" y="19629"/>
                  </a:cubicBezTo>
                  <a:cubicBezTo>
                    <a:pt x="1095" y="19635"/>
                    <a:pt x="1100" y="19641"/>
                    <a:pt x="1100" y="19653"/>
                  </a:cubicBezTo>
                  <a:cubicBezTo>
                    <a:pt x="1130" y="19689"/>
                    <a:pt x="1143" y="19736"/>
                    <a:pt x="1130" y="19777"/>
                  </a:cubicBezTo>
                  <a:cubicBezTo>
                    <a:pt x="1119" y="19837"/>
                    <a:pt x="1059" y="19902"/>
                    <a:pt x="994" y="19902"/>
                  </a:cubicBezTo>
                  <a:close/>
                  <a:moveTo>
                    <a:pt x="770" y="20339"/>
                  </a:moveTo>
                  <a:cubicBezTo>
                    <a:pt x="816" y="20304"/>
                    <a:pt x="876" y="20345"/>
                    <a:pt x="870" y="20405"/>
                  </a:cubicBezTo>
                  <a:cubicBezTo>
                    <a:pt x="835" y="20683"/>
                    <a:pt x="622" y="20954"/>
                    <a:pt x="486" y="21197"/>
                  </a:cubicBezTo>
                  <a:cubicBezTo>
                    <a:pt x="368" y="21415"/>
                    <a:pt x="261" y="21653"/>
                    <a:pt x="107" y="21860"/>
                  </a:cubicBezTo>
                  <a:cubicBezTo>
                    <a:pt x="71" y="21907"/>
                    <a:pt x="0" y="21860"/>
                    <a:pt x="7" y="21806"/>
                  </a:cubicBezTo>
                  <a:cubicBezTo>
                    <a:pt x="48" y="21522"/>
                    <a:pt x="172" y="21251"/>
                    <a:pt x="308" y="21002"/>
                  </a:cubicBezTo>
                  <a:cubicBezTo>
                    <a:pt x="426" y="20771"/>
                    <a:pt x="540" y="20481"/>
                    <a:pt x="770" y="20339"/>
                  </a:cubicBezTo>
                  <a:close/>
                  <a:moveTo>
                    <a:pt x="12305" y="18335"/>
                  </a:moveTo>
                  <a:cubicBezTo>
                    <a:pt x="12317" y="18340"/>
                    <a:pt x="12324" y="18346"/>
                    <a:pt x="12329" y="18352"/>
                  </a:cubicBezTo>
                  <a:cubicBezTo>
                    <a:pt x="12395" y="18381"/>
                    <a:pt x="12436" y="18452"/>
                    <a:pt x="12423" y="18523"/>
                  </a:cubicBezTo>
                  <a:cubicBezTo>
                    <a:pt x="12406" y="18600"/>
                    <a:pt x="12341" y="18647"/>
                    <a:pt x="12270" y="18654"/>
                  </a:cubicBezTo>
                  <a:lnTo>
                    <a:pt x="12246" y="18654"/>
                  </a:lnTo>
                  <a:cubicBezTo>
                    <a:pt x="12139" y="18665"/>
                    <a:pt x="12051" y="18565"/>
                    <a:pt x="12068" y="18458"/>
                  </a:cubicBezTo>
                  <a:cubicBezTo>
                    <a:pt x="12087" y="18352"/>
                    <a:pt x="12210" y="18286"/>
                    <a:pt x="12305" y="18335"/>
                  </a:cubicBezTo>
                  <a:close/>
                  <a:moveTo>
                    <a:pt x="14162" y="17133"/>
                  </a:moveTo>
                  <a:cubicBezTo>
                    <a:pt x="14228" y="17085"/>
                    <a:pt x="14304" y="17175"/>
                    <a:pt x="14258" y="17240"/>
                  </a:cubicBezTo>
                  <a:cubicBezTo>
                    <a:pt x="14056" y="17483"/>
                    <a:pt x="13856" y="17718"/>
                    <a:pt x="13607" y="17914"/>
                  </a:cubicBezTo>
                  <a:cubicBezTo>
                    <a:pt x="13400" y="18079"/>
                    <a:pt x="13140" y="18269"/>
                    <a:pt x="12862" y="18204"/>
                  </a:cubicBezTo>
                  <a:cubicBezTo>
                    <a:pt x="12821" y="18193"/>
                    <a:pt x="12785" y="18133"/>
                    <a:pt x="12826" y="18097"/>
                  </a:cubicBezTo>
                  <a:cubicBezTo>
                    <a:pt x="13027" y="17914"/>
                    <a:pt x="13288" y="17802"/>
                    <a:pt x="13501" y="17636"/>
                  </a:cubicBezTo>
                  <a:cubicBezTo>
                    <a:pt x="13719" y="17464"/>
                    <a:pt x="13932" y="17287"/>
                    <a:pt x="14162" y="17133"/>
                  </a:cubicBezTo>
                  <a:close/>
                  <a:moveTo>
                    <a:pt x="9720" y="291"/>
                  </a:moveTo>
                  <a:cubicBezTo>
                    <a:pt x="9744" y="320"/>
                    <a:pt x="9755" y="326"/>
                    <a:pt x="9791" y="350"/>
                  </a:cubicBezTo>
                  <a:cubicBezTo>
                    <a:pt x="9826" y="374"/>
                    <a:pt x="9880" y="374"/>
                    <a:pt x="9922" y="356"/>
                  </a:cubicBezTo>
                  <a:cubicBezTo>
                    <a:pt x="9939" y="350"/>
                    <a:pt x="9957" y="339"/>
                    <a:pt x="9974" y="326"/>
                  </a:cubicBezTo>
                  <a:cubicBezTo>
                    <a:pt x="9992" y="315"/>
                    <a:pt x="10004" y="296"/>
                    <a:pt x="10017" y="279"/>
                  </a:cubicBezTo>
                  <a:cubicBezTo>
                    <a:pt x="10022" y="274"/>
                    <a:pt x="10028" y="268"/>
                    <a:pt x="10034" y="261"/>
                  </a:cubicBezTo>
                  <a:cubicBezTo>
                    <a:pt x="10052" y="238"/>
                    <a:pt x="10063" y="220"/>
                    <a:pt x="10069" y="197"/>
                  </a:cubicBezTo>
                  <a:cubicBezTo>
                    <a:pt x="10075" y="161"/>
                    <a:pt x="10069" y="113"/>
                    <a:pt x="10045" y="90"/>
                  </a:cubicBezTo>
                  <a:cubicBezTo>
                    <a:pt x="10022" y="55"/>
                    <a:pt x="9987" y="36"/>
                    <a:pt x="9951" y="25"/>
                  </a:cubicBezTo>
                  <a:cubicBezTo>
                    <a:pt x="9892" y="1"/>
                    <a:pt x="9815" y="7"/>
                    <a:pt x="9761" y="48"/>
                  </a:cubicBezTo>
                  <a:cubicBezTo>
                    <a:pt x="9714" y="83"/>
                    <a:pt x="9684" y="143"/>
                    <a:pt x="9690" y="208"/>
                  </a:cubicBezTo>
                  <a:cubicBezTo>
                    <a:pt x="9690" y="232"/>
                    <a:pt x="9703" y="268"/>
                    <a:pt x="9720" y="291"/>
                  </a:cubicBezTo>
                  <a:close/>
                  <a:moveTo>
                    <a:pt x="6975" y="758"/>
                  </a:moveTo>
                  <a:cubicBezTo>
                    <a:pt x="7336" y="569"/>
                    <a:pt x="7656" y="445"/>
                    <a:pt x="8064" y="374"/>
                  </a:cubicBezTo>
                  <a:cubicBezTo>
                    <a:pt x="8277" y="339"/>
                    <a:pt x="8496" y="315"/>
                    <a:pt x="8709" y="303"/>
                  </a:cubicBezTo>
                  <a:cubicBezTo>
                    <a:pt x="8881" y="291"/>
                    <a:pt x="9075" y="303"/>
                    <a:pt x="9236" y="232"/>
                  </a:cubicBezTo>
                  <a:cubicBezTo>
                    <a:pt x="9271" y="214"/>
                    <a:pt x="9283" y="161"/>
                    <a:pt x="9241" y="143"/>
                  </a:cubicBezTo>
                  <a:cubicBezTo>
                    <a:pt x="9075" y="66"/>
                    <a:pt x="8868" y="96"/>
                    <a:pt x="8691" y="107"/>
                  </a:cubicBezTo>
                  <a:cubicBezTo>
                    <a:pt x="8431" y="126"/>
                    <a:pt x="8177" y="161"/>
                    <a:pt x="7922" y="214"/>
                  </a:cubicBezTo>
                  <a:cubicBezTo>
                    <a:pt x="7650" y="268"/>
                    <a:pt x="7011" y="397"/>
                    <a:pt x="6970" y="752"/>
                  </a:cubicBezTo>
                  <a:cubicBezTo>
                    <a:pt x="6970" y="752"/>
                    <a:pt x="6970" y="758"/>
                    <a:pt x="6975" y="758"/>
                  </a:cubicBezTo>
                  <a:close/>
                  <a:moveTo>
                    <a:pt x="4579" y="23155"/>
                  </a:moveTo>
                  <a:lnTo>
                    <a:pt x="4579" y="23155"/>
                  </a:lnTo>
                  <a:lnTo>
                    <a:pt x="4024" y="24227"/>
                  </a:lnTo>
                  <a:cubicBezTo>
                    <a:pt x="4000" y="24273"/>
                    <a:pt x="3958" y="24309"/>
                    <a:pt x="3912" y="24320"/>
                  </a:cubicBezTo>
                  <a:cubicBezTo>
                    <a:pt x="3863" y="24333"/>
                    <a:pt x="3816" y="24333"/>
                    <a:pt x="3775" y="24315"/>
                  </a:cubicBezTo>
                  <a:cubicBezTo>
                    <a:pt x="3278" y="24055"/>
                    <a:pt x="2781" y="23801"/>
                    <a:pt x="2285" y="23539"/>
                  </a:cubicBezTo>
                  <a:lnTo>
                    <a:pt x="887" y="22818"/>
                  </a:lnTo>
                  <a:cubicBezTo>
                    <a:pt x="876" y="22807"/>
                    <a:pt x="870" y="22800"/>
                    <a:pt x="865" y="22788"/>
                  </a:cubicBezTo>
                  <a:cubicBezTo>
                    <a:pt x="859" y="22777"/>
                    <a:pt x="865" y="22753"/>
                    <a:pt x="870" y="22729"/>
                  </a:cubicBezTo>
                  <a:cubicBezTo>
                    <a:pt x="876" y="22723"/>
                    <a:pt x="882" y="22717"/>
                    <a:pt x="882" y="22706"/>
                  </a:cubicBezTo>
                  <a:lnTo>
                    <a:pt x="1575" y="21380"/>
                  </a:lnTo>
                  <a:cubicBezTo>
                    <a:pt x="1575" y="21374"/>
                    <a:pt x="1580" y="21369"/>
                    <a:pt x="1586" y="21363"/>
                  </a:cubicBezTo>
                  <a:cubicBezTo>
                    <a:pt x="1592" y="21344"/>
                    <a:pt x="1610" y="21339"/>
                    <a:pt x="1627" y="21333"/>
                  </a:cubicBezTo>
                  <a:cubicBezTo>
                    <a:pt x="1651" y="21322"/>
                    <a:pt x="1668" y="21322"/>
                    <a:pt x="1681" y="21327"/>
                  </a:cubicBezTo>
                  <a:lnTo>
                    <a:pt x="4710" y="22900"/>
                  </a:lnTo>
                  <a:close/>
                  <a:moveTo>
                    <a:pt x="5171" y="22019"/>
                  </a:moveTo>
                  <a:lnTo>
                    <a:pt x="5171" y="22019"/>
                  </a:lnTo>
                  <a:lnTo>
                    <a:pt x="4876" y="22581"/>
                  </a:lnTo>
                  <a:cubicBezTo>
                    <a:pt x="4857" y="22570"/>
                    <a:pt x="4840" y="22551"/>
                    <a:pt x="4816" y="22540"/>
                  </a:cubicBezTo>
                  <a:lnTo>
                    <a:pt x="1788" y="20972"/>
                  </a:lnTo>
                  <a:lnTo>
                    <a:pt x="2023" y="20511"/>
                  </a:lnTo>
                  <a:cubicBezTo>
                    <a:pt x="2047" y="20464"/>
                    <a:pt x="2089" y="20434"/>
                    <a:pt x="2143" y="20416"/>
                  </a:cubicBezTo>
                  <a:cubicBezTo>
                    <a:pt x="2184" y="20405"/>
                    <a:pt x="2236" y="20405"/>
                    <a:pt x="2272" y="20422"/>
                  </a:cubicBezTo>
                  <a:lnTo>
                    <a:pt x="5147" y="21912"/>
                  </a:lnTo>
                  <a:cubicBezTo>
                    <a:pt x="5165" y="21925"/>
                    <a:pt x="5182" y="21936"/>
                    <a:pt x="5182" y="21948"/>
                  </a:cubicBezTo>
                  <a:cubicBezTo>
                    <a:pt x="5189" y="21966"/>
                    <a:pt x="5182" y="21990"/>
                    <a:pt x="5171" y="22019"/>
                  </a:cubicBezTo>
                  <a:close/>
                  <a:moveTo>
                    <a:pt x="5319" y="21606"/>
                  </a:moveTo>
                  <a:lnTo>
                    <a:pt x="5319" y="21606"/>
                  </a:lnTo>
                  <a:cubicBezTo>
                    <a:pt x="5289" y="21576"/>
                    <a:pt x="5253" y="21552"/>
                    <a:pt x="5212" y="21535"/>
                  </a:cubicBezTo>
                  <a:lnTo>
                    <a:pt x="2343" y="20044"/>
                  </a:lnTo>
                  <a:cubicBezTo>
                    <a:pt x="2296" y="20020"/>
                    <a:pt x="2243" y="20003"/>
                    <a:pt x="2195" y="19996"/>
                  </a:cubicBezTo>
                  <a:lnTo>
                    <a:pt x="2391" y="13696"/>
                  </a:lnTo>
                  <a:cubicBezTo>
                    <a:pt x="2894" y="15968"/>
                    <a:pt x="4011" y="17784"/>
                    <a:pt x="5206" y="18405"/>
                  </a:cubicBezTo>
                  <a:cubicBezTo>
                    <a:pt x="6277" y="18961"/>
                    <a:pt x="8117" y="18895"/>
                    <a:pt x="10034" y="18210"/>
                  </a:cubicBezTo>
                  <a:close/>
                  <a:moveTo>
                    <a:pt x="17239" y="7804"/>
                  </a:moveTo>
                  <a:lnTo>
                    <a:pt x="17239" y="7804"/>
                  </a:lnTo>
                  <a:cubicBezTo>
                    <a:pt x="17334" y="11738"/>
                    <a:pt x="14530" y="15589"/>
                    <a:pt x="11074" y="17298"/>
                  </a:cubicBezTo>
                  <a:cubicBezTo>
                    <a:pt x="9709" y="17972"/>
                    <a:pt x="8319" y="18327"/>
                    <a:pt x="7164" y="18363"/>
                  </a:cubicBezTo>
                  <a:cubicBezTo>
                    <a:pt x="7975" y="18109"/>
                    <a:pt x="8904" y="17630"/>
                    <a:pt x="9851" y="16943"/>
                  </a:cubicBezTo>
                  <a:cubicBezTo>
                    <a:pt x="11382" y="15820"/>
                    <a:pt x="12950" y="14139"/>
                    <a:pt x="14069" y="11987"/>
                  </a:cubicBezTo>
                  <a:cubicBezTo>
                    <a:pt x="15305" y="9609"/>
                    <a:pt x="15618" y="8904"/>
                    <a:pt x="15849" y="7029"/>
                  </a:cubicBezTo>
                  <a:cubicBezTo>
                    <a:pt x="15991" y="5911"/>
                    <a:pt x="15855" y="4918"/>
                    <a:pt x="15341" y="4066"/>
                  </a:cubicBezTo>
                  <a:cubicBezTo>
                    <a:pt x="16665" y="5194"/>
                    <a:pt x="17204" y="6450"/>
                    <a:pt x="17239" y="7804"/>
                  </a:cubicBezTo>
                  <a:close/>
                  <a:moveTo>
                    <a:pt x="15511" y="6875"/>
                  </a:moveTo>
                  <a:lnTo>
                    <a:pt x="15511" y="6875"/>
                  </a:lnTo>
                  <a:cubicBezTo>
                    <a:pt x="15287" y="8691"/>
                    <a:pt x="14986" y="9360"/>
                    <a:pt x="13766" y="11708"/>
                  </a:cubicBezTo>
                  <a:cubicBezTo>
                    <a:pt x="12672" y="13820"/>
                    <a:pt x="11134" y="15465"/>
                    <a:pt x="9632" y="16565"/>
                  </a:cubicBezTo>
                  <a:cubicBezTo>
                    <a:pt x="8242" y="17589"/>
                    <a:pt x="6904" y="18139"/>
                    <a:pt x="5987" y="18163"/>
                  </a:cubicBezTo>
                  <a:cubicBezTo>
                    <a:pt x="6544" y="17784"/>
                    <a:pt x="7295" y="17044"/>
                    <a:pt x="8128" y="16015"/>
                  </a:cubicBezTo>
                  <a:cubicBezTo>
                    <a:pt x="9212" y="14666"/>
                    <a:pt x="10454" y="12826"/>
                    <a:pt x="11560" y="10690"/>
                  </a:cubicBezTo>
                  <a:cubicBezTo>
                    <a:pt x="12791" y="8312"/>
                    <a:pt x="13157" y="7651"/>
                    <a:pt x="13731" y="5970"/>
                  </a:cubicBezTo>
                  <a:cubicBezTo>
                    <a:pt x="14121" y="4823"/>
                    <a:pt x="14276" y="3881"/>
                    <a:pt x="14091" y="3225"/>
                  </a:cubicBezTo>
                  <a:cubicBezTo>
                    <a:pt x="15334" y="4142"/>
                    <a:pt x="15696" y="5390"/>
                    <a:pt x="15511" y="6875"/>
                  </a:cubicBezTo>
                  <a:close/>
                  <a:moveTo>
                    <a:pt x="13376" y="2781"/>
                  </a:moveTo>
                  <a:lnTo>
                    <a:pt x="13376" y="2781"/>
                  </a:lnTo>
                  <a:cubicBezTo>
                    <a:pt x="14028" y="3119"/>
                    <a:pt x="13938" y="4195"/>
                    <a:pt x="13411" y="5740"/>
                  </a:cubicBezTo>
                  <a:cubicBezTo>
                    <a:pt x="12843" y="7402"/>
                    <a:pt x="12488" y="8052"/>
                    <a:pt x="11265" y="10406"/>
                  </a:cubicBezTo>
                  <a:cubicBezTo>
                    <a:pt x="10164" y="12525"/>
                    <a:pt x="8933" y="14352"/>
                    <a:pt x="7863" y="15689"/>
                  </a:cubicBezTo>
                  <a:cubicBezTo>
                    <a:pt x="6579" y="17275"/>
                    <a:pt x="5561" y="18174"/>
                    <a:pt x="5272" y="18021"/>
                  </a:cubicBezTo>
                  <a:cubicBezTo>
                    <a:pt x="5035" y="17901"/>
                    <a:pt x="5201" y="16607"/>
                    <a:pt x="5745" y="14707"/>
                  </a:cubicBezTo>
                  <a:cubicBezTo>
                    <a:pt x="6219" y="13063"/>
                    <a:pt x="7000" y="11010"/>
                    <a:pt x="8100" y="8893"/>
                  </a:cubicBezTo>
                  <a:cubicBezTo>
                    <a:pt x="9324" y="6532"/>
                    <a:pt x="9755" y="5923"/>
                    <a:pt x="10790" y="4497"/>
                  </a:cubicBezTo>
                  <a:cubicBezTo>
                    <a:pt x="11791" y="3124"/>
                    <a:pt x="12666" y="2409"/>
                    <a:pt x="13376" y="2781"/>
                  </a:cubicBezTo>
                  <a:close/>
                  <a:moveTo>
                    <a:pt x="12395" y="2385"/>
                  </a:moveTo>
                  <a:lnTo>
                    <a:pt x="12395" y="2385"/>
                  </a:lnTo>
                  <a:cubicBezTo>
                    <a:pt x="11808" y="2633"/>
                    <a:pt x="11181" y="3266"/>
                    <a:pt x="10514" y="4184"/>
                  </a:cubicBezTo>
                  <a:cubicBezTo>
                    <a:pt x="9471" y="5615"/>
                    <a:pt x="9034" y="6242"/>
                    <a:pt x="7803" y="8615"/>
                  </a:cubicBezTo>
                  <a:cubicBezTo>
                    <a:pt x="6692" y="10750"/>
                    <a:pt x="5899" y="12826"/>
                    <a:pt x="5425" y="14488"/>
                  </a:cubicBezTo>
                  <a:cubicBezTo>
                    <a:pt x="5018" y="15902"/>
                    <a:pt x="4857" y="17050"/>
                    <a:pt x="4922" y="17737"/>
                  </a:cubicBezTo>
                  <a:cubicBezTo>
                    <a:pt x="4349" y="17068"/>
                    <a:pt x="3975" y="15589"/>
                    <a:pt x="4011" y="13749"/>
                  </a:cubicBezTo>
                  <a:cubicBezTo>
                    <a:pt x="4046" y="11892"/>
                    <a:pt x="4502" y="9691"/>
                    <a:pt x="5597" y="7591"/>
                  </a:cubicBezTo>
                  <a:cubicBezTo>
                    <a:pt x="6815" y="5243"/>
                    <a:pt x="7295" y="4662"/>
                    <a:pt x="8655" y="3420"/>
                  </a:cubicBezTo>
                  <a:cubicBezTo>
                    <a:pt x="9755" y="2426"/>
                    <a:pt x="10968" y="1983"/>
                    <a:pt x="12395" y="2385"/>
                  </a:cubicBezTo>
                  <a:close/>
                  <a:moveTo>
                    <a:pt x="3544" y="6526"/>
                  </a:moveTo>
                  <a:lnTo>
                    <a:pt x="3544" y="6526"/>
                  </a:lnTo>
                  <a:cubicBezTo>
                    <a:pt x="4763" y="4184"/>
                    <a:pt x="5283" y="3627"/>
                    <a:pt x="6916" y="2540"/>
                  </a:cubicBezTo>
                  <a:cubicBezTo>
                    <a:pt x="8010" y="1805"/>
                    <a:pt x="9288" y="1510"/>
                    <a:pt x="10868" y="1841"/>
                  </a:cubicBezTo>
                  <a:cubicBezTo>
                    <a:pt x="9981" y="1942"/>
                    <a:pt x="9170" y="2385"/>
                    <a:pt x="8419" y="3065"/>
                  </a:cubicBezTo>
                  <a:cubicBezTo>
                    <a:pt x="7028" y="4331"/>
                    <a:pt x="6531" y="4935"/>
                    <a:pt x="5296" y="7313"/>
                  </a:cubicBezTo>
                  <a:cubicBezTo>
                    <a:pt x="4177" y="9472"/>
                    <a:pt x="3710" y="11733"/>
                    <a:pt x="3669" y="13642"/>
                  </a:cubicBezTo>
                  <a:cubicBezTo>
                    <a:pt x="3645" y="14998"/>
                    <a:pt x="3841" y="16186"/>
                    <a:pt x="4183" y="17050"/>
                  </a:cubicBezTo>
                  <a:cubicBezTo>
                    <a:pt x="3443" y="16098"/>
                    <a:pt x="2840" y="14630"/>
                    <a:pt x="2580" y="12962"/>
                  </a:cubicBezTo>
                  <a:cubicBezTo>
                    <a:pt x="2515" y="12536"/>
                    <a:pt x="2473" y="12105"/>
                    <a:pt x="2456" y="11662"/>
                  </a:cubicBezTo>
                  <a:lnTo>
                    <a:pt x="2456" y="11591"/>
                  </a:lnTo>
                  <a:cubicBezTo>
                    <a:pt x="2456" y="11572"/>
                    <a:pt x="2456" y="11548"/>
                    <a:pt x="2449" y="11531"/>
                  </a:cubicBezTo>
                  <a:cubicBezTo>
                    <a:pt x="2402" y="9887"/>
                    <a:pt x="2710" y="8135"/>
                    <a:pt x="3544" y="65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79"/>
            <p:cNvSpPr/>
            <p:nvPr/>
          </p:nvSpPr>
          <p:spPr>
            <a:xfrm>
              <a:off x="5752175" y="2953650"/>
              <a:ext cx="211675" cy="388500"/>
            </a:xfrm>
            <a:custGeom>
              <a:avLst/>
              <a:gdLst/>
              <a:ahLst/>
              <a:cxnLst/>
              <a:rect l="l" t="t" r="r" b="b"/>
              <a:pathLst>
                <a:path w="8467" h="15540" extrusionOk="0">
                  <a:moveTo>
                    <a:pt x="1142" y="5016"/>
                  </a:moveTo>
                  <a:cubicBezTo>
                    <a:pt x="308" y="6625"/>
                    <a:pt x="0" y="8377"/>
                    <a:pt x="47" y="10021"/>
                  </a:cubicBezTo>
                  <a:cubicBezTo>
                    <a:pt x="54" y="10038"/>
                    <a:pt x="54" y="10062"/>
                    <a:pt x="54" y="10081"/>
                  </a:cubicBezTo>
                  <a:lnTo>
                    <a:pt x="54" y="10152"/>
                  </a:lnTo>
                  <a:cubicBezTo>
                    <a:pt x="71" y="10595"/>
                    <a:pt x="113" y="11026"/>
                    <a:pt x="178" y="11452"/>
                  </a:cubicBezTo>
                  <a:cubicBezTo>
                    <a:pt x="438" y="13120"/>
                    <a:pt x="1041" y="14588"/>
                    <a:pt x="1781" y="15540"/>
                  </a:cubicBezTo>
                  <a:cubicBezTo>
                    <a:pt x="1439" y="14676"/>
                    <a:pt x="1243" y="13488"/>
                    <a:pt x="1267" y="12132"/>
                  </a:cubicBezTo>
                  <a:cubicBezTo>
                    <a:pt x="1308" y="10223"/>
                    <a:pt x="1775" y="7962"/>
                    <a:pt x="2894" y="5803"/>
                  </a:cubicBezTo>
                  <a:cubicBezTo>
                    <a:pt x="4129" y="3425"/>
                    <a:pt x="4626" y="2821"/>
                    <a:pt x="6017" y="1555"/>
                  </a:cubicBezTo>
                  <a:cubicBezTo>
                    <a:pt x="6768" y="875"/>
                    <a:pt x="7579" y="432"/>
                    <a:pt x="8466" y="331"/>
                  </a:cubicBezTo>
                  <a:cubicBezTo>
                    <a:pt x="6886" y="0"/>
                    <a:pt x="5608" y="295"/>
                    <a:pt x="4514" y="1030"/>
                  </a:cubicBezTo>
                  <a:cubicBezTo>
                    <a:pt x="2881" y="2117"/>
                    <a:pt x="2361" y="2674"/>
                    <a:pt x="1142" y="5016"/>
                  </a:cubicBezTo>
                  <a:close/>
                  <a:moveTo>
                    <a:pt x="1338" y="7170"/>
                  </a:moveTo>
                  <a:cubicBezTo>
                    <a:pt x="1302" y="7198"/>
                    <a:pt x="1243" y="7206"/>
                    <a:pt x="1201" y="7193"/>
                  </a:cubicBezTo>
                  <a:cubicBezTo>
                    <a:pt x="1160" y="7181"/>
                    <a:pt x="1125" y="7163"/>
                    <a:pt x="1095" y="7135"/>
                  </a:cubicBezTo>
                  <a:cubicBezTo>
                    <a:pt x="1035" y="7086"/>
                    <a:pt x="1006" y="7021"/>
                    <a:pt x="989" y="6950"/>
                  </a:cubicBezTo>
                  <a:cubicBezTo>
                    <a:pt x="942" y="6815"/>
                    <a:pt x="1155" y="6744"/>
                    <a:pt x="1196" y="6879"/>
                  </a:cubicBezTo>
                  <a:cubicBezTo>
                    <a:pt x="1201" y="6897"/>
                    <a:pt x="1207" y="6914"/>
                    <a:pt x="1213" y="6933"/>
                  </a:cubicBezTo>
                  <a:cubicBezTo>
                    <a:pt x="1213" y="6939"/>
                    <a:pt x="1219" y="6939"/>
                    <a:pt x="1219" y="6944"/>
                  </a:cubicBezTo>
                  <a:cubicBezTo>
                    <a:pt x="1219" y="6944"/>
                    <a:pt x="1219" y="6950"/>
                    <a:pt x="1226" y="6957"/>
                  </a:cubicBezTo>
                  <a:cubicBezTo>
                    <a:pt x="1237" y="6968"/>
                    <a:pt x="1243" y="6974"/>
                    <a:pt x="1254" y="6985"/>
                  </a:cubicBezTo>
                  <a:cubicBezTo>
                    <a:pt x="1278" y="6998"/>
                    <a:pt x="1308" y="7015"/>
                    <a:pt x="1325" y="7039"/>
                  </a:cubicBezTo>
                  <a:cubicBezTo>
                    <a:pt x="1314" y="7021"/>
                    <a:pt x="1355" y="7064"/>
                    <a:pt x="1361" y="7069"/>
                  </a:cubicBezTo>
                  <a:cubicBezTo>
                    <a:pt x="1379" y="7110"/>
                    <a:pt x="1373" y="7146"/>
                    <a:pt x="1338" y="7170"/>
                  </a:cubicBezTo>
                  <a:close/>
                  <a:moveTo>
                    <a:pt x="5153" y="1331"/>
                  </a:moveTo>
                  <a:cubicBezTo>
                    <a:pt x="5100" y="1306"/>
                    <a:pt x="5082" y="1242"/>
                    <a:pt x="5059" y="1194"/>
                  </a:cubicBezTo>
                  <a:cubicBezTo>
                    <a:pt x="5041" y="1159"/>
                    <a:pt x="5024" y="1129"/>
                    <a:pt x="5005" y="1093"/>
                  </a:cubicBezTo>
                  <a:cubicBezTo>
                    <a:pt x="4964" y="1017"/>
                    <a:pt x="5059" y="951"/>
                    <a:pt x="5117" y="1017"/>
                  </a:cubicBezTo>
                  <a:cubicBezTo>
                    <a:pt x="5153" y="1058"/>
                    <a:pt x="5177" y="1100"/>
                    <a:pt x="5201" y="1142"/>
                  </a:cubicBezTo>
                  <a:cubicBezTo>
                    <a:pt x="5224" y="1194"/>
                    <a:pt x="5248" y="1260"/>
                    <a:pt x="5218" y="1306"/>
                  </a:cubicBezTo>
                  <a:cubicBezTo>
                    <a:pt x="5201" y="1331"/>
                    <a:pt x="5183" y="1342"/>
                    <a:pt x="5153" y="1331"/>
                  </a:cubicBezTo>
                  <a:close/>
                  <a:moveTo>
                    <a:pt x="5478" y="1082"/>
                  </a:moveTo>
                  <a:cubicBezTo>
                    <a:pt x="5442" y="1088"/>
                    <a:pt x="5425" y="1058"/>
                    <a:pt x="5396" y="1047"/>
                  </a:cubicBezTo>
                  <a:cubicBezTo>
                    <a:pt x="5360" y="1030"/>
                    <a:pt x="5319" y="1011"/>
                    <a:pt x="5283" y="1005"/>
                  </a:cubicBezTo>
                  <a:cubicBezTo>
                    <a:pt x="5207" y="981"/>
                    <a:pt x="5224" y="880"/>
                    <a:pt x="5300" y="888"/>
                  </a:cubicBezTo>
                  <a:cubicBezTo>
                    <a:pt x="5354" y="893"/>
                    <a:pt x="5401" y="899"/>
                    <a:pt x="5449" y="923"/>
                  </a:cubicBezTo>
                  <a:cubicBezTo>
                    <a:pt x="5491" y="946"/>
                    <a:pt x="5562" y="994"/>
                    <a:pt x="5526" y="1047"/>
                  </a:cubicBezTo>
                  <a:cubicBezTo>
                    <a:pt x="5513" y="1071"/>
                    <a:pt x="5502" y="1076"/>
                    <a:pt x="5478" y="1082"/>
                  </a:cubicBezTo>
                  <a:close/>
                  <a:moveTo>
                    <a:pt x="1084" y="8050"/>
                  </a:moveTo>
                  <a:cubicBezTo>
                    <a:pt x="977" y="8033"/>
                    <a:pt x="918" y="7944"/>
                    <a:pt x="858" y="7861"/>
                  </a:cubicBezTo>
                  <a:cubicBezTo>
                    <a:pt x="800" y="7785"/>
                    <a:pt x="929" y="7702"/>
                    <a:pt x="983" y="7779"/>
                  </a:cubicBezTo>
                  <a:cubicBezTo>
                    <a:pt x="1030" y="7856"/>
                    <a:pt x="1095" y="7915"/>
                    <a:pt x="1131" y="7998"/>
                  </a:cubicBezTo>
                  <a:cubicBezTo>
                    <a:pt x="1142" y="8028"/>
                    <a:pt x="1112" y="8057"/>
                    <a:pt x="1084" y="8050"/>
                  </a:cubicBezTo>
                  <a:close/>
                  <a:moveTo>
                    <a:pt x="1355" y="6684"/>
                  </a:moveTo>
                  <a:cubicBezTo>
                    <a:pt x="1302" y="6643"/>
                    <a:pt x="1261" y="6595"/>
                    <a:pt x="1213" y="6560"/>
                  </a:cubicBezTo>
                  <a:cubicBezTo>
                    <a:pt x="1106" y="6477"/>
                    <a:pt x="1243" y="6324"/>
                    <a:pt x="1343" y="6406"/>
                  </a:cubicBezTo>
                  <a:cubicBezTo>
                    <a:pt x="1396" y="6447"/>
                    <a:pt x="1450" y="6496"/>
                    <a:pt x="1497" y="6548"/>
                  </a:cubicBezTo>
                  <a:cubicBezTo>
                    <a:pt x="1527" y="6584"/>
                    <a:pt x="1581" y="6666"/>
                    <a:pt x="1538" y="6714"/>
                  </a:cubicBezTo>
                  <a:cubicBezTo>
                    <a:pt x="1491" y="6767"/>
                    <a:pt x="1396" y="6720"/>
                    <a:pt x="1355" y="66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79"/>
            <p:cNvSpPr/>
            <p:nvPr/>
          </p:nvSpPr>
          <p:spPr>
            <a:xfrm>
              <a:off x="5791500" y="2965450"/>
              <a:ext cx="210500" cy="393875"/>
            </a:xfrm>
            <a:custGeom>
              <a:avLst/>
              <a:gdLst/>
              <a:ahLst/>
              <a:cxnLst/>
              <a:rect l="l" t="t" r="r" b="b"/>
              <a:pathLst>
                <a:path w="8420" h="15755" extrusionOk="0">
                  <a:moveTo>
                    <a:pt x="1622" y="5609"/>
                  </a:moveTo>
                  <a:cubicBezTo>
                    <a:pt x="527" y="7709"/>
                    <a:pt x="71" y="9910"/>
                    <a:pt x="36" y="11767"/>
                  </a:cubicBezTo>
                  <a:cubicBezTo>
                    <a:pt x="0" y="13607"/>
                    <a:pt x="374" y="15086"/>
                    <a:pt x="947" y="15755"/>
                  </a:cubicBezTo>
                  <a:cubicBezTo>
                    <a:pt x="882" y="15068"/>
                    <a:pt x="1043" y="13920"/>
                    <a:pt x="1450" y="12506"/>
                  </a:cubicBezTo>
                  <a:cubicBezTo>
                    <a:pt x="1924" y="10844"/>
                    <a:pt x="2717" y="8768"/>
                    <a:pt x="3828" y="6633"/>
                  </a:cubicBezTo>
                  <a:cubicBezTo>
                    <a:pt x="5059" y="4260"/>
                    <a:pt x="5496" y="3633"/>
                    <a:pt x="6539" y="2202"/>
                  </a:cubicBezTo>
                  <a:cubicBezTo>
                    <a:pt x="7206" y="1284"/>
                    <a:pt x="7833" y="651"/>
                    <a:pt x="8420" y="403"/>
                  </a:cubicBezTo>
                  <a:cubicBezTo>
                    <a:pt x="6993" y="1"/>
                    <a:pt x="5780" y="444"/>
                    <a:pt x="4680" y="1438"/>
                  </a:cubicBezTo>
                  <a:cubicBezTo>
                    <a:pt x="3320" y="2680"/>
                    <a:pt x="2840" y="3261"/>
                    <a:pt x="1622" y="5609"/>
                  </a:cubicBezTo>
                  <a:close/>
                  <a:moveTo>
                    <a:pt x="788" y="11856"/>
                  </a:moveTo>
                  <a:cubicBezTo>
                    <a:pt x="830" y="11880"/>
                    <a:pt x="852" y="11903"/>
                    <a:pt x="882" y="11938"/>
                  </a:cubicBezTo>
                  <a:cubicBezTo>
                    <a:pt x="953" y="12028"/>
                    <a:pt x="811" y="12146"/>
                    <a:pt x="729" y="12069"/>
                  </a:cubicBezTo>
                  <a:cubicBezTo>
                    <a:pt x="729" y="12069"/>
                    <a:pt x="723" y="12063"/>
                    <a:pt x="717" y="12063"/>
                  </a:cubicBezTo>
                  <a:cubicBezTo>
                    <a:pt x="717" y="12063"/>
                    <a:pt x="717" y="12058"/>
                    <a:pt x="710" y="12058"/>
                  </a:cubicBezTo>
                  <a:cubicBezTo>
                    <a:pt x="699" y="12051"/>
                    <a:pt x="699" y="12051"/>
                    <a:pt x="710" y="12058"/>
                  </a:cubicBezTo>
                  <a:cubicBezTo>
                    <a:pt x="705" y="12051"/>
                    <a:pt x="693" y="12051"/>
                    <a:pt x="688" y="12051"/>
                  </a:cubicBezTo>
                  <a:cubicBezTo>
                    <a:pt x="675" y="12045"/>
                    <a:pt x="669" y="12039"/>
                    <a:pt x="658" y="12039"/>
                  </a:cubicBezTo>
                  <a:cubicBezTo>
                    <a:pt x="658" y="12034"/>
                    <a:pt x="652" y="12034"/>
                    <a:pt x="652" y="12034"/>
                  </a:cubicBezTo>
                  <a:cubicBezTo>
                    <a:pt x="598" y="12015"/>
                    <a:pt x="557" y="11974"/>
                    <a:pt x="568" y="11916"/>
                  </a:cubicBezTo>
                  <a:cubicBezTo>
                    <a:pt x="581" y="11856"/>
                    <a:pt x="634" y="11832"/>
                    <a:pt x="688" y="11838"/>
                  </a:cubicBezTo>
                  <a:cubicBezTo>
                    <a:pt x="723" y="11838"/>
                    <a:pt x="759" y="11838"/>
                    <a:pt x="788" y="11856"/>
                  </a:cubicBezTo>
                  <a:close/>
                  <a:moveTo>
                    <a:pt x="664" y="12400"/>
                  </a:moveTo>
                  <a:cubicBezTo>
                    <a:pt x="705" y="12413"/>
                    <a:pt x="746" y="12424"/>
                    <a:pt x="770" y="12465"/>
                  </a:cubicBezTo>
                  <a:cubicBezTo>
                    <a:pt x="794" y="12484"/>
                    <a:pt x="817" y="12501"/>
                    <a:pt x="811" y="12536"/>
                  </a:cubicBezTo>
                  <a:cubicBezTo>
                    <a:pt x="805" y="12572"/>
                    <a:pt x="776" y="12577"/>
                    <a:pt x="746" y="12590"/>
                  </a:cubicBezTo>
                  <a:cubicBezTo>
                    <a:pt x="710" y="12613"/>
                    <a:pt x="669" y="12607"/>
                    <a:pt x="622" y="12607"/>
                  </a:cubicBezTo>
                  <a:cubicBezTo>
                    <a:pt x="551" y="12607"/>
                    <a:pt x="492" y="12555"/>
                    <a:pt x="504" y="12477"/>
                  </a:cubicBezTo>
                  <a:cubicBezTo>
                    <a:pt x="522" y="12400"/>
                    <a:pt x="598" y="12377"/>
                    <a:pt x="664" y="1240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79"/>
            <p:cNvSpPr/>
            <p:nvPr/>
          </p:nvSpPr>
          <p:spPr>
            <a:xfrm>
              <a:off x="5817975" y="2976100"/>
              <a:ext cx="224850" cy="394175"/>
            </a:xfrm>
            <a:custGeom>
              <a:avLst/>
              <a:gdLst/>
              <a:ahLst/>
              <a:cxnLst/>
              <a:rect l="l" t="t" r="r" b="b"/>
              <a:pathLst>
                <a:path w="8994" h="15767" extrusionOk="0">
                  <a:moveTo>
                    <a:pt x="3066" y="6485"/>
                  </a:moveTo>
                  <a:cubicBezTo>
                    <a:pt x="1966" y="8602"/>
                    <a:pt x="1185" y="10655"/>
                    <a:pt x="711" y="12299"/>
                  </a:cubicBezTo>
                  <a:cubicBezTo>
                    <a:pt x="167" y="14199"/>
                    <a:pt x="1" y="15493"/>
                    <a:pt x="238" y="15613"/>
                  </a:cubicBezTo>
                  <a:cubicBezTo>
                    <a:pt x="527" y="15766"/>
                    <a:pt x="1545" y="14867"/>
                    <a:pt x="2829" y="13281"/>
                  </a:cubicBezTo>
                  <a:cubicBezTo>
                    <a:pt x="3899" y="11944"/>
                    <a:pt x="5130" y="10117"/>
                    <a:pt x="6231" y="7998"/>
                  </a:cubicBezTo>
                  <a:cubicBezTo>
                    <a:pt x="7454" y="5644"/>
                    <a:pt x="7809" y="4994"/>
                    <a:pt x="8377" y="3332"/>
                  </a:cubicBezTo>
                  <a:cubicBezTo>
                    <a:pt x="8904" y="1787"/>
                    <a:pt x="8994" y="711"/>
                    <a:pt x="8342" y="373"/>
                  </a:cubicBezTo>
                  <a:cubicBezTo>
                    <a:pt x="7632" y="1"/>
                    <a:pt x="6757" y="716"/>
                    <a:pt x="5756" y="2089"/>
                  </a:cubicBezTo>
                  <a:cubicBezTo>
                    <a:pt x="4721" y="3515"/>
                    <a:pt x="4290" y="4124"/>
                    <a:pt x="3066" y="6485"/>
                  </a:cubicBezTo>
                  <a:close/>
                  <a:moveTo>
                    <a:pt x="5521" y="7886"/>
                  </a:moveTo>
                  <a:cubicBezTo>
                    <a:pt x="5461" y="7875"/>
                    <a:pt x="5420" y="7810"/>
                    <a:pt x="5431" y="7756"/>
                  </a:cubicBezTo>
                  <a:cubicBezTo>
                    <a:pt x="5444" y="7703"/>
                    <a:pt x="5502" y="7656"/>
                    <a:pt x="5556" y="7673"/>
                  </a:cubicBezTo>
                  <a:cubicBezTo>
                    <a:pt x="5597" y="7679"/>
                    <a:pt x="5639" y="7692"/>
                    <a:pt x="5674" y="7709"/>
                  </a:cubicBezTo>
                  <a:cubicBezTo>
                    <a:pt x="5710" y="7727"/>
                    <a:pt x="5734" y="7750"/>
                    <a:pt x="5745" y="7786"/>
                  </a:cubicBezTo>
                  <a:cubicBezTo>
                    <a:pt x="5756" y="7804"/>
                    <a:pt x="5751" y="7834"/>
                    <a:pt x="5734" y="7845"/>
                  </a:cubicBezTo>
                  <a:cubicBezTo>
                    <a:pt x="5721" y="7862"/>
                    <a:pt x="5704" y="7875"/>
                    <a:pt x="5685" y="7886"/>
                  </a:cubicBezTo>
                  <a:cubicBezTo>
                    <a:pt x="5668" y="7892"/>
                    <a:pt x="5644" y="7892"/>
                    <a:pt x="5627" y="7892"/>
                  </a:cubicBezTo>
                  <a:cubicBezTo>
                    <a:pt x="5592" y="7892"/>
                    <a:pt x="5556" y="7886"/>
                    <a:pt x="5521" y="7886"/>
                  </a:cubicBezTo>
                  <a:close/>
                  <a:moveTo>
                    <a:pt x="5106" y="8402"/>
                  </a:moveTo>
                  <a:cubicBezTo>
                    <a:pt x="5005" y="8383"/>
                    <a:pt x="5035" y="8230"/>
                    <a:pt x="5136" y="8247"/>
                  </a:cubicBezTo>
                  <a:cubicBezTo>
                    <a:pt x="5166" y="8253"/>
                    <a:pt x="5201" y="8253"/>
                    <a:pt x="5231" y="8265"/>
                  </a:cubicBezTo>
                  <a:cubicBezTo>
                    <a:pt x="5259" y="8271"/>
                    <a:pt x="5284" y="8282"/>
                    <a:pt x="5308" y="8288"/>
                  </a:cubicBezTo>
                  <a:cubicBezTo>
                    <a:pt x="5338" y="8295"/>
                    <a:pt x="5349" y="8312"/>
                    <a:pt x="5366" y="8336"/>
                  </a:cubicBezTo>
                  <a:cubicBezTo>
                    <a:pt x="5379" y="8353"/>
                    <a:pt x="5373" y="8389"/>
                    <a:pt x="5349" y="8407"/>
                  </a:cubicBezTo>
                  <a:cubicBezTo>
                    <a:pt x="5325" y="8424"/>
                    <a:pt x="5302" y="8430"/>
                    <a:pt x="5272" y="8424"/>
                  </a:cubicBezTo>
                  <a:lnTo>
                    <a:pt x="5201" y="8424"/>
                  </a:lnTo>
                  <a:cubicBezTo>
                    <a:pt x="5171" y="8419"/>
                    <a:pt x="5136" y="8413"/>
                    <a:pt x="5106" y="8402"/>
                  </a:cubicBezTo>
                  <a:close/>
                  <a:moveTo>
                    <a:pt x="5171" y="8785"/>
                  </a:moveTo>
                  <a:cubicBezTo>
                    <a:pt x="5065" y="8874"/>
                    <a:pt x="4888" y="8768"/>
                    <a:pt x="4811" y="8686"/>
                  </a:cubicBezTo>
                  <a:cubicBezTo>
                    <a:pt x="4763" y="8637"/>
                    <a:pt x="4811" y="8549"/>
                    <a:pt x="4882" y="8585"/>
                  </a:cubicBezTo>
                  <a:cubicBezTo>
                    <a:pt x="4934" y="8608"/>
                    <a:pt x="4994" y="8626"/>
                    <a:pt x="5054" y="8637"/>
                  </a:cubicBezTo>
                  <a:cubicBezTo>
                    <a:pt x="5106" y="8656"/>
                    <a:pt x="5160" y="8667"/>
                    <a:pt x="5183" y="8721"/>
                  </a:cubicBezTo>
                  <a:cubicBezTo>
                    <a:pt x="5201" y="8744"/>
                    <a:pt x="5196" y="8768"/>
                    <a:pt x="5171" y="8785"/>
                  </a:cubicBezTo>
                  <a:close/>
                  <a:moveTo>
                    <a:pt x="8177" y="1876"/>
                  </a:moveTo>
                  <a:cubicBezTo>
                    <a:pt x="8170" y="1876"/>
                    <a:pt x="8159" y="1882"/>
                    <a:pt x="8147" y="1876"/>
                  </a:cubicBezTo>
                  <a:cubicBezTo>
                    <a:pt x="8142" y="1876"/>
                    <a:pt x="8129" y="1871"/>
                    <a:pt x="8117" y="1864"/>
                  </a:cubicBezTo>
                  <a:cubicBezTo>
                    <a:pt x="8076" y="1841"/>
                    <a:pt x="8058" y="1805"/>
                    <a:pt x="8064" y="1751"/>
                  </a:cubicBezTo>
                  <a:cubicBezTo>
                    <a:pt x="8064" y="1710"/>
                    <a:pt x="8106" y="1693"/>
                    <a:pt x="8142" y="1699"/>
                  </a:cubicBezTo>
                  <a:cubicBezTo>
                    <a:pt x="8177" y="1705"/>
                    <a:pt x="8200" y="1734"/>
                    <a:pt x="8194" y="1770"/>
                  </a:cubicBezTo>
                  <a:cubicBezTo>
                    <a:pt x="8200" y="1776"/>
                    <a:pt x="8213" y="1781"/>
                    <a:pt x="8213" y="1781"/>
                  </a:cubicBezTo>
                  <a:lnTo>
                    <a:pt x="8213" y="1781"/>
                  </a:lnTo>
                  <a:cubicBezTo>
                    <a:pt x="8224" y="1787"/>
                    <a:pt x="8235" y="1793"/>
                    <a:pt x="8241" y="1805"/>
                  </a:cubicBezTo>
                  <a:cubicBezTo>
                    <a:pt x="8259" y="1828"/>
                    <a:pt x="8259" y="1852"/>
                    <a:pt x="8230" y="1864"/>
                  </a:cubicBezTo>
                  <a:cubicBezTo>
                    <a:pt x="8218" y="1871"/>
                    <a:pt x="8194" y="1876"/>
                    <a:pt x="8183" y="1876"/>
                  </a:cubicBezTo>
                  <a:close/>
                  <a:moveTo>
                    <a:pt x="8396" y="1379"/>
                  </a:moveTo>
                  <a:cubicBezTo>
                    <a:pt x="8271" y="1450"/>
                    <a:pt x="8170" y="1344"/>
                    <a:pt x="8106" y="1255"/>
                  </a:cubicBezTo>
                  <a:cubicBezTo>
                    <a:pt x="8035" y="1154"/>
                    <a:pt x="8194" y="1042"/>
                    <a:pt x="8265" y="1142"/>
                  </a:cubicBezTo>
                  <a:cubicBezTo>
                    <a:pt x="8277" y="1167"/>
                    <a:pt x="8295" y="1196"/>
                    <a:pt x="8306" y="1208"/>
                  </a:cubicBezTo>
                  <a:cubicBezTo>
                    <a:pt x="8336" y="1232"/>
                    <a:pt x="8360" y="1249"/>
                    <a:pt x="8377" y="1273"/>
                  </a:cubicBezTo>
                  <a:cubicBezTo>
                    <a:pt x="8390" y="1284"/>
                    <a:pt x="8396" y="1296"/>
                    <a:pt x="8407" y="1309"/>
                  </a:cubicBezTo>
                  <a:cubicBezTo>
                    <a:pt x="8418" y="1331"/>
                    <a:pt x="8418" y="1361"/>
                    <a:pt x="8396" y="1379"/>
                  </a:cubicBezTo>
                  <a:close/>
                  <a:moveTo>
                    <a:pt x="8112" y="711"/>
                  </a:moveTo>
                  <a:cubicBezTo>
                    <a:pt x="8112" y="705"/>
                    <a:pt x="8106" y="705"/>
                    <a:pt x="8106" y="705"/>
                  </a:cubicBezTo>
                  <a:cubicBezTo>
                    <a:pt x="8099" y="699"/>
                    <a:pt x="8093" y="692"/>
                    <a:pt x="8093" y="692"/>
                  </a:cubicBezTo>
                  <a:cubicBezTo>
                    <a:pt x="8082" y="675"/>
                    <a:pt x="8076" y="657"/>
                    <a:pt x="8088" y="640"/>
                  </a:cubicBezTo>
                  <a:cubicBezTo>
                    <a:pt x="8093" y="628"/>
                    <a:pt x="8106" y="616"/>
                    <a:pt x="8123" y="616"/>
                  </a:cubicBezTo>
                  <a:cubicBezTo>
                    <a:pt x="8183" y="616"/>
                    <a:pt x="8271" y="657"/>
                    <a:pt x="8342" y="705"/>
                  </a:cubicBezTo>
                  <a:cubicBezTo>
                    <a:pt x="8431" y="763"/>
                    <a:pt x="8568" y="834"/>
                    <a:pt x="8596" y="948"/>
                  </a:cubicBezTo>
                  <a:cubicBezTo>
                    <a:pt x="8596" y="971"/>
                    <a:pt x="8579" y="995"/>
                    <a:pt x="8560" y="1000"/>
                  </a:cubicBezTo>
                  <a:cubicBezTo>
                    <a:pt x="8461" y="1036"/>
                    <a:pt x="8348" y="935"/>
                    <a:pt x="8277" y="877"/>
                  </a:cubicBezTo>
                  <a:cubicBezTo>
                    <a:pt x="8230" y="841"/>
                    <a:pt x="8188" y="799"/>
                    <a:pt x="8147" y="758"/>
                  </a:cubicBezTo>
                  <a:cubicBezTo>
                    <a:pt x="8135" y="741"/>
                    <a:pt x="8123" y="728"/>
                    <a:pt x="8112" y="7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79"/>
            <p:cNvSpPr/>
            <p:nvPr/>
          </p:nvSpPr>
          <p:spPr>
            <a:xfrm>
              <a:off x="5841800" y="2996525"/>
              <a:ext cx="242725" cy="373450"/>
            </a:xfrm>
            <a:custGeom>
              <a:avLst/>
              <a:gdLst/>
              <a:ahLst/>
              <a:cxnLst/>
              <a:rect l="l" t="t" r="r" b="b"/>
              <a:pathLst>
                <a:path w="9709" h="14938" extrusionOk="0">
                  <a:moveTo>
                    <a:pt x="5573" y="7465"/>
                  </a:moveTo>
                  <a:cubicBezTo>
                    <a:pt x="4467" y="9601"/>
                    <a:pt x="3225" y="11441"/>
                    <a:pt x="2141" y="12790"/>
                  </a:cubicBezTo>
                  <a:cubicBezTo>
                    <a:pt x="1308" y="13819"/>
                    <a:pt x="557" y="14559"/>
                    <a:pt x="0" y="14938"/>
                  </a:cubicBezTo>
                  <a:cubicBezTo>
                    <a:pt x="917" y="14914"/>
                    <a:pt x="2255" y="14364"/>
                    <a:pt x="3645" y="13340"/>
                  </a:cubicBezTo>
                  <a:cubicBezTo>
                    <a:pt x="5147" y="12240"/>
                    <a:pt x="6685" y="10595"/>
                    <a:pt x="7779" y="8483"/>
                  </a:cubicBezTo>
                  <a:cubicBezTo>
                    <a:pt x="8999" y="6135"/>
                    <a:pt x="9300" y="5466"/>
                    <a:pt x="9524" y="3650"/>
                  </a:cubicBezTo>
                  <a:cubicBezTo>
                    <a:pt x="9709" y="2165"/>
                    <a:pt x="9347" y="917"/>
                    <a:pt x="8104" y="0"/>
                  </a:cubicBezTo>
                  <a:cubicBezTo>
                    <a:pt x="8289" y="656"/>
                    <a:pt x="8134" y="1598"/>
                    <a:pt x="7744" y="2745"/>
                  </a:cubicBezTo>
                  <a:cubicBezTo>
                    <a:pt x="7170" y="4426"/>
                    <a:pt x="6804" y="5087"/>
                    <a:pt x="5573" y="7465"/>
                  </a:cubicBezTo>
                  <a:close/>
                  <a:moveTo>
                    <a:pt x="3088" y="12909"/>
                  </a:moveTo>
                  <a:cubicBezTo>
                    <a:pt x="3124" y="12920"/>
                    <a:pt x="3159" y="12920"/>
                    <a:pt x="3189" y="12937"/>
                  </a:cubicBezTo>
                  <a:cubicBezTo>
                    <a:pt x="3219" y="12950"/>
                    <a:pt x="3242" y="12973"/>
                    <a:pt x="3266" y="12997"/>
                  </a:cubicBezTo>
                  <a:cubicBezTo>
                    <a:pt x="3277" y="13015"/>
                    <a:pt x="3271" y="13044"/>
                    <a:pt x="3254" y="13057"/>
                  </a:cubicBezTo>
                  <a:cubicBezTo>
                    <a:pt x="3225" y="13074"/>
                    <a:pt x="3195" y="13079"/>
                    <a:pt x="3165" y="13086"/>
                  </a:cubicBezTo>
                  <a:cubicBezTo>
                    <a:pt x="3129" y="13086"/>
                    <a:pt x="3094" y="13074"/>
                    <a:pt x="3059" y="13074"/>
                  </a:cubicBezTo>
                  <a:cubicBezTo>
                    <a:pt x="2958" y="13057"/>
                    <a:pt x="2988" y="12890"/>
                    <a:pt x="3088" y="12909"/>
                  </a:cubicBezTo>
                  <a:close/>
                  <a:moveTo>
                    <a:pt x="2485" y="13198"/>
                  </a:moveTo>
                  <a:cubicBezTo>
                    <a:pt x="2545" y="13198"/>
                    <a:pt x="2597" y="13198"/>
                    <a:pt x="2651" y="13210"/>
                  </a:cubicBezTo>
                  <a:cubicBezTo>
                    <a:pt x="2716" y="13228"/>
                    <a:pt x="2758" y="13257"/>
                    <a:pt x="2793" y="13316"/>
                  </a:cubicBezTo>
                  <a:cubicBezTo>
                    <a:pt x="2804" y="13340"/>
                    <a:pt x="2799" y="13370"/>
                    <a:pt x="2775" y="13393"/>
                  </a:cubicBezTo>
                  <a:cubicBezTo>
                    <a:pt x="2722" y="13434"/>
                    <a:pt x="2674" y="13441"/>
                    <a:pt x="2610" y="13434"/>
                  </a:cubicBezTo>
                  <a:cubicBezTo>
                    <a:pt x="2550" y="13428"/>
                    <a:pt x="2503" y="13411"/>
                    <a:pt x="2449" y="13393"/>
                  </a:cubicBezTo>
                  <a:cubicBezTo>
                    <a:pt x="2354" y="13358"/>
                    <a:pt x="2390" y="13193"/>
                    <a:pt x="2485" y="1319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79"/>
            <p:cNvSpPr/>
            <p:nvPr/>
          </p:nvSpPr>
          <p:spPr>
            <a:xfrm>
              <a:off x="5871225" y="3017525"/>
              <a:ext cx="254275" cy="357450"/>
            </a:xfrm>
            <a:custGeom>
              <a:avLst/>
              <a:gdLst/>
              <a:ahLst/>
              <a:cxnLst/>
              <a:rect l="l" t="t" r="r" b="b"/>
              <a:pathLst>
                <a:path w="10171" h="14298" extrusionOk="0">
                  <a:moveTo>
                    <a:pt x="6905" y="7922"/>
                  </a:moveTo>
                  <a:cubicBezTo>
                    <a:pt x="5786" y="10074"/>
                    <a:pt x="4218" y="11755"/>
                    <a:pt x="2687" y="12878"/>
                  </a:cubicBezTo>
                  <a:cubicBezTo>
                    <a:pt x="1740" y="13565"/>
                    <a:pt x="811" y="14044"/>
                    <a:pt x="0" y="14298"/>
                  </a:cubicBezTo>
                  <a:cubicBezTo>
                    <a:pt x="1155" y="14262"/>
                    <a:pt x="2545" y="13907"/>
                    <a:pt x="3910" y="13233"/>
                  </a:cubicBezTo>
                  <a:cubicBezTo>
                    <a:pt x="7366" y="11524"/>
                    <a:pt x="10170" y="7673"/>
                    <a:pt x="10075" y="3739"/>
                  </a:cubicBezTo>
                  <a:cubicBezTo>
                    <a:pt x="10040" y="2385"/>
                    <a:pt x="9501" y="1129"/>
                    <a:pt x="8177" y="1"/>
                  </a:cubicBezTo>
                  <a:cubicBezTo>
                    <a:pt x="8691" y="853"/>
                    <a:pt x="8827" y="1846"/>
                    <a:pt x="8685" y="2964"/>
                  </a:cubicBezTo>
                  <a:cubicBezTo>
                    <a:pt x="8454" y="4839"/>
                    <a:pt x="8141" y="5544"/>
                    <a:pt x="6905" y="7922"/>
                  </a:cubicBezTo>
                  <a:close/>
                  <a:moveTo>
                    <a:pt x="5987" y="11329"/>
                  </a:moveTo>
                  <a:cubicBezTo>
                    <a:pt x="6012" y="11346"/>
                    <a:pt x="6005" y="11382"/>
                    <a:pt x="5976" y="11387"/>
                  </a:cubicBezTo>
                  <a:cubicBezTo>
                    <a:pt x="5958" y="11400"/>
                    <a:pt x="5941" y="11400"/>
                    <a:pt x="5922" y="11400"/>
                  </a:cubicBezTo>
                  <a:lnTo>
                    <a:pt x="5911" y="11400"/>
                  </a:lnTo>
                  <a:lnTo>
                    <a:pt x="5892" y="11400"/>
                  </a:lnTo>
                  <a:cubicBezTo>
                    <a:pt x="5881" y="11400"/>
                    <a:pt x="5870" y="11400"/>
                    <a:pt x="5863" y="11394"/>
                  </a:cubicBezTo>
                  <a:cubicBezTo>
                    <a:pt x="5827" y="11370"/>
                    <a:pt x="5799" y="11335"/>
                    <a:pt x="5799" y="11294"/>
                  </a:cubicBezTo>
                  <a:cubicBezTo>
                    <a:pt x="5804" y="11245"/>
                    <a:pt x="5840" y="11204"/>
                    <a:pt x="5887" y="11217"/>
                  </a:cubicBezTo>
                  <a:cubicBezTo>
                    <a:pt x="5922" y="11223"/>
                    <a:pt x="5952" y="11258"/>
                    <a:pt x="5946" y="11294"/>
                  </a:cubicBezTo>
                  <a:cubicBezTo>
                    <a:pt x="5946" y="11299"/>
                    <a:pt x="5946" y="11299"/>
                    <a:pt x="5952" y="11299"/>
                  </a:cubicBezTo>
                  <a:lnTo>
                    <a:pt x="5952" y="11299"/>
                  </a:lnTo>
                  <a:cubicBezTo>
                    <a:pt x="5958" y="11305"/>
                    <a:pt x="5963" y="11311"/>
                    <a:pt x="5969" y="11311"/>
                  </a:cubicBezTo>
                  <a:cubicBezTo>
                    <a:pt x="5976" y="11316"/>
                    <a:pt x="5982" y="11323"/>
                    <a:pt x="5987" y="11329"/>
                  </a:cubicBezTo>
                  <a:close/>
                  <a:moveTo>
                    <a:pt x="5739" y="11660"/>
                  </a:moveTo>
                  <a:cubicBezTo>
                    <a:pt x="5745" y="11666"/>
                    <a:pt x="5745" y="11666"/>
                    <a:pt x="5750" y="11671"/>
                  </a:cubicBezTo>
                  <a:cubicBezTo>
                    <a:pt x="5763" y="11684"/>
                    <a:pt x="5775" y="11695"/>
                    <a:pt x="5780" y="11714"/>
                  </a:cubicBezTo>
                  <a:cubicBezTo>
                    <a:pt x="5786" y="11731"/>
                    <a:pt x="5786" y="11749"/>
                    <a:pt x="5775" y="11761"/>
                  </a:cubicBezTo>
                  <a:cubicBezTo>
                    <a:pt x="5756" y="11778"/>
                    <a:pt x="5739" y="11785"/>
                    <a:pt x="5721" y="11791"/>
                  </a:cubicBezTo>
                  <a:cubicBezTo>
                    <a:pt x="5662" y="11820"/>
                    <a:pt x="5586" y="11791"/>
                    <a:pt x="5562" y="11725"/>
                  </a:cubicBezTo>
                  <a:cubicBezTo>
                    <a:pt x="5550" y="11684"/>
                    <a:pt x="5556" y="11636"/>
                    <a:pt x="5562" y="11595"/>
                  </a:cubicBezTo>
                  <a:cubicBezTo>
                    <a:pt x="5573" y="11542"/>
                    <a:pt x="5627" y="11512"/>
                    <a:pt x="5674" y="11518"/>
                  </a:cubicBezTo>
                  <a:cubicBezTo>
                    <a:pt x="5721" y="11529"/>
                    <a:pt x="5756" y="11578"/>
                    <a:pt x="5745" y="11630"/>
                  </a:cubicBezTo>
                  <a:cubicBezTo>
                    <a:pt x="5745" y="11636"/>
                    <a:pt x="5745" y="11649"/>
                    <a:pt x="5739" y="11660"/>
                  </a:cubicBezTo>
                  <a:close/>
                  <a:moveTo>
                    <a:pt x="9561" y="3537"/>
                  </a:moveTo>
                  <a:cubicBezTo>
                    <a:pt x="9531" y="3532"/>
                    <a:pt x="9507" y="3520"/>
                    <a:pt x="9477" y="3520"/>
                  </a:cubicBezTo>
                  <a:cubicBezTo>
                    <a:pt x="9365" y="3496"/>
                    <a:pt x="9395" y="3324"/>
                    <a:pt x="9507" y="3343"/>
                  </a:cubicBezTo>
                  <a:cubicBezTo>
                    <a:pt x="9597" y="3360"/>
                    <a:pt x="9714" y="3408"/>
                    <a:pt x="9739" y="3502"/>
                  </a:cubicBezTo>
                  <a:cubicBezTo>
                    <a:pt x="9744" y="3532"/>
                    <a:pt x="9726" y="3573"/>
                    <a:pt x="9690" y="3573"/>
                  </a:cubicBezTo>
                  <a:cubicBezTo>
                    <a:pt x="9655" y="3579"/>
                    <a:pt x="9632" y="3573"/>
                    <a:pt x="9602" y="3556"/>
                  </a:cubicBezTo>
                  <a:cubicBezTo>
                    <a:pt x="9589" y="3550"/>
                    <a:pt x="9578" y="3543"/>
                    <a:pt x="9567" y="3543"/>
                  </a:cubicBezTo>
                  <a:cubicBezTo>
                    <a:pt x="9561" y="3537"/>
                    <a:pt x="9554" y="3537"/>
                    <a:pt x="9561" y="3537"/>
                  </a:cubicBezTo>
                  <a:close/>
                  <a:moveTo>
                    <a:pt x="9507" y="2958"/>
                  </a:moveTo>
                  <a:cubicBezTo>
                    <a:pt x="9483" y="2917"/>
                    <a:pt x="9447" y="2881"/>
                    <a:pt x="9406" y="2852"/>
                  </a:cubicBezTo>
                  <a:cubicBezTo>
                    <a:pt x="9330" y="2792"/>
                    <a:pt x="9430" y="2680"/>
                    <a:pt x="9507" y="2740"/>
                  </a:cubicBezTo>
                  <a:cubicBezTo>
                    <a:pt x="9554" y="2781"/>
                    <a:pt x="9602" y="2828"/>
                    <a:pt x="9632" y="2881"/>
                  </a:cubicBezTo>
                  <a:cubicBezTo>
                    <a:pt x="9660" y="2934"/>
                    <a:pt x="9690" y="3005"/>
                    <a:pt x="9649" y="3065"/>
                  </a:cubicBezTo>
                  <a:cubicBezTo>
                    <a:pt x="9638" y="3076"/>
                    <a:pt x="9619" y="3076"/>
                    <a:pt x="9602" y="3070"/>
                  </a:cubicBezTo>
                  <a:cubicBezTo>
                    <a:pt x="9554" y="3053"/>
                    <a:pt x="9537" y="2994"/>
                    <a:pt x="9507" y="29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79"/>
            <p:cNvSpPr/>
            <p:nvPr/>
          </p:nvSpPr>
          <p:spPr>
            <a:xfrm>
              <a:off x="5736800" y="3426000"/>
              <a:ext cx="85075" cy="54450"/>
            </a:xfrm>
            <a:custGeom>
              <a:avLst/>
              <a:gdLst/>
              <a:ahLst/>
              <a:cxnLst/>
              <a:rect l="l" t="t" r="r" b="b"/>
              <a:pathLst>
                <a:path w="3403" h="2178" extrusionOk="0">
                  <a:moveTo>
                    <a:pt x="3360" y="1508"/>
                  </a:moveTo>
                  <a:lnTo>
                    <a:pt x="485" y="18"/>
                  </a:lnTo>
                  <a:cubicBezTo>
                    <a:pt x="449" y="1"/>
                    <a:pt x="397" y="1"/>
                    <a:pt x="356" y="12"/>
                  </a:cubicBezTo>
                  <a:cubicBezTo>
                    <a:pt x="302" y="30"/>
                    <a:pt x="260" y="60"/>
                    <a:pt x="236" y="107"/>
                  </a:cubicBezTo>
                  <a:lnTo>
                    <a:pt x="1" y="568"/>
                  </a:lnTo>
                  <a:lnTo>
                    <a:pt x="3029" y="2136"/>
                  </a:lnTo>
                  <a:cubicBezTo>
                    <a:pt x="3053" y="2147"/>
                    <a:pt x="3070" y="2166"/>
                    <a:pt x="3089" y="2177"/>
                  </a:cubicBezTo>
                  <a:lnTo>
                    <a:pt x="3384" y="1615"/>
                  </a:lnTo>
                  <a:cubicBezTo>
                    <a:pt x="3395" y="1586"/>
                    <a:pt x="3402" y="1562"/>
                    <a:pt x="3395" y="1544"/>
                  </a:cubicBezTo>
                  <a:cubicBezTo>
                    <a:pt x="3395" y="1532"/>
                    <a:pt x="3378" y="1521"/>
                    <a:pt x="3360" y="15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79"/>
            <p:cNvSpPr/>
            <p:nvPr/>
          </p:nvSpPr>
          <p:spPr>
            <a:xfrm>
              <a:off x="5713600" y="3448925"/>
              <a:ext cx="96275" cy="75325"/>
            </a:xfrm>
            <a:custGeom>
              <a:avLst/>
              <a:gdLst/>
              <a:ahLst/>
              <a:cxnLst/>
              <a:rect l="l" t="t" r="r" b="b"/>
              <a:pathLst>
                <a:path w="3851" h="3013" extrusionOk="0">
                  <a:moveTo>
                    <a:pt x="3851" y="1579"/>
                  </a:moveTo>
                  <a:lnTo>
                    <a:pt x="822" y="6"/>
                  </a:lnTo>
                  <a:cubicBezTo>
                    <a:pt x="809" y="1"/>
                    <a:pt x="792" y="1"/>
                    <a:pt x="768" y="12"/>
                  </a:cubicBezTo>
                  <a:cubicBezTo>
                    <a:pt x="751" y="18"/>
                    <a:pt x="733" y="23"/>
                    <a:pt x="727" y="42"/>
                  </a:cubicBezTo>
                  <a:cubicBezTo>
                    <a:pt x="721" y="48"/>
                    <a:pt x="716" y="53"/>
                    <a:pt x="716" y="59"/>
                  </a:cubicBezTo>
                  <a:lnTo>
                    <a:pt x="23" y="1385"/>
                  </a:lnTo>
                  <a:cubicBezTo>
                    <a:pt x="23" y="1396"/>
                    <a:pt x="17" y="1402"/>
                    <a:pt x="11" y="1408"/>
                  </a:cubicBezTo>
                  <a:cubicBezTo>
                    <a:pt x="6" y="1432"/>
                    <a:pt x="0" y="1456"/>
                    <a:pt x="6" y="1467"/>
                  </a:cubicBezTo>
                  <a:cubicBezTo>
                    <a:pt x="11" y="1479"/>
                    <a:pt x="17" y="1486"/>
                    <a:pt x="28" y="1497"/>
                  </a:cubicBezTo>
                  <a:lnTo>
                    <a:pt x="1426" y="2218"/>
                  </a:lnTo>
                  <a:cubicBezTo>
                    <a:pt x="1922" y="2480"/>
                    <a:pt x="2419" y="2734"/>
                    <a:pt x="2916" y="2994"/>
                  </a:cubicBezTo>
                  <a:cubicBezTo>
                    <a:pt x="2957" y="3012"/>
                    <a:pt x="3004" y="3012"/>
                    <a:pt x="3053" y="2999"/>
                  </a:cubicBezTo>
                  <a:cubicBezTo>
                    <a:pt x="3099" y="2988"/>
                    <a:pt x="3141" y="2952"/>
                    <a:pt x="3165" y="2906"/>
                  </a:cubicBezTo>
                  <a:lnTo>
                    <a:pt x="3720" y="1834"/>
                  </a:lnTo>
                  <a:close/>
                  <a:moveTo>
                    <a:pt x="2975" y="1533"/>
                  </a:moveTo>
                  <a:cubicBezTo>
                    <a:pt x="2952" y="1503"/>
                    <a:pt x="2963" y="1438"/>
                    <a:pt x="2999" y="1420"/>
                  </a:cubicBezTo>
                  <a:cubicBezTo>
                    <a:pt x="3099" y="1367"/>
                    <a:pt x="3212" y="1443"/>
                    <a:pt x="3288" y="1503"/>
                  </a:cubicBezTo>
                  <a:cubicBezTo>
                    <a:pt x="3329" y="1533"/>
                    <a:pt x="3329" y="1598"/>
                    <a:pt x="3301" y="1633"/>
                  </a:cubicBezTo>
                  <a:cubicBezTo>
                    <a:pt x="3266" y="1675"/>
                    <a:pt x="3212" y="1675"/>
                    <a:pt x="3170" y="1645"/>
                  </a:cubicBezTo>
                  <a:cubicBezTo>
                    <a:pt x="3152" y="1628"/>
                    <a:pt x="3129" y="1615"/>
                    <a:pt x="3111" y="1604"/>
                  </a:cubicBezTo>
                  <a:cubicBezTo>
                    <a:pt x="3099" y="1604"/>
                    <a:pt x="3094" y="1598"/>
                    <a:pt x="3081" y="1592"/>
                  </a:cubicBezTo>
                  <a:lnTo>
                    <a:pt x="3075" y="1592"/>
                  </a:lnTo>
                  <a:cubicBezTo>
                    <a:pt x="3034" y="1579"/>
                    <a:pt x="3004" y="1562"/>
                    <a:pt x="2975" y="1533"/>
                  </a:cubicBezTo>
                  <a:close/>
                  <a:moveTo>
                    <a:pt x="2644" y="1912"/>
                  </a:moveTo>
                  <a:cubicBezTo>
                    <a:pt x="2591" y="1852"/>
                    <a:pt x="2573" y="1775"/>
                    <a:pt x="2632" y="1710"/>
                  </a:cubicBezTo>
                  <a:cubicBezTo>
                    <a:pt x="2668" y="1663"/>
                    <a:pt x="2739" y="1645"/>
                    <a:pt x="2797" y="1675"/>
                  </a:cubicBezTo>
                  <a:cubicBezTo>
                    <a:pt x="2851" y="1704"/>
                    <a:pt x="2886" y="1740"/>
                    <a:pt x="2928" y="1787"/>
                  </a:cubicBezTo>
                  <a:cubicBezTo>
                    <a:pt x="2952" y="1811"/>
                    <a:pt x="2982" y="1846"/>
                    <a:pt x="2993" y="1882"/>
                  </a:cubicBezTo>
                  <a:cubicBezTo>
                    <a:pt x="3040" y="1923"/>
                    <a:pt x="3023" y="2011"/>
                    <a:pt x="2957" y="2005"/>
                  </a:cubicBezTo>
                  <a:lnTo>
                    <a:pt x="2946" y="2005"/>
                  </a:lnTo>
                  <a:cubicBezTo>
                    <a:pt x="2851" y="2041"/>
                    <a:pt x="2709" y="1983"/>
                    <a:pt x="2644" y="1912"/>
                  </a:cubicBezTo>
                  <a:close/>
                  <a:moveTo>
                    <a:pt x="2401" y="2059"/>
                  </a:moveTo>
                  <a:cubicBezTo>
                    <a:pt x="2472" y="2041"/>
                    <a:pt x="2537" y="2125"/>
                    <a:pt x="2584" y="2160"/>
                  </a:cubicBezTo>
                  <a:cubicBezTo>
                    <a:pt x="2638" y="2201"/>
                    <a:pt x="2698" y="2243"/>
                    <a:pt x="2769" y="2260"/>
                  </a:cubicBezTo>
                  <a:cubicBezTo>
                    <a:pt x="2840" y="2278"/>
                    <a:pt x="2892" y="2302"/>
                    <a:pt x="2916" y="2373"/>
                  </a:cubicBezTo>
                  <a:cubicBezTo>
                    <a:pt x="2939" y="2444"/>
                    <a:pt x="2868" y="2497"/>
                    <a:pt x="2815" y="2508"/>
                  </a:cubicBezTo>
                  <a:cubicBezTo>
                    <a:pt x="2744" y="2532"/>
                    <a:pt x="2662" y="2515"/>
                    <a:pt x="2597" y="2497"/>
                  </a:cubicBezTo>
                  <a:cubicBezTo>
                    <a:pt x="2466" y="2450"/>
                    <a:pt x="2307" y="2331"/>
                    <a:pt x="2294" y="2183"/>
                  </a:cubicBezTo>
                  <a:cubicBezTo>
                    <a:pt x="2289" y="2112"/>
                    <a:pt x="2336" y="2071"/>
                    <a:pt x="2401" y="20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1" name="Google Shape;4731;p79"/>
          <p:cNvGrpSpPr/>
          <p:nvPr/>
        </p:nvGrpSpPr>
        <p:grpSpPr>
          <a:xfrm>
            <a:off x="2659075" y="3133163"/>
            <a:ext cx="191825" cy="185325"/>
            <a:chOff x="2566700" y="2991200"/>
            <a:chExt cx="191825" cy="185325"/>
          </a:xfrm>
        </p:grpSpPr>
        <p:sp>
          <p:nvSpPr>
            <p:cNvPr id="4732" name="Google Shape;4732;p79"/>
            <p:cNvSpPr/>
            <p:nvPr/>
          </p:nvSpPr>
          <p:spPr>
            <a:xfrm>
              <a:off x="2566700" y="2991200"/>
              <a:ext cx="191825" cy="185325"/>
            </a:xfrm>
            <a:custGeom>
              <a:avLst/>
              <a:gdLst/>
              <a:ahLst/>
              <a:cxnLst/>
              <a:rect l="l" t="t" r="r" b="b"/>
              <a:pathLst>
                <a:path w="7673" h="7413" extrusionOk="0">
                  <a:moveTo>
                    <a:pt x="101" y="2821"/>
                  </a:moveTo>
                  <a:cubicBezTo>
                    <a:pt x="48" y="2922"/>
                    <a:pt x="95" y="3070"/>
                    <a:pt x="207" y="3159"/>
                  </a:cubicBezTo>
                  <a:lnTo>
                    <a:pt x="2053" y="4656"/>
                  </a:lnTo>
                  <a:lnTo>
                    <a:pt x="1580" y="7022"/>
                  </a:lnTo>
                  <a:cubicBezTo>
                    <a:pt x="1562" y="7088"/>
                    <a:pt x="1586" y="7170"/>
                    <a:pt x="1633" y="7241"/>
                  </a:cubicBezTo>
                  <a:cubicBezTo>
                    <a:pt x="1717" y="7365"/>
                    <a:pt x="1859" y="7413"/>
                    <a:pt x="1947" y="7353"/>
                  </a:cubicBezTo>
                  <a:lnTo>
                    <a:pt x="4024" y="6005"/>
                  </a:lnTo>
                  <a:lnTo>
                    <a:pt x="6159" y="7206"/>
                  </a:lnTo>
                  <a:cubicBezTo>
                    <a:pt x="6195" y="7230"/>
                    <a:pt x="6236" y="7235"/>
                    <a:pt x="6271" y="7235"/>
                  </a:cubicBezTo>
                  <a:cubicBezTo>
                    <a:pt x="6389" y="7235"/>
                    <a:pt x="6454" y="7129"/>
                    <a:pt x="6419" y="6993"/>
                  </a:cubicBezTo>
                  <a:lnTo>
                    <a:pt x="5786" y="4639"/>
                  </a:lnTo>
                  <a:lnTo>
                    <a:pt x="7609" y="2958"/>
                  </a:lnTo>
                  <a:cubicBezTo>
                    <a:pt x="7650" y="2917"/>
                    <a:pt x="7673" y="2851"/>
                    <a:pt x="7655" y="2769"/>
                  </a:cubicBezTo>
                  <a:cubicBezTo>
                    <a:pt x="7626" y="2633"/>
                    <a:pt x="7502" y="2520"/>
                    <a:pt x="7383" y="2515"/>
                  </a:cubicBezTo>
                  <a:lnTo>
                    <a:pt x="4969" y="2390"/>
                  </a:lnTo>
                  <a:lnTo>
                    <a:pt x="3981" y="225"/>
                  </a:lnTo>
                  <a:cubicBezTo>
                    <a:pt x="3953" y="172"/>
                    <a:pt x="3910" y="118"/>
                    <a:pt x="3863" y="83"/>
                  </a:cubicBezTo>
                  <a:cubicBezTo>
                    <a:pt x="3745" y="0"/>
                    <a:pt x="3620" y="24"/>
                    <a:pt x="3579" y="131"/>
                  </a:cubicBezTo>
                  <a:lnTo>
                    <a:pt x="2686" y="2455"/>
                  </a:lnTo>
                  <a:lnTo>
                    <a:pt x="213" y="2739"/>
                  </a:lnTo>
                  <a:cubicBezTo>
                    <a:pt x="166" y="2745"/>
                    <a:pt x="125" y="2775"/>
                    <a:pt x="101" y="2821"/>
                  </a:cubicBezTo>
                  <a:close/>
                  <a:moveTo>
                    <a:pt x="4521" y="4833"/>
                  </a:moveTo>
                  <a:cubicBezTo>
                    <a:pt x="4567" y="4828"/>
                    <a:pt x="4609" y="4828"/>
                    <a:pt x="4656" y="4839"/>
                  </a:cubicBezTo>
                  <a:cubicBezTo>
                    <a:pt x="4775" y="4874"/>
                    <a:pt x="4780" y="5040"/>
                    <a:pt x="4663" y="5082"/>
                  </a:cubicBezTo>
                  <a:cubicBezTo>
                    <a:pt x="4620" y="5093"/>
                    <a:pt x="4573" y="5093"/>
                    <a:pt x="4526" y="5093"/>
                  </a:cubicBezTo>
                  <a:cubicBezTo>
                    <a:pt x="4455" y="5100"/>
                    <a:pt x="4396" y="5040"/>
                    <a:pt x="4390" y="4970"/>
                  </a:cubicBezTo>
                  <a:cubicBezTo>
                    <a:pt x="4390" y="4899"/>
                    <a:pt x="4450" y="4833"/>
                    <a:pt x="4521" y="4833"/>
                  </a:cubicBezTo>
                  <a:close/>
                  <a:moveTo>
                    <a:pt x="4112" y="4336"/>
                  </a:moveTo>
                  <a:cubicBezTo>
                    <a:pt x="4159" y="4277"/>
                    <a:pt x="4213" y="4224"/>
                    <a:pt x="4272" y="4177"/>
                  </a:cubicBezTo>
                  <a:cubicBezTo>
                    <a:pt x="4343" y="4118"/>
                    <a:pt x="4414" y="4076"/>
                    <a:pt x="4514" y="4088"/>
                  </a:cubicBezTo>
                  <a:cubicBezTo>
                    <a:pt x="4556" y="4094"/>
                    <a:pt x="4567" y="4147"/>
                    <a:pt x="4549" y="4183"/>
                  </a:cubicBezTo>
                  <a:cubicBezTo>
                    <a:pt x="4521" y="4254"/>
                    <a:pt x="4461" y="4301"/>
                    <a:pt x="4401" y="4355"/>
                  </a:cubicBezTo>
                  <a:cubicBezTo>
                    <a:pt x="4355" y="4396"/>
                    <a:pt x="4313" y="4448"/>
                    <a:pt x="4272" y="4484"/>
                  </a:cubicBezTo>
                  <a:cubicBezTo>
                    <a:pt x="4166" y="4573"/>
                    <a:pt x="4035" y="4448"/>
                    <a:pt x="4112" y="4336"/>
                  </a:cubicBezTo>
                  <a:close/>
                  <a:moveTo>
                    <a:pt x="3929" y="4023"/>
                  </a:moveTo>
                  <a:cubicBezTo>
                    <a:pt x="3882" y="4000"/>
                    <a:pt x="3852" y="3940"/>
                    <a:pt x="3869" y="3886"/>
                  </a:cubicBezTo>
                  <a:cubicBezTo>
                    <a:pt x="3934" y="3692"/>
                    <a:pt x="4142" y="3514"/>
                    <a:pt x="4360" y="3555"/>
                  </a:cubicBezTo>
                  <a:cubicBezTo>
                    <a:pt x="4443" y="3574"/>
                    <a:pt x="4455" y="3680"/>
                    <a:pt x="4414" y="3739"/>
                  </a:cubicBezTo>
                  <a:cubicBezTo>
                    <a:pt x="4330" y="3845"/>
                    <a:pt x="4177" y="3858"/>
                    <a:pt x="4100" y="3976"/>
                  </a:cubicBezTo>
                  <a:cubicBezTo>
                    <a:pt x="4059" y="4035"/>
                    <a:pt x="3994" y="4058"/>
                    <a:pt x="3929" y="4023"/>
                  </a:cubicBezTo>
                  <a:close/>
                  <a:moveTo>
                    <a:pt x="0" y="2005"/>
                  </a:moveTo>
                  <a:lnTo>
                    <a:pt x="0" y="1994"/>
                  </a:lnTo>
                  <a:lnTo>
                    <a:pt x="0" y="1977"/>
                  </a:lnTo>
                  <a:lnTo>
                    <a:pt x="0" y="1958"/>
                  </a:lnTo>
                  <a:lnTo>
                    <a:pt x="0" y="1947"/>
                  </a:lnTo>
                  <a:cubicBezTo>
                    <a:pt x="0" y="1934"/>
                    <a:pt x="0" y="1928"/>
                    <a:pt x="6" y="1917"/>
                  </a:cubicBezTo>
                  <a:lnTo>
                    <a:pt x="6" y="1911"/>
                  </a:lnTo>
                  <a:cubicBezTo>
                    <a:pt x="19" y="1876"/>
                    <a:pt x="41" y="1835"/>
                    <a:pt x="84" y="1816"/>
                  </a:cubicBezTo>
                  <a:cubicBezTo>
                    <a:pt x="84" y="1816"/>
                    <a:pt x="90" y="1816"/>
                    <a:pt x="90" y="1811"/>
                  </a:cubicBezTo>
                  <a:cubicBezTo>
                    <a:pt x="95" y="1811"/>
                    <a:pt x="101" y="1805"/>
                    <a:pt x="107" y="1805"/>
                  </a:cubicBezTo>
                  <a:cubicBezTo>
                    <a:pt x="148" y="1786"/>
                    <a:pt x="190" y="1781"/>
                    <a:pt x="237" y="1792"/>
                  </a:cubicBezTo>
                  <a:cubicBezTo>
                    <a:pt x="249" y="1799"/>
                    <a:pt x="267" y="1799"/>
                    <a:pt x="278" y="1805"/>
                  </a:cubicBezTo>
                  <a:cubicBezTo>
                    <a:pt x="308" y="1811"/>
                    <a:pt x="338" y="1828"/>
                    <a:pt x="355" y="1846"/>
                  </a:cubicBezTo>
                  <a:cubicBezTo>
                    <a:pt x="368" y="1857"/>
                    <a:pt x="379" y="1870"/>
                    <a:pt x="390" y="1887"/>
                  </a:cubicBezTo>
                  <a:cubicBezTo>
                    <a:pt x="420" y="1928"/>
                    <a:pt x="426" y="1994"/>
                    <a:pt x="396" y="2041"/>
                  </a:cubicBezTo>
                  <a:cubicBezTo>
                    <a:pt x="385" y="2053"/>
                    <a:pt x="373" y="2070"/>
                    <a:pt x="361" y="2083"/>
                  </a:cubicBezTo>
                  <a:cubicBezTo>
                    <a:pt x="344" y="2100"/>
                    <a:pt x="320" y="2119"/>
                    <a:pt x="284" y="2130"/>
                  </a:cubicBezTo>
                  <a:cubicBezTo>
                    <a:pt x="278" y="2136"/>
                    <a:pt x="273" y="2136"/>
                    <a:pt x="261" y="2141"/>
                  </a:cubicBezTo>
                  <a:cubicBezTo>
                    <a:pt x="254" y="2141"/>
                    <a:pt x="249" y="2141"/>
                    <a:pt x="243" y="2147"/>
                  </a:cubicBezTo>
                  <a:cubicBezTo>
                    <a:pt x="202" y="2160"/>
                    <a:pt x="160" y="2154"/>
                    <a:pt x="119" y="2141"/>
                  </a:cubicBezTo>
                  <a:cubicBezTo>
                    <a:pt x="112" y="2136"/>
                    <a:pt x="107" y="2136"/>
                    <a:pt x="101" y="2130"/>
                  </a:cubicBezTo>
                  <a:lnTo>
                    <a:pt x="95" y="2130"/>
                  </a:lnTo>
                  <a:cubicBezTo>
                    <a:pt x="54" y="2111"/>
                    <a:pt x="24" y="2076"/>
                    <a:pt x="13" y="2035"/>
                  </a:cubicBezTo>
                  <a:lnTo>
                    <a:pt x="6" y="2035"/>
                  </a:lnTo>
                  <a:cubicBezTo>
                    <a:pt x="6" y="2023"/>
                    <a:pt x="6" y="2018"/>
                    <a:pt x="0" y="2005"/>
                  </a:cubicBezTo>
                  <a:close/>
                  <a:moveTo>
                    <a:pt x="887" y="2076"/>
                  </a:moveTo>
                  <a:cubicBezTo>
                    <a:pt x="841" y="2053"/>
                    <a:pt x="841" y="1994"/>
                    <a:pt x="870" y="1958"/>
                  </a:cubicBezTo>
                  <a:cubicBezTo>
                    <a:pt x="1095" y="1674"/>
                    <a:pt x="1603" y="1792"/>
                    <a:pt x="1917" y="1816"/>
                  </a:cubicBezTo>
                  <a:cubicBezTo>
                    <a:pt x="2042" y="1828"/>
                    <a:pt x="2047" y="1994"/>
                    <a:pt x="1922" y="2012"/>
                  </a:cubicBezTo>
                  <a:cubicBezTo>
                    <a:pt x="1722" y="2041"/>
                    <a:pt x="1526" y="2083"/>
                    <a:pt x="1326" y="2106"/>
                  </a:cubicBezTo>
                  <a:cubicBezTo>
                    <a:pt x="1154" y="2124"/>
                    <a:pt x="1042" y="2154"/>
                    <a:pt x="887" y="2076"/>
                  </a:cubicBezTo>
                  <a:close/>
                  <a:moveTo>
                    <a:pt x="6869" y="2005"/>
                  </a:moveTo>
                  <a:cubicBezTo>
                    <a:pt x="6632" y="2012"/>
                    <a:pt x="6620" y="1644"/>
                    <a:pt x="6856" y="1639"/>
                  </a:cubicBezTo>
                  <a:cubicBezTo>
                    <a:pt x="7093" y="1633"/>
                    <a:pt x="7105" y="1994"/>
                    <a:pt x="6869" y="2005"/>
                  </a:cubicBezTo>
                  <a:close/>
                  <a:moveTo>
                    <a:pt x="5786" y="1982"/>
                  </a:moveTo>
                  <a:cubicBezTo>
                    <a:pt x="5679" y="1999"/>
                    <a:pt x="5556" y="2029"/>
                    <a:pt x="5466" y="1952"/>
                  </a:cubicBezTo>
                  <a:cubicBezTo>
                    <a:pt x="5425" y="1917"/>
                    <a:pt x="5472" y="1835"/>
                    <a:pt x="5507" y="1811"/>
                  </a:cubicBezTo>
                  <a:cubicBezTo>
                    <a:pt x="5567" y="1764"/>
                    <a:pt x="5662" y="1728"/>
                    <a:pt x="5739" y="1715"/>
                  </a:cubicBezTo>
                  <a:cubicBezTo>
                    <a:pt x="5933" y="1680"/>
                    <a:pt x="6135" y="1650"/>
                    <a:pt x="6324" y="1721"/>
                  </a:cubicBezTo>
                  <a:cubicBezTo>
                    <a:pt x="6449" y="1775"/>
                    <a:pt x="6378" y="1941"/>
                    <a:pt x="6271" y="1952"/>
                  </a:cubicBezTo>
                  <a:cubicBezTo>
                    <a:pt x="6111" y="1977"/>
                    <a:pt x="5946" y="1958"/>
                    <a:pt x="5786" y="1982"/>
                  </a:cubicBezTo>
                  <a:close/>
                  <a:moveTo>
                    <a:pt x="2946" y="2928"/>
                  </a:moveTo>
                  <a:lnTo>
                    <a:pt x="2946" y="2928"/>
                  </a:lnTo>
                  <a:cubicBezTo>
                    <a:pt x="3011" y="2922"/>
                    <a:pt x="3058" y="2875"/>
                    <a:pt x="3077" y="2816"/>
                  </a:cubicBezTo>
                  <a:lnTo>
                    <a:pt x="3828" y="846"/>
                  </a:lnTo>
                  <a:lnTo>
                    <a:pt x="4668" y="2674"/>
                  </a:lnTo>
                  <a:cubicBezTo>
                    <a:pt x="4721" y="2786"/>
                    <a:pt x="4827" y="2864"/>
                    <a:pt x="4928" y="2864"/>
                  </a:cubicBezTo>
                  <a:lnTo>
                    <a:pt x="6821" y="2963"/>
                  </a:lnTo>
                  <a:lnTo>
                    <a:pt x="5372" y="4301"/>
                  </a:lnTo>
                  <a:cubicBezTo>
                    <a:pt x="5313" y="4348"/>
                    <a:pt x="5307" y="4437"/>
                    <a:pt x="5330" y="4525"/>
                  </a:cubicBezTo>
                  <a:lnTo>
                    <a:pt x="5881" y="6572"/>
                  </a:lnTo>
                  <a:lnTo>
                    <a:pt x="4011" y="5519"/>
                  </a:lnTo>
                  <a:cubicBezTo>
                    <a:pt x="3934" y="5478"/>
                    <a:pt x="3858" y="5478"/>
                    <a:pt x="3811" y="5513"/>
                  </a:cubicBezTo>
                  <a:lnTo>
                    <a:pt x="2148" y="6591"/>
                  </a:lnTo>
                  <a:lnTo>
                    <a:pt x="2520" y="4721"/>
                  </a:lnTo>
                  <a:cubicBezTo>
                    <a:pt x="2544" y="4615"/>
                    <a:pt x="2485" y="4484"/>
                    <a:pt x="2384" y="4413"/>
                  </a:cubicBezTo>
                  <a:lnTo>
                    <a:pt x="846" y="31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79"/>
            <p:cNvSpPr/>
            <p:nvPr/>
          </p:nvSpPr>
          <p:spPr>
            <a:xfrm>
              <a:off x="2587850" y="3012350"/>
              <a:ext cx="149375" cy="143625"/>
            </a:xfrm>
            <a:custGeom>
              <a:avLst/>
              <a:gdLst/>
              <a:ahLst/>
              <a:cxnLst/>
              <a:rect l="l" t="t" r="r" b="b"/>
              <a:pathLst>
                <a:path w="5975" h="5745" extrusionOk="0">
                  <a:moveTo>
                    <a:pt x="1302" y="5745"/>
                  </a:moveTo>
                  <a:lnTo>
                    <a:pt x="2965" y="4667"/>
                  </a:lnTo>
                  <a:cubicBezTo>
                    <a:pt x="3012" y="4632"/>
                    <a:pt x="3088" y="4632"/>
                    <a:pt x="3165" y="4673"/>
                  </a:cubicBezTo>
                  <a:lnTo>
                    <a:pt x="5035" y="5726"/>
                  </a:lnTo>
                  <a:lnTo>
                    <a:pt x="4484" y="3679"/>
                  </a:lnTo>
                  <a:cubicBezTo>
                    <a:pt x="4461" y="3591"/>
                    <a:pt x="4467" y="3502"/>
                    <a:pt x="4526" y="3455"/>
                  </a:cubicBezTo>
                  <a:lnTo>
                    <a:pt x="5975" y="2117"/>
                  </a:lnTo>
                  <a:lnTo>
                    <a:pt x="4082" y="2018"/>
                  </a:lnTo>
                  <a:cubicBezTo>
                    <a:pt x="3981" y="2018"/>
                    <a:pt x="3875" y="1940"/>
                    <a:pt x="3822" y="1828"/>
                  </a:cubicBezTo>
                  <a:lnTo>
                    <a:pt x="2982" y="0"/>
                  </a:lnTo>
                  <a:lnTo>
                    <a:pt x="2231" y="1970"/>
                  </a:lnTo>
                  <a:cubicBezTo>
                    <a:pt x="2212" y="2029"/>
                    <a:pt x="2165" y="2076"/>
                    <a:pt x="2100" y="2082"/>
                  </a:cubicBezTo>
                  <a:lnTo>
                    <a:pt x="0" y="2325"/>
                  </a:lnTo>
                  <a:lnTo>
                    <a:pt x="1538" y="3567"/>
                  </a:lnTo>
                  <a:cubicBezTo>
                    <a:pt x="1639" y="3638"/>
                    <a:pt x="1698" y="3769"/>
                    <a:pt x="1674" y="3875"/>
                  </a:cubicBezTo>
                  <a:close/>
                  <a:moveTo>
                    <a:pt x="3023" y="3040"/>
                  </a:moveTo>
                  <a:cubicBezTo>
                    <a:pt x="3088" y="2846"/>
                    <a:pt x="3296" y="2668"/>
                    <a:pt x="3514" y="2709"/>
                  </a:cubicBezTo>
                  <a:cubicBezTo>
                    <a:pt x="3597" y="2728"/>
                    <a:pt x="3609" y="2834"/>
                    <a:pt x="3568" y="2893"/>
                  </a:cubicBezTo>
                  <a:cubicBezTo>
                    <a:pt x="3484" y="2999"/>
                    <a:pt x="3331" y="3012"/>
                    <a:pt x="3254" y="3130"/>
                  </a:cubicBezTo>
                  <a:cubicBezTo>
                    <a:pt x="3213" y="3189"/>
                    <a:pt x="3148" y="3212"/>
                    <a:pt x="3083" y="3177"/>
                  </a:cubicBezTo>
                  <a:cubicBezTo>
                    <a:pt x="3036" y="3154"/>
                    <a:pt x="3006" y="3094"/>
                    <a:pt x="3023" y="3040"/>
                  </a:cubicBezTo>
                  <a:close/>
                  <a:moveTo>
                    <a:pt x="3266" y="3490"/>
                  </a:moveTo>
                  <a:cubicBezTo>
                    <a:pt x="3313" y="3431"/>
                    <a:pt x="3367" y="3378"/>
                    <a:pt x="3426" y="3331"/>
                  </a:cubicBezTo>
                  <a:cubicBezTo>
                    <a:pt x="3497" y="3272"/>
                    <a:pt x="3568" y="3230"/>
                    <a:pt x="3668" y="3242"/>
                  </a:cubicBezTo>
                  <a:cubicBezTo>
                    <a:pt x="3710" y="3248"/>
                    <a:pt x="3721" y="3301"/>
                    <a:pt x="3703" y="3337"/>
                  </a:cubicBezTo>
                  <a:cubicBezTo>
                    <a:pt x="3675" y="3408"/>
                    <a:pt x="3615" y="3455"/>
                    <a:pt x="3555" y="3509"/>
                  </a:cubicBezTo>
                  <a:cubicBezTo>
                    <a:pt x="3509" y="3550"/>
                    <a:pt x="3467" y="3602"/>
                    <a:pt x="3426" y="3638"/>
                  </a:cubicBezTo>
                  <a:cubicBezTo>
                    <a:pt x="3320" y="3727"/>
                    <a:pt x="3189" y="3602"/>
                    <a:pt x="3266" y="3490"/>
                  </a:cubicBezTo>
                  <a:close/>
                  <a:moveTo>
                    <a:pt x="3544" y="4124"/>
                  </a:moveTo>
                  <a:cubicBezTo>
                    <a:pt x="3544" y="4053"/>
                    <a:pt x="3604" y="3987"/>
                    <a:pt x="3675" y="3987"/>
                  </a:cubicBezTo>
                  <a:cubicBezTo>
                    <a:pt x="3721" y="3982"/>
                    <a:pt x="3763" y="3982"/>
                    <a:pt x="3810" y="3993"/>
                  </a:cubicBezTo>
                  <a:cubicBezTo>
                    <a:pt x="3929" y="4028"/>
                    <a:pt x="3934" y="4194"/>
                    <a:pt x="3817" y="4236"/>
                  </a:cubicBezTo>
                  <a:cubicBezTo>
                    <a:pt x="3774" y="4247"/>
                    <a:pt x="3727" y="4247"/>
                    <a:pt x="3680" y="4247"/>
                  </a:cubicBezTo>
                  <a:cubicBezTo>
                    <a:pt x="3609" y="4254"/>
                    <a:pt x="3550" y="4194"/>
                    <a:pt x="3544" y="41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79"/>
            <p:cNvSpPr/>
            <p:nvPr/>
          </p:nvSpPr>
          <p:spPr>
            <a:xfrm>
              <a:off x="2620400" y="3062775"/>
              <a:ext cx="116825" cy="93200"/>
            </a:xfrm>
            <a:custGeom>
              <a:avLst/>
              <a:gdLst/>
              <a:ahLst/>
              <a:cxnLst/>
              <a:rect l="l" t="t" r="r" b="b"/>
              <a:pathLst>
                <a:path w="4673" h="3728" extrusionOk="0">
                  <a:moveTo>
                    <a:pt x="4673" y="100"/>
                  </a:moveTo>
                  <a:lnTo>
                    <a:pt x="2804" y="1"/>
                  </a:lnTo>
                  <a:cubicBezTo>
                    <a:pt x="2668" y="266"/>
                    <a:pt x="2485" y="509"/>
                    <a:pt x="2266" y="728"/>
                  </a:cubicBezTo>
                  <a:cubicBezTo>
                    <a:pt x="2302" y="763"/>
                    <a:pt x="2295" y="829"/>
                    <a:pt x="2266" y="876"/>
                  </a:cubicBezTo>
                  <a:cubicBezTo>
                    <a:pt x="2182" y="982"/>
                    <a:pt x="2029" y="995"/>
                    <a:pt x="1952" y="1113"/>
                  </a:cubicBezTo>
                  <a:cubicBezTo>
                    <a:pt x="1911" y="1172"/>
                    <a:pt x="1846" y="1195"/>
                    <a:pt x="1781" y="1160"/>
                  </a:cubicBezTo>
                  <a:cubicBezTo>
                    <a:pt x="1769" y="1160"/>
                    <a:pt x="1762" y="1148"/>
                    <a:pt x="1751" y="1142"/>
                  </a:cubicBezTo>
                  <a:cubicBezTo>
                    <a:pt x="1349" y="1408"/>
                    <a:pt x="875" y="1604"/>
                    <a:pt x="355" y="1698"/>
                  </a:cubicBezTo>
                  <a:cubicBezTo>
                    <a:pt x="378" y="1752"/>
                    <a:pt x="385" y="1804"/>
                    <a:pt x="372" y="1858"/>
                  </a:cubicBezTo>
                  <a:lnTo>
                    <a:pt x="0" y="3728"/>
                  </a:lnTo>
                  <a:lnTo>
                    <a:pt x="1663" y="2650"/>
                  </a:lnTo>
                  <a:cubicBezTo>
                    <a:pt x="1710" y="2615"/>
                    <a:pt x="1786" y="2615"/>
                    <a:pt x="1863" y="2656"/>
                  </a:cubicBezTo>
                  <a:lnTo>
                    <a:pt x="3733" y="3709"/>
                  </a:lnTo>
                  <a:lnTo>
                    <a:pt x="3182" y="1662"/>
                  </a:lnTo>
                  <a:cubicBezTo>
                    <a:pt x="3159" y="1574"/>
                    <a:pt x="3165" y="1485"/>
                    <a:pt x="3224" y="1438"/>
                  </a:cubicBezTo>
                  <a:close/>
                  <a:moveTo>
                    <a:pt x="2124" y="1314"/>
                  </a:moveTo>
                  <a:cubicBezTo>
                    <a:pt x="2195" y="1255"/>
                    <a:pt x="2266" y="1213"/>
                    <a:pt x="2366" y="1225"/>
                  </a:cubicBezTo>
                  <a:cubicBezTo>
                    <a:pt x="2408" y="1231"/>
                    <a:pt x="2419" y="1284"/>
                    <a:pt x="2401" y="1320"/>
                  </a:cubicBezTo>
                  <a:cubicBezTo>
                    <a:pt x="2373" y="1391"/>
                    <a:pt x="2313" y="1438"/>
                    <a:pt x="2253" y="1492"/>
                  </a:cubicBezTo>
                  <a:cubicBezTo>
                    <a:pt x="2207" y="1533"/>
                    <a:pt x="2165" y="1585"/>
                    <a:pt x="2124" y="1621"/>
                  </a:cubicBezTo>
                  <a:cubicBezTo>
                    <a:pt x="2018" y="1710"/>
                    <a:pt x="1887" y="1585"/>
                    <a:pt x="1964" y="1473"/>
                  </a:cubicBezTo>
                  <a:cubicBezTo>
                    <a:pt x="2011" y="1414"/>
                    <a:pt x="2065" y="1361"/>
                    <a:pt x="2124" y="1314"/>
                  </a:cubicBezTo>
                  <a:close/>
                  <a:moveTo>
                    <a:pt x="2242" y="2107"/>
                  </a:moveTo>
                  <a:cubicBezTo>
                    <a:pt x="2242" y="2036"/>
                    <a:pt x="2302" y="1970"/>
                    <a:pt x="2373" y="1970"/>
                  </a:cubicBezTo>
                  <a:cubicBezTo>
                    <a:pt x="2419" y="1965"/>
                    <a:pt x="2461" y="1965"/>
                    <a:pt x="2508" y="1976"/>
                  </a:cubicBezTo>
                  <a:cubicBezTo>
                    <a:pt x="2627" y="2011"/>
                    <a:pt x="2632" y="2177"/>
                    <a:pt x="2515" y="2219"/>
                  </a:cubicBezTo>
                  <a:cubicBezTo>
                    <a:pt x="2472" y="2230"/>
                    <a:pt x="2425" y="2230"/>
                    <a:pt x="2378" y="2230"/>
                  </a:cubicBezTo>
                  <a:cubicBezTo>
                    <a:pt x="2307" y="2237"/>
                    <a:pt x="2248" y="2177"/>
                    <a:pt x="2242" y="21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5" name="Google Shape;4735;p79"/>
          <p:cNvGrpSpPr/>
          <p:nvPr/>
        </p:nvGrpSpPr>
        <p:grpSpPr>
          <a:xfrm>
            <a:off x="2988925" y="1527163"/>
            <a:ext cx="110475" cy="136675"/>
            <a:chOff x="4796950" y="2935300"/>
            <a:chExt cx="110475" cy="136675"/>
          </a:xfrm>
        </p:grpSpPr>
        <p:sp>
          <p:nvSpPr>
            <p:cNvPr id="4736" name="Google Shape;4736;p79"/>
            <p:cNvSpPr/>
            <p:nvPr/>
          </p:nvSpPr>
          <p:spPr>
            <a:xfrm>
              <a:off x="4796950" y="2935300"/>
              <a:ext cx="110475" cy="136675"/>
            </a:xfrm>
            <a:custGeom>
              <a:avLst/>
              <a:gdLst/>
              <a:ahLst/>
              <a:cxnLst/>
              <a:rect l="l" t="t" r="r" b="b"/>
              <a:pathLst>
                <a:path w="4419" h="5467" extrusionOk="0">
                  <a:moveTo>
                    <a:pt x="1336" y="36"/>
                  </a:moveTo>
                  <a:lnTo>
                    <a:pt x="112" y="863"/>
                  </a:lnTo>
                  <a:cubicBezTo>
                    <a:pt x="42" y="912"/>
                    <a:pt x="0" y="1024"/>
                    <a:pt x="23" y="1106"/>
                  </a:cubicBezTo>
                  <a:cubicBezTo>
                    <a:pt x="29" y="1130"/>
                    <a:pt x="47" y="1153"/>
                    <a:pt x="59" y="1166"/>
                  </a:cubicBezTo>
                  <a:cubicBezTo>
                    <a:pt x="716" y="1745"/>
                    <a:pt x="1278" y="2390"/>
                    <a:pt x="1751" y="3088"/>
                  </a:cubicBezTo>
                  <a:cubicBezTo>
                    <a:pt x="2218" y="3792"/>
                    <a:pt x="2603" y="4555"/>
                    <a:pt x="2911" y="5365"/>
                  </a:cubicBezTo>
                  <a:cubicBezTo>
                    <a:pt x="2939" y="5442"/>
                    <a:pt x="3010" y="5466"/>
                    <a:pt x="3081" y="5419"/>
                  </a:cubicBezTo>
                  <a:lnTo>
                    <a:pt x="4307" y="4590"/>
                  </a:lnTo>
                  <a:cubicBezTo>
                    <a:pt x="4377" y="4538"/>
                    <a:pt x="4419" y="4431"/>
                    <a:pt x="4389" y="4347"/>
                  </a:cubicBezTo>
                  <a:lnTo>
                    <a:pt x="4389" y="4347"/>
                  </a:lnTo>
                  <a:cubicBezTo>
                    <a:pt x="4146" y="3460"/>
                    <a:pt x="3791" y="2657"/>
                    <a:pt x="3307" y="1934"/>
                  </a:cubicBezTo>
                  <a:cubicBezTo>
                    <a:pt x="2821" y="1207"/>
                    <a:pt x="2212" y="574"/>
                    <a:pt x="1467" y="30"/>
                  </a:cubicBezTo>
                  <a:cubicBezTo>
                    <a:pt x="1426" y="0"/>
                    <a:pt x="1378" y="6"/>
                    <a:pt x="1336" y="36"/>
                  </a:cubicBezTo>
                  <a:close/>
                  <a:moveTo>
                    <a:pt x="3171" y="923"/>
                  </a:moveTo>
                  <a:cubicBezTo>
                    <a:pt x="3159" y="882"/>
                    <a:pt x="3159" y="834"/>
                    <a:pt x="3176" y="798"/>
                  </a:cubicBezTo>
                  <a:cubicBezTo>
                    <a:pt x="3201" y="763"/>
                    <a:pt x="3223" y="740"/>
                    <a:pt x="3259" y="721"/>
                  </a:cubicBezTo>
                  <a:cubicBezTo>
                    <a:pt x="3283" y="716"/>
                    <a:pt x="3313" y="716"/>
                    <a:pt x="3337" y="716"/>
                  </a:cubicBezTo>
                  <a:cubicBezTo>
                    <a:pt x="3389" y="727"/>
                    <a:pt x="3443" y="763"/>
                    <a:pt x="3449" y="817"/>
                  </a:cubicBezTo>
                  <a:cubicBezTo>
                    <a:pt x="3455" y="846"/>
                    <a:pt x="3460" y="876"/>
                    <a:pt x="3449" y="899"/>
                  </a:cubicBezTo>
                  <a:cubicBezTo>
                    <a:pt x="3460" y="947"/>
                    <a:pt x="3436" y="1000"/>
                    <a:pt x="3395" y="1024"/>
                  </a:cubicBezTo>
                  <a:cubicBezTo>
                    <a:pt x="3348" y="1054"/>
                    <a:pt x="3283" y="1059"/>
                    <a:pt x="3242" y="1018"/>
                  </a:cubicBezTo>
                  <a:cubicBezTo>
                    <a:pt x="3212" y="988"/>
                    <a:pt x="3182" y="958"/>
                    <a:pt x="3171" y="923"/>
                  </a:cubicBezTo>
                  <a:close/>
                  <a:moveTo>
                    <a:pt x="3597" y="1491"/>
                  </a:moveTo>
                  <a:cubicBezTo>
                    <a:pt x="3578" y="1450"/>
                    <a:pt x="3632" y="1396"/>
                    <a:pt x="3673" y="1420"/>
                  </a:cubicBezTo>
                  <a:cubicBezTo>
                    <a:pt x="4011" y="1627"/>
                    <a:pt x="4094" y="2070"/>
                    <a:pt x="4271" y="2395"/>
                  </a:cubicBezTo>
                  <a:cubicBezTo>
                    <a:pt x="4301" y="2444"/>
                    <a:pt x="4236" y="2490"/>
                    <a:pt x="4200" y="2444"/>
                  </a:cubicBezTo>
                  <a:cubicBezTo>
                    <a:pt x="3981" y="2160"/>
                    <a:pt x="3714" y="1834"/>
                    <a:pt x="3597" y="1491"/>
                  </a:cubicBezTo>
                  <a:close/>
                  <a:moveTo>
                    <a:pt x="2526" y="2302"/>
                  </a:moveTo>
                  <a:cubicBezTo>
                    <a:pt x="2543" y="2331"/>
                    <a:pt x="2556" y="2378"/>
                    <a:pt x="2520" y="2402"/>
                  </a:cubicBezTo>
                  <a:cubicBezTo>
                    <a:pt x="2502" y="2414"/>
                    <a:pt x="2485" y="2425"/>
                    <a:pt x="2466" y="2419"/>
                  </a:cubicBezTo>
                  <a:cubicBezTo>
                    <a:pt x="2485" y="2425"/>
                    <a:pt x="2442" y="2425"/>
                    <a:pt x="2437" y="2425"/>
                  </a:cubicBezTo>
                  <a:cubicBezTo>
                    <a:pt x="2420" y="2425"/>
                    <a:pt x="2407" y="2419"/>
                    <a:pt x="2390" y="2414"/>
                  </a:cubicBezTo>
                  <a:cubicBezTo>
                    <a:pt x="2354" y="2402"/>
                    <a:pt x="2319" y="2384"/>
                    <a:pt x="2283" y="2367"/>
                  </a:cubicBezTo>
                  <a:cubicBezTo>
                    <a:pt x="2272" y="2360"/>
                    <a:pt x="2259" y="2354"/>
                    <a:pt x="2248" y="2348"/>
                  </a:cubicBezTo>
                  <a:cubicBezTo>
                    <a:pt x="2236" y="2343"/>
                    <a:pt x="2218" y="2337"/>
                    <a:pt x="2207" y="2324"/>
                  </a:cubicBezTo>
                  <a:cubicBezTo>
                    <a:pt x="2165" y="2283"/>
                    <a:pt x="2158" y="2212"/>
                    <a:pt x="2212" y="2171"/>
                  </a:cubicBezTo>
                  <a:cubicBezTo>
                    <a:pt x="2259" y="2141"/>
                    <a:pt x="2224" y="2165"/>
                    <a:pt x="2224" y="2171"/>
                  </a:cubicBezTo>
                  <a:cubicBezTo>
                    <a:pt x="2242" y="2154"/>
                    <a:pt x="2272" y="2147"/>
                    <a:pt x="2295" y="2154"/>
                  </a:cubicBezTo>
                  <a:cubicBezTo>
                    <a:pt x="2313" y="2160"/>
                    <a:pt x="2325" y="2165"/>
                    <a:pt x="2343" y="2171"/>
                  </a:cubicBezTo>
                  <a:cubicBezTo>
                    <a:pt x="2407" y="2195"/>
                    <a:pt x="2496" y="2231"/>
                    <a:pt x="2526" y="2302"/>
                  </a:cubicBezTo>
                  <a:close/>
                  <a:moveTo>
                    <a:pt x="2478" y="1893"/>
                  </a:moveTo>
                  <a:cubicBezTo>
                    <a:pt x="2496" y="1911"/>
                    <a:pt x="2491" y="1947"/>
                    <a:pt x="2466" y="1958"/>
                  </a:cubicBezTo>
                  <a:cubicBezTo>
                    <a:pt x="2390" y="1982"/>
                    <a:pt x="2295" y="1952"/>
                    <a:pt x="2212" y="1952"/>
                  </a:cubicBezTo>
                  <a:cubicBezTo>
                    <a:pt x="2130" y="1952"/>
                    <a:pt x="2046" y="1952"/>
                    <a:pt x="1964" y="1976"/>
                  </a:cubicBezTo>
                  <a:cubicBezTo>
                    <a:pt x="1928" y="1982"/>
                    <a:pt x="1917" y="1941"/>
                    <a:pt x="1945" y="1928"/>
                  </a:cubicBezTo>
                  <a:cubicBezTo>
                    <a:pt x="2035" y="1881"/>
                    <a:pt x="2130" y="1852"/>
                    <a:pt x="2236" y="1846"/>
                  </a:cubicBezTo>
                  <a:cubicBezTo>
                    <a:pt x="2313" y="1840"/>
                    <a:pt x="2414" y="1840"/>
                    <a:pt x="2478" y="1893"/>
                  </a:cubicBezTo>
                  <a:close/>
                  <a:moveTo>
                    <a:pt x="2313" y="1639"/>
                  </a:moveTo>
                  <a:cubicBezTo>
                    <a:pt x="2343" y="1668"/>
                    <a:pt x="2325" y="1715"/>
                    <a:pt x="2289" y="1715"/>
                  </a:cubicBezTo>
                  <a:cubicBezTo>
                    <a:pt x="2194" y="1728"/>
                    <a:pt x="2106" y="1710"/>
                    <a:pt x="2016" y="1698"/>
                  </a:cubicBezTo>
                  <a:cubicBezTo>
                    <a:pt x="1923" y="1693"/>
                    <a:pt x="1833" y="1704"/>
                    <a:pt x="1745" y="1704"/>
                  </a:cubicBezTo>
                  <a:cubicBezTo>
                    <a:pt x="1661" y="1704"/>
                    <a:pt x="1633" y="1579"/>
                    <a:pt x="1715" y="1562"/>
                  </a:cubicBezTo>
                  <a:cubicBezTo>
                    <a:pt x="1899" y="1515"/>
                    <a:pt x="2165" y="1497"/>
                    <a:pt x="2313" y="1639"/>
                  </a:cubicBezTo>
                  <a:close/>
                  <a:moveTo>
                    <a:pt x="1349" y="391"/>
                  </a:moveTo>
                  <a:lnTo>
                    <a:pt x="1349" y="391"/>
                  </a:lnTo>
                  <a:cubicBezTo>
                    <a:pt x="2046" y="905"/>
                    <a:pt x="2620" y="1508"/>
                    <a:pt x="3076" y="2189"/>
                  </a:cubicBezTo>
                  <a:cubicBezTo>
                    <a:pt x="3520" y="2845"/>
                    <a:pt x="3851" y="3579"/>
                    <a:pt x="4082" y="4377"/>
                  </a:cubicBezTo>
                  <a:lnTo>
                    <a:pt x="3117" y="5035"/>
                  </a:lnTo>
                  <a:cubicBezTo>
                    <a:pt x="2810" y="4248"/>
                    <a:pt x="2431" y="3514"/>
                    <a:pt x="1975" y="2834"/>
                  </a:cubicBezTo>
                  <a:cubicBezTo>
                    <a:pt x="1538" y="2177"/>
                    <a:pt x="1023" y="1568"/>
                    <a:pt x="419" y="10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79"/>
            <p:cNvSpPr/>
            <p:nvPr/>
          </p:nvSpPr>
          <p:spPr>
            <a:xfrm>
              <a:off x="4807425" y="2945050"/>
              <a:ext cx="91600" cy="116125"/>
            </a:xfrm>
            <a:custGeom>
              <a:avLst/>
              <a:gdLst/>
              <a:ahLst/>
              <a:cxnLst/>
              <a:rect l="l" t="t" r="r" b="b"/>
              <a:pathLst>
                <a:path w="3664" h="4645" extrusionOk="0">
                  <a:moveTo>
                    <a:pt x="3663" y="3987"/>
                  </a:moveTo>
                  <a:cubicBezTo>
                    <a:pt x="3432" y="3189"/>
                    <a:pt x="3101" y="2455"/>
                    <a:pt x="2657" y="1799"/>
                  </a:cubicBezTo>
                  <a:cubicBezTo>
                    <a:pt x="2201" y="1118"/>
                    <a:pt x="1627" y="515"/>
                    <a:pt x="930" y="1"/>
                  </a:cubicBezTo>
                  <a:lnTo>
                    <a:pt x="0" y="628"/>
                  </a:lnTo>
                  <a:cubicBezTo>
                    <a:pt x="604" y="1178"/>
                    <a:pt x="1119" y="1787"/>
                    <a:pt x="1556" y="2444"/>
                  </a:cubicBezTo>
                  <a:cubicBezTo>
                    <a:pt x="2012" y="3124"/>
                    <a:pt x="2391" y="3858"/>
                    <a:pt x="2698" y="4645"/>
                  </a:cubicBezTo>
                  <a:close/>
                  <a:moveTo>
                    <a:pt x="1829" y="1958"/>
                  </a:moveTo>
                  <a:cubicBezTo>
                    <a:pt x="1817" y="1953"/>
                    <a:pt x="1799" y="1947"/>
                    <a:pt x="1788" y="1934"/>
                  </a:cubicBezTo>
                  <a:cubicBezTo>
                    <a:pt x="1746" y="1893"/>
                    <a:pt x="1739" y="1822"/>
                    <a:pt x="1793" y="1781"/>
                  </a:cubicBezTo>
                  <a:cubicBezTo>
                    <a:pt x="1840" y="1751"/>
                    <a:pt x="1805" y="1775"/>
                    <a:pt x="1805" y="1781"/>
                  </a:cubicBezTo>
                  <a:cubicBezTo>
                    <a:pt x="1823" y="1764"/>
                    <a:pt x="1853" y="1757"/>
                    <a:pt x="1876" y="1764"/>
                  </a:cubicBezTo>
                  <a:cubicBezTo>
                    <a:pt x="1894" y="1770"/>
                    <a:pt x="1906" y="1775"/>
                    <a:pt x="1924" y="1781"/>
                  </a:cubicBezTo>
                  <a:cubicBezTo>
                    <a:pt x="1988" y="1805"/>
                    <a:pt x="2077" y="1841"/>
                    <a:pt x="2107" y="1912"/>
                  </a:cubicBezTo>
                  <a:cubicBezTo>
                    <a:pt x="2124" y="1941"/>
                    <a:pt x="2137" y="1988"/>
                    <a:pt x="2101" y="2012"/>
                  </a:cubicBezTo>
                  <a:cubicBezTo>
                    <a:pt x="2083" y="2024"/>
                    <a:pt x="2066" y="2035"/>
                    <a:pt x="2047" y="2029"/>
                  </a:cubicBezTo>
                  <a:cubicBezTo>
                    <a:pt x="2066" y="2035"/>
                    <a:pt x="2023" y="2035"/>
                    <a:pt x="2018" y="2035"/>
                  </a:cubicBezTo>
                  <a:cubicBezTo>
                    <a:pt x="2001" y="2035"/>
                    <a:pt x="1988" y="2029"/>
                    <a:pt x="1971" y="2024"/>
                  </a:cubicBezTo>
                  <a:cubicBezTo>
                    <a:pt x="1935" y="2012"/>
                    <a:pt x="1900" y="1994"/>
                    <a:pt x="1864" y="1977"/>
                  </a:cubicBezTo>
                  <a:cubicBezTo>
                    <a:pt x="1853" y="1970"/>
                    <a:pt x="1840" y="1964"/>
                    <a:pt x="1829" y="1958"/>
                  </a:cubicBezTo>
                  <a:close/>
                  <a:moveTo>
                    <a:pt x="2059" y="1503"/>
                  </a:moveTo>
                  <a:cubicBezTo>
                    <a:pt x="2077" y="1521"/>
                    <a:pt x="2072" y="1557"/>
                    <a:pt x="2047" y="1568"/>
                  </a:cubicBezTo>
                  <a:cubicBezTo>
                    <a:pt x="1971" y="1592"/>
                    <a:pt x="1876" y="1562"/>
                    <a:pt x="1793" y="1562"/>
                  </a:cubicBezTo>
                  <a:cubicBezTo>
                    <a:pt x="1711" y="1562"/>
                    <a:pt x="1627" y="1562"/>
                    <a:pt x="1545" y="1586"/>
                  </a:cubicBezTo>
                  <a:cubicBezTo>
                    <a:pt x="1509" y="1592"/>
                    <a:pt x="1498" y="1551"/>
                    <a:pt x="1526" y="1538"/>
                  </a:cubicBezTo>
                  <a:cubicBezTo>
                    <a:pt x="1616" y="1491"/>
                    <a:pt x="1711" y="1462"/>
                    <a:pt x="1817" y="1456"/>
                  </a:cubicBezTo>
                  <a:cubicBezTo>
                    <a:pt x="1894" y="1450"/>
                    <a:pt x="1995" y="1450"/>
                    <a:pt x="2059" y="1503"/>
                  </a:cubicBezTo>
                  <a:close/>
                  <a:moveTo>
                    <a:pt x="1870" y="1325"/>
                  </a:moveTo>
                  <a:cubicBezTo>
                    <a:pt x="1775" y="1338"/>
                    <a:pt x="1687" y="1320"/>
                    <a:pt x="1597" y="1308"/>
                  </a:cubicBezTo>
                  <a:cubicBezTo>
                    <a:pt x="1504" y="1303"/>
                    <a:pt x="1414" y="1314"/>
                    <a:pt x="1326" y="1314"/>
                  </a:cubicBezTo>
                  <a:cubicBezTo>
                    <a:pt x="1242" y="1314"/>
                    <a:pt x="1214" y="1189"/>
                    <a:pt x="1296" y="1172"/>
                  </a:cubicBezTo>
                  <a:cubicBezTo>
                    <a:pt x="1480" y="1125"/>
                    <a:pt x="1746" y="1107"/>
                    <a:pt x="1894" y="1249"/>
                  </a:cubicBezTo>
                  <a:cubicBezTo>
                    <a:pt x="1924" y="1278"/>
                    <a:pt x="1906" y="1325"/>
                    <a:pt x="1870" y="13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8" name="Google Shape;4738;p79"/>
          <p:cNvGrpSpPr/>
          <p:nvPr/>
        </p:nvGrpSpPr>
        <p:grpSpPr>
          <a:xfrm rot="5400000">
            <a:off x="3743225" y="2950938"/>
            <a:ext cx="110475" cy="136675"/>
            <a:chOff x="4796950" y="2935300"/>
            <a:chExt cx="110475" cy="136675"/>
          </a:xfrm>
        </p:grpSpPr>
        <p:sp>
          <p:nvSpPr>
            <p:cNvPr id="4739" name="Google Shape;4739;p79"/>
            <p:cNvSpPr/>
            <p:nvPr/>
          </p:nvSpPr>
          <p:spPr>
            <a:xfrm>
              <a:off x="4796950" y="2935300"/>
              <a:ext cx="110475" cy="136675"/>
            </a:xfrm>
            <a:custGeom>
              <a:avLst/>
              <a:gdLst/>
              <a:ahLst/>
              <a:cxnLst/>
              <a:rect l="l" t="t" r="r" b="b"/>
              <a:pathLst>
                <a:path w="4419" h="5467" extrusionOk="0">
                  <a:moveTo>
                    <a:pt x="1336" y="36"/>
                  </a:moveTo>
                  <a:lnTo>
                    <a:pt x="112" y="863"/>
                  </a:lnTo>
                  <a:cubicBezTo>
                    <a:pt x="42" y="912"/>
                    <a:pt x="0" y="1024"/>
                    <a:pt x="23" y="1106"/>
                  </a:cubicBezTo>
                  <a:cubicBezTo>
                    <a:pt x="29" y="1130"/>
                    <a:pt x="47" y="1153"/>
                    <a:pt x="59" y="1166"/>
                  </a:cubicBezTo>
                  <a:cubicBezTo>
                    <a:pt x="716" y="1745"/>
                    <a:pt x="1278" y="2390"/>
                    <a:pt x="1751" y="3088"/>
                  </a:cubicBezTo>
                  <a:cubicBezTo>
                    <a:pt x="2218" y="3792"/>
                    <a:pt x="2603" y="4555"/>
                    <a:pt x="2911" y="5365"/>
                  </a:cubicBezTo>
                  <a:cubicBezTo>
                    <a:pt x="2939" y="5442"/>
                    <a:pt x="3010" y="5466"/>
                    <a:pt x="3081" y="5419"/>
                  </a:cubicBezTo>
                  <a:lnTo>
                    <a:pt x="4307" y="4590"/>
                  </a:lnTo>
                  <a:cubicBezTo>
                    <a:pt x="4377" y="4538"/>
                    <a:pt x="4419" y="4431"/>
                    <a:pt x="4389" y="4347"/>
                  </a:cubicBezTo>
                  <a:lnTo>
                    <a:pt x="4389" y="4347"/>
                  </a:lnTo>
                  <a:cubicBezTo>
                    <a:pt x="4146" y="3460"/>
                    <a:pt x="3791" y="2657"/>
                    <a:pt x="3307" y="1934"/>
                  </a:cubicBezTo>
                  <a:cubicBezTo>
                    <a:pt x="2821" y="1207"/>
                    <a:pt x="2212" y="574"/>
                    <a:pt x="1467" y="30"/>
                  </a:cubicBezTo>
                  <a:cubicBezTo>
                    <a:pt x="1426" y="0"/>
                    <a:pt x="1378" y="6"/>
                    <a:pt x="1336" y="36"/>
                  </a:cubicBezTo>
                  <a:close/>
                  <a:moveTo>
                    <a:pt x="3171" y="923"/>
                  </a:moveTo>
                  <a:cubicBezTo>
                    <a:pt x="3159" y="882"/>
                    <a:pt x="3159" y="834"/>
                    <a:pt x="3176" y="798"/>
                  </a:cubicBezTo>
                  <a:cubicBezTo>
                    <a:pt x="3201" y="763"/>
                    <a:pt x="3223" y="740"/>
                    <a:pt x="3259" y="721"/>
                  </a:cubicBezTo>
                  <a:cubicBezTo>
                    <a:pt x="3283" y="716"/>
                    <a:pt x="3313" y="716"/>
                    <a:pt x="3337" y="716"/>
                  </a:cubicBezTo>
                  <a:cubicBezTo>
                    <a:pt x="3389" y="727"/>
                    <a:pt x="3443" y="763"/>
                    <a:pt x="3449" y="817"/>
                  </a:cubicBezTo>
                  <a:cubicBezTo>
                    <a:pt x="3455" y="846"/>
                    <a:pt x="3460" y="876"/>
                    <a:pt x="3449" y="899"/>
                  </a:cubicBezTo>
                  <a:cubicBezTo>
                    <a:pt x="3460" y="947"/>
                    <a:pt x="3436" y="1000"/>
                    <a:pt x="3395" y="1024"/>
                  </a:cubicBezTo>
                  <a:cubicBezTo>
                    <a:pt x="3348" y="1054"/>
                    <a:pt x="3283" y="1059"/>
                    <a:pt x="3242" y="1018"/>
                  </a:cubicBezTo>
                  <a:cubicBezTo>
                    <a:pt x="3212" y="988"/>
                    <a:pt x="3182" y="958"/>
                    <a:pt x="3171" y="923"/>
                  </a:cubicBezTo>
                  <a:close/>
                  <a:moveTo>
                    <a:pt x="3597" y="1491"/>
                  </a:moveTo>
                  <a:cubicBezTo>
                    <a:pt x="3578" y="1450"/>
                    <a:pt x="3632" y="1396"/>
                    <a:pt x="3673" y="1420"/>
                  </a:cubicBezTo>
                  <a:cubicBezTo>
                    <a:pt x="4011" y="1627"/>
                    <a:pt x="4094" y="2070"/>
                    <a:pt x="4271" y="2395"/>
                  </a:cubicBezTo>
                  <a:cubicBezTo>
                    <a:pt x="4301" y="2444"/>
                    <a:pt x="4236" y="2490"/>
                    <a:pt x="4200" y="2444"/>
                  </a:cubicBezTo>
                  <a:cubicBezTo>
                    <a:pt x="3981" y="2160"/>
                    <a:pt x="3714" y="1834"/>
                    <a:pt x="3597" y="1491"/>
                  </a:cubicBezTo>
                  <a:close/>
                  <a:moveTo>
                    <a:pt x="2526" y="2302"/>
                  </a:moveTo>
                  <a:cubicBezTo>
                    <a:pt x="2543" y="2331"/>
                    <a:pt x="2556" y="2378"/>
                    <a:pt x="2520" y="2402"/>
                  </a:cubicBezTo>
                  <a:cubicBezTo>
                    <a:pt x="2502" y="2414"/>
                    <a:pt x="2485" y="2425"/>
                    <a:pt x="2466" y="2419"/>
                  </a:cubicBezTo>
                  <a:cubicBezTo>
                    <a:pt x="2485" y="2425"/>
                    <a:pt x="2442" y="2425"/>
                    <a:pt x="2437" y="2425"/>
                  </a:cubicBezTo>
                  <a:cubicBezTo>
                    <a:pt x="2420" y="2425"/>
                    <a:pt x="2407" y="2419"/>
                    <a:pt x="2390" y="2414"/>
                  </a:cubicBezTo>
                  <a:cubicBezTo>
                    <a:pt x="2354" y="2402"/>
                    <a:pt x="2319" y="2384"/>
                    <a:pt x="2283" y="2367"/>
                  </a:cubicBezTo>
                  <a:cubicBezTo>
                    <a:pt x="2272" y="2360"/>
                    <a:pt x="2259" y="2354"/>
                    <a:pt x="2248" y="2348"/>
                  </a:cubicBezTo>
                  <a:cubicBezTo>
                    <a:pt x="2236" y="2343"/>
                    <a:pt x="2218" y="2337"/>
                    <a:pt x="2207" y="2324"/>
                  </a:cubicBezTo>
                  <a:cubicBezTo>
                    <a:pt x="2165" y="2283"/>
                    <a:pt x="2158" y="2212"/>
                    <a:pt x="2212" y="2171"/>
                  </a:cubicBezTo>
                  <a:cubicBezTo>
                    <a:pt x="2259" y="2141"/>
                    <a:pt x="2224" y="2165"/>
                    <a:pt x="2224" y="2171"/>
                  </a:cubicBezTo>
                  <a:cubicBezTo>
                    <a:pt x="2242" y="2154"/>
                    <a:pt x="2272" y="2147"/>
                    <a:pt x="2295" y="2154"/>
                  </a:cubicBezTo>
                  <a:cubicBezTo>
                    <a:pt x="2313" y="2160"/>
                    <a:pt x="2325" y="2165"/>
                    <a:pt x="2343" y="2171"/>
                  </a:cubicBezTo>
                  <a:cubicBezTo>
                    <a:pt x="2407" y="2195"/>
                    <a:pt x="2496" y="2231"/>
                    <a:pt x="2526" y="2302"/>
                  </a:cubicBezTo>
                  <a:close/>
                  <a:moveTo>
                    <a:pt x="2478" y="1893"/>
                  </a:moveTo>
                  <a:cubicBezTo>
                    <a:pt x="2496" y="1911"/>
                    <a:pt x="2491" y="1947"/>
                    <a:pt x="2466" y="1958"/>
                  </a:cubicBezTo>
                  <a:cubicBezTo>
                    <a:pt x="2390" y="1982"/>
                    <a:pt x="2295" y="1952"/>
                    <a:pt x="2212" y="1952"/>
                  </a:cubicBezTo>
                  <a:cubicBezTo>
                    <a:pt x="2130" y="1952"/>
                    <a:pt x="2046" y="1952"/>
                    <a:pt x="1964" y="1976"/>
                  </a:cubicBezTo>
                  <a:cubicBezTo>
                    <a:pt x="1928" y="1982"/>
                    <a:pt x="1917" y="1941"/>
                    <a:pt x="1945" y="1928"/>
                  </a:cubicBezTo>
                  <a:cubicBezTo>
                    <a:pt x="2035" y="1881"/>
                    <a:pt x="2130" y="1852"/>
                    <a:pt x="2236" y="1846"/>
                  </a:cubicBezTo>
                  <a:cubicBezTo>
                    <a:pt x="2313" y="1840"/>
                    <a:pt x="2414" y="1840"/>
                    <a:pt x="2478" y="1893"/>
                  </a:cubicBezTo>
                  <a:close/>
                  <a:moveTo>
                    <a:pt x="2313" y="1639"/>
                  </a:moveTo>
                  <a:cubicBezTo>
                    <a:pt x="2343" y="1668"/>
                    <a:pt x="2325" y="1715"/>
                    <a:pt x="2289" y="1715"/>
                  </a:cubicBezTo>
                  <a:cubicBezTo>
                    <a:pt x="2194" y="1728"/>
                    <a:pt x="2106" y="1710"/>
                    <a:pt x="2016" y="1698"/>
                  </a:cubicBezTo>
                  <a:cubicBezTo>
                    <a:pt x="1923" y="1693"/>
                    <a:pt x="1833" y="1704"/>
                    <a:pt x="1745" y="1704"/>
                  </a:cubicBezTo>
                  <a:cubicBezTo>
                    <a:pt x="1661" y="1704"/>
                    <a:pt x="1633" y="1579"/>
                    <a:pt x="1715" y="1562"/>
                  </a:cubicBezTo>
                  <a:cubicBezTo>
                    <a:pt x="1899" y="1515"/>
                    <a:pt x="2165" y="1497"/>
                    <a:pt x="2313" y="1639"/>
                  </a:cubicBezTo>
                  <a:close/>
                  <a:moveTo>
                    <a:pt x="1349" y="391"/>
                  </a:moveTo>
                  <a:lnTo>
                    <a:pt x="1349" y="391"/>
                  </a:lnTo>
                  <a:cubicBezTo>
                    <a:pt x="2046" y="905"/>
                    <a:pt x="2620" y="1508"/>
                    <a:pt x="3076" y="2189"/>
                  </a:cubicBezTo>
                  <a:cubicBezTo>
                    <a:pt x="3520" y="2845"/>
                    <a:pt x="3851" y="3579"/>
                    <a:pt x="4082" y="4377"/>
                  </a:cubicBezTo>
                  <a:lnTo>
                    <a:pt x="3117" y="5035"/>
                  </a:lnTo>
                  <a:cubicBezTo>
                    <a:pt x="2810" y="4248"/>
                    <a:pt x="2431" y="3514"/>
                    <a:pt x="1975" y="2834"/>
                  </a:cubicBezTo>
                  <a:cubicBezTo>
                    <a:pt x="1538" y="2177"/>
                    <a:pt x="1023" y="1568"/>
                    <a:pt x="419" y="10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79"/>
            <p:cNvSpPr/>
            <p:nvPr/>
          </p:nvSpPr>
          <p:spPr>
            <a:xfrm>
              <a:off x="4807425" y="2945050"/>
              <a:ext cx="91600" cy="116125"/>
            </a:xfrm>
            <a:custGeom>
              <a:avLst/>
              <a:gdLst/>
              <a:ahLst/>
              <a:cxnLst/>
              <a:rect l="l" t="t" r="r" b="b"/>
              <a:pathLst>
                <a:path w="3664" h="4645" extrusionOk="0">
                  <a:moveTo>
                    <a:pt x="3663" y="3987"/>
                  </a:moveTo>
                  <a:cubicBezTo>
                    <a:pt x="3432" y="3189"/>
                    <a:pt x="3101" y="2455"/>
                    <a:pt x="2657" y="1799"/>
                  </a:cubicBezTo>
                  <a:cubicBezTo>
                    <a:pt x="2201" y="1118"/>
                    <a:pt x="1627" y="515"/>
                    <a:pt x="930" y="1"/>
                  </a:cubicBezTo>
                  <a:lnTo>
                    <a:pt x="0" y="628"/>
                  </a:lnTo>
                  <a:cubicBezTo>
                    <a:pt x="604" y="1178"/>
                    <a:pt x="1119" y="1787"/>
                    <a:pt x="1556" y="2444"/>
                  </a:cubicBezTo>
                  <a:cubicBezTo>
                    <a:pt x="2012" y="3124"/>
                    <a:pt x="2391" y="3858"/>
                    <a:pt x="2698" y="4645"/>
                  </a:cubicBezTo>
                  <a:close/>
                  <a:moveTo>
                    <a:pt x="1829" y="1958"/>
                  </a:moveTo>
                  <a:cubicBezTo>
                    <a:pt x="1817" y="1953"/>
                    <a:pt x="1799" y="1947"/>
                    <a:pt x="1788" y="1934"/>
                  </a:cubicBezTo>
                  <a:cubicBezTo>
                    <a:pt x="1746" y="1893"/>
                    <a:pt x="1739" y="1822"/>
                    <a:pt x="1793" y="1781"/>
                  </a:cubicBezTo>
                  <a:cubicBezTo>
                    <a:pt x="1840" y="1751"/>
                    <a:pt x="1805" y="1775"/>
                    <a:pt x="1805" y="1781"/>
                  </a:cubicBezTo>
                  <a:cubicBezTo>
                    <a:pt x="1823" y="1764"/>
                    <a:pt x="1853" y="1757"/>
                    <a:pt x="1876" y="1764"/>
                  </a:cubicBezTo>
                  <a:cubicBezTo>
                    <a:pt x="1894" y="1770"/>
                    <a:pt x="1906" y="1775"/>
                    <a:pt x="1924" y="1781"/>
                  </a:cubicBezTo>
                  <a:cubicBezTo>
                    <a:pt x="1988" y="1805"/>
                    <a:pt x="2077" y="1841"/>
                    <a:pt x="2107" y="1912"/>
                  </a:cubicBezTo>
                  <a:cubicBezTo>
                    <a:pt x="2124" y="1941"/>
                    <a:pt x="2137" y="1988"/>
                    <a:pt x="2101" y="2012"/>
                  </a:cubicBezTo>
                  <a:cubicBezTo>
                    <a:pt x="2083" y="2024"/>
                    <a:pt x="2066" y="2035"/>
                    <a:pt x="2047" y="2029"/>
                  </a:cubicBezTo>
                  <a:cubicBezTo>
                    <a:pt x="2066" y="2035"/>
                    <a:pt x="2023" y="2035"/>
                    <a:pt x="2018" y="2035"/>
                  </a:cubicBezTo>
                  <a:cubicBezTo>
                    <a:pt x="2001" y="2035"/>
                    <a:pt x="1988" y="2029"/>
                    <a:pt x="1971" y="2024"/>
                  </a:cubicBezTo>
                  <a:cubicBezTo>
                    <a:pt x="1935" y="2012"/>
                    <a:pt x="1900" y="1994"/>
                    <a:pt x="1864" y="1977"/>
                  </a:cubicBezTo>
                  <a:cubicBezTo>
                    <a:pt x="1853" y="1970"/>
                    <a:pt x="1840" y="1964"/>
                    <a:pt x="1829" y="1958"/>
                  </a:cubicBezTo>
                  <a:close/>
                  <a:moveTo>
                    <a:pt x="2059" y="1503"/>
                  </a:moveTo>
                  <a:cubicBezTo>
                    <a:pt x="2077" y="1521"/>
                    <a:pt x="2072" y="1557"/>
                    <a:pt x="2047" y="1568"/>
                  </a:cubicBezTo>
                  <a:cubicBezTo>
                    <a:pt x="1971" y="1592"/>
                    <a:pt x="1876" y="1562"/>
                    <a:pt x="1793" y="1562"/>
                  </a:cubicBezTo>
                  <a:cubicBezTo>
                    <a:pt x="1711" y="1562"/>
                    <a:pt x="1627" y="1562"/>
                    <a:pt x="1545" y="1586"/>
                  </a:cubicBezTo>
                  <a:cubicBezTo>
                    <a:pt x="1509" y="1592"/>
                    <a:pt x="1498" y="1551"/>
                    <a:pt x="1526" y="1538"/>
                  </a:cubicBezTo>
                  <a:cubicBezTo>
                    <a:pt x="1616" y="1491"/>
                    <a:pt x="1711" y="1462"/>
                    <a:pt x="1817" y="1456"/>
                  </a:cubicBezTo>
                  <a:cubicBezTo>
                    <a:pt x="1894" y="1450"/>
                    <a:pt x="1995" y="1450"/>
                    <a:pt x="2059" y="1503"/>
                  </a:cubicBezTo>
                  <a:close/>
                  <a:moveTo>
                    <a:pt x="1870" y="1325"/>
                  </a:moveTo>
                  <a:cubicBezTo>
                    <a:pt x="1775" y="1338"/>
                    <a:pt x="1687" y="1320"/>
                    <a:pt x="1597" y="1308"/>
                  </a:cubicBezTo>
                  <a:cubicBezTo>
                    <a:pt x="1504" y="1303"/>
                    <a:pt x="1414" y="1314"/>
                    <a:pt x="1326" y="1314"/>
                  </a:cubicBezTo>
                  <a:cubicBezTo>
                    <a:pt x="1242" y="1314"/>
                    <a:pt x="1214" y="1189"/>
                    <a:pt x="1296" y="1172"/>
                  </a:cubicBezTo>
                  <a:cubicBezTo>
                    <a:pt x="1480" y="1125"/>
                    <a:pt x="1746" y="1107"/>
                    <a:pt x="1894" y="1249"/>
                  </a:cubicBezTo>
                  <a:cubicBezTo>
                    <a:pt x="1924" y="1278"/>
                    <a:pt x="1906" y="1325"/>
                    <a:pt x="1870" y="13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1" name="Google Shape;4741;p79"/>
          <p:cNvGrpSpPr/>
          <p:nvPr/>
        </p:nvGrpSpPr>
        <p:grpSpPr>
          <a:xfrm rot="10800000">
            <a:off x="5562275" y="1717488"/>
            <a:ext cx="110475" cy="136675"/>
            <a:chOff x="4796950" y="2935300"/>
            <a:chExt cx="110475" cy="136675"/>
          </a:xfrm>
        </p:grpSpPr>
        <p:sp>
          <p:nvSpPr>
            <p:cNvPr id="4742" name="Google Shape;4742;p79"/>
            <p:cNvSpPr/>
            <p:nvPr/>
          </p:nvSpPr>
          <p:spPr>
            <a:xfrm>
              <a:off x="4796950" y="2935300"/>
              <a:ext cx="110475" cy="136675"/>
            </a:xfrm>
            <a:custGeom>
              <a:avLst/>
              <a:gdLst/>
              <a:ahLst/>
              <a:cxnLst/>
              <a:rect l="l" t="t" r="r" b="b"/>
              <a:pathLst>
                <a:path w="4419" h="5467" extrusionOk="0">
                  <a:moveTo>
                    <a:pt x="1336" y="36"/>
                  </a:moveTo>
                  <a:lnTo>
                    <a:pt x="112" y="863"/>
                  </a:lnTo>
                  <a:cubicBezTo>
                    <a:pt x="42" y="912"/>
                    <a:pt x="0" y="1024"/>
                    <a:pt x="23" y="1106"/>
                  </a:cubicBezTo>
                  <a:cubicBezTo>
                    <a:pt x="29" y="1130"/>
                    <a:pt x="47" y="1153"/>
                    <a:pt x="59" y="1166"/>
                  </a:cubicBezTo>
                  <a:cubicBezTo>
                    <a:pt x="716" y="1745"/>
                    <a:pt x="1278" y="2390"/>
                    <a:pt x="1751" y="3088"/>
                  </a:cubicBezTo>
                  <a:cubicBezTo>
                    <a:pt x="2218" y="3792"/>
                    <a:pt x="2603" y="4555"/>
                    <a:pt x="2911" y="5365"/>
                  </a:cubicBezTo>
                  <a:cubicBezTo>
                    <a:pt x="2939" y="5442"/>
                    <a:pt x="3010" y="5466"/>
                    <a:pt x="3081" y="5419"/>
                  </a:cubicBezTo>
                  <a:lnTo>
                    <a:pt x="4307" y="4590"/>
                  </a:lnTo>
                  <a:cubicBezTo>
                    <a:pt x="4377" y="4538"/>
                    <a:pt x="4419" y="4431"/>
                    <a:pt x="4389" y="4347"/>
                  </a:cubicBezTo>
                  <a:lnTo>
                    <a:pt x="4389" y="4347"/>
                  </a:lnTo>
                  <a:cubicBezTo>
                    <a:pt x="4146" y="3460"/>
                    <a:pt x="3791" y="2657"/>
                    <a:pt x="3307" y="1934"/>
                  </a:cubicBezTo>
                  <a:cubicBezTo>
                    <a:pt x="2821" y="1207"/>
                    <a:pt x="2212" y="574"/>
                    <a:pt x="1467" y="30"/>
                  </a:cubicBezTo>
                  <a:cubicBezTo>
                    <a:pt x="1426" y="0"/>
                    <a:pt x="1378" y="6"/>
                    <a:pt x="1336" y="36"/>
                  </a:cubicBezTo>
                  <a:close/>
                  <a:moveTo>
                    <a:pt x="3171" y="923"/>
                  </a:moveTo>
                  <a:cubicBezTo>
                    <a:pt x="3159" y="882"/>
                    <a:pt x="3159" y="834"/>
                    <a:pt x="3176" y="798"/>
                  </a:cubicBezTo>
                  <a:cubicBezTo>
                    <a:pt x="3201" y="763"/>
                    <a:pt x="3223" y="740"/>
                    <a:pt x="3259" y="721"/>
                  </a:cubicBezTo>
                  <a:cubicBezTo>
                    <a:pt x="3283" y="716"/>
                    <a:pt x="3313" y="716"/>
                    <a:pt x="3337" y="716"/>
                  </a:cubicBezTo>
                  <a:cubicBezTo>
                    <a:pt x="3389" y="727"/>
                    <a:pt x="3443" y="763"/>
                    <a:pt x="3449" y="817"/>
                  </a:cubicBezTo>
                  <a:cubicBezTo>
                    <a:pt x="3455" y="846"/>
                    <a:pt x="3460" y="876"/>
                    <a:pt x="3449" y="899"/>
                  </a:cubicBezTo>
                  <a:cubicBezTo>
                    <a:pt x="3460" y="947"/>
                    <a:pt x="3436" y="1000"/>
                    <a:pt x="3395" y="1024"/>
                  </a:cubicBezTo>
                  <a:cubicBezTo>
                    <a:pt x="3348" y="1054"/>
                    <a:pt x="3283" y="1059"/>
                    <a:pt x="3242" y="1018"/>
                  </a:cubicBezTo>
                  <a:cubicBezTo>
                    <a:pt x="3212" y="988"/>
                    <a:pt x="3182" y="958"/>
                    <a:pt x="3171" y="923"/>
                  </a:cubicBezTo>
                  <a:close/>
                  <a:moveTo>
                    <a:pt x="3597" y="1491"/>
                  </a:moveTo>
                  <a:cubicBezTo>
                    <a:pt x="3578" y="1450"/>
                    <a:pt x="3632" y="1396"/>
                    <a:pt x="3673" y="1420"/>
                  </a:cubicBezTo>
                  <a:cubicBezTo>
                    <a:pt x="4011" y="1627"/>
                    <a:pt x="4094" y="2070"/>
                    <a:pt x="4271" y="2395"/>
                  </a:cubicBezTo>
                  <a:cubicBezTo>
                    <a:pt x="4301" y="2444"/>
                    <a:pt x="4236" y="2490"/>
                    <a:pt x="4200" y="2444"/>
                  </a:cubicBezTo>
                  <a:cubicBezTo>
                    <a:pt x="3981" y="2160"/>
                    <a:pt x="3714" y="1834"/>
                    <a:pt x="3597" y="1491"/>
                  </a:cubicBezTo>
                  <a:close/>
                  <a:moveTo>
                    <a:pt x="2526" y="2302"/>
                  </a:moveTo>
                  <a:cubicBezTo>
                    <a:pt x="2543" y="2331"/>
                    <a:pt x="2556" y="2378"/>
                    <a:pt x="2520" y="2402"/>
                  </a:cubicBezTo>
                  <a:cubicBezTo>
                    <a:pt x="2502" y="2414"/>
                    <a:pt x="2485" y="2425"/>
                    <a:pt x="2466" y="2419"/>
                  </a:cubicBezTo>
                  <a:cubicBezTo>
                    <a:pt x="2485" y="2425"/>
                    <a:pt x="2442" y="2425"/>
                    <a:pt x="2437" y="2425"/>
                  </a:cubicBezTo>
                  <a:cubicBezTo>
                    <a:pt x="2420" y="2425"/>
                    <a:pt x="2407" y="2419"/>
                    <a:pt x="2390" y="2414"/>
                  </a:cubicBezTo>
                  <a:cubicBezTo>
                    <a:pt x="2354" y="2402"/>
                    <a:pt x="2319" y="2384"/>
                    <a:pt x="2283" y="2367"/>
                  </a:cubicBezTo>
                  <a:cubicBezTo>
                    <a:pt x="2272" y="2360"/>
                    <a:pt x="2259" y="2354"/>
                    <a:pt x="2248" y="2348"/>
                  </a:cubicBezTo>
                  <a:cubicBezTo>
                    <a:pt x="2236" y="2343"/>
                    <a:pt x="2218" y="2337"/>
                    <a:pt x="2207" y="2324"/>
                  </a:cubicBezTo>
                  <a:cubicBezTo>
                    <a:pt x="2165" y="2283"/>
                    <a:pt x="2158" y="2212"/>
                    <a:pt x="2212" y="2171"/>
                  </a:cubicBezTo>
                  <a:cubicBezTo>
                    <a:pt x="2259" y="2141"/>
                    <a:pt x="2224" y="2165"/>
                    <a:pt x="2224" y="2171"/>
                  </a:cubicBezTo>
                  <a:cubicBezTo>
                    <a:pt x="2242" y="2154"/>
                    <a:pt x="2272" y="2147"/>
                    <a:pt x="2295" y="2154"/>
                  </a:cubicBezTo>
                  <a:cubicBezTo>
                    <a:pt x="2313" y="2160"/>
                    <a:pt x="2325" y="2165"/>
                    <a:pt x="2343" y="2171"/>
                  </a:cubicBezTo>
                  <a:cubicBezTo>
                    <a:pt x="2407" y="2195"/>
                    <a:pt x="2496" y="2231"/>
                    <a:pt x="2526" y="2302"/>
                  </a:cubicBezTo>
                  <a:close/>
                  <a:moveTo>
                    <a:pt x="2478" y="1893"/>
                  </a:moveTo>
                  <a:cubicBezTo>
                    <a:pt x="2496" y="1911"/>
                    <a:pt x="2491" y="1947"/>
                    <a:pt x="2466" y="1958"/>
                  </a:cubicBezTo>
                  <a:cubicBezTo>
                    <a:pt x="2390" y="1982"/>
                    <a:pt x="2295" y="1952"/>
                    <a:pt x="2212" y="1952"/>
                  </a:cubicBezTo>
                  <a:cubicBezTo>
                    <a:pt x="2130" y="1952"/>
                    <a:pt x="2046" y="1952"/>
                    <a:pt x="1964" y="1976"/>
                  </a:cubicBezTo>
                  <a:cubicBezTo>
                    <a:pt x="1928" y="1982"/>
                    <a:pt x="1917" y="1941"/>
                    <a:pt x="1945" y="1928"/>
                  </a:cubicBezTo>
                  <a:cubicBezTo>
                    <a:pt x="2035" y="1881"/>
                    <a:pt x="2130" y="1852"/>
                    <a:pt x="2236" y="1846"/>
                  </a:cubicBezTo>
                  <a:cubicBezTo>
                    <a:pt x="2313" y="1840"/>
                    <a:pt x="2414" y="1840"/>
                    <a:pt x="2478" y="1893"/>
                  </a:cubicBezTo>
                  <a:close/>
                  <a:moveTo>
                    <a:pt x="2313" y="1639"/>
                  </a:moveTo>
                  <a:cubicBezTo>
                    <a:pt x="2343" y="1668"/>
                    <a:pt x="2325" y="1715"/>
                    <a:pt x="2289" y="1715"/>
                  </a:cubicBezTo>
                  <a:cubicBezTo>
                    <a:pt x="2194" y="1728"/>
                    <a:pt x="2106" y="1710"/>
                    <a:pt x="2016" y="1698"/>
                  </a:cubicBezTo>
                  <a:cubicBezTo>
                    <a:pt x="1923" y="1693"/>
                    <a:pt x="1833" y="1704"/>
                    <a:pt x="1745" y="1704"/>
                  </a:cubicBezTo>
                  <a:cubicBezTo>
                    <a:pt x="1661" y="1704"/>
                    <a:pt x="1633" y="1579"/>
                    <a:pt x="1715" y="1562"/>
                  </a:cubicBezTo>
                  <a:cubicBezTo>
                    <a:pt x="1899" y="1515"/>
                    <a:pt x="2165" y="1497"/>
                    <a:pt x="2313" y="1639"/>
                  </a:cubicBezTo>
                  <a:close/>
                  <a:moveTo>
                    <a:pt x="1349" y="391"/>
                  </a:moveTo>
                  <a:lnTo>
                    <a:pt x="1349" y="391"/>
                  </a:lnTo>
                  <a:cubicBezTo>
                    <a:pt x="2046" y="905"/>
                    <a:pt x="2620" y="1508"/>
                    <a:pt x="3076" y="2189"/>
                  </a:cubicBezTo>
                  <a:cubicBezTo>
                    <a:pt x="3520" y="2845"/>
                    <a:pt x="3851" y="3579"/>
                    <a:pt x="4082" y="4377"/>
                  </a:cubicBezTo>
                  <a:lnTo>
                    <a:pt x="3117" y="5035"/>
                  </a:lnTo>
                  <a:cubicBezTo>
                    <a:pt x="2810" y="4248"/>
                    <a:pt x="2431" y="3514"/>
                    <a:pt x="1975" y="2834"/>
                  </a:cubicBezTo>
                  <a:cubicBezTo>
                    <a:pt x="1538" y="2177"/>
                    <a:pt x="1023" y="1568"/>
                    <a:pt x="419" y="10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79"/>
            <p:cNvSpPr/>
            <p:nvPr/>
          </p:nvSpPr>
          <p:spPr>
            <a:xfrm>
              <a:off x="4807425" y="2945050"/>
              <a:ext cx="91600" cy="116125"/>
            </a:xfrm>
            <a:custGeom>
              <a:avLst/>
              <a:gdLst/>
              <a:ahLst/>
              <a:cxnLst/>
              <a:rect l="l" t="t" r="r" b="b"/>
              <a:pathLst>
                <a:path w="3664" h="4645" extrusionOk="0">
                  <a:moveTo>
                    <a:pt x="3663" y="3987"/>
                  </a:moveTo>
                  <a:cubicBezTo>
                    <a:pt x="3432" y="3189"/>
                    <a:pt x="3101" y="2455"/>
                    <a:pt x="2657" y="1799"/>
                  </a:cubicBezTo>
                  <a:cubicBezTo>
                    <a:pt x="2201" y="1118"/>
                    <a:pt x="1627" y="515"/>
                    <a:pt x="930" y="1"/>
                  </a:cubicBezTo>
                  <a:lnTo>
                    <a:pt x="0" y="628"/>
                  </a:lnTo>
                  <a:cubicBezTo>
                    <a:pt x="604" y="1178"/>
                    <a:pt x="1119" y="1787"/>
                    <a:pt x="1556" y="2444"/>
                  </a:cubicBezTo>
                  <a:cubicBezTo>
                    <a:pt x="2012" y="3124"/>
                    <a:pt x="2391" y="3858"/>
                    <a:pt x="2698" y="4645"/>
                  </a:cubicBezTo>
                  <a:close/>
                  <a:moveTo>
                    <a:pt x="1829" y="1958"/>
                  </a:moveTo>
                  <a:cubicBezTo>
                    <a:pt x="1817" y="1953"/>
                    <a:pt x="1799" y="1947"/>
                    <a:pt x="1788" y="1934"/>
                  </a:cubicBezTo>
                  <a:cubicBezTo>
                    <a:pt x="1746" y="1893"/>
                    <a:pt x="1739" y="1822"/>
                    <a:pt x="1793" y="1781"/>
                  </a:cubicBezTo>
                  <a:cubicBezTo>
                    <a:pt x="1840" y="1751"/>
                    <a:pt x="1805" y="1775"/>
                    <a:pt x="1805" y="1781"/>
                  </a:cubicBezTo>
                  <a:cubicBezTo>
                    <a:pt x="1823" y="1764"/>
                    <a:pt x="1853" y="1757"/>
                    <a:pt x="1876" y="1764"/>
                  </a:cubicBezTo>
                  <a:cubicBezTo>
                    <a:pt x="1894" y="1770"/>
                    <a:pt x="1906" y="1775"/>
                    <a:pt x="1924" y="1781"/>
                  </a:cubicBezTo>
                  <a:cubicBezTo>
                    <a:pt x="1988" y="1805"/>
                    <a:pt x="2077" y="1841"/>
                    <a:pt x="2107" y="1912"/>
                  </a:cubicBezTo>
                  <a:cubicBezTo>
                    <a:pt x="2124" y="1941"/>
                    <a:pt x="2137" y="1988"/>
                    <a:pt x="2101" y="2012"/>
                  </a:cubicBezTo>
                  <a:cubicBezTo>
                    <a:pt x="2083" y="2024"/>
                    <a:pt x="2066" y="2035"/>
                    <a:pt x="2047" y="2029"/>
                  </a:cubicBezTo>
                  <a:cubicBezTo>
                    <a:pt x="2066" y="2035"/>
                    <a:pt x="2023" y="2035"/>
                    <a:pt x="2018" y="2035"/>
                  </a:cubicBezTo>
                  <a:cubicBezTo>
                    <a:pt x="2001" y="2035"/>
                    <a:pt x="1988" y="2029"/>
                    <a:pt x="1971" y="2024"/>
                  </a:cubicBezTo>
                  <a:cubicBezTo>
                    <a:pt x="1935" y="2012"/>
                    <a:pt x="1900" y="1994"/>
                    <a:pt x="1864" y="1977"/>
                  </a:cubicBezTo>
                  <a:cubicBezTo>
                    <a:pt x="1853" y="1970"/>
                    <a:pt x="1840" y="1964"/>
                    <a:pt x="1829" y="1958"/>
                  </a:cubicBezTo>
                  <a:close/>
                  <a:moveTo>
                    <a:pt x="2059" y="1503"/>
                  </a:moveTo>
                  <a:cubicBezTo>
                    <a:pt x="2077" y="1521"/>
                    <a:pt x="2072" y="1557"/>
                    <a:pt x="2047" y="1568"/>
                  </a:cubicBezTo>
                  <a:cubicBezTo>
                    <a:pt x="1971" y="1592"/>
                    <a:pt x="1876" y="1562"/>
                    <a:pt x="1793" y="1562"/>
                  </a:cubicBezTo>
                  <a:cubicBezTo>
                    <a:pt x="1711" y="1562"/>
                    <a:pt x="1627" y="1562"/>
                    <a:pt x="1545" y="1586"/>
                  </a:cubicBezTo>
                  <a:cubicBezTo>
                    <a:pt x="1509" y="1592"/>
                    <a:pt x="1498" y="1551"/>
                    <a:pt x="1526" y="1538"/>
                  </a:cubicBezTo>
                  <a:cubicBezTo>
                    <a:pt x="1616" y="1491"/>
                    <a:pt x="1711" y="1462"/>
                    <a:pt x="1817" y="1456"/>
                  </a:cubicBezTo>
                  <a:cubicBezTo>
                    <a:pt x="1894" y="1450"/>
                    <a:pt x="1995" y="1450"/>
                    <a:pt x="2059" y="1503"/>
                  </a:cubicBezTo>
                  <a:close/>
                  <a:moveTo>
                    <a:pt x="1870" y="1325"/>
                  </a:moveTo>
                  <a:cubicBezTo>
                    <a:pt x="1775" y="1338"/>
                    <a:pt x="1687" y="1320"/>
                    <a:pt x="1597" y="1308"/>
                  </a:cubicBezTo>
                  <a:cubicBezTo>
                    <a:pt x="1504" y="1303"/>
                    <a:pt x="1414" y="1314"/>
                    <a:pt x="1326" y="1314"/>
                  </a:cubicBezTo>
                  <a:cubicBezTo>
                    <a:pt x="1242" y="1314"/>
                    <a:pt x="1214" y="1189"/>
                    <a:pt x="1296" y="1172"/>
                  </a:cubicBezTo>
                  <a:cubicBezTo>
                    <a:pt x="1480" y="1125"/>
                    <a:pt x="1746" y="1107"/>
                    <a:pt x="1894" y="1249"/>
                  </a:cubicBezTo>
                  <a:cubicBezTo>
                    <a:pt x="1924" y="1278"/>
                    <a:pt x="1906" y="1325"/>
                    <a:pt x="1870" y="132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4" name="Google Shape;4744;p79"/>
          <p:cNvGrpSpPr/>
          <p:nvPr/>
        </p:nvGrpSpPr>
        <p:grpSpPr>
          <a:xfrm rot="-5400000">
            <a:off x="7850400" y="3467538"/>
            <a:ext cx="110475" cy="136675"/>
            <a:chOff x="4796950" y="2935300"/>
            <a:chExt cx="110475" cy="136675"/>
          </a:xfrm>
        </p:grpSpPr>
        <p:sp>
          <p:nvSpPr>
            <p:cNvPr id="4745" name="Google Shape;4745;p79"/>
            <p:cNvSpPr/>
            <p:nvPr/>
          </p:nvSpPr>
          <p:spPr>
            <a:xfrm>
              <a:off x="4796950" y="2935300"/>
              <a:ext cx="110475" cy="136675"/>
            </a:xfrm>
            <a:custGeom>
              <a:avLst/>
              <a:gdLst/>
              <a:ahLst/>
              <a:cxnLst/>
              <a:rect l="l" t="t" r="r" b="b"/>
              <a:pathLst>
                <a:path w="4419" h="5467" extrusionOk="0">
                  <a:moveTo>
                    <a:pt x="1336" y="36"/>
                  </a:moveTo>
                  <a:lnTo>
                    <a:pt x="112" y="863"/>
                  </a:lnTo>
                  <a:cubicBezTo>
                    <a:pt x="42" y="912"/>
                    <a:pt x="0" y="1024"/>
                    <a:pt x="23" y="1106"/>
                  </a:cubicBezTo>
                  <a:cubicBezTo>
                    <a:pt x="29" y="1130"/>
                    <a:pt x="47" y="1153"/>
                    <a:pt x="59" y="1166"/>
                  </a:cubicBezTo>
                  <a:cubicBezTo>
                    <a:pt x="716" y="1745"/>
                    <a:pt x="1278" y="2390"/>
                    <a:pt x="1751" y="3088"/>
                  </a:cubicBezTo>
                  <a:cubicBezTo>
                    <a:pt x="2218" y="3792"/>
                    <a:pt x="2603" y="4555"/>
                    <a:pt x="2911" y="5365"/>
                  </a:cubicBezTo>
                  <a:cubicBezTo>
                    <a:pt x="2939" y="5442"/>
                    <a:pt x="3010" y="5466"/>
                    <a:pt x="3081" y="5419"/>
                  </a:cubicBezTo>
                  <a:lnTo>
                    <a:pt x="4307" y="4590"/>
                  </a:lnTo>
                  <a:cubicBezTo>
                    <a:pt x="4377" y="4538"/>
                    <a:pt x="4419" y="4431"/>
                    <a:pt x="4389" y="4347"/>
                  </a:cubicBezTo>
                  <a:lnTo>
                    <a:pt x="4389" y="4347"/>
                  </a:lnTo>
                  <a:cubicBezTo>
                    <a:pt x="4146" y="3460"/>
                    <a:pt x="3791" y="2657"/>
                    <a:pt x="3307" y="1934"/>
                  </a:cubicBezTo>
                  <a:cubicBezTo>
                    <a:pt x="2821" y="1207"/>
                    <a:pt x="2212" y="574"/>
                    <a:pt x="1467" y="30"/>
                  </a:cubicBezTo>
                  <a:cubicBezTo>
                    <a:pt x="1426" y="0"/>
                    <a:pt x="1378" y="6"/>
                    <a:pt x="1336" y="36"/>
                  </a:cubicBezTo>
                  <a:close/>
                  <a:moveTo>
                    <a:pt x="3171" y="923"/>
                  </a:moveTo>
                  <a:cubicBezTo>
                    <a:pt x="3159" y="882"/>
                    <a:pt x="3159" y="834"/>
                    <a:pt x="3176" y="798"/>
                  </a:cubicBezTo>
                  <a:cubicBezTo>
                    <a:pt x="3201" y="763"/>
                    <a:pt x="3223" y="740"/>
                    <a:pt x="3259" y="721"/>
                  </a:cubicBezTo>
                  <a:cubicBezTo>
                    <a:pt x="3283" y="716"/>
                    <a:pt x="3313" y="716"/>
                    <a:pt x="3337" y="716"/>
                  </a:cubicBezTo>
                  <a:cubicBezTo>
                    <a:pt x="3389" y="727"/>
                    <a:pt x="3443" y="763"/>
                    <a:pt x="3449" y="817"/>
                  </a:cubicBezTo>
                  <a:cubicBezTo>
                    <a:pt x="3455" y="846"/>
                    <a:pt x="3460" y="876"/>
                    <a:pt x="3449" y="899"/>
                  </a:cubicBezTo>
                  <a:cubicBezTo>
                    <a:pt x="3460" y="947"/>
                    <a:pt x="3436" y="1000"/>
                    <a:pt x="3395" y="1024"/>
                  </a:cubicBezTo>
                  <a:cubicBezTo>
                    <a:pt x="3348" y="1054"/>
                    <a:pt x="3283" y="1059"/>
                    <a:pt x="3242" y="1018"/>
                  </a:cubicBezTo>
                  <a:cubicBezTo>
                    <a:pt x="3212" y="988"/>
                    <a:pt x="3182" y="958"/>
                    <a:pt x="3171" y="923"/>
                  </a:cubicBezTo>
                  <a:close/>
                  <a:moveTo>
                    <a:pt x="3597" y="1491"/>
                  </a:moveTo>
                  <a:cubicBezTo>
                    <a:pt x="3578" y="1450"/>
                    <a:pt x="3632" y="1396"/>
                    <a:pt x="3673" y="1420"/>
                  </a:cubicBezTo>
                  <a:cubicBezTo>
                    <a:pt x="4011" y="1627"/>
                    <a:pt x="4094" y="2070"/>
                    <a:pt x="4271" y="2395"/>
                  </a:cubicBezTo>
                  <a:cubicBezTo>
                    <a:pt x="4301" y="2444"/>
                    <a:pt x="4236" y="2490"/>
                    <a:pt x="4200" y="2444"/>
                  </a:cubicBezTo>
                  <a:cubicBezTo>
                    <a:pt x="3981" y="2160"/>
                    <a:pt x="3714" y="1834"/>
                    <a:pt x="3597" y="1491"/>
                  </a:cubicBezTo>
                  <a:close/>
                  <a:moveTo>
                    <a:pt x="2526" y="2302"/>
                  </a:moveTo>
                  <a:cubicBezTo>
                    <a:pt x="2543" y="2331"/>
                    <a:pt x="2556" y="2378"/>
                    <a:pt x="2520" y="2402"/>
                  </a:cubicBezTo>
                  <a:cubicBezTo>
                    <a:pt x="2502" y="2414"/>
                    <a:pt x="2485" y="2425"/>
                    <a:pt x="2466" y="2419"/>
                  </a:cubicBezTo>
                  <a:cubicBezTo>
                    <a:pt x="2485" y="2425"/>
                    <a:pt x="2442" y="2425"/>
                    <a:pt x="2437" y="2425"/>
                  </a:cubicBezTo>
                  <a:cubicBezTo>
                    <a:pt x="2420" y="2425"/>
                    <a:pt x="2407" y="2419"/>
                    <a:pt x="2390" y="2414"/>
                  </a:cubicBezTo>
                  <a:cubicBezTo>
                    <a:pt x="2354" y="2402"/>
                    <a:pt x="2319" y="2384"/>
                    <a:pt x="2283" y="2367"/>
                  </a:cubicBezTo>
                  <a:cubicBezTo>
                    <a:pt x="2272" y="2360"/>
                    <a:pt x="2259" y="2354"/>
                    <a:pt x="2248" y="2348"/>
                  </a:cubicBezTo>
                  <a:cubicBezTo>
                    <a:pt x="2236" y="2343"/>
                    <a:pt x="2218" y="2337"/>
                    <a:pt x="2207" y="2324"/>
                  </a:cubicBezTo>
                  <a:cubicBezTo>
                    <a:pt x="2165" y="2283"/>
                    <a:pt x="2158" y="2212"/>
                    <a:pt x="2212" y="2171"/>
                  </a:cubicBezTo>
                  <a:cubicBezTo>
                    <a:pt x="2259" y="2141"/>
                    <a:pt x="2224" y="2165"/>
                    <a:pt x="2224" y="2171"/>
                  </a:cubicBezTo>
                  <a:cubicBezTo>
                    <a:pt x="2242" y="2154"/>
                    <a:pt x="2272" y="2147"/>
                    <a:pt x="2295" y="2154"/>
                  </a:cubicBezTo>
                  <a:cubicBezTo>
                    <a:pt x="2313" y="2160"/>
                    <a:pt x="2325" y="2165"/>
                    <a:pt x="2343" y="2171"/>
                  </a:cubicBezTo>
                  <a:cubicBezTo>
                    <a:pt x="2407" y="2195"/>
                    <a:pt x="2496" y="2231"/>
                    <a:pt x="2526" y="2302"/>
                  </a:cubicBezTo>
                  <a:close/>
                  <a:moveTo>
                    <a:pt x="2478" y="1893"/>
                  </a:moveTo>
                  <a:cubicBezTo>
                    <a:pt x="2496" y="1911"/>
                    <a:pt x="2491" y="1947"/>
                    <a:pt x="2466" y="1958"/>
                  </a:cubicBezTo>
                  <a:cubicBezTo>
                    <a:pt x="2390" y="1982"/>
                    <a:pt x="2295" y="1952"/>
                    <a:pt x="2212" y="1952"/>
                  </a:cubicBezTo>
                  <a:cubicBezTo>
                    <a:pt x="2130" y="1952"/>
                    <a:pt x="2046" y="1952"/>
                    <a:pt x="1964" y="1976"/>
                  </a:cubicBezTo>
                  <a:cubicBezTo>
                    <a:pt x="1928" y="1982"/>
                    <a:pt x="1917" y="1941"/>
                    <a:pt x="1945" y="1928"/>
                  </a:cubicBezTo>
                  <a:cubicBezTo>
                    <a:pt x="2035" y="1881"/>
                    <a:pt x="2130" y="1852"/>
                    <a:pt x="2236" y="1846"/>
                  </a:cubicBezTo>
                  <a:cubicBezTo>
                    <a:pt x="2313" y="1840"/>
                    <a:pt x="2414" y="1840"/>
                    <a:pt x="2478" y="1893"/>
                  </a:cubicBezTo>
                  <a:close/>
                  <a:moveTo>
                    <a:pt x="2313" y="1639"/>
                  </a:moveTo>
                  <a:cubicBezTo>
                    <a:pt x="2343" y="1668"/>
                    <a:pt x="2325" y="1715"/>
                    <a:pt x="2289" y="1715"/>
                  </a:cubicBezTo>
                  <a:cubicBezTo>
                    <a:pt x="2194" y="1728"/>
                    <a:pt x="2106" y="1710"/>
                    <a:pt x="2016" y="1698"/>
                  </a:cubicBezTo>
                  <a:cubicBezTo>
                    <a:pt x="1923" y="1693"/>
                    <a:pt x="1833" y="1704"/>
                    <a:pt x="1745" y="1704"/>
                  </a:cubicBezTo>
                  <a:cubicBezTo>
                    <a:pt x="1661" y="1704"/>
                    <a:pt x="1633" y="1579"/>
                    <a:pt x="1715" y="1562"/>
                  </a:cubicBezTo>
                  <a:cubicBezTo>
                    <a:pt x="1899" y="1515"/>
                    <a:pt x="2165" y="1497"/>
                    <a:pt x="2313" y="1639"/>
                  </a:cubicBezTo>
                  <a:close/>
                  <a:moveTo>
                    <a:pt x="1349" y="391"/>
                  </a:moveTo>
                  <a:lnTo>
                    <a:pt x="1349" y="391"/>
                  </a:lnTo>
                  <a:cubicBezTo>
                    <a:pt x="2046" y="905"/>
                    <a:pt x="2620" y="1508"/>
                    <a:pt x="3076" y="2189"/>
                  </a:cubicBezTo>
                  <a:cubicBezTo>
                    <a:pt x="3520" y="2845"/>
                    <a:pt x="3851" y="3579"/>
                    <a:pt x="4082" y="4377"/>
                  </a:cubicBezTo>
                  <a:lnTo>
                    <a:pt x="3117" y="5035"/>
                  </a:lnTo>
                  <a:cubicBezTo>
                    <a:pt x="2810" y="4248"/>
                    <a:pt x="2431" y="3514"/>
                    <a:pt x="1975" y="2834"/>
                  </a:cubicBezTo>
                  <a:cubicBezTo>
                    <a:pt x="1538" y="2177"/>
                    <a:pt x="1023" y="1568"/>
                    <a:pt x="419" y="10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79"/>
            <p:cNvSpPr/>
            <p:nvPr/>
          </p:nvSpPr>
          <p:spPr>
            <a:xfrm>
              <a:off x="4807425" y="2945050"/>
              <a:ext cx="91600" cy="116125"/>
            </a:xfrm>
            <a:custGeom>
              <a:avLst/>
              <a:gdLst/>
              <a:ahLst/>
              <a:cxnLst/>
              <a:rect l="l" t="t" r="r" b="b"/>
              <a:pathLst>
                <a:path w="3664" h="4645" extrusionOk="0">
                  <a:moveTo>
                    <a:pt x="3663" y="3987"/>
                  </a:moveTo>
                  <a:cubicBezTo>
                    <a:pt x="3432" y="3189"/>
                    <a:pt x="3101" y="2455"/>
                    <a:pt x="2657" y="1799"/>
                  </a:cubicBezTo>
                  <a:cubicBezTo>
                    <a:pt x="2201" y="1118"/>
                    <a:pt x="1627" y="515"/>
                    <a:pt x="930" y="1"/>
                  </a:cubicBezTo>
                  <a:lnTo>
                    <a:pt x="0" y="628"/>
                  </a:lnTo>
                  <a:cubicBezTo>
                    <a:pt x="604" y="1178"/>
                    <a:pt x="1119" y="1787"/>
                    <a:pt x="1556" y="2444"/>
                  </a:cubicBezTo>
                  <a:cubicBezTo>
                    <a:pt x="2012" y="3124"/>
                    <a:pt x="2391" y="3858"/>
                    <a:pt x="2698" y="4645"/>
                  </a:cubicBezTo>
                  <a:close/>
                  <a:moveTo>
                    <a:pt x="1829" y="1958"/>
                  </a:moveTo>
                  <a:cubicBezTo>
                    <a:pt x="1817" y="1953"/>
                    <a:pt x="1799" y="1947"/>
                    <a:pt x="1788" y="1934"/>
                  </a:cubicBezTo>
                  <a:cubicBezTo>
                    <a:pt x="1746" y="1893"/>
                    <a:pt x="1739" y="1822"/>
                    <a:pt x="1793" y="1781"/>
                  </a:cubicBezTo>
                  <a:cubicBezTo>
                    <a:pt x="1840" y="1751"/>
                    <a:pt x="1805" y="1775"/>
                    <a:pt x="1805" y="1781"/>
                  </a:cubicBezTo>
                  <a:cubicBezTo>
                    <a:pt x="1823" y="1764"/>
                    <a:pt x="1853" y="1757"/>
                    <a:pt x="1876" y="1764"/>
                  </a:cubicBezTo>
                  <a:cubicBezTo>
                    <a:pt x="1894" y="1770"/>
                    <a:pt x="1906" y="1775"/>
                    <a:pt x="1924" y="1781"/>
                  </a:cubicBezTo>
                  <a:cubicBezTo>
                    <a:pt x="1988" y="1805"/>
                    <a:pt x="2077" y="1841"/>
                    <a:pt x="2107" y="1912"/>
                  </a:cubicBezTo>
                  <a:cubicBezTo>
                    <a:pt x="2124" y="1941"/>
                    <a:pt x="2137" y="1988"/>
                    <a:pt x="2101" y="2012"/>
                  </a:cubicBezTo>
                  <a:cubicBezTo>
                    <a:pt x="2083" y="2024"/>
                    <a:pt x="2066" y="2035"/>
                    <a:pt x="2047" y="2029"/>
                  </a:cubicBezTo>
                  <a:cubicBezTo>
                    <a:pt x="2066" y="2035"/>
                    <a:pt x="2023" y="2035"/>
                    <a:pt x="2018" y="2035"/>
                  </a:cubicBezTo>
                  <a:cubicBezTo>
                    <a:pt x="2001" y="2035"/>
                    <a:pt x="1988" y="2029"/>
                    <a:pt x="1971" y="2024"/>
                  </a:cubicBezTo>
                  <a:cubicBezTo>
                    <a:pt x="1935" y="2012"/>
                    <a:pt x="1900" y="1994"/>
                    <a:pt x="1864" y="1977"/>
                  </a:cubicBezTo>
                  <a:cubicBezTo>
                    <a:pt x="1853" y="1970"/>
                    <a:pt x="1840" y="1964"/>
                    <a:pt x="1829" y="1958"/>
                  </a:cubicBezTo>
                  <a:close/>
                  <a:moveTo>
                    <a:pt x="2059" y="1503"/>
                  </a:moveTo>
                  <a:cubicBezTo>
                    <a:pt x="2077" y="1521"/>
                    <a:pt x="2072" y="1557"/>
                    <a:pt x="2047" y="1568"/>
                  </a:cubicBezTo>
                  <a:cubicBezTo>
                    <a:pt x="1971" y="1592"/>
                    <a:pt x="1876" y="1562"/>
                    <a:pt x="1793" y="1562"/>
                  </a:cubicBezTo>
                  <a:cubicBezTo>
                    <a:pt x="1711" y="1562"/>
                    <a:pt x="1627" y="1562"/>
                    <a:pt x="1545" y="1586"/>
                  </a:cubicBezTo>
                  <a:cubicBezTo>
                    <a:pt x="1509" y="1592"/>
                    <a:pt x="1498" y="1551"/>
                    <a:pt x="1526" y="1538"/>
                  </a:cubicBezTo>
                  <a:cubicBezTo>
                    <a:pt x="1616" y="1491"/>
                    <a:pt x="1711" y="1462"/>
                    <a:pt x="1817" y="1456"/>
                  </a:cubicBezTo>
                  <a:cubicBezTo>
                    <a:pt x="1894" y="1450"/>
                    <a:pt x="1995" y="1450"/>
                    <a:pt x="2059" y="1503"/>
                  </a:cubicBezTo>
                  <a:close/>
                  <a:moveTo>
                    <a:pt x="1870" y="1325"/>
                  </a:moveTo>
                  <a:cubicBezTo>
                    <a:pt x="1775" y="1338"/>
                    <a:pt x="1687" y="1320"/>
                    <a:pt x="1597" y="1308"/>
                  </a:cubicBezTo>
                  <a:cubicBezTo>
                    <a:pt x="1504" y="1303"/>
                    <a:pt x="1414" y="1314"/>
                    <a:pt x="1326" y="1314"/>
                  </a:cubicBezTo>
                  <a:cubicBezTo>
                    <a:pt x="1242" y="1314"/>
                    <a:pt x="1214" y="1189"/>
                    <a:pt x="1296" y="1172"/>
                  </a:cubicBezTo>
                  <a:cubicBezTo>
                    <a:pt x="1480" y="1125"/>
                    <a:pt x="1746" y="1107"/>
                    <a:pt x="1894" y="1249"/>
                  </a:cubicBezTo>
                  <a:cubicBezTo>
                    <a:pt x="1924" y="1278"/>
                    <a:pt x="1906" y="1325"/>
                    <a:pt x="1870" y="13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7" name="Google Shape;4747;p79"/>
          <p:cNvGrpSpPr/>
          <p:nvPr/>
        </p:nvGrpSpPr>
        <p:grpSpPr>
          <a:xfrm>
            <a:off x="5081800" y="3008650"/>
            <a:ext cx="191825" cy="185325"/>
            <a:chOff x="2566700" y="2991200"/>
            <a:chExt cx="191825" cy="185325"/>
          </a:xfrm>
        </p:grpSpPr>
        <p:sp>
          <p:nvSpPr>
            <p:cNvPr id="4748" name="Google Shape;4748;p79"/>
            <p:cNvSpPr/>
            <p:nvPr/>
          </p:nvSpPr>
          <p:spPr>
            <a:xfrm>
              <a:off x="2566700" y="2991200"/>
              <a:ext cx="191825" cy="185325"/>
            </a:xfrm>
            <a:custGeom>
              <a:avLst/>
              <a:gdLst/>
              <a:ahLst/>
              <a:cxnLst/>
              <a:rect l="l" t="t" r="r" b="b"/>
              <a:pathLst>
                <a:path w="7673" h="7413" extrusionOk="0">
                  <a:moveTo>
                    <a:pt x="101" y="2821"/>
                  </a:moveTo>
                  <a:cubicBezTo>
                    <a:pt x="48" y="2922"/>
                    <a:pt x="95" y="3070"/>
                    <a:pt x="207" y="3159"/>
                  </a:cubicBezTo>
                  <a:lnTo>
                    <a:pt x="2053" y="4656"/>
                  </a:lnTo>
                  <a:lnTo>
                    <a:pt x="1580" y="7022"/>
                  </a:lnTo>
                  <a:cubicBezTo>
                    <a:pt x="1562" y="7088"/>
                    <a:pt x="1586" y="7170"/>
                    <a:pt x="1633" y="7241"/>
                  </a:cubicBezTo>
                  <a:cubicBezTo>
                    <a:pt x="1717" y="7365"/>
                    <a:pt x="1859" y="7413"/>
                    <a:pt x="1947" y="7353"/>
                  </a:cubicBezTo>
                  <a:lnTo>
                    <a:pt x="4024" y="6005"/>
                  </a:lnTo>
                  <a:lnTo>
                    <a:pt x="6159" y="7206"/>
                  </a:lnTo>
                  <a:cubicBezTo>
                    <a:pt x="6195" y="7230"/>
                    <a:pt x="6236" y="7235"/>
                    <a:pt x="6271" y="7235"/>
                  </a:cubicBezTo>
                  <a:cubicBezTo>
                    <a:pt x="6389" y="7235"/>
                    <a:pt x="6454" y="7129"/>
                    <a:pt x="6419" y="6993"/>
                  </a:cubicBezTo>
                  <a:lnTo>
                    <a:pt x="5786" y="4639"/>
                  </a:lnTo>
                  <a:lnTo>
                    <a:pt x="7609" y="2958"/>
                  </a:lnTo>
                  <a:cubicBezTo>
                    <a:pt x="7650" y="2917"/>
                    <a:pt x="7673" y="2851"/>
                    <a:pt x="7655" y="2769"/>
                  </a:cubicBezTo>
                  <a:cubicBezTo>
                    <a:pt x="7626" y="2633"/>
                    <a:pt x="7502" y="2520"/>
                    <a:pt x="7383" y="2515"/>
                  </a:cubicBezTo>
                  <a:lnTo>
                    <a:pt x="4969" y="2390"/>
                  </a:lnTo>
                  <a:lnTo>
                    <a:pt x="3981" y="225"/>
                  </a:lnTo>
                  <a:cubicBezTo>
                    <a:pt x="3953" y="172"/>
                    <a:pt x="3910" y="118"/>
                    <a:pt x="3863" y="83"/>
                  </a:cubicBezTo>
                  <a:cubicBezTo>
                    <a:pt x="3745" y="0"/>
                    <a:pt x="3620" y="24"/>
                    <a:pt x="3579" y="131"/>
                  </a:cubicBezTo>
                  <a:lnTo>
                    <a:pt x="2686" y="2455"/>
                  </a:lnTo>
                  <a:lnTo>
                    <a:pt x="213" y="2739"/>
                  </a:lnTo>
                  <a:cubicBezTo>
                    <a:pt x="166" y="2745"/>
                    <a:pt x="125" y="2775"/>
                    <a:pt x="101" y="2821"/>
                  </a:cubicBezTo>
                  <a:close/>
                  <a:moveTo>
                    <a:pt x="4521" y="4833"/>
                  </a:moveTo>
                  <a:cubicBezTo>
                    <a:pt x="4567" y="4828"/>
                    <a:pt x="4609" y="4828"/>
                    <a:pt x="4656" y="4839"/>
                  </a:cubicBezTo>
                  <a:cubicBezTo>
                    <a:pt x="4775" y="4874"/>
                    <a:pt x="4780" y="5040"/>
                    <a:pt x="4663" y="5082"/>
                  </a:cubicBezTo>
                  <a:cubicBezTo>
                    <a:pt x="4620" y="5093"/>
                    <a:pt x="4573" y="5093"/>
                    <a:pt x="4526" y="5093"/>
                  </a:cubicBezTo>
                  <a:cubicBezTo>
                    <a:pt x="4455" y="5100"/>
                    <a:pt x="4396" y="5040"/>
                    <a:pt x="4390" y="4970"/>
                  </a:cubicBezTo>
                  <a:cubicBezTo>
                    <a:pt x="4390" y="4899"/>
                    <a:pt x="4450" y="4833"/>
                    <a:pt x="4521" y="4833"/>
                  </a:cubicBezTo>
                  <a:close/>
                  <a:moveTo>
                    <a:pt x="4112" y="4336"/>
                  </a:moveTo>
                  <a:cubicBezTo>
                    <a:pt x="4159" y="4277"/>
                    <a:pt x="4213" y="4224"/>
                    <a:pt x="4272" y="4177"/>
                  </a:cubicBezTo>
                  <a:cubicBezTo>
                    <a:pt x="4343" y="4118"/>
                    <a:pt x="4414" y="4076"/>
                    <a:pt x="4514" y="4088"/>
                  </a:cubicBezTo>
                  <a:cubicBezTo>
                    <a:pt x="4556" y="4094"/>
                    <a:pt x="4567" y="4147"/>
                    <a:pt x="4549" y="4183"/>
                  </a:cubicBezTo>
                  <a:cubicBezTo>
                    <a:pt x="4521" y="4254"/>
                    <a:pt x="4461" y="4301"/>
                    <a:pt x="4401" y="4355"/>
                  </a:cubicBezTo>
                  <a:cubicBezTo>
                    <a:pt x="4355" y="4396"/>
                    <a:pt x="4313" y="4448"/>
                    <a:pt x="4272" y="4484"/>
                  </a:cubicBezTo>
                  <a:cubicBezTo>
                    <a:pt x="4166" y="4573"/>
                    <a:pt x="4035" y="4448"/>
                    <a:pt x="4112" y="4336"/>
                  </a:cubicBezTo>
                  <a:close/>
                  <a:moveTo>
                    <a:pt x="3929" y="4023"/>
                  </a:moveTo>
                  <a:cubicBezTo>
                    <a:pt x="3882" y="4000"/>
                    <a:pt x="3852" y="3940"/>
                    <a:pt x="3869" y="3886"/>
                  </a:cubicBezTo>
                  <a:cubicBezTo>
                    <a:pt x="3934" y="3692"/>
                    <a:pt x="4142" y="3514"/>
                    <a:pt x="4360" y="3555"/>
                  </a:cubicBezTo>
                  <a:cubicBezTo>
                    <a:pt x="4443" y="3574"/>
                    <a:pt x="4455" y="3680"/>
                    <a:pt x="4414" y="3739"/>
                  </a:cubicBezTo>
                  <a:cubicBezTo>
                    <a:pt x="4330" y="3845"/>
                    <a:pt x="4177" y="3858"/>
                    <a:pt x="4100" y="3976"/>
                  </a:cubicBezTo>
                  <a:cubicBezTo>
                    <a:pt x="4059" y="4035"/>
                    <a:pt x="3994" y="4058"/>
                    <a:pt x="3929" y="4023"/>
                  </a:cubicBezTo>
                  <a:close/>
                  <a:moveTo>
                    <a:pt x="0" y="2005"/>
                  </a:moveTo>
                  <a:lnTo>
                    <a:pt x="0" y="1994"/>
                  </a:lnTo>
                  <a:lnTo>
                    <a:pt x="0" y="1977"/>
                  </a:lnTo>
                  <a:lnTo>
                    <a:pt x="0" y="1958"/>
                  </a:lnTo>
                  <a:lnTo>
                    <a:pt x="0" y="1947"/>
                  </a:lnTo>
                  <a:cubicBezTo>
                    <a:pt x="0" y="1934"/>
                    <a:pt x="0" y="1928"/>
                    <a:pt x="6" y="1917"/>
                  </a:cubicBezTo>
                  <a:lnTo>
                    <a:pt x="6" y="1911"/>
                  </a:lnTo>
                  <a:cubicBezTo>
                    <a:pt x="19" y="1876"/>
                    <a:pt x="41" y="1835"/>
                    <a:pt x="84" y="1816"/>
                  </a:cubicBezTo>
                  <a:cubicBezTo>
                    <a:pt x="84" y="1816"/>
                    <a:pt x="90" y="1816"/>
                    <a:pt x="90" y="1811"/>
                  </a:cubicBezTo>
                  <a:cubicBezTo>
                    <a:pt x="95" y="1811"/>
                    <a:pt x="101" y="1805"/>
                    <a:pt x="107" y="1805"/>
                  </a:cubicBezTo>
                  <a:cubicBezTo>
                    <a:pt x="148" y="1786"/>
                    <a:pt x="190" y="1781"/>
                    <a:pt x="237" y="1792"/>
                  </a:cubicBezTo>
                  <a:cubicBezTo>
                    <a:pt x="249" y="1799"/>
                    <a:pt x="267" y="1799"/>
                    <a:pt x="278" y="1805"/>
                  </a:cubicBezTo>
                  <a:cubicBezTo>
                    <a:pt x="308" y="1811"/>
                    <a:pt x="338" y="1828"/>
                    <a:pt x="355" y="1846"/>
                  </a:cubicBezTo>
                  <a:cubicBezTo>
                    <a:pt x="368" y="1857"/>
                    <a:pt x="379" y="1870"/>
                    <a:pt x="390" y="1887"/>
                  </a:cubicBezTo>
                  <a:cubicBezTo>
                    <a:pt x="420" y="1928"/>
                    <a:pt x="426" y="1994"/>
                    <a:pt x="396" y="2041"/>
                  </a:cubicBezTo>
                  <a:cubicBezTo>
                    <a:pt x="385" y="2053"/>
                    <a:pt x="373" y="2070"/>
                    <a:pt x="361" y="2083"/>
                  </a:cubicBezTo>
                  <a:cubicBezTo>
                    <a:pt x="344" y="2100"/>
                    <a:pt x="320" y="2119"/>
                    <a:pt x="284" y="2130"/>
                  </a:cubicBezTo>
                  <a:cubicBezTo>
                    <a:pt x="278" y="2136"/>
                    <a:pt x="273" y="2136"/>
                    <a:pt x="261" y="2141"/>
                  </a:cubicBezTo>
                  <a:cubicBezTo>
                    <a:pt x="254" y="2141"/>
                    <a:pt x="249" y="2141"/>
                    <a:pt x="243" y="2147"/>
                  </a:cubicBezTo>
                  <a:cubicBezTo>
                    <a:pt x="202" y="2160"/>
                    <a:pt x="160" y="2154"/>
                    <a:pt x="119" y="2141"/>
                  </a:cubicBezTo>
                  <a:cubicBezTo>
                    <a:pt x="112" y="2136"/>
                    <a:pt x="107" y="2136"/>
                    <a:pt x="101" y="2130"/>
                  </a:cubicBezTo>
                  <a:lnTo>
                    <a:pt x="95" y="2130"/>
                  </a:lnTo>
                  <a:cubicBezTo>
                    <a:pt x="54" y="2111"/>
                    <a:pt x="24" y="2076"/>
                    <a:pt x="13" y="2035"/>
                  </a:cubicBezTo>
                  <a:lnTo>
                    <a:pt x="6" y="2035"/>
                  </a:lnTo>
                  <a:cubicBezTo>
                    <a:pt x="6" y="2023"/>
                    <a:pt x="6" y="2018"/>
                    <a:pt x="0" y="2005"/>
                  </a:cubicBezTo>
                  <a:close/>
                  <a:moveTo>
                    <a:pt x="887" y="2076"/>
                  </a:moveTo>
                  <a:cubicBezTo>
                    <a:pt x="841" y="2053"/>
                    <a:pt x="841" y="1994"/>
                    <a:pt x="870" y="1958"/>
                  </a:cubicBezTo>
                  <a:cubicBezTo>
                    <a:pt x="1095" y="1674"/>
                    <a:pt x="1603" y="1792"/>
                    <a:pt x="1917" y="1816"/>
                  </a:cubicBezTo>
                  <a:cubicBezTo>
                    <a:pt x="2042" y="1828"/>
                    <a:pt x="2047" y="1994"/>
                    <a:pt x="1922" y="2012"/>
                  </a:cubicBezTo>
                  <a:cubicBezTo>
                    <a:pt x="1722" y="2041"/>
                    <a:pt x="1526" y="2083"/>
                    <a:pt x="1326" y="2106"/>
                  </a:cubicBezTo>
                  <a:cubicBezTo>
                    <a:pt x="1154" y="2124"/>
                    <a:pt x="1042" y="2154"/>
                    <a:pt x="887" y="2076"/>
                  </a:cubicBezTo>
                  <a:close/>
                  <a:moveTo>
                    <a:pt x="6869" y="2005"/>
                  </a:moveTo>
                  <a:cubicBezTo>
                    <a:pt x="6632" y="2012"/>
                    <a:pt x="6620" y="1644"/>
                    <a:pt x="6856" y="1639"/>
                  </a:cubicBezTo>
                  <a:cubicBezTo>
                    <a:pt x="7093" y="1633"/>
                    <a:pt x="7105" y="1994"/>
                    <a:pt x="6869" y="2005"/>
                  </a:cubicBezTo>
                  <a:close/>
                  <a:moveTo>
                    <a:pt x="5786" y="1982"/>
                  </a:moveTo>
                  <a:cubicBezTo>
                    <a:pt x="5679" y="1999"/>
                    <a:pt x="5556" y="2029"/>
                    <a:pt x="5466" y="1952"/>
                  </a:cubicBezTo>
                  <a:cubicBezTo>
                    <a:pt x="5425" y="1917"/>
                    <a:pt x="5472" y="1835"/>
                    <a:pt x="5507" y="1811"/>
                  </a:cubicBezTo>
                  <a:cubicBezTo>
                    <a:pt x="5567" y="1764"/>
                    <a:pt x="5662" y="1728"/>
                    <a:pt x="5739" y="1715"/>
                  </a:cubicBezTo>
                  <a:cubicBezTo>
                    <a:pt x="5933" y="1680"/>
                    <a:pt x="6135" y="1650"/>
                    <a:pt x="6324" y="1721"/>
                  </a:cubicBezTo>
                  <a:cubicBezTo>
                    <a:pt x="6449" y="1775"/>
                    <a:pt x="6378" y="1941"/>
                    <a:pt x="6271" y="1952"/>
                  </a:cubicBezTo>
                  <a:cubicBezTo>
                    <a:pt x="6111" y="1977"/>
                    <a:pt x="5946" y="1958"/>
                    <a:pt x="5786" y="1982"/>
                  </a:cubicBezTo>
                  <a:close/>
                  <a:moveTo>
                    <a:pt x="2946" y="2928"/>
                  </a:moveTo>
                  <a:lnTo>
                    <a:pt x="2946" y="2928"/>
                  </a:lnTo>
                  <a:cubicBezTo>
                    <a:pt x="3011" y="2922"/>
                    <a:pt x="3058" y="2875"/>
                    <a:pt x="3077" y="2816"/>
                  </a:cubicBezTo>
                  <a:lnTo>
                    <a:pt x="3828" y="846"/>
                  </a:lnTo>
                  <a:lnTo>
                    <a:pt x="4668" y="2674"/>
                  </a:lnTo>
                  <a:cubicBezTo>
                    <a:pt x="4721" y="2786"/>
                    <a:pt x="4827" y="2864"/>
                    <a:pt x="4928" y="2864"/>
                  </a:cubicBezTo>
                  <a:lnTo>
                    <a:pt x="6821" y="2963"/>
                  </a:lnTo>
                  <a:lnTo>
                    <a:pt x="5372" y="4301"/>
                  </a:lnTo>
                  <a:cubicBezTo>
                    <a:pt x="5313" y="4348"/>
                    <a:pt x="5307" y="4437"/>
                    <a:pt x="5330" y="4525"/>
                  </a:cubicBezTo>
                  <a:lnTo>
                    <a:pt x="5881" y="6572"/>
                  </a:lnTo>
                  <a:lnTo>
                    <a:pt x="4011" y="5519"/>
                  </a:lnTo>
                  <a:cubicBezTo>
                    <a:pt x="3934" y="5478"/>
                    <a:pt x="3858" y="5478"/>
                    <a:pt x="3811" y="5513"/>
                  </a:cubicBezTo>
                  <a:lnTo>
                    <a:pt x="2148" y="6591"/>
                  </a:lnTo>
                  <a:lnTo>
                    <a:pt x="2520" y="4721"/>
                  </a:lnTo>
                  <a:cubicBezTo>
                    <a:pt x="2544" y="4615"/>
                    <a:pt x="2485" y="4484"/>
                    <a:pt x="2384" y="4413"/>
                  </a:cubicBezTo>
                  <a:lnTo>
                    <a:pt x="846" y="31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79"/>
            <p:cNvSpPr/>
            <p:nvPr/>
          </p:nvSpPr>
          <p:spPr>
            <a:xfrm>
              <a:off x="2587850" y="3012350"/>
              <a:ext cx="149375" cy="143625"/>
            </a:xfrm>
            <a:custGeom>
              <a:avLst/>
              <a:gdLst/>
              <a:ahLst/>
              <a:cxnLst/>
              <a:rect l="l" t="t" r="r" b="b"/>
              <a:pathLst>
                <a:path w="5975" h="5745" extrusionOk="0">
                  <a:moveTo>
                    <a:pt x="1302" y="5745"/>
                  </a:moveTo>
                  <a:lnTo>
                    <a:pt x="2965" y="4667"/>
                  </a:lnTo>
                  <a:cubicBezTo>
                    <a:pt x="3012" y="4632"/>
                    <a:pt x="3088" y="4632"/>
                    <a:pt x="3165" y="4673"/>
                  </a:cubicBezTo>
                  <a:lnTo>
                    <a:pt x="5035" y="5726"/>
                  </a:lnTo>
                  <a:lnTo>
                    <a:pt x="4484" y="3679"/>
                  </a:lnTo>
                  <a:cubicBezTo>
                    <a:pt x="4461" y="3591"/>
                    <a:pt x="4467" y="3502"/>
                    <a:pt x="4526" y="3455"/>
                  </a:cubicBezTo>
                  <a:lnTo>
                    <a:pt x="5975" y="2117"/>
                  </a:lnTo>
                  <a:lnTo>
                    <a:pt x="4082" y="2018"/>
                  </a:lnTo>
                  <a:cubicBezTo>
                    <a:pt x="3981" y="2018"/>
                    <a:pt x="3875" y="1940"/>
                    <a:pt x="3822" y="1828"/>
                  </a:cubicBezTo>
                  <a:lnTo>
                    <a:pt x="2982" y="0"/>
                  </a:lnTo>
                  <a:lnTo>
                    <a:pt x="2231" y="1970"/>
                  </a:lnTo>
                  <a:cubicBezTo>
                    <a:pt x="2212" y="2029"/>
                    <a:pt x="2165" y="2076"/>
                    <a:pt x="2100" y="2082"/>
                  </a:cubicBezTo>
                  <a:lnTo>
                    <a:pt x="0" y="2325"/>
                  </a:lnTo>
                  <a:lnTo>
                    <a:pt x="1538" y="3567"/>
                  </a:lnTo>
                  <a:cubicBezTo>
                    <a:pt x="1639" y="3638"/>
                    <a:pt x="1698" y="3769"/>
                    <a:pt x="1674" y="3875"/>
                  </a:cubicBezTo>
                  <a:close/>
                  <a:moveTo>
                    <a:pt x="3023" y="3040"/>
                  </a:moveTo>
                  <a:cubicBezTo>
                    <a:pt x="3088" y="2846"/>
                    <a:pt x="3296" y="2668"/>
                    <a:pt x="3514" y="2709"/>
                  </a:cubicBezTo>
                  <a:cubicBezTo>
                    <a:pt x="3597" y="2728"/>
                    <a:pt x="3609" y="2834"/>
                    <a:pt x="3568" y="2893"/>
                  </a:cubicBezTo>
                  <a:cubicBezTo>
                    <a:pt x="3484" y="2999"/>
                    <a:pt x="3331" y="3012"/>
                    <a:pt x="3254" y="3130"/>
                  </a:cubicBezTo>
                  <a:cubicBezTo>
                    <a:pt x="3213" y="3189"/>
                    <a:pt x="3148" y="3212"/>
                    <a:pt x="3083" y="3177"/>
                  </a:cubicBezTo>
                  <a:cubicBezTo>
                    <a:pt x="3036" y="3154"/>
                    <a:pt x="3006" y="3094"/>
                    <a:pt x="3023" y="3040"/>
                  </a:cubicBezTo>
                  <a:close/>
                  <a:moveTo>
                    <a:pt x="3266" y="3490"/>
                  </a:moveTo>
                  <a:cubicBezTo>
                    <a:pt x="3313" y="3431"/>
                    <a:pt x="3367" y="3378"/>
                    <a:pt x="3426" y="3331"/>
                  </a:cubicBezTo>
                  <a:cubicBezTo>
                    <a:pt x="3497" y="3272"/>
                    <a:pt x="3568" y="3230"/>
                    <a:pt x="3668" y="3242"/>
                  </a:cubicBezTo>
                  <a:cubicBezTo>
                    <a:pt x="3710" y="3248"/>
                    <a:pt x="3721" y="3301"/>
                    <a:pt x="3703" y="3337"/>
                  </a:cubicBezTo>
                  <a:cubicBezTo>
                    <a:pt x="3675" y="3408"/>
                    <a:pt x="3615" y="3455"/>
                    <a:pt x="3555" y="3509"/>
                  </a:cubicBezTo>
                  <a:cubicBezTo>
                    <a:pt x="3509" y="3550"/>
                    <a:pt x="3467" y="3602"/>
                    <a:pt x="3426" y="3638"/>
                  </a:cubicBezTo>
                  <a:cubicBezTo>
                    <a:pt x="3320" y="3727"/>
                    <a:pt x="3189" y="3602"/>
                    <a:pt x="3266" y="3490"/>
                  </a:cubicBezTo>
                  <a:close/>
                  <a:moveTo>
                    <a:pt x="3544" y="4124"/>
                  </a:moveTo>
                  <a:cubicBezTo>
                    <a:pt x="3544" y="4053"/>
                    <a:pt x="3604" y="3987"/>
                    <a:pt x="3675" y="3987"/>
                  </a:cubicBezTo>
                  <a:cubicBezTo>
                    <a:pt x="3721" y="3982"/>
                    <a:pt x="3763" y="3982"/>
                    <a:pt x="3810" y="3993"/>
                  </a:cubicBezTo>
                  <a:cubicBezTo>
                    <a:pt x="3929" y="4028"/>
                    <a:pt x="3934" y="4194"/>
                    <a:pt x="3817" y="4236"/>
                  </a:cubicBezTo>
                  <a:cubicBezTo>
                    <a:pt x="3774" y="4247"/>
                    <a:pt x="3727" y="4247"/>
                    <a:pt x="3680" y="4247"/>
                  </a:cubicBezTo>
                  <a:cubicBezTo>
                    <a:pt x="3609" y="4254"/>
                    <a:pt x="3550" y="4194"/>
                    <a:pt x="3544" y="41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79"/>
            <p:cNvSpPr/>
            <p:nvPr/>
          </p:nvSpPr>
          <p:spPr>
            <a:xfrm>
              <a:off x="2620400" y="3062775"/>
              <a:ext cx="116825" cy="93200"/>
            </a:xfrm>
            <a:custGeom>
              <a:avLst/>
              <a:gdLst/>
              <a:ahLst/>
              <a:cxnLst/>
              <a:rect l="l" t="t" r="r" b="b"/>
              <a:pathLst>
                <a:path w="4673" h="3728" extrusionOk="0">
                  <a:moveTo>
                    <a:pt x="4673" y="100"/>
                  </a:moveTo>
                  <a:lnTo>
                    <a:pt x="2804" y="1"/>
                  </a:lnTo>
                  <a:cubicBezTo>
                    <a:pt x="2668" y="266"/>
                    <a:pt x="2485" y="509"/>
                    <a:pt x="2266" y="728"/>
                  </a:cubicBezTo>
                  <a:cubicBezTo>
                    <a:pt x="2302" y="763"/>
                    <a:pt x="2295" y="829"/>
                    <a:pt x="2266" y="876"/>
                  </a:cubicBezTo>
                  <a:cubicBezTo>
                    <a:pt x="2182" y="982"/>
                    <a:pt x="2029" y="995"/>
                    <a:pt x="1952" y="1113"/>
                  </a:cubicBezTo>
                  <a:cubicBezTo>
                    <a:pt x="1911" y="1172"/>
                    <a:pt x="1846" y="1195"/>
                    <a:pt x="1781" y="1160"/>
                  </a:cubicBezTo>
                  <a:cubicBezTo>
                    <a:pt x="1769" y="1160"/>
                    <a:pt x="1762" y="1148"/>
                    <a:pt x="1751" y="1142"/>
                  </a:cubicBezTo>
                  <a:cubicBezTo>
                    <a:pt x="1349" y="1408"/>
                    <a:pt x="875" y="1604"/>
                    <a:pt x="355" y="1698"/>
                  </a:cubicBezTo>
                  <a:cubicBezTo>
                    <a:pt x="378" y="1752"/>
                    <a:pt x="385" y="1804"/>
                    <a:pt x="372" y="1858"/>
                  </a:cubicBezTo>
                  <a:lnTo>
                    <a:pt x="0" y="3728"/>
                  </a:lnTo>
                  <a:lnTo>
                    <a:pt x="1663" y="2650"/>
                  </a:lnTo>
                  <a:cubicBezTo>
                    <a:pt x="1710" y="2615"/>
                    <a:pt x="1786" y="2615"/>
                    <a:pt x="1863" y="2656"/>
                  </a:cubicBezTo>
                  <a:lnTo>
                    <a:pt x="3733" y="3709"/>
                  </a:lnTo>
                  <a:lnTo>
                    <a:pt x="3182" y="1662"/>
                  </a:lnTo>
                  <a:cubicBezTo>
                    <a:pt x="3159" y="1574"/>
                    <a:pt x="3165" y="1485"/>
                    <a:pt x="3224" y="1438"/>
                  </a:cubicBezTo>
                  <a:close/>
                  <a:moveTo>
                    <a:pt x="2124" y="1314"/>
                  </a:moveTo>
                  <a:cubicBezTo>
                    <a:pt x="2195" y="1255"/>
                    <a:pt x="2266" y="1213"/>
                    <a:pt x="2366" y="1225"/>
                  </a:cubicBezTo>
                  <a:cubicBezTo>
                    <a:pt x="2408" y="1231"/>
                    <a:pt x="2419" y="1284"/>
                    <a:pt x="2401" y="1320"/>
                  </a:cubicBezTo>
                  <a:cubicBezTo>
                    <a:pt x="2373" y="1391"/>
                    <a:pt x="2313" y="1438"/>
                    <a:pt x="2253" y="1492"/>
                  </a:cubicBezTo>
                  <a:cubicBezTo>
                    <a:pt x="2207" y="1533"/>
                    <a:pt x="2165" y="1585"/>
                    <a:pt x="2124" y="1621"/>
                  </a:cubicBezTo>
                  <a:cubicBezTo>
                    <a:pt x="2018" y="1710"/>
                    <a:pt x="1887" y="1585"/>
                    <a:pt x="1964" y="1473"/>
                  </a:cubicBezTo>
                  <a:cubicBezTo>
                    <a:pt x="2011" y="1414"/>
                    <a:pt x="2065" y="1361"/>
                    <a:pt x="2124" y="1314"/>
                  </a:cubicBezTo>
                  <a:close/>
                  <a:moveTo>
                    <a:pt x="2242" y="2107"/>
                  </a:moveTo>
                  <a:cubicBezTo>
                    <a:pt x="2242" y="2036"/>
                    <a:pt x="2302" y="1970"/>
                    <a:pt x="2373" y="1970"/>
                  </a:cubicBezTo>
                  <a:cubicBezTo>
                    <a:pt x="2419" y="1965"/>
                    <a:pt x="2461" y="1965"/>
                    <a:pt x="2508" y="1976"/>
                  </a:cubicBezTo>
                  <a:cubicBezTo>
                    <a:pt x="2627" y="2011"/>
                    <a:pt x="2632" y="2177"/>
                    <a:pt x="2515" y="2219"/>
                  </a:cubicBezTo>
                  <a:cubicBezTo>
                    <a:pt x="2472" y="2230"/>
                    <a:pt x="2425" y="2230"/>
                    <a:pt x="2378" y="2230"/>
                  </a:cubicBezTo>
                  <a:cubicBezTo>
                    <a:pt x="2307" y="2237"/>
                    <a:pt x="2248" y="2177"/>
                    <a:pt x="2242" y="21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1" name="Google Shape;4751;p79"/>
          <p:cNvGrpSpPr/>
          <p:nvPr/>
        </p:nvGrpSpPr>
        <p:grpSpPr>
          <a:xfrm>
            <a:off x="7860250" y="2301288"/>
            <a:ext cx="191825" cy="185325"/>
            <a:chOff x="2566700" y="2991200"/>
            <a:chExt cx="191825" cy="185325"/>
          </a:xfrm>
        </p:grpSpPr>
        <p:sp>
          <p:nvSpPr>
            <p:cNvPr id="4752" name="Google Shape;4752;p79"/>
            <p:cNvSpPr/>
            <p:nvPr/>
          </p:nvSpPr>
          <p:spPr>
            <a:xfrm>
              <a:off x="2566700" y="2991200"/>
              <a:ext cx="191825" cy="185325"/>
            </a:xfrm>
            <a:custGeom>
              <a:avLst/>
              <a:gdLst/>
              <a:ahLst/>
              <a:cxnLst/>
              <a:rect l="l" t="t" r="r" b="b"/>
              <a:pathLst>
                <a:path w="7673" h="7413" extrusionOk="0">
                  <a:moveTo>
                    <a:pt x="101" y="2821"/>
                  </a:moveTo>
                  <a:cubicBezTo>
                    <a:pt x="48" y="2922"/>
                    <a:pt x="95" y="3070"/>
                    <a:pt x="207" y="3159"/>
                  </a:cubicBezTo>
                  <a:lnTo>
                    <a:pt x="2053" y="4656"/>
                  </a:lnTo>
                  <a:lnTo>
                    <a:pt x="1580" y="7022"/>
                  </a:lnTo>
                  <a:cubicBezTo>
                    <a:pt x="1562" y="7088"/>
                    <a:pt x="1586" y="7170"/>
                    <a:pt x="1633" y="7241"/>
                  </a:cubicBezTo>
                  <a:cubicBezTo>
                    <a:pt x="1717" y="7365"/>
                    <a:pt x="1859" y="7413"/>
                    <a:pt x="1947" y="7353"/>
                  </a:cubicBezTo>
                  <a:lnTo>
                    <a:pt x="4024" y="6005"/>
                  </a:lnTo>
                  <a:lnTo>
                    <a:pt x="6159" y="7206"/>
                  </a:lnTo>
                  <a:cubicBezTo>
                    <a:pt x="6195" y="7230"/>
                    <a:pt x="6236" y="7235"/>
                    <a:pt x="6271" y="7235"/>
                  </a:cubicBezTo>
                  <a:cubicBezTo>
                    <a:pt x="6389" y="7235"/>
                    <a:pt x="6454" y="7129"/>
                    <a:pt x="6419" y="6993"/>
                  </a:cubicBezTo>
                  <a:lnTo>
                    <a:pt x="5786" y="4639"/>
                  </a:lnTo>
                  <a:lnTo>
                    <a:pt x="7609" y="2958"/>
                  </a:lnTo>
                  <a:cubicBezTo>
                    <a:pt x="7650" y="2917"/>
                    <a:pt x="7673" y="2851"/>
                    <a:pt x="7655" y="2769"/>
                  </a:cubicBezTo>
                  <a:cubicBezTo>
                    <a:pt x="7626" y="2633"/>
                    <a:pt x="7502" y="2520"/>
                    <a:pt x="7383" y="2515"/>
                  </a:cubicBezTo>
                  <a:lnTo>
                    <a:pt x="4969" y="2390"/>
                  </a:lnTo>
                  <a:lnTo>
                    <a:pt x="3981" y="225"/>
                  </a:lnTo>
                  <a:cubicBezTo>
                    <a:pt x="3953" y="172"/>
                    <a:pt x="3910" y="118"/>
                    <a:pt x="3863" y="83"/>
                  </a:cubicBezTo>
                  <a:cubicBezTo>
                    <a:pt x="3745" y="0"/>
                    <a:pt x="3620" y="24"/>
                    <a:pt x="3579" y="131"/>
                  </a:cubicBezTo>
                  <a:lnTo>
                    <a:pt x="2686" y="2455"/>
                  </a:lnTo>
                  <a:lnTo>
                    <a:pt x="213" y="2739"/>
                  </a:lnTo>
                  <a:cubicBezTo>
                    <a:pt x="166" y="2745"/>
                    <a:pt x="125" y="2775"/>
                    <a:pt x="101" y="2821"/>
                  </a:cubicBezTo>
                  <a:close/>
                  <a:moveTo>
                    <a:pt x="4521" y="4833"/>
                  </a:moveTo>
                  <a:cubicBezTo>
                    <a:pt x="4567" y="4828"/>
                    <a:pt x="4609" y="4828"/>
                    <a:pt x="4656" y="4839"/>
                  </a:cubicBezTo>
                  <a:cubicBezTo>
                    <a:pt x="4775" y="4874"/>
                    <a:pt x="4780" y="5040"/>
                    <a:pt x="4663" y="5082"/>
                  </a:cubicBezTo>
                  <a:cubicBezTo>
                    <a:pt x="4620" y="5093"/>
                    <a:pt x="4573" y="5093"/>
                    <a:pt x="4526" y="5093"/>
                  </a:cubicBezTo>
                  <a:cubicBezTo>
                    <a:pt x="4455" y="5100"/>
                    <a:pt x="4396" y="5040"/>
                    <a:pt x="4390" y="4970"/>
                  </a:cubicBezTo>
                  <a:cubicBezTo>
                    <a:pt x="4390" y="4899"/>
                    <a:pt x="4450" y="4833"/>
                    <a:pt x="4521" y="4833"/>
                  </a:cubicBezTo>
                  <a:close/>
                  <a:moveTo>
                    <a:pt x="4112" y="4336"/>
                  </a:moveTo>
                  <a:cubicBezTo>
                    <a:pt x="4159" y="4277"/>
                    <a:pt x="4213" y="4224"/>
                    <a:pt x="4272" y="4177"/>
                  </a:cubicBezTo>
                  <a:cubicBezTo>
                    <a:pt x="4343" y="4118"/>
                    <a:pt x="4414" y="4076"/>
                    <a:pt x="4514" y="4088"/>
                  </a:cubicBezTo>
                  <a:cubicBezTo>
                    <a:pt x="4556" y="4094"/>
                    <a:pt x="4567" y="4147"/>
                    <a:pt x="4549" y="4183"/>
                  </a:cubicBezTo>
                  <a:cubicBezTo>
                    <a:pt x="4521" y="4254"/>
                    <a:pt x="4461" y="4301"/>
                    <a:pt x="4401" y="4355"/>
                  </a:cubicBezTo>
                  <a:cubicBezTo>
                    <a:pt x="4355" y="4396"/>
                    <a:pt x="4313" y="4448"/>
                    <a:pt x="4272" y="4484"/>
                  </a:cubicBezTo>
                  <a:cubicBezTo>
                    <a:pt x="4166" y="4573"/>
                    <a:pt x="4035" y="4448"/>
                    <a:pt x="4112" y="4336"/>
                  </a:cubicBezTo>
                  <a:close/>
                  <a:moveTo>
                    <a:pt x="3929" y="4023"/>
                  </a:moveTo>
                  <a:cubicBezTo>
                    <a:pt x="3882" y="4000"/>
                    <a:pt x="3852" y="3940"/>
                    <a:pt x="3869" y="3886"/>
                  </a:cubicBezTo>
                  <a:cubicBezTo>
                    <a:pt x="3934" y="3692"/>
                    <a:pt x="4142" y="3514"/>
                    <a:pt x="4360" y="3555"/>
                  </a:cubicBezTo>
                  <a:cubicBezTo>
                    <a:pt x="4443" y="3574"/>
                    <a:pt x="4455" y="3680"/>
                    <a:pt x="4414" y="3739"/>
                  </a:cubicBezTo>
                  <a:cubicBezTo>
                    <a:pt x="4330" y="3845"/>
                    <a:pt x="4177" y="3858"/>
                    <a:pt x="4100" y="3976"/>
                  </a:cubicBezTo>
                  <a:cubicBezTo>
                    <a:pt x="4059" y="4035"/>
                    <a:pt x="3994" y="4058"/>
                    <a:pt x="3929" y="4023"/>
                  </a:cubicBezTo>
                  <a:close/>
                  <a:moveTo>
                    <a:pt x="0" y="2005"/>
                  </a:moveTo>
                  <a:lnTo>
                    <a:pt x="0" y="1994"/>
                  </a:lnTo>
                  <a:lnTo>
                    <a:pt x="0" y="1977"/>
                  </a:lnTo>
                  <a:lnTo>
                    <a:pt x="0" y="1958"/>
                  </a:lnTo>
                  <a:lnTo>
                    <a:pt x="0" y="1947"/>
                  </a:lnTo>
                  <a:cubicBezTo>
                    <a:pt x="0" y="1934"/>
                    <a:pt x="0" y="1928"/>
                    <a:pt x="6" y="1917"/>
                  </a:cubicBezTo>
                  <a:lnTo>
                    <a:pt x="6" y="1911"/>
                  </a:lnTo>
                  <a:cubicBezTo>
                    <a:pt x="19" y="1876"/>
                    <a:pt x="41" y="1835"/>
                    <a:pt x="84" y="1816"/>
                  </a:cubicBezTo>
                  <a:cubicBezTo>
                    <a:pt x="84" y="1816"/>
                    <a:pt x="90" y="1816"/>
                    <a:pt x="90" y="1811"/>
                  </a:cubicBezTo>
                  <a:cubicBezTo>
                    <a:pt x="95" y="1811"/>
                    <a:pt x="101" y="1805"/>
                    <a:pt x="107" y="1805"/>
                  </a:cubicBezTo>
                  <a:cubicBezTo>
                    <a:pt x="148" y="1786"/>
                    <a:pt x="190" y="1781"/>
                    <a:pt x="237" y="1792"/>
                  </a:cubicBezTo>
                  <a:cubicBezTo>
                    <a:pt x="249" y="1799"/>
                    <a:pt x="267" y="1799"/>
                    <a:pt x="278" y="1805"/>
                  </a:cubicBezTo>
                  <a:cubicBezTo>
                    <a:pt x="308" y="1811"/>
                    <a:pt x="338" y="1828"/>
                    <a:pt x="355" y="1846"/>
                  </a:cubicBezTo>
                  <a:cubicBezTo>
                    <a:pt x="368" y="1857"/>
                    <a:pt x="379" y="1870"/>
                    <a:pt x="390" y="1887"/>
                  </a:cubicBezTo>
                  <a:cubicBezTo>
                    <a:pt x="420" y="1928"/>
                    <a:pt x="426" y="1994"/>
                    <a:pt x="396" y="2041"/>
                  </a:cubicBezTo>
                  <a:cubicBezTo>
                    <a:pt x="385" y="2053"/>
                    <a:pt x="373" y="2070"/>
                    <a:pt x="361" y="2083"/>
                  </a:cubicBezTo>
                  <a:cubicBezTo>
                    <a:pt x="344" y="2100"/>
                    <a:pt x="320" y="2119"/>
                    <a:pt x="284" y="2130"/>
                  </a:cubicBezTo>
                  <a:cubicBezTo>
                    <a:pt x="278" y="2136"/>
                    <a:pt x="273" y="2136"/>
                    <a:pt x="261" y="2141"/>
                  </a:cubicBezTo>
                  <a:cubicBezTo>
                    <a:pt x="254" y="2141"/>
                    <a:pt x="249" y="2141"/>
                    <a:pt x="243" y="2147"/>
                  </a:cubicBezTo>
                  <a:cubicBezTo>
                    <a:pt x="202" y="2160"/>
                    <a:pt x="160" y="2154"/>
                    <a:pt x="119" y="2141"/>
                  </a:cubicBezTo>
                  <a:cubicBezTo>
                    <a:pt x="112" y="2136"/>
                    <a:pt x="107" y="2136"/>
                    <a:pt x="101" y="2130"/>
                  </a:cubicBezTo>
                  <a:lnTo>
                    <a:pt x="95" y="2130"/>
                  </a:lnTo>
                  <a:cubicBezTo>
                    <a:pt x="54" y="2111"/>
                    <a:pt x="24" y="2076"/>
                    <a:pt x="13" y="2035"/>
                  </a:cubicBezTo>
                  <a:lnTo>
                    <a:pt x="6" y="2035"/>
                  </a:lnTo>
                  <a:cubicBezTo>
                    <a:pt x="6" y="2023"/>
                    <a:pt x="6" y="2018"/>
                    <a:pt x="0" y="2005"/>
                  </a:cubicBezTo>
                  <a:close/>
                  <a:moveTo>
                    <a:pt x="887" y="2076"/>
                  </a:moveTo>
                  <a:cubicBezTo>
                    <a:pt x="841" y="2053"/>
                    <a:pt x="841" y="1994"/>
                    <a:pt x="870" y="1958"/>
                  </a:cubicBezTo>
                  <a:cubicBezTo>
                    <a:pt x="1095" y="1674"/>
                    <a:pt x="1603" y="1792"/>
                    <a:pt x="1917" y="1816"/>
                  </a:cubicBezTo>
                  <a:cubicBezTo>
                    <a:pt x="2042" y="1828"/>
                    <a:pt x="2047" y="1994"/>
                    <a:pt x="1922" y="2012"/>
                  </a:cubicBezTo>
                  <a:cubicBezTo>
                    <a:pt x="1722" y="2041"/>
                    <a:pt x="1526" y="2083"/>
                    <a:pt x="1326" y="2106"/>
                  </a:cubicBezTo>
                  <a:cubicBezTo>
                    <a:pt x="1154" y="2124"/>
                    <a:pt x="1042" y="2154"/>
                    <a:pt x="887" y="2076"/>
                  </a:cubicBezTo>
                  <a:close/>
                  <a:moveTo>
                    <a:pt x="6869" y="2005"/>
                  </a:moveTo>
                  <a:cubicBezTo>
                    <a:pt x="6632" y="2012"/>
                    <a:pt x="6620" y="1644"/>
                    <a:pt x="6856" y="1639"/>
                  </a:cubicBezTo>
                  <a:cubicBezTo>
                    <a:pt x="7093" y="1633"/>
                    <a:pt x="7105" y="1994"/>
                    <a:pt x="6869" y="2005"/>
                  </a:cubicBezTo>
                  <a:close/>
                  <a:moveTo>
                    <a:pt x="5786" y="1982"/>
                  </a:moveTo>
                  <a:cubicBezTo>
                    <a:pt x="5679" y="1999"/>
                    <a:pt x="5556" y="2029"/>
                    <a:pt x="5466" y="1952"/>
                  </a:cubicBezTo>
                  <a:cubicBezTo>
                    <a:pt x="5425" y="1917"/>
                    <a:pt x="5472" y="1835"/>
                    <a:pt x="5507" y="1811"/>
                  </a:cubicBezTo>
                  <a:cubicBezTo>
                    <a:pt x="5567" y="1764"/>
                    <a:pt x="5662" y="1728"/>
                    <a:pt x="5739" y="1715"/>
                  </a:cubicBezTo>
                  <a:cubicBezTo>
                    <a:pt x="5933" y="1680"/>
                    <a:pt x="6135" y="1650"/>
                    <a:pt x="6324" y="1721"/>
                  </a:cubicBezTo>
                  <a:cubicBezTo>
                    <a:pt x="6449" y="1775"/>
                    <a:pt x="6378" y="1941"/>
                    <a:pt x="6271" y="1952"/>
                  </a:cubicBezTo>
                  <a:cubicBezTo>
                    <a:pt x="6111" y="1977"/>
                    <a:pt x="5946" y="1958"/>
                    <a:pt x="5786" y="1982"/>
                  </a:cubicBezTo>
                  <a:close/>
                  <a:moveTo>
                    <a:pt x="2946" y="2928"/>
                  </a:moveTo>
                  <a:lnTo>
                    <a:pt x="2946" y="2928"/>
                  </a:lnTo>
                  <a:cubicBezTo>
                    <a:pt x="3011" y="2922"/>
                    <a:pt x="3058" y="2875"/>
                    <a:pt x="3077" y="2816"/>
                  </a:cubicBezTo>
                  <a:lnTo>
                    <a:pt x="3828" y="846"/>
                  </a:lnTo>
                  <a:lnTo>
                    <a:pt x="4668" y="2674"/>
                  </a:lnTo>
                  <a:cubicBezTo>
                    <a:pt x="4721" y="2786"/>
                    <a:pt x="4827" y="2864"/>
                    <a:pt x="4928" y="2864"/>
                  </a:cubicBezTo>
                  <a:lnTo>
                    <a:pt x="6821" y="2963"/>
                  </a:lnTo>
                  <a:lnTo>
                    <a:pt x="5372" y="4301"/>
                  </a:lnTo>
                  <a:cubicBezTo>
                    <a:pt x="5313" y="4348"/>
                    <a:pt x="5307" y="4437"/>
                    <a:pt x="5330" y="4525"/>
                  </a:cubicBezTo>
                  <a:lnTo>
                    <a:pt x="5881" y="6572"/>
                  </a:lnTo>
                  <a:lnTo>
                    <a:pt x="4011" y="5519"/>
                  </a:lnTo>
                  <a:cubicBezTo>
                    <a:pt x="3934" y="5478"/>
                    <a:pt x="3858" y="5478"/>
                    <a:pt x="3811" y="5513"/>
                  </a:cubicBezTo>
                  <a:lnTo>
                    <a:pt x="2148" y="6591"/>
                  </a:lnTo>
                  <a:lnTo>
                    <a:pt x="2520" y="4721"/>
                  </a:lnTo>
                  <a:cubicBezTo>
                    <a:pt x="2544" y="4615"/>
                    <a:pt x="2485" y="4484"/>
                    <a:pt x="2384" y="4413"/>
                  </a:cubicBezTo>
                  <a:lnTo>
                    <a:pt x="846" y="31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79"/>
            <p:cNvSpPr/>
            <p:nvPr/>
          </p:nvSpPr>
          <p:spPr>
            <a:xfrm>
              <a:off x="2587850" y="3012350"/>
              <a:ext cx="149375" cy="143625"/>
            </a:xfrm>
            <a:custGeom>
              <a:avLst/>
              <a:gdLst/>
              <a:ahLst/>
              <a:cxnLst/>
              <a:rect l="l" t="t" r="r" b="b"/>
              <a:pathLst>
                <a:path w="5975" h="5745" extrusionOk="0">
                  <a:moveTo>
                    <a:pt x="1302" y="5745"/>
                  </a:moveTo>
                  <a:lnTo>
                    <a:pt x="2965" y="4667"/>
                  </a:lnTo>
                  <a:cubicBezTo>
                    <a:pt x="3012" y="4632"/>
                    <a:pt x="3088" y="4632"/>
                    <a:pt x="3165" y="4673"/>
                  </a:cubicBezTo>
                  <a:lnTo>
                    <a:pt x="5035" y="5726"/>
                  </a:lnTo>
                  <a:lnTo>
                    <a:pt x="4484" y="3679"/>
                  </a:lnTo>
                  <a:cubicBezTo>
                    <a:pt x="4461" y="3591"/>
                    <a:pt x="4467" y="3502"/>
                    <a:pt x="4526" y="3455"/>
                  </a:cubicBezTo>
                  <a:lnTo>
                    <a:pt x="5975" y="2117"/>
                  </a:lnTo>
                  <a:lnTo>
                    <a:pt x="4082" y="2018"/>
                  </a:lnTo>
                  <a:cubicBezTo>
                    <a:pt x="3981" y="2018"/>
                    <a:pt x="3875" y="1940"/>
                    <a:pt x="3822" y="1828"/>
                  </a:cubicBezTo>
                  <a:lnTo>
                    <a:pt x="2982" y="0"/>
                  </a:lnTo>
                  <a:lnTo>
                    <a:pt x="2231" y="1970"/>
                  </a:lnTo>
                  <a:cubicBezTo>
                    <a:pt x="2212" y="2029"/>
                    <a:pt x="2165" y="2076"/>
                    <a:pt x="2100" y="2082"/>
                  </a:cubicBezTo>
                  <a:lnTo>
                    <a:pt x="0" y="2325"/>
                  </a:lnTo>
                  <a:lnTo>
                    <a:pt x="1538" y="3567"/>
                  </a:lnTo>
                  <a:cubicBezTo>
                    <a:pt x="1639" y="3638"/>
                    <a:pt x="1698" y="3769"/>
                    <a:pt x="1674" y="3875"/>
                  </a:cubicBezTo>
                  <a:close/>
                  <a:moveTo>
                    <a:pt x="3023" y="3040"/>
                  </a:moveTo>
                  <a:cubicBezTo>
                    <a:pt x="3088" y="2846"/>
                    <a:pt x="3296" y="2668"/>
                    <a:pt x="3514" y="2709"/>
                  </a:cubicBezTo>
                  <a:cubicBezTo>
                    <a:pt x="3597" y="2728"/>
                    <a:pt x="3609" y="2834"/>
                    <a:pt x="3568" y="2893"/>
                  </a:cubicBezTo>
                  <a:cubicBezTo>
                    <a:pt x="3484" y="2999"/>
                    <a:pt x="3331" y="3012"/>
                    <a:pt x="3254" y="3130"/>
                  </a:cubicBezTo>
                  <a:cubicBezTo>
                    <a:pt x="3213" y="3189"/>
                    <a:pt x="3148" y="3212"/>
                    <a:pt x="3083" y="3177"/>
                  </a:cubicBezTo>
                  <a:cubicBezTo>
                    <a:pt x="3036" y="3154"/>
                    <a:pt x="3006" y="3094"/>
                    <a:pt x="3023" y="3040"/>
                  </a:cubicBezTo>
                  <a:close/>
                  <a:moveTo>
                    <a:pt x="3266" y="3490"/>
                  </a:moveTo>
                  <a:cubicBezTo>
                    <a:pt x="3313" y="3431"/>
                    <a:pt x="3367" y="3378"/>
                    <a:pt x="3426" y="3331"/>
                  </a:cubicBezTo>
                  <a:cubicBezTo>
                    <a:pt x="3497" y="3272"/>
                    <a:pt x="3568" y="3230"/>
                    <a:pt x="3668" y="3242"/>
                  </a:cubicBezTo>
                  <a:cubicBezTo>
                    <a:pt x="3710" y="3248"/>
                    <a:pt x="3721" y="3301"/>
                    <a:pt x="3703" y="3337"/>
                  </a:cubicBezTo>
                  <a:cubicBezTo>
                    <a:pt x="3675" y="3408"/>
                    <a:pt x="3615" y="3455"/>
                    <a:pt x="3555" y="3509"/>
                  </a:cubicBezTo>
                  <a:cubicBezTo>
                    <a:pt x="3509" y="3550"/>
                    <a:pt x="3467" y="3602"/>
                    <a:pt x="3426" y="3638"/>
                  </a:cubicBezTo>
                  <a:cubicBezTo>
                    <a:pt x="3320" y="3727"/>
                    <a:pt x="3189" y="3602"/>
                    <a:pt x="3266" y="3490"/>
                  </a:cubicBezTo>
                  <a:close/>
                  <a:moveTo>
                    <a:pt x="3544" y="4124"/>
                  </a:moveTo>
                  <a:cubicBezTo>
                    <a:pt x="3544" y="4053"/>
                    <a:pt x="3604" y="3987"/>
                    <a:pt x="3675" y="3987"/>
                  </a:cubicBezTo>
                  <a:cubicBezTo>
                    <a:pt x="3721" y="3982"/>
                    <a:pt x="3763" y="3982"/>
                    <a:pt x="3810" y="3993"/>
                  </a:cubicBezTo>
                  <a:cubicBezTo>
                    <a:pt x="3929" y="4028"/>
                    <a:pt x="3934" y="4194"/>
                    <a:pt x="3817" y="4236"/>
                  </a:cubicBezTo>
                  <a:cubicBezTo>
                    <a:pt x="3774" y="4247"/>
                    <a:pt x="3727" y="4247"/>
                    <a:pt x="3680" y="4247"/>
                  </a:cubicBezTo>
                  <a:cubicBezTo>
                    <a:pt x="3609" y="4254"/>
                    <a:pt x="3550" y="4194"/>
                    <a:pt x="3544" y="41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79"/>
            <p:cNvSpPr/>
            <p:nvPr/>
          </p:nvSpPr>
          <p:spPr>
            <a:xfrm>
              <a:off x="2620400" y="3062775"/>
              <a:ext cx="116825" cy="93200"/>
            </a:xfrm>
            <a:custGeom>
              <a:avLst/>
              <a:gdLst/>
              <a:ahLst/>
              <a:cxnLst/>
              <a:rect l="l" t="t" r="r" b="b"/>
              <a:pathLst>
                <a:path w="4673" h="3728" extrusionOk="0">
                  <a:moveTo>
                    <a:pt x="4673" y="100"/>
                  </a:moveTo>
                  <a:lnTo>
                    <a:pt x="2804" y="1"/>
                  </a:lnTo>
                  <a:cubicBezTo>
                    <a:pt x="2668" y="266"/>
                    <a:pt x="2485" y="509"/>
                    <a:pt x="2266" y="728"/>
                  </a:cubicBezTo>
                  <a:cubicBezTo>
                    <a:pt x="2302" y="763"/>
                    <a:pt x="2295" y="829"/>
                    <a:pt x="2266" y="876"/>
                  </a:cubicBezTo>
                  <a:cubicBezTo>
                    <a:pt x="2182" y="982"/>
                    <a:pt x="2029" y="995"/>
                    <a:pt x="1952" y="1113"/>
                  </a:cubicBezTo>
                  <a:cubicBezTo>
                    <a:pt x="1911" y="1172"/>
                    <a:pt x="1846" y="1195"/>
                    <a:pt x="1781" y="1160"/>
                  </a:cubicBezTo>
                  <a:cubicBezTo>
                    <a:pt x="1769" y="1160"/>
                    <a:pt x="1762" y="1148"/>
                    <a:pt x="1751" y="1142"/>
                  </a:cubicBezTo>
                  <a:cubicBezTo>
                    <a:pt x="1349" y="1408"/>
                    <a:pt x="875" y="1604"/>
                    <a:pt x="355" y="1698"/>
                  </a:cubicBezTo>
                  <a:cubicBezTo>
                    <a:pt x="378" y="1752"/>
                    <a:pt x="385" y="1804"/>
                    <a:pt x="372" y="1858"/>
                  </a:cubicBezTo>
                  <a:lnTo>
                    <a:pt x="0" y="3728"/>
                  </a:lnTo>
                  <a:lnTo>
                    <a:pt x="1663" y="2650"/>
                  </a:lnTo>
                  <a:cubicBezTo>
                    <a:pt x="1710" y="2615"/>
                    <a:pt x="1786" y="2615"/>
                    <a:pt x="1863" y="2656"/>
                  </a:cubicBezTo>
                  <a:lnTo>
                    <a:pt x="3733" y="3709"/>
                  </a:lnTo>
                  <a:lnTo>
                    <a:pt x="3182" y="1662"/>
                  </a:lnTo>
                  <a:cubicBezTo>
                    <a:pt x="3159" y="1574"/>
                    <a:pt x="3165" y="1485"/>
                    <a:pt x="3224" y="1438"/>
                  </a:cubicBezTo>
                  <a:close/>
                  <a:moveTo>
                    <a:pt x="2124" y="1314"/>
                  </a:moveTo>
                  <a:cubicBezTo>
                    <a:pt x="2195" y="1255"/>
                    <a:pt x="2266" y="1213"/>
                    <a:pt x="2366" y="1225"/>
                  </a:cubicBezTo>
                  <a:cubicBezTo>
                    <a:pt x="2408" y="1231"/>
                    <a:pt x="2419" y="1284"/>
                    <a:pt x="2401" y="1320"/>
                  </a:cubicBezTo>
                  <a:cubicBezTo>
                    <a:pt x="2373" y="1391"/>
                    <a:pt x="2313" y="1438"/>
                    <a:pt x="2253" y="1492"/>
                  </a:cubicBezTo>
                  <a:cubicBezTo>
                    <a:pt x="2207" y="1533"/>
                    <a:pt x="2165" y="1585"/>
                    <a:pt x="2124" y="1621"/>
                  </a:cubicBezTo>
                  <a:cubicBezTo>
                    <a:pt x="2018" y="1710"/>
                    <a:pt x="1887" y="1585"/>
                    <a:pt x="1964" y="1473"/>
                  </a:cubicBezTo>
                  <a:cubicBezTo>
                    <a:pt x="2011" y="1414"/>
                    <a:pt x="2065" y="1361"/>
                    <a:pt x="2124" y="1314"/>
                  </a:cubicBezTo>
                  <a:close/>
                  <a:moveTo>
                    <a:pt x="2242" y="2107"/>
                  </a:moveTo>
                  <a:cubicBezTo>
                    <a:pt x="2242" y="2036"/>
                    <a:pt x="2302" y="1970"/>
                    <a:pt x="2373" y="1970"/>
                  </a:cubicBezTo>
                  <a:cubicBezTo>
                    <a:pt x="2419" y="1965"/>
                    <a:pt x="2461" y="1965"/>
                    <a:pt x="2508" y="1976"/>
                  </a:cubicBezTo>
                  <a:cubicBezTo>
                    <a:pt x="2627" y="2011"/>
                    <a:pt x="2632" y="2177"/>
                    <a:pt x="2515" y="2219"/>
                  </a:cubicBezTo>
                  <a:cubicBezTo>
                    <a:pt x="2472" y="2230"/>
                    <a:pt x="2425" y="2230"/>
                    <a:pt x="2378" y="2230"/>
                  </a:cubicBezTo>
                  <a:cubicBezTo>
                    <a:pt x="2307" y="2237"/>
                    <a:pt x="2248" y="2177"/>
                    <a:pt x="2242" y="21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5" name="Google Shape;4755;p79"/>
          <p:cNvSpPr/>
          <p:nvPr/>
        </p:nvSpPr>
        <p:spPr>
          <a:xfrm>
            <a:off x="5187338" y="3248688"/>
            <a:ext cx="778375" cy="980275"/>
          </a:xfrm>
          <a:custGeom>
            <a:avLst/>
            <a:gdLst/>
            <a:ahLst/>
            <a:cxnLst/>
            <a:rect l="l" t="t" r="r" b="b"/>
            <a:pathLst>
              <a:path w="31135" h="39211" extrusionOk="0">
                <a:moveTo>
                  <a:pt x="30864" y="1"/>
                </a:moveTo>
                <a:cubicBezTo>
                  <a:pt x="30751" y="1"/>
                  <a:pt x="30646" y="78"/>
                  <a:pt x="30621" y="196"/>
                </a:cubicBezTo>
                <a:cubicBezTo>
                  <a:pt x="30573" y="415"/>
                  <a:pt x="30532" y="634"/>
                  <a:pt x="30485" y="847"/>
                </a:cubicBezTo>
                <a:cubicBezTo>
                  <a:pt x="30461" y="983"/>
                  <a:pt x="30543" y="1114"/>
                  <a:pt x="30679" y="1136"/>
                </a:cubicBezTo>
                <a:cubicBezTo>
                  <a:pt x="30697" y="1140"/>
                  <a:pt x="30715" y="1142"/>
                  <a:pt x="30733" y="1142"/>
                </a:cubicBezTo>
                <a:cubicBezTo>
                  <a:pt x="30848" y="1142"/>
                  <a:pt x="30950" y="1060"/>
                  <a:pt x="30976" y="942"/>
                </a:cubicBezTo>
                <a:cubicBezTo>
                  <a:pt x="31017" y="735"/>
                  <a:pt x="31058" y="522"/>
                  <a:pt x="31105" y="303"/>
                </a:cubicBezTo>
                <a:cubicBezTo>
                  <a:pt x="31135" y="167"/>
                  <a:pt x="31053" y="36"/>
                  <a:pt x="30916" y="6"/>
                </a:cubicBezTo>
                <a:cubicBezTo>
                  <a:pt x="30899" y="2"/>
                  <a:pt x="30882" y="1"/>
                  <a:pt x="30864" y="1"/>
                </a:cubicBezTo>
                <a:close/>
                <a:moveTo>
                  <a:pt x="30473" y="1947"/>
                </a:moveTo>
                <a:cubicBezTo>
                  <a:pt x="30357" y="1947"/>
                  <a:pt x="30256" y="2030"/>
                  <a:pt x="30236" y="2149"/>
                </a:cubicBezTo>
                <a:cubicBezTo>
                  <a:pt x="30195" y="2367"/>
                  <a:pt x="30147" y="2586"/>
                  <a:pt x="30106" y="2793"/>
                </a:cubicBezTo>
                <a:cubicBezTo>
                  <a:pt x="30081" y="2930"/>
                  <a:pt x="30165" y="3059"/>
                  <a:pt x="30302" y="3089"/>
                </a:cubicBezTo>
                <a:cubicBezTo>
                  <a:pt x="30317" y="3091"/>
                  <a:pt x="30333" y="3093"/>
                  <a:pt x="30348" y="3093"/>
                </a:cubicBezTo>
                <a:cubicBezTo>
                  <a:pt x="30465" y="3093"/>
                  <a:pt x="30570" y="3014"/>
                  <a:pt x="30591" y="2894"/>
                </a:cubicBezTo>
                <a:cubicBezTo>
                  <a:pt x="30638" y="2681"/>
                  <a:pt x="30679" y="2462"/>
                  <a:pt x="30720" y="2242"/>
                </a:cubicBezTo>
                <a:cubicBezTo>
                  <a:pt x="30745" y="2108"/>
                  <a:pt x="30662" y="1977"/>
                  <a:pt x="30526" y="1953"/>
                </a:cubicBezTo>
                <a:cubicBezTo>
                  <a:pt x="30508" y="1949"/>
                  <a:pt x="30491" y="1947"/>
                  <a:pt x="30473" y="1947"/>
                </a:cubicBezTo>
                <a:close/>
                <a:moveTo>
                  <a:pt x="30040" y="3882"/>
                </a:moveTo>
                <a:cubicBezTo>
                  <a:pt x="29936" y="3882"/>
                  <a:pt x="29839" y="3954"/>
                  <a:pt x="29810" y="4065"/>
                </a:cubicBezTo>
                <a:cubicBezTo>
                  <a:pt x="29751" y="4273"/>
                  <a:pt x="29685" y="4479"/>
                  <a:pt x="29614" y="4674"/>
                </a:cubicBezTo>
                <a:cubicBezTo>
                  <a:pt x="29568" y="4805"/>
                  <a:pt x="29639" y="4947"/>
                  <a:pt x="29762" y="4994"/>
                </a:cubicBezTo>
                <a:cubicBezTo>
                  <a:pt x="29790" y="5004"/>
                  <a:pt x="29818" y="5008"/>
                  <a:pt x="29845" y="5008"/>
                </a:cubicBezTo>
                <a:cubicBezTo>
                  <a:pt x="29948" y="5008"/>
                  <a:pt x="30045" y="4944"/>
                  <a:pt x="30081" y="4846"/>
                </a:cubicBezTo>
                <a:cubicBezTo>
                  <a:pt x="30160" y="4633"/>
                  <a:pt x="30223" y="4420"/>
                  <a:pt x="30283" y="4195"/>
                </a:cubicBezTo>
                <a:cubicBezTo>
                  <a:pt x="30324" y="4065"/>
                  <a:pt x="30248" y="3929"/>
                  <a:pt x="30111" y="3894"/>
                </a:cubicBezTo>
                <a:cubicBezTo>
                  <a:pt x="30088" y="3886"/>
                  <a:pt x="30064" y="3882"/>
                  <a:pt x="30040" y="3882"/>
                </a:cubicBezTo>
                <a:close/>
                <a:moveTo>
                  <a:pt x="29289" y="5706"/>
                </a:moveTo>
                <a:cubicBezTo>
                  <a:pt x="29204" y="5706"/>
                  <a:pt x="29123" y="5750"/>
                  <a:pt x="29076" y="5827"/>
                </a:cubicBezTo>
                <a:cubicBezTo>
                  <a:pt x="28970" y="6005"/>
                  <a:pt x="28852" y="6177"/>
                  <a:pt x="28716" y="6337"/>
                </a:cubicBezTo>
                <a:cubicBezTo>
                  <a:pt x="28633" y="6449"/>
                  <a:pt x="28650" y="6603"/>
                  <a:pt x="28757" y="6686"/>
                </a:cubicBezTo>
                <a:cubicBezTo>
                  <a:pt x="28803" y="6724"/>
                  <a:pt x="28859" y="6743"/>
                  <a:pt x="28915" y="6743"/>
                </a:cubicBezTo>
                <a:cubicBezTo>
                  <a:pt x="28988" y="6743"/>
                  <a:pt x="29059" y="6711"/>
                  <a:pt x="29106" y="6651"/>
                </a:cubicBezTo>
                <a:cubicBezTo>
                  <a:pt x="29254" y="6466"/>
                  <a:pt x="29384" y="6277"/>
                  <a:pt x="29502" y="6083"/>
                </a:cubicBezTo>
                <a:cubicBezTo>
                  <a:pt x="29573" y="5964"/>
                  <a:pt x="29538" y="5816"/>
                  <a:pt x="29420" y="5745"/>
                </a:cubicBezTo>
                <a:cubicBezTo>
                  <a:pt x="29379" y="5718"/>
                  <a:pt x="29333" y="5706"/>
                  <a:pt x="29289" y="5706"/>
                </a:cubicBezTo>
                <a:close/>
                <a:moveTo>
                  <a:pt x="27966" y="7162"/>
                </a:moveTo>
                <a:cubicBezTo>
                  <a:pt x="27915" y="7162"/>
                  <a:pt x="27862" y="7178"/>
                  <a:pt x="27817" y="7212"/>
                </a:cubicBezTo>
                <a:cubicBezTo>
                  <a:pt x="27657" y="7337"/>
                  <a:pt x="27485" y="7454"/>
                  <a:pt x="27296" y="7574"/>
                </a:cubicBezTo>
                <a:cubicBezTo>
                  <a:pt x="27178" y="7645"/>
                  <a:pt x="27143" y="7798"/>
                  <a:pt x="27214" y="7916"/>
                </a:cubicBezTo>
                <a:cubicBezTo>
                  <a:pt x="27260" y="7989"/>
                  <a:pt x="27341" y="8032"/>
                  <a:pt x="27424" y="8032"/>
                </a:cubicBezTo>
                <a:cubicBezTo>
                  <a:pt x="27469" y="8032"/>
                  <a:pt x="27515" y="8020"/>
                  <a:pt x="27556" y="7992"/>
                </a:cubicBezTo>
                <a:cubicBezTo>
                  <a:pt x="27757" y="7869"/>
                  <a:pt x="27946" y="7744"/>
                  <a:pt x="28118" y="7609"/>
                </a:cubicBezTo>
                <a:cubicBezTo>
                  <a:pt x="28230" y="7525"/>
                  <a:pt x="28249" y="7372"/>
                  <a:pt x="28165" y="7260"/>
                </a:cubicBezTo>
                <a:cubicBezTo>
                  <a:pt x="28116" y="7197"/>
                  <a:pt x="28042" y="7162"/>
                  <a:pt x="27966" y="7162"/>
                </a:cubicBezTo>
                <a:close/>
                <a:moveTo>
                  <a:pt x="26249" y="8133"/>
                </a:moveTo>
                <a:cubicBezTo>
                  <a:pt x="26217" y="8133"/>
                  <a:pt x="26185" y="8139"/>
                  <a:pt x="26154" y="8153"/>
                </a:cubicBezTo>
                <a:cubicBezTo>
                  <a:pt x="25964" y="8235"/>
                  <a:pt x="25764" y="8312"/>
                  <a:pt x="25551" y="8390"/>
                </a:cubicBezTo>
                <a:cubicBezTo>
                  <a:pt x="25420" y="8437"/>
                  <a:pt x="25355" y="8579"/>
                  <a:pt x="25403" y="8709"/>
                </a:cubicBezTo>
                <a:cubicBezTo>
                  <a:pt x="25440" y="8810"/>
                  <a:pt x="25534" y="8872"/>
                  <a:pt x="25633" y="8872"/>
                </a:cubicBezTo>
                <a:cubicBezTo>
                  <a:pt x="25661" y="8872"/>
                  <a:pt x="25689" y="8867"/>
                  <a:pt x="25716" y="8857"/>
                </a:cubicBezTo>
                <a:cubicBezTo>
                  <a:pt x="25941" y="8780"/>
                  <a:pt x="26149" y="8697"/>
                  <a:pt x="26349" y="8614"/>
                </a:cubicBezTo>
                <a:cubicBezTo>
                  <a:pt x="26474" y="8560"/>
                  <a:pt x="26532" y="8413"/>
                  <a:pt x="26480" y="8289"/>
                </a:cubicBezTo>
                <a:cubicBezTo>
                  <a:pt x="26439" y="8191"/>
                  <a:pt x="26346" y="8133"/>
                  <a:pt x="26249" y="8133"/>
                </a:cubicBezTo>
                <a:close/>
                <a:moveTo>
                  <a:pt x="24373" y="8772"/>
                </a:moveTo>
                <a:cubicBezTo>
                  <a:pt x="24352" y="8772"/>
                  <a:pt x="24330" y="8775"/>
                  <a:pt x="24309" y="8780"/>
                </a:cubicBezTo>
                <a:cubicBezTo>
                  <a:pt x="24107" y="8833"/>
                  <a:pt x="23894" y="8887"/>
                  <a:pt x="23675" y="8939"/>
                </a:cubicBezTo>
                <a:cubicBezTo>
                  <a:pt x="23545" y="8975"/>
                  <a:pt x="23462" y="9106"/>
                  <a:pt x="23492" y="9242"/>
                </a:cubicBezTo>
                <a:cubicBezTo>
                  <a:pt x="23518" y="9353"/>
                  <a:pt x="23622" y="9431"/>
                  <a:pt x="23738" y="9431"/>
                </a:cubicBezTo>
                <a:cubicBezTo>
                  <a:pt x="23756" y="9431"/>
                  <a:pt x="23775" y="9429"/>
                  <a:pt x="23793" y="9425"/>
                </a:cubicBezTo>
                <a:cubicBezTo>
                  <a:pt x="24012" y="9371"/>
                  <a:pt x="24232" y="9319"/>
                  <a:pt x="24438" y="9259"/>
                </a:cubicBezTo>
                <a:cubicBezTo>
                  <a:pt x="24568" y="9223"/>
                  <a:pt x="24651" y="9087"/>
                  <a:pt x="24615" y="8951"/>
                </a:cubicBezTo>
                <a:cubicBezTo>
                  <a:pt x="24586" y="8843"/>
                  <a:pt x="24482" y="8772"/>
                  <a:pt x="24373" y="8772"/>
                </a:cubicBezTo>
                <a:close/>
                <a:moveTo>
                  <a:pt x="22441" y="9208"/>
                </a:moveTo>
                <a:cubicBezTo>
                  <a:pt x="22426" y="9208"/>
                  <a:pt x="22412" y="9209"/>
                  <a:pt x="22398" y="9212"/>
                </a:cubicBezTo>
                <a:cubicBezTo>
                  <a:pt x="22185" y="9253"/>
                  <a:pt x="21972" y="9289"/>
                  <a:pt x="21747" y="9330"/>
                </a:cubicBezTo>
                <a:cubicBezTo>
                  <a:pt x="21611" y="9354"/>
                  <a:pt x="21522" y="9478"/>
                  <a:pt x="21546" y="9614"/>
                </a:cubicBezTo>
                <a:cubicBezTo>
                  <a:pt x="21567" y="9736"/>
                  <a:pt x="21668" y="9819"/>
                  <a:pt x="21787" y="9819"/>
                </a:cubicBezTo>
                <a:cubicBezTo>
                  <a:pt x="21801" y="9819"/>
                  <a:pt x="21815" y="9818"/>
                  <a:pt x="21830" y="9815"/>
                </a:cubicBezTo>
                <a:cubicBezTo>
                  <a:pt x="22054" y="9780"/>
                  <a:pt x="22273" y="9739"/>
                  <a:pt x="22486" y="9703"/>
                </a:cubicBezTo>
                <a:cubicBezTo>
                  <a:pt x="22622" y="9673"/>
                  <a:pt x="22711" y="9543"/>
                  <a:pt x="22687" y="9412"/>
                </a:cubicBezTo>
                <a:cubicBezTo>
                  <a:pt x="22661" y="9292"/>
                  <a:pt x="22555" y="9208"/>
                  <a:pt x="22441" y="9208"/>
                </a:cubicBezTo>
                <a:close/>
                <a:moveTo>
                  <a:pt x="20485" y="9524"/>
                </a:moveTo>
                <a:cubicBezTo>
                  <a:pt x="20474" y="9524"/>
                  <a:pt x="20463" y="9524"/>
                  <a:pt x="20451" y="9526"/>
                </a:cubicBezTo>
                <a:cubicBezTo>
                  <a:pt x="20274" y="9549"/>
                  <a:pt x="20096" y="9573"/>
                  <a:pt x="19913" y="9597"/>
                </a:cubicBezTo>
                <a:cubicBezTo>
                  <a:pt x="19872" y="9603"/>
                  <a:pt x="19836" y="9608"/>
                  <a:pt x="19795" y="9614"/>
                </a:cubicBezTo>
                <a:cubicBezTo>
                  <a:pt x="19659" y="9632"/>
                  <a:pt x="19564" y="9756"/>
                  <a:pt x="19582" y="9892"/>
                </a:cubicBezTo>
                <a:cubicBezTo>
                  <a:pt x="19598" y="10018"/>
                  <a:pt x="19705" y="10107"/>
                  <a:pt x="19827" y="10107"/>
                </a:cubicBezTo>
                <a:cubicBezTo>
                  <a:pt x="19838" y="10107"/>
                  <a:pt x="19848" y="10106"/>
                  <a:pt x="19859" y="10105"/>
                </a:cubicBezTo>
                <a:cubicBezTo>
                  <a:pt x="19902" y="10099"/>
                  <a:pt x="19937" y="10094"/>
                  <a:pt x="19978" y="10087"/>
                </a:cubicBezTo>
                <a:cubicBezTo>
                  <a:pt x="20162" y="10070"/>
                  <a:pt x="20339" y="10040"/>
                  <a:pt x="20516" y="10016"/>
                </a:cubicBezTo>
                <a:cubicBezTo>
                  <a:pt x="20653" y="9999"/>
                  <a:pt x="20746" y="9874"/>
                  <a:pt x="20729" y="9739"/>
                </a:cubicBezTo>
                <a:cubicBezTo>
                  <a:pt x="20713" y="9614"/>
                  <a:pt x="20607" y="9524"/>
                  <a:pt x="20485" y="9524"/>
                </a:cubicBezTo>
                <a:close/>
                <a:moveTo>
                  <a:pt x="18525" y="9845"/>
                </a:moveTo>
                <a:cubicBezTo>
                  <a:pt x="18507" y="9845"/>
                  <a:pt x="18488" y="9847"/>
                  <a:pt x="18469" y="9851"/>
                </a:cubicBezTo>
                <a:cubicBezTo>
                  <a:pt x="18245" y="9903"/>
                  <a:pt x="18032" y="9957"/>
                  <a:pt x="17819" y="10016"/>
                </a:cubicBezTo>
                <a:cubicBezTo>
                  <a:pt x="17683" y="10058"/>
                  <a:pt x="17612" y="10193"/>
                  <a:pt x="17647" y="10324"/>
                </a:cubicBezTo>
                <a:cubicBezTo>
                  <a:pt x="17677" y="10433"/>
                  <a:pt x="17777" y="10504"/>
                  <a:pt x="17888" y="10504"/>
                </a:cubicBezTo>
                <a:cubicBezTo>
                  <a:pt x="17910" y="10504"/>
                  <a:pt x="17933" y="10501"/>
                  <a:pt x="17955" y="10496"/>
                </a:cubicBezTo>
                <a:cubicBezTo>
                  <a:pt x="18155" y="10436"/>
                  <a:pt x="18363" y="10383"/>
                  <a:pt x="18581" y="10335"/>
                </a:cubicBezTo>
                <a:cubicBezTo>
                  <a:pt x="18712" y="10307"/>
                  <a:pt x="18801" y="10170"/>
                  <a:pt x="18766" y="10040"/>
                </a:cubicBezTo>
                <a:cubicBezTo>
                  <a:pt x="18740" y="9922"/>
                  <a:pt x="18640" y="9845"/>
                  <a:pt x="18525" y="9845"/>
                </a:cubicBezTo>
                <a:close/>
                <a:moveTo>
                  <a:pt x="16636" y="10440"/>
                </a:moveTo>
                <a:cubicBezTo>
                  <a:pt x="16604" y="10440"/>
                  <a:pt x="16572" y="10447"/>
                  <a:pt x="16541" y="10460"/>
                </a:cubicBezTo>
                <a:cubicBezTo>
                  <a:pt x="16328" y="10548"/>
                  <a:pt x="16121" y="10643"/>
                  <a:pt x="15926" y="10738"/>
                </a:cubicBezTo>
                <a:cubicBezTo>
                  <a:pt x="15801" y="10797"/>
                  <a:pt x="15749" y="10951"/>
                  <a:pt x="15813" y="11069"/>
                </a:cubicBezTo>
                <a:cubicBezTo>
                  <a:pt x="15855" y="11157"/>
                  <a:pt x="15941" y="11209"/>
                  <a:pt x="16032" y="11209"/>
                </a:cubicBezTo>
                <a:cubicBezTo>
                  <a:pt x="16070" y="11209"/>
                  <a:pt x="16108" y="11200"/>
                  <a:pt x="16145" y="11181"/>
                </a:cubicBezTo>
                <a:cubicBezTo>
                  <a:pt x="16334" y="11093"/>
                  <a:pt x="16530" y="11004"/>
                  <a:pt x="16730" y="10916"/>
                </a:cubicBezTo>
                <a:cubicBezTo>
                  <a:pt x="16855" y="10868"/>
                  <a:pt x="16920" y="10720"/>
                  <a:pt x="16866" y="10596"/>
                </a:cubicBezTo>
                <a:cubicBezTo>
                  <a:pt x="16827" y="10498"/>
                  <a:pt x="16733" y="10440"/>
                  <a:pt x="16636" y="10440"/>
                </a:cubicBezTo>
                <a:close/>
                <a:moveTo>
                  <a:pt x="14893" y="11381"/>
                </a:moveTo>
                <a:cubicBezTo>
                  <a:pt x="14845" y="11381"/>
                  <a:pt x="14797" y="11395"/>
                  <a:pt x="14755" y="11424"/>
                </a:cubicBezTo>
                <a:cubicBezTo>
                  <a:pt x="14559" y="11555"/>
                  <a:pt x="14382" y="11691"/>
                  <a:pt x="14204" y="11833"/>
                </a:cubicBezTo>
                <a:cubicBezTo>
                  <a:pt x="14098" y="11921"/>
                  <a:pt x="14086" y="12074"/>
                  <a:pt x="14169" y="12181"/>
                </a:cubicBezTo>
                <a:cubicBezTo>
                  <a:pt x="14219" y="12241"/>
                  <a:pt x="14291" y="12273"/>
                  <a:pt x="14363" y="12273"/>
                </a:cubicBezTo>
                <a:cubicBezTo>
                  <a:pt x="14417" y="12273"/>
                  <a:pt x="14472" y="12255"/>
                  <a:pt x="14518" y="12216"/>
                </a:cubicBezTo>
                <a:cubicBezTo>
                  <a:pt x="14684" y="12087"/>
                  <a:pt x="14854" y="11956"/>
                  <a:pt x="15032" y="11833"/>
                </a:cubicBezTo>
                <a:cubicBezTo>
                  <a:pt x="15145" y="11755"/>
                  <a:pt x="15174" y="11602"/>
                  <a:pt x="15097" y="11489"/>
                </a:cubicBezTo>
                <a:cubicBezTo>
                  <a:pt x="15049" y="11419"/>
                  <a:pt x="14972" y="11381"/>
                  <a:pt x="14893" y="11381"/>
                </a:cubicBezTo>
                <a:close/>
                <a:moveTo>
                  <a:pt x="13410" y="12691"/>
                </a:moveTo>
                <a:cubicBezTo>
                  <a:pt x="13342" y="12691"/>
                  <a:pt x="13273" y="12721"/>
                  <a:pt x="13222" y="12779"/>
                </a:cubicBezTo>
                <a:cubicBezTo>
                  <a:pt x="13074" y="12950"/>
                  <a:pt x="12926" y="13128"/>
                  <a:pt x="12796" y="13311"/>
                </a:cubicBezTo>
                <a:cubicBezTo>
                  <a:pt x="12713" y="13417"/>
                  <a:pt x="12737" y="13572"/>
                  <a:pt x="12850" y="13655"/>
                </a:cubicBezTo>
                <a:cubicBezTo>
                  <a:pt x="12895" y="13688"/>
                  <a:pt x="12947" y="13704"/>
                  <a:pt x="12998" y="13704"/>
                </a:cubicBezTo>
                <a:cubicBezTo>
                  <a:pt x="13074" y="13704"/>
                  <a:pt x="13149" y="13668"/>
                  <a:pt x="13199" y="13601"/>
                </a:cubicBezTo>
                <a:cubicBezTo>
                  <a:pt x="13322" y="13436"/>
                  <a:pt x="13453" y="13264"/>
                  <a:pt x="13595" y="13104"/>
                </a:cubicBezTo>
                <a:cubicBezTo>
                  <a:pt x="13690" y="13004"/>
                  <a:pt x="13677" y="12844"/>
                  <a:pt x="13571" y="12756"/>
                </a:cubicBezTo>
                <a:cubicBezTo>
                  <a:pt x="13525" y="12712"/>
                  <a:pt x="13468" y="12691"/>
                  <a:pt x="13410" y="12691"/>
                </a:cubicBezTo>
                <a:close/>
                <a:moveTo>
                  <a:pt x="12308" y="14336"/>
                </a:moveTo>
                <a:cubicBezTo>
                  <a:pt x="12217" y="14336"/>
                  <a:pt x="12128" y="14389"/>
                  <a:pt x="12086" y="14477"/>
                </a:cubicBezTo>
                <a:cubicBezTo>
                  <a:pt x="11986" y="14684"/>
                  <a:pt x="11891" y="14891"/>
                  <a:pt x="11815" y="15098"/>
                </a:cubicBezTo>
                <a:cubicBezTo>
                  <a:pt x="11761" y="15228"/>
                  <a:pt x="11826" y="15370"/>
                  <a:pt x="11951" y="15424"/>
                </a:cubicBezTo>
                <a:cubicBezTo>
                  <a:pt x="11979" y="15434"/>
                  <a:pt x="12009" y="15439"/>
                  <a:pt x="12037" y="15439"/>
                </a:cubicBezTo>
                <a:cubicBezTo>
                  <a:pt x="12138" y="15439"/>
                  <a:pt x="12234" y="15378"/>
                  <a:pt x="12276" y="15282"/>
                </a:cubicBezTo>
                <a:cubicBezTo>
                  <a:pt x="12353" y="15086"/>
                  <a:pt x="12435" y="14891"/>
                  <a:pt x="12530" y="14695"/>
                </a:cubicBezTo>
                <a:cubicBezTo>
                  <a:pt x="12596" y="14572"/>
                  <a:pt x="12542" y="14424"/>
                  <a:pt x="12418" y="14364"/>
                </a:cubicBezTo>
                <a:cubicBezTo>
                  <a:pt x="12383" y="14345"/>
                  <a:pt x="12346" y="14336"/>
                  <a:pt x="12308" y="14336"/>
                </a:cubicBezTo>
                <a:close/>
                <a:moveTo>
                  <a:pt x="11667" y="16210"/>
                </a:moveTo>
                <a:cubicBezTo>
                  <a:pt x="11551" y="16210"/>
                  <a:pt x="11451" y="16293"/>
                  <a:pt x="11430" y="16412"/>
                </a:cubicBezTo>
                <a:cubicBezTo>
                  <a:pt x="11383" y="16636"/>
                  <a:pt x="11348" y="16860"/>
                  <a:pt x="11318" y="17079"/>
                </a:cubicBezTo>
                <a:cubicBezTo>
                  <a:pt x="11299" y="17215"/>
                  <a:pt x="11400" y="17340"/>
                  <a:pt x="11536" y="17357"/>
                </a:cubicBezTo>
                <a:cubicBezTo>
                  <a:pt x="11547" y="17359"/>
                  <a:pt x="11558" y="17359"/>
                  <a:pt x="11569" y="17359"/>
                </a:cubicBezTo>
                <a:cubicBezTo>
                  <a:pt x="11692" y="17359"/>
                  <a:pt x="11798" y="17264"/>
                  <a:pt x="11815" y="17139"/>
                </a:cubicBezTo>
                <a:cubicBezTo>
                  <a:pt x="11837" y="16931"/>
                  <a:pt x="11867" y="16718"/>
                  <a:pt x="11915" y="16505"/>
                </a:cubicBezTo>
                <a:cubicBezTo>
                  <a:pt x="11938" y="16376"/>
                  <a:pt x="11856" y="16246"/>
                  <a:pt x="11720" y="16216"/>
                </a:cubicBezTo>
                <a:cubicBezTo>
                  <a:pt x="11702" y="16212"/>
                  <a:pt x="11684" y="16210"/>
                  <a:pt x="11667" y="16210"/>
                </a:cubicBezTo>
                <a:close/>
                <a:moveTo>
                  <a:pt x="14293" y="18043"/>
                </a:moveTo>
                <a:cubicBezTo>
                  <a:pt x="14162" y="18043"/>
                  <a:pt x="14056" y="18146"/>
                  <a:pt x="14051" y="18274"/>
                </a:cubicBezTo>
                <a:cubicBezTo>
                  <a:pt x="14038" y="18411"/>
                  <a:pt x="14144" y="18529"/>
                  <a:pt x="14281" y="18534"/>
                </a:cubicBezTo>
                <a:cubicBezTo>
                  <a:pt x="14507" y="18553"/>
                  <a:pt x="14707" y="18583"/>
                  <a:pt x="14897" y="18629"/>
                </a:cubicBezTo>
                <a:cubicBezTo>
                  <a:pt x="14915" y="18634"/>
                  <a:pt x="14933" y="18636"/>
                  <a:pt x="14951" y="18636"/>
                </a:cubicBezTo>
                <a:cubicBezTo>
                  <a:pt x="15062" y="18636"/>
                  <a:pt x="15167" y="18558"/>
                  <a:pt x="15192" y="18441"/>
                </a:cubicBezTo>
                <a:cubicBezTo>
                  <a:pt x="15222" y="18310"/>
                  <a:pt x="15138" y="18174"/>
                  <a:pt x="15009" y="18144"/>
                </a:cubicBezTo>
                <a:cubicBezTo>
                  <a:pt x="14796" y="18091"/>
                  <a:pt x="14565" y="18062"/>
                  <a:pt x="14316" y="18044"/>
                </a:cubicBezTo>
                <a:cubicBezTo>
                  <a:pt x="14309" y="18044"/>
                  <a:pt x="14301" y="18043"/>
                  <a:pt x="14293" y="18043"/>
                </a:cubicBezTo>
                <a:close/>
                <a:moveTo>
                  <a:pt x="12983" y="18083"/>
                </a:moveTo>
                <a:cubicBezTo>
                  <a:pt x="12972" y="18083"/>
                  <a:pt x="12961" y="18084"/>
                  <a:pt x="12950" y="18086"/>
                </a:cubicBezTo>
                <a:cubicBezTo>
                  <a:pt x="12732" y="18108"/>
                  <a:pt x="12506" y="18138"/>
                  <a:pt x="12276" y="18174"/>
                </a:cubicBezTo>
                <a:cubicBezTo>
                  <a:pt x="12140" y="18198"/>
                  <a:pt x="12050" y="18328"/>
                  <a:pt x="12074" y="18458"/>
                </a:cubicBezTo>
                <a:cubicBezTo>
                  <a:pt x="12096" y="18580"/>
                  <a:pt x="12197" y="18669"/>
                  <a:pt x="12316" y="18669"/>
                </a:cubicBezTo>
                <a:cubicBezTo>
                  <a:pt x="12330" y="18669"/>
                  <a:pt x="12344" y="18667"/>
                  <a:pt x="12358" y="18665"/>
                </a:cubicBezTo>
                <a:cubicBezTo>
                  <a:pt x="12577" y="18629"/>
                  <a:pt x="12796" y="18600"/>
                  <a:pt x="13003" y="18577"/>
                </a:cubicBezTo>
                <a:cubicBezTo>
                  <a:pt x="13139" y="18564"/>
                  <a:pt x="13234" y="18441"/>
                  <a:pt x="13222" y="18304"/>
                </a:cubicBezTo>
                <a:cubicBezTo>
                  <a:pt x="13206" y="18179"/>
                  <a:pt x="13105" y="18083"/>
                  <a:pt x="12983" y="18083"/>
                </a:cubicBezTo>
                <a:close/>
                <a:moveTo>
                  <a:pt x="11027" y="18449"/>
                </a:moveTo>
                <a:cubicBezTo>
                  <a:pt x="11005" y="18449"/>
                  <a:pt x="10984" y="18452"/>
                  <a:pt x="10963" y="18458"/>
                </a:cubicBezTo>
                <a:cubicBezTo>
                  <a:pt x="10750" y="18512"/>
                  <a:pt x="10531" y="18570"/>
                  <a:pt x="10311" y="18635"/>
                </a:cubicBezTo>
                <a:cubicBezTo>
                  <a:pt x="10182" y="18676"/>
                  <a:pt x="10105" y="18813"/>
                  <a:pt x="10146" y="18943"/>
                </a:cubicBezTo>
                <a:cubicBezTo>
                  <a:pt x="10180" y="19056"/>
                  <a:pt x="10280" y="19124"/>
                  <a:pt x="10386" y="19124"/>
                </a:cubicBezTo>
                <a:cubicBezTo>
                  <a:pt x="10408" y="19124"/>
                  <a:pt x="10431" y="19121"/>
                  <a:pt x="10453" y="19115"/>
                </a:cubicBezTo>
                <a:cubicBezTo>
                  <a:pt x="10666" y="19050"/>
                  <a:pt x="10879" y="18990"/>
                  <a:pt x="11086" y="18938"/>
                </a:cubicBezTo>
                <a:cubicBezTo>
                  <a:pt x="11217" y="18902"/>
                  <a:pt x="11299" y="18766"/>
                  <a:pt x="11264" y="18635"/>
                </a:cubicBezTo>
                <a:cubicBezTo>
                  <a:pt x="11234" y="18521"/>
                  <a:pt x="11134" y="18449"/>
                  <a:pt x="11027" y="18449"/>
                </a:cubicBezTo>
                <a:close/>
                <a:moveTo>
                  <a:pt x="11520" y="18186"/>
                </a:moveTo>
                <a:cubicBezTo>
                  <a:pt x="11516" y="18186"/>
                  <a:pt x="11511" y="18186"/>
                  <a:pt x="11507" y="18186"/>
                </a:cubicBezTo>
                <a:cubicBezTo>
                  <a:pt x="11370" y="18192"/>
                  <a:pt x="11264" y="18310"/>
                  <a:pt x="11277" y="18446"/>
                </a:cubicBezTo>
                <a:cubicBezTo>
                  <a:pt x="11288" y="18676"/>
                  <a:pt x="11312" y="18908"/>
                  <a:pt x="11340" y="19126"/>
                </a:cubicBezTo>
                <a:cubicBezTo>
                  <a:pt x="11357" y="19251"/>
                  <a:pt x="11463" y="19342"/>
                  <a:pt x="11585" y="19342"/>
                </a:cubicBezTo>
                <a:cubicBezTo>
                  <a:pt x="11596" y="19342"/>
                  <a:pt x="11607" y="19341"/>
                  <a:pt x="11619" y="19339"/>
                </a:cubicBezTo>
                <a:cubicBezTo>
                  <a:pt x="11755" y="19315"/>
                  <a:pt x="11850" y="19192"/>
                  <a:pt x="11832" y="19055"/>
                </a:cubicBezTo>
                <a:cubicBezTo>
                  <a:pt x="11802" y="18848"/>
                  <a:pt x="11779" y="18635"/>
                  <a:pt x="11766" y="18422"/>
                </a:cubicBezTo>
                <a:cubicBezTo>
                  <a:pt x="11761" y="18285"/>
                  <a:pt x="11651" y="18186"/>
                  <a:pt x="11520" y="18186"/>
                </a:cubicBezTo>
                <a:close/>
                <a:moveTo>
                  <a:pt x="16113" y="18731"/>
                </a:moveTo>
                <a:cubicBezTo>
                  <a:pt x="16049" y="18731"/>
                  <a:pt x="15986" y="18756"/>
                  <a:pt x="15938" y="18807"/>
                </a:cubicBezTo>
                <a:cubicBezTo>
                  <a:pt x="15843" y="18908"/>
                  <a:pt x="15843" y="19061"/>
                  <a:pt x="15943" y="19156"/>
                </a:cubicBezTo>
                <a:cubicBezTo>
                  <a:pt x="16091" y="19298"/>
                  <a:pt x="16197" y="19451"/>
                  <a:pt x="16281" y="19618"/>
                </a:cubicBezTo>
                <a:cubicBezTo>
                  <a:pt x="16323" y="19707"/>
                  <a:pt x="16412" y="19760"/>
                  <a:pt x="16505" y="19760"/>
                </a:cubicBezTo>
                <a:cubicBezTo>
                  <a:pt x="16541" y="19760"/>
                  <a:pt x="16577" y="19752"/>
                  <a:pt x="16612" y="19735"/>
                </a:cubicBezTo>
                <a:cubicBezTo>
                  <a:pt x="16736" y="19677"/>
                  <a:pt x="16790" y="19528"/>
                  <a:pt x="16724" y="19405"/>
                </a:cubicBezTo>
                <a:cubicBezTo>
                  <a:pt x="16623" y="19186"/>
                  <a:pt x="16476" y="18979"/>
                  <a:pt x="16287" y="18801"/>
                </a:cubicBezTo>
                <a:cubicBezTo>
                  <a:pt x="16237" y="18754"/>
                  <a:pt x="16175" y="18731"/>
                  <a:pt x="16113" y="18731"/>
                </a:cubicBezTo>
                <a:close/>
                <a:moveTo>
                  <a:pt x="9126" y="19052"/>
                </a:moveTo>
                <a:cubicBezTo>
                  <a:pt x="9098" y="19052"/>
                  <a:pt x="9069" y="19056"/>
                  <a:pt x="9040" y="19067"/>
                </a:cubicBezTo>
                <a:cubicBezTo>
                  <a:pt x="8833" y="19150"/>
                  <a:pt x="8626" y="19233"/>
                  <a:pt x="8419" y="19315"/>
                </a:cubicBezTo>
                <a:cubicBezTo>
                  <a:pt x="8295" y="19369"/>
                  <a:pt x="8235" y="19517"/>
                  <a:pt x="8288" y="19642"/>
                </a:cubicBezTo>
                <a:cubicBezTo>
                  <a:pt x="8328" y="19739"/>
                  <a:pt x="8418" y="19796"/>
                  <a:pt x="8516" y="19796"/>
                </a:cubicBezTo>
                <a:cubicBezTo>
                  <a:pt x="8549" y="19796"/>
                  <a:pt x="8582" y="19790"/>
                  <a:pt x="8614" y="19777"/>
                </a:cubicBezTo>
                <a:cubicBezTo>
                  <a:pt x="8815" y="19689"/>
                  <a:pt x="9016" y="19612"/>
                  <a:pt x="9218" y="19535"/>
                </a:cubicBezTo>
                <a:cubicBezTo>
                  <a:pt x="9347" y="19481"/>
                  <a:pt x="9412" y="19339"/>
                  <a:pt x="9360" y="19216"/>
                </a:cubicBezTo>
                <a:cubicBezTo>
                  <a:pt x="9322" y="19114"/>
                  <a:pt x="9227" y="19052"/>
                  <a:pt x="9126" y="19052"/>
                </a:cubicBezTo>
                <a:close/>
                <a:moveTo>
                  <a:pt x="7316" y="19855"/>
                </a:moveTo>
                <a:cubicBezTo>
                  <a:pt x="7277" y="19855"/>
                  <a:pt x="7238" y="19864"/>
                  <a:pt x="7200" y="19883"/>
                </a:cubicBezTo>
                <a:cubicBezTo>
                  <a:pt x="7004" y="19984"/>
                  <a:pt x="6804" y="20085"/>
                  <a:pt x="6608" y="20197"/>
                </a:cubicBezTo>
                <a:cubicBezTo>
                  <a:pt x="6490" y="20262"/>
                  <a:pt x="6442" y="20410"/>
                  <a:pt x="6508" y="20535"/>
                </a:cubicBezTo>
                <a:cubicBezTo>
                  <a:pt x="6556" y="20615"/>
                  <a:pt x="6639" y="20659"/>
                  <a:pt x="6725" y="20659"/>
                </a:cubicBezTo>
                <a:cubicBezTo>
                  <a:pt x="6766" y="20659"/>
                  <a:pt x="6807" y="20649"/>
                  <a:pt x="6845" y="20628"/>
                </a:cubicBezTo>
                <a:cubicBezTo>
                  <a:pt x="7040" y="20522"/>
                  <a:pt x="7230" y="20423"/>
                  <a:pt x="7425" y="20322"/>
                </a:cubicBezTo>
                <a:cubicBezTo>
                  <a:pt x="7550" y="20262"/>
                  <a:pt x="7596" y="20115"/>
                  <a:pt x="7537" y="19990"/>
                </a:cubicBezTo>
                <a:cubicBezTo>
                  <a:pt x="7491" y="19903"/>
                  <a:pt x="7406" y="19855"/>
                  <a:pt x="7316" y="19855"/>
                </a:cubicBezTo>
                <a:close/>
                <a:moveTo>
                  <a:pt x="11904" y="20128"/>
                </a:moveTo>
                <a:cubicBezTo>
                  <a:pt x="11876" y="20128"/>
                  <a:pt x="11848" y="20134"/>
                  <a:pt x="11820" y="20144"/>
                </a:cubicBezTo>
                <a:cubicBezTo>
                  <a:pt x="11690" y="20185"/>
                  <a:pt x="11624" y="20333"/>
                  <a:pt x="11667" y="20458"/>
                </a:cubicBezTo>
                <a:cubicBezTo>
                  <a:pt x="11749" y="20682"/>
                  <a:pt x="11844" y="20895"/>
                  <a:pt x="11944" y="21097"/>
                </a:cubicBezTo>
                <a:cubicBezTo>
                  <a:pt x="11990" y="21181"/>
                  <a:pt x="12078" y="21228"/>
                  <a:pt x="12170" y="21228"/>
                </a:cubicBezTo>
                <a:cubicBezTo>
                  <a:pt x="12207" y="21228"/>
                  <a:pt x="12245" y="21220"/>
                  <a:pt x="12282" y="21203"/>
                </a:cubicBezTo>
                <a:cubicBezTo>
                  <a:pt x="12400" y="21138"/>
                  <a:pt x="12454" y="20991"/>
                  <a:pt x="12388" y="20866"/>
                </a:cubicBezTo>
                <a:cubicBezTo>
                  <a:pt x="12293" y="20688"/>
                  <a:pt x="12211" y="20494"/>
                  <a:pt x="12134" y="20292"/>
                </a:cubicBezTo>
                <a:cubicBezTo>
                  <a:pt x="12097" y="20191"/>
                  <a:pt x="12003" y="20128"/>
                  <a:pt x="11904" y="20128"/>
                </a:cubicBezTo>
                <a:close/>
                <a:moveTo>
                  <a:pt x="16635" y="20552"/>
                </a:moveTo>
                <a:cubicBezTo>
                  <a:pt x="16520" y="20552"/>
                  <a:pt x="16419" y="20630"/>
                  <a:pt x="16393" y="20748"/>
                </a:cubicBezTo>
                <a:cubicBezTo>
                  <a:pt x="16345" y="20937"/>
                  <a:pt x="16274" y="21120"/>
                  <a:pt x="16180" y="21297"/>
                </a:cubicBezTo>
                <a:cubicBezTo>
                  <a:pt x="16109" y="21416"/>
                  <a:pt x="16151" y="21564"/>
                  <a:pt x="16274" y="21635"/>
                </a:cubicBezTo>
                <a:cubicBezTo>
                  <a:pt x="16312" y="21656"/>
                  <a:pt x="16353" y="21666"/>
                  <a:pt x="16393" y="21666"/>
                </a:cubicBezTo>
                <a:cubicBezTo>
                  <a:pt x="16480" y="21666"/>
                  <a:pt x="16564" y="21620"/>
                  <a:pt x="16612" y="21540"/>
                </a:cubicBezTo>
                <a:cubicBezTo>
                  <a:pt x="16730" y="21327"/>
                  <a:pt x="16819" y="21097"/>
                  <a:pt x="16872" y="20860"/>
                </a:cubicBezTo>
                <a:cubicBezTo>
                  <a:pt x="16907" y="20724"/>
                  <a:pt x="16819" y="20587"/>
                  <a:pt x="16689" y="20557"/>
                </a:cubicBezTo>
                <a:cubicBezTo>
                  <a:pt x="16671" y="20554"/>
                  <a:pt x="16653" y="20552"/>
                  <a:pt x="16635" y="20552"/>
                </a:cubicBezTo>
                <a:close/>
                <a:moveTo>
                  <a:pt x="5597" y="20847"/>
                </a:moveTo>
                <a:cubicBezTo>
                  <a:pt x="5549" y="20847"/>
                  <a:pt x="5500" y="20861"/>
                  <a:pt x="5455" y="20890"/>
                </a:cubicBezTo>
                <a:cubicBezTo>
                  <a:pt x="5271" y="21008"/>
                  <a:pt x="5082" y="21138"/>
                  <a:pt x="4905" y="21267"/>
                </a:cubicBezTo>
                <a:cubicBezTo>
                  <a:pt x="4792" y="21345"/>
                  <a:pt x="4763" y="21499"/>
                  <a:pt x="4845" y="21611"/>
                </a:cubicBezTo>
                <a:cubicBezTo>
                  <a:pt x="4893" y="21679"/>
                  <a:pt x="4970" y="21715"/>
                  <a:pt x="5048" y="21715"/>
                </a:cubicBezTo>
                <a:cubicBezTo>
                  <a:pt x="5098" y="21715"/>
                  <a:pt x="5147" y="21700"/>
                  <a:pt x="5189" y="21671"/>
                </a:cubicBezTo>
                <a:cubicBezTo>
                  <a:pt x="5366" y="21546"/>
                  <a:pt x="5549" y="21422"/>
                  <a:pt x="5727" y="21303"/>
                </a:cubicBezTo>
                <a:cubicBezTo>
                  <a:pt x="5846" y="21226"/>
                  <a:pt x="5874" y="21073"/>
                  <a:pt x="5798" y="20961"/>
                </a:cubicBezTo>
                <a:cubicBezTo>
                  <a:pt x="5753" y="20886"/>
                  <a:pt x="5677" y="20847"/>
                  <a:pt x="5597" y="20847"/>
                </a:cubicBezTo>
                <a:close/>
                <a:moveTo>
                  <a:pt x="12966" y="21776"/>
                </a:moveTo>
                <a:cubicBezTo>
                  <a:pt x="12896" y="21776"/>
                  <a:pt x="12827" y="21806"/>
                  <a:pt x="12779" y="21865"/>
                </a:cubicBezTo>
                <a:cubicBezTo>
                  <a:pt x="12689" y="21972"/>
                  <a:pt x="12702" y="22126"/>
                  <a:pt x="12808" y="22214"/>
                </a:cubicBezTo>
                <a:cubicBezTo>
                  <a:pt x="12997" y="22380"/>
                  <a:pt x="13210" y="22510"/>
                  <a:pt x="13435" y="22599"/>
                </a:cubicBezTo>
                <a:cubicBezTo>
                  <a:pt x="13466" y="22612"/>
                  <a:pt x="13498" y="22618"/>
                  <a:pt x="13530" y="22618"/>
                </a:cubicBezTo>
                <a:cubicBezTo>
                  <a:pt x="13627" y="22618"/>
                  <a:pt x="13719" y="22561"/>
                  <a:pt x="13754" y="22463"/>
                </a:cubicBezTo>
                <a:cubicBezTo>
                  <a:pt x="13808" y="22339"/>
                  <a:pt x="13748" y="22190"/>
                  <a:pt x="13619" y="22143"/>
                </a:cubicBezTo>
                <a:cubicBezTo>
                  <a:pt x="13453" y="22072"/>
                  <a:pt x="13287" y="21972"/>
                  <a:pt x="13128" y="21835"/>
                </a:cubicBezTo>
                <a:cubicBezTo>
                  <a:pt x="13080" y="21796"/>
                  <a:pt x="13023" y="21776"/>
                  <a:pt x="12966" y="21776"/>
                </a:cubicBezTo>
                <a:close/>
                <a:moveTo>
                  <a:pt x="15450" y="22072"/>
                </a:moveTo>
                <a:cubicBezTo>
                  <a:pt x="15415" y="22072"/>
                  <a:pt x="15379" y="22080"/>
                  <a:pt x="15346" y="22097"/>
                </a:cubicBezTo>
                <a:cubicBezTo>
                  <a:pt x="15174" y="22185"/>
                  <a:pt x="14991" y="22244"/>
                  <a:pt x="14790" y="22274"/>
                </a:cubicBezTo>
                <a:cubicBezTo>
                  <a:pt x="14654" y="22297"/>
                  <a:pt x="14559" y="22427"/>
                  <a:pt x="14583" y="22558"/>
                </a:cubicBezTo>
                <a:cubicBezTo>
                  <a:pt x="14599" y="22681"/>
                  <a:pt x="14706" y="22769"/>
                  <a:pt x="14826" y="22769"/>
                </a:cubicBezTo>
                <a:cubicBezTo>
                  <a:pt x="14840" y="22769"/>
                  <a:pt x="14853" y="22768"/>
                  <a:pt x="14867" y="22765"/>
                </a:cubicBezTo>
                <a:cubicBezTo>
                  <a:pt x="15116" y="22730"/>
                  <a:pt x="15351" y="22652"/>
                  <a:pt x="15564" y="22539"/>
                </a:cubicBezTo>
                <a:cubicBezTo>
                  <a:pt x="15689" y="22481"/>
                  <a:pt x="15736" y="22332"/>
                  <a:pt x="15678" y="22209"/>
                </a:cubicBezTo>
                <a:cubicBezTo>
                  <a:pt x="15631" y="22124"/>
                  <a:pt x="15541" y="22072"/>
                  <a:pt x="15450" y="22072"/>
                </a:cubicBezTo>
                <a:close/>
                <a:moveTo>
                  <a:pt x="4004" y="22037"/>
                </a:moveTo>
                <a:cubicBezTo>
                  <a:pt x="3947" y="22037"/>
                  <a:pt x="3890" y="22057"/>
                  <a:pt x="3845" y="22097"/>
                </a:cubicBezTo>
                <a:cubicBezTo>
                  <a:pt x="3674" y="22244"/>
                  <a:pt x="3503" y="22392"/>
                  <a:pt x="3343" y="22545"/>
                </a:cubicBezTo>
                <a:cubicBezTo>
                  <a:pt x="3242" y="22640"/>
                  <a:pt x="3236" y="22801"/>
                  <a:pt x="3331" y="22900"/>
                </a:cubicBezTo>
                <a:cubicBezTo>
                  <a:pt x="3379" y="22951"/>
                  <a:pt x="3444" y="22977"/>
                  <a:pt x="3510" y="22977"/>
                </a:cubicBezTo>
                <a:cubicBezTo>
                  <a:pt x="3573" y="22977"/>
                  <a:pt x="3637" y="22953"/>
                  <a:pt x="3686" y="22907"/>
                </a:cubicBezTo>
                <a:cubicBezTo>
                  <a:pt x="3840" y="22758"/>
                  <a:pt x="4000" y="22616"/>
                  <a:pt x="4165" y="22474"/>
                </a:cubicBezTo>
                <a:cubicBezTo>
                  <a:pt x="4271" y="22386"/>
                  <a:pt x="4284" y="22226"/>
                  <a:pt x="4195" y="22126"/>
                </a:cubicBezTo>
                <a:cubicBezTo>
                  <a:pt x="4146" y="22067"/>
                  <a:pt x="4075" y="22037"/>
                  <a:pt x="4004" y="22037"/>
                </a:cubicBezTo>
                <a:close/>
                <a:moveTo>
                  <a:pt x="2602" y="23439"/>
                </a:moveTo>
                <a:cubicBezTo>
                  <a:pt x="2532" y="23439"/>
                  <a:pt x="2463" y="23469"/>
                  <a:pt x="2414" y="23528"/>
                </a:cubicBezTo>
                <a:cubicBezTo>
                  <a:pt x="2267" y="23699"/>
                  <a:pt x="2125" y="23871"/>
                  <a:pt x="1988" y="24054"/>
                </a:cubicBezTo>
                <a:cubicBezTo>
                  <a:pt x="1906" y="24161"/>
                  <a:pt x="1929" y="24314"/>
                  <a:pt x="2035" y="24398"/>
                </a:cubicBezTo>
                <a:cubicBezTo>
                  <a:pt x="2082" y="24432"/>
                  <a:pt x="2136" y="24449"/>
                  <a:pt x="2188" y="24449"/>
                </a:cubicBezTo>
                <a:cubicBezTo>
                  <a:pt x="2263" y="24449"/>
                  <a:pt x="2336" y="24415"/>
                  <a:pt x="2384" y="24350"/>
                </a:cubicBezTo>
                <a:cubicBezTo>
                  <a:pt x="2515" y="24178"/>
                  <a:pt x="2651" y="24013"/>
                  <a:pt x="2786" y="23847"/>
                </a:cubicBezTo>
                <a:cubicBezTo>
                  <a:pt x="2876" y="23741"/>
                  <a:pt x="2864" y="23587"/>
                  <a:pt x="2764" y="23498"/>
                </a:cubicBezTo>
                <a:cubicBezTo>
                  <a:pt x="2716" y="23458"/>
                  <a:pt x="2659" y="23439"/>
                  <a:pt x="2602" y="23439"/>
                </a:cubicBezTo>
                <a:close/>
                <a:moveTo>
                  <a:pt x="1456" y="25055"/>
                </a:moveTo>
                <a:cubicBezTo>
                  <a:pt x="1370" y="25055"/>
                  <a:pt x="1287" y="25101"/>
                  <a:pt x="1243" y="25185"/>
                </a:cubicBezTo>
                <a:cubicBezTo>
                  <a:pt x="1131" y="25379"/>
                  <a:pt x="1024" y="25575"/>
                  <a:pt x="924" y="25782"/>
                </a:cubicBezTo>
                <a:cubicBezTo>
                  <a:pt x="864" y="25900"/>
                  <a:pt x="918" y="26053"/>
                  <a:pt x="1041" y="26113"/>
                </a:cubicBezTo>
                <a:cubicBezTo>
                  <a:pt x="1076" y="26130"/>
                  <a:pt x="1112" y="26137"/>
                  <a:pt x="1148" y="26137"/>
                </a:cubicBezTo>
                <a:cubicBezTo>
                  <a:pt x="1241" y="26137"/>
                  <a:pt x="1331" y="26084"/>
                  <a:pt x="1374" y="25995"/>
                </a:cubicBezTo>
                <a:cubicBezTo>
                  <a:pt x="1467" y="25805"/>
                  <a:pt x="1562" y="25616"/>
                  <a:pt x="1669" y="25427"/>
                </a:cubicBezTo>
                <a:cubicBezTo>
                  <a:pt x="1740" y="25308"/>
                  <a:pt x="1699" y="25155"/>
                  <a:pt x="1579" y="25089"/>
                </a:cubicBezTo>
                <a:cubicBezTo>
                  <a:pt x="1541" y="25066"/>
                  <a:pt x="1498" y="25055"/>
                  <a:pt x="1456" y="25055"/>
                </a:cubicBezTo>
                <a:close/>
                <a:moveTo>
                  <a:pt x="662" y="26864"/>
                </a:moveTo>
                <a:cubicBezTo>
                  <a:pt x="555" y="26864"/>
                  <a:pt x="455" y="26935"/>
                  <a:pt x="421" y="27042"/>
                </a:cubicBezTo>
                <a:cubicBezTo>
                  <a:pt x="356" y="27255"/>
                  <a:pt x="296" y="27473"/>
                  <a:pt x="243" y="27692"/>
                </a:cubicBezTo>
                <a:cubicBezTo>
                  <a:pt x="214" y="27828"/>
                  <a:pt x="296" y="27964"/>
                  <a:pt x="427" y="27994"/>
                </a:cubicBezTo>
                <a:cubicBezTo>
                  <a:pt x="445" y="27998"/>
                  <a:pt x="464" y="28000"/>
                  <a:pt x="482" y="28000"/>
                </a:cubicBezTo>
                <a:cubicBezTo>
                  <a:pt x="597" y="28000"/>
                  <a:pt x="697" y="27923"/>
                  <a:pt x="728" y="27811"/>
                </a:cubicBezTo>
                <a:cubicBezTo>
                  <a:pt x="776" y="27598"/>
                  <a:pt x="834" y="27391"/>
                  <a:pt x="894" y="27189"/>
                </a:cubicBezTo>
                <a:cubicBezTo>
                  <a:pt x="935" y="27060"/>
                  <a:pt x="864" y="26918"/>
                  <a:pt x="735" y="26875"/>
                </a:cubicBezTo>
                <a:cubicBezTo>
                  <a:pt x="711" y="26868"/>
                  <a:pt x="686" y="26864"/>
                  <a:pt x="662" y="26864"/>
                </a:cubicBezTo>
                <a:close/>
                <a:moveTo>
                  <a:pt x="280" y="28810"/>
                </a:moveTo>
                <a:cubicBezTo>
                  <a:pt x="148" y="28810"/>
                  <a:pt x="41" y="28906"/>
                  <a:pt x="30" y="29035"/>
                </a:cubicBezTo>
                <a:cubicBezTo>
                  <a:pt x="12" y="29261"/>
                  <a:pt x="1" y="29485"/>
                  <a:pt x="1" y="29715"/>
                </a:cubicBezTo>
                <a:cubicBezTo>
                  <a:pt x="1" y="29851"/>
                  <a:pt x="107" y="29963"/>
                  <a:pt x="249" y="29963"/>
                </a:cubicBezTo>
                <a:cubicBezTo>
                  <a:pt x="385" y="29963"/>
                  <a:pt x="498" y="29857"/>
                  <a:pt x="498" y="29722"/>
                </a:cubicBezTo>
                <a:cubicBezTo>
                  <a:pt x="498" y="29502"/>
                  <a:pt x="509" y="29289"/>
                  <a:pt x="527" y="29076"/>
                </a:cubicBezTo>
                <a:cubicBezTo>
                  <a:pt x="539" y="28941"/>
                  <a:pt x="438" y="28822"/>
                  <a:pt x="302" y="28811"/>
                </a:cubicBezTo>
                <a:cubicBezTo>
                  <a:pt x="294" y="28810"/>
                  <a:pt x="287" y="28810"/>
                  <a:pt x="280" y="28810"/>
                </a:cubicBezTo>
                <a:close/>
                <a:moveTo>
                  <a:pt x="344" y="30783"/>
                </a:moveTo>
                <a:cubicBezTo>
                  <a:pt x="330" y="30783"/>
                  <a:pt x="316" y="30784"/>
                  <a:pt x="302" y="30787"/>
                </a:cubicBezTo>
                <a:cubicBezTo>
                  <a:pt x="167" y="30810"/>
                  <a:pt x="72" y="30935"/>
                  <a:pt x="96" y="31071"/>
                </a:cubicBezTo>
                <a:cubicBezTo>
                  <a:pt x="131" y="31301"/>
                  <a:pt x="178" y="31520"/>
                  <a:pt x="231" y="31738"/>
                </a:cubicBezTo>
                <a:cubicBezTo>
                  <a:pt x="260" y="31852"/>
                  <a:pt x="360" y="31924"/>
                  <a:pt x="469" y="31924"/>
                </a:cubicBezTo>
                <a:cubicBezTo>
                  <a:pt x="490" y="31924"/>
                  <a:pt x="512" y="31922"/>
                  <a:pt x="533" y="31916"/>
                </a:cubicBezTo>
                <a:cubicBezTo>
                  <a:pt x="669" y="31880"/>
                  <a:pt x="746" y="31751"/>
                  <a:pt x="711" y="31615"/>
                </a:cubicBezTo>
                <a:cubicBezTo>
                  <a:pt x="664" y="31413"/>
                  <a:pt x="615" y="31206"/>
                  <a:pt x="586" y="30993"/>
                </a:cubicBezTo>
                <a:cubicBezTo>
                  <a:pt x="565" y="30872"/>
                  <a:pt x="463" y="30783"/>
                  <a:pt x="344" y="30783"/>
                </a:cubicBezTo>
                <a:close/>
                <a:moveTo>
                  <a:pt x="927" y="32666"/>
                </a:moveTo>
                <a:cubicBezTo>
                  <a:pt x="890" y="32666"/>
                  <a:pt x="853" y="32674"/>
                  <a:pt x="817" y="32691"/>
                </a:cubicBezTo>
                <a:cubicBezTo>
                  <a:pt x="692" y="32751"/>
                  <a:pt x="645" y="32898"/>
                  <a:pt x="705" y="33023"/>
                </a:cubicBezTo>
                <a:cubicBezTo>
                  <a:pt x="806" y="33229"/>
                  <a:pt x="918" y="33431"/>
                  <a:pt x="1036" y="33619"/>
                </a:cubicBezTo>
                <a:cubicBezTo>
                  <a:pt x="1082" y="33697"/>
                  <a:pt x="1164" y="33740"/>
                  <a:pt x="1246" y="33740"/>
                </a:cubicBezTo>
                <a:cubicBezTo>
                  <a:pt x="1290" y="33740"/>
                  <a:pt x="1334" y="33728"/>
                  <a:pt x="1374" y="33703"/>
                </a:cubicBezTo>
                <a:cubicBezTo>
                  <a:pt x="1491" y="33632"/>
                  <a:pt x="1527" y="33477"/>
                  <a:pt x="1456" y="33360"/>
                </a:cubicBezTo>
                <a:cubicBezTo>
                  <a:pt x="1349" y="33182"/>
                  <a:pt x="1243" y="32999"/>
                  <a:pt x="1148" y="32803"/>
                </a:cubicBezTo>
                <a:cubicBezTo>
                  <a:pt x="1106" y="32715"/>
                  <a:pt x="1019" y="32666"/>
                  <a:pt x="927" y="32666"/>
                </a:cubicBezTo>
                <a:close/>
                <a:moveTo>
                  <a:pt x="2040" y="34297"/>
                </a:moveTo>
                <a:cubicBezTo>
                  <a:pt x="1980" y="34297"/>
                  <a:pt x="1920" y="34318"/>
                  <a:pt x="1871" y="34359"/>
                </a:cubicBezTo>
                <a:cubicBezTo>
                  <a:pt x="1770" y="34454"/>
                  <a:pt x="1764" y="34608"/>
                  <a:pt x="1852" y="34714"/>
                </a:cubicBezTo>
                <a:cubicBezTo>
                  <a:pt x="2005" y="34880"/>
                  <a:pt x="2166" y="35039"/>
                  <a:pt x="2332" y="35200"/>
                </a:cubicBezTo>
                <a:cubicBezTo>
                  <a:pt x="2377" y="35245"/>
                  <a:pt x="2436" y="35267"/>
                  <a:pt x="2497" y="35267"/>
                </a:cubicBezTo>
                <a:cubicBezTo>
                  <a:pt x="2563" y="35267"/>
                  <a:pt x="2631" y="35240"/>
                  <a:pt x="2680" y="35188"/>
                </a:cubicBezTo>
                <a:cubicBezTo>
                  <a:pt x="2775" y="35087"/>
                  <a:pt x="2769" y="34933"/>
                  <a:pt x="2668" y="34839"/>
                </a:cubicBezTo>
                <a:cubicBezTo>
                  <a:pt x="2515" y="34691"/>
                  <a:pt x="2367" y="34537"/>
                  <a:pt x="2225" y="34378"/>
                </a:cubicBezTo>
                <a:cubicBezTo>
                  <a:pt x="2175" y="34324"/>
                  <a:pt x="2108" y="34297"/>
                  <a:pt x="2040" y="34297"/>
                </a:cubicBezTo>
                <a:close/>
                <a:moveTo>
                  <a:pt x="3525" y="35607"/>
                </a:moveTo>
                <a:cubicBezTo>
                  <a:pt x="3447" y="35607"/>
                  <a:pt x="3370" y="35645"/>
                  <a:pt x="3319" y="35714"/>
                </a:cubicBezTo>
                <a:cubicBezTo>
                  <a:pt x="3242" y="35820"/>
                  <a:pt x="3266" y="35980"/>
                  <a:pt x="3378" y="36057"/>
                </a:cubicBezTo>
                <a:cubicBezTo>
                  <a:pt x="3561" y="36188"/>
                  <a:pt x="3752" y="36311"/>
                  <a:pt x="3941" y="36436"/>
                </a:cubicBezTo>
                <a:cubicBezTo>
                  <a:pt x="3981" y="36461"/>
                  <a:pt x="4026" y="36473"/>
                  <a:pt x="4070" y="36473"/>
                </a:cubicBezTo>
                <a:cubicBezTo>
                  <a:pt x="4152" y="36473"/>
                  <a:pt x="4233" y="36430"/>
                  <a:pt x="4284" y="36352"/>
                </a:cubicBezTo>
                <a:cubicBezTo>
                  <a:pt x="4355" y="36240"/>
                  <a:pt x="4320" y="36087"/>
                  <a:pt x="4206" y="36016"/>
                </a:cubicBezTo>
                <a:cubicBezTo>
                  <a:pt x="4023" y="35898"/>
                  <a:pt x="3840" y="35779"/>
                  <a:pt x="3668" y="35655"/>
                </a:cubicBezTo>
                <a:cubicBezTo>
                  <a:pt x="3624" y="35623"/>
                  <a:pt x="3574" y="35607"/>
                  <a:pt x="3525" y="35607"/>
                </a:cubicBezTo>
                <a:close/>
                <a:moveTo>
                  <a:pt x="5226" y="36621"/>
                </a:moveTo>
                <a:cubicBezTo>
                  <a:pt x="5136" y="36621"/>
                  <a:pt x="5048" y="36673"/>
                  <a:pt x="5005" y="36761"/>
                </a:cubicBezTo>
                <a:cubicBezTo>
                  <a:pt x="4946" y="36879"/>
                  <a:pt x="4994" y="37027"/>
                  <a:pt x="5118" y="37092"/>
                </a:cubicBezTo>
                <a:cubicBezTo>
                  <a:pt x="5319" y="37193"/>
                  <a:pt x="5526" y="37288"/>
                  <a:pt x="5727" y="37376"/>
                </a:cubicBezTo>
                <a:cubicBezTo>
                  <a:pt x="5759" y="37390"/>
                  <a:pt x="5794" y="37397"/>
                  <a:pt x="5827" y="37397"/>
                </a:cubicBezTo>
                <a:cubicBezTo>
                  <a:pt x="5922" y="37397"/>
                  <a:pt x="6013" y="37344"/>
                  <a:pt x="6052" y="37253"/>
                </a:cubicBezTo>
                <a:cubicBezTo>
                  <a:pt x="6111" y="37128"/>
                  <a:pt x="6052" y="36980"/>
                  <a:pt x="5928" y="36920"/>
                </a:cubicBezTo>
                <a:cubicBezTo>
                  <a:pt x="5732" y="36838"/>
                  <a:pt x="5532" y="36743"/>
                  <a:pt x="5336" y="36649"/>
                </a:cubicBezTo>
                <a:cubicBezTo>
                  <a:pt x="5302" y="36630"/>
                  <a:pt x="5264" y="36621"/>
                  <a:pt x="5226" y="36621"/>
                </a:cubicBezTo>
                <a:close/>
                <a:moveTo>
                  <a:pt x="7062" y="37391"/>
                </a:moveTo>
                <a:cubicBezTo>
                  <a:pt x="6962" y="37391"/>
                  <a:pt x="6865" y="37457"/>
                  <a:pt x="6827" y="37559"/>
                </a:cubicBezTo>
                <a:cubicBezTo>
                  <a:pt x="6780" y="37684"/>
                  <a:pt x="6845" y="37826"/>
                  <a:pt x="6975" y="37873"/>
                </a:cubicBezTo>
                <a:cubicBezTo>
                  <a:pt x="7188" y="37950"/>
                  <a:pt x="7401" y="38021"/>
                  <a:pt x="7614" y="38092"/>
                </a:cubicBezTo>
                <a:cubicBezTo>
                  <a:pt x="7638" y="38100"/>
                  <a:pt x="7662" y="38103"/>
                  <a:pt x="7687" y="38103"/>
                </a:cubicBezTo>
                <a:cubicBezTo>
                  <a:pt x="7792" y="38103"/>
                  <a:pt x="7888" y="38032"/>
                  <a:pt x="7922" y="37927"/>
                </a:cubicBezTo>
                <a:cubicBezTo>
                  <a:pt x="7963" y="37796"/>
                  <a:pt x="7892" y="37660"/>
                  <a:pt x="7763" y="37619"/>
                </a:cubicBezTo>
                <a:cubicBezTo>
                  <a:pt x="7555" y="37548"/>
                  <a:pt x="7348" y="37483"/>
                  <a:pt x="7141" y="37406"/>
                </a:cubicBezTo>
                <a:cubicBezTo>
                  <a:pt x="7115" y="37396"/>
                  <a:pt x="7088" y="37391"/>
                  <a:pt x="7062" y="37391"/>
                </a:cubicBezTo>
                <a:close/>
                <a:moveTo>
                  <a:pt x="8961" y="37971"/>
                </a:moveTo>
                <a:cubicBezTo>
                  <a:pt x="8852" y="37971"/>
                  <a:pt x="8751" y="38048"/>
                  <a:pt x="8721" y="38157"/>
                </a:cubicBezTo>
                <a:cubicBezTo>
                  <a:pt x="8685" y="38293"/>
                  <a:pt x="8768" y="38424"/>
                  <a:pt x="8898" y="38459"/>
                </a:cubicBezTo>
                <a:cubicBezTo>
                  <a:pt x="9123" y="38518"/>
                  <a:pt x="9336" y="38572"/>
                  <a:pt x="9549" y="38618"/>
                </a:cubicBezTo>
                <a:cubicBezTo>
                  <a:pt x="9567" y="38623"/>
                  <a:pt x="9586" y="38625"/>
                  <a:pt x="9604" y="38625"/>
                </a:cubicBezTo>
                <a:cubicBezTo>
                  <a:pt x="9719" y="38625"/>
                  <a:pt x="9819" y="38547"/>
                  <a:pt x="9850" y="38430"/>
                </a:cubicBezTo>
                <a:cubicBezTo>
                  <a:pt x="9879" y="38299"/>
                  <a:pt x="9797" y="38163"/>
                  <a:pt x="9661" y="38134"/>
                </a:cubicBezTo>
                <a:cubicBezTo>
                  <a:pt x="9454" y="38086"/>
                  <a:pt x="9241" y="38033"/>
                  <a:pt x="9022" y="37980"/>
                </a:cubicBezTo>
                <a:cubicBezTo>
                  <a:pt x="9002" y="37974"/>
                  <a:pt x="8981" y="37971"/>
                  <a:pt x="8961" y="37971"/>
                </a:cubicBezTo>
                <a:close/>
                <a:moveTo>
                  <a:pt x="10906" y="38390"/>
                </a:moveTo>
                <a:cubicBezTo>
                  <a:pt x="10788" y="38390"/>
                  <a:pt x="10682" y="38474"/>
                  <a:pt x="10660" y="38596"/>
                </a:cubicBezTo>
                <a:cubicBezTo>
                  <a:pt x="10638" y="38731"/>
                  <a:pt x="10726" y="38861"/>
                  <a:pt x="10862" y="38885"/>
                </a:cubicBezTo>
                <a:cubicBezTo>
                  <a:pt x="11092" y="38927"/>
                  <a:pt x="11318" y="38962"/>
                  <a:pt x="11525" y="38992"/>
                </a:cubicBezTo>
                <a:cubicBezTo>
                  <a:pt x="11539" y="38994"/>
                  <a:pt x="11552" y="38995"/>
                  <a:pt x="11565" y="38995"/>
                </a:cubicBezTo>
                <a:cubicBezTo>
                  <a:pt x="11684" y="38995"/>
                  <a:pt x="11787" y="38907"/>
                  <a:pt x="11809" y="38785"/>
                </a:cubicBezTo>
                <a:cubicBezTo>
                  <a:pt x="11826" y="38648"/>
                  <a:pt x="11731" y="38525"/>
                  <a:pt x="11602" y="38501"/>
                </a:cubicBezTo>
                <a:cubicBezTo>
                  <a:pt x="11394" y="38471"/>
                  <a:pt x="11176" y="38435"/>
                  <a:pt x="10950" y="38394"/>
                </a:cubicBezTo>
                <a:cubicBezTo>
                  <a:pt x="10935" y="38391"/>
                  <a:pt x="10920" y="38390"/>
                  <a:pt x="10906" y="38390"/>
                </a:cubicBezTo>
                <a:close/>
                <a:moveTo>
                  <a:pt x="12879" y="38666"/>
                </a:moveTo>
                <a:cubicBezTo>
                  <a:pt x="12754" y="38666"/>
                  <a:pt x="12647" y="38763"/>
                  <a:pt x="12631" y="38891"/>
                </a:cubicBezTo>
                <a:cubicBezTo>
                  <a:pt x="12618" y="39027"/>
                  <a:pt x="12719" y="39145"/>
                  <a:pt x="12855" y="39164"/>
                </a:cubicBezTo>
                <a:cubicBezTo>
                  <a:pt x="13251" y="39199"/>
                  <a:pt x="13477" y="39210"/>
                  <a:pt x="13483" y="39210"/>
                </a:cubicBezTo>
                <a:cubicBezTo>
                  <a:pt x="13487" y="39211"/>
                  <a:pt x="13490" y="39211"/>
                  <a:pt x="13494" y="39211"/>
                </a:cubicBezTo>
                <a:cubicBezTo>
                  <a:pt x="13625" y="39211"/>
                  <a:pt x="13732" y="39112"/>
                  <a:pt x="13743" y="38973"/>
                </a:cubicBezTo>
                <a:cubicBezTo>
                  <a:pt x="13748" y="38837"/>
                  <a:pt x="13642" y="38725"/>
                  <a:pt x="13506" y="38714"/>
                </a:cubicBezTo>
                <a:cubicBezTo>
                  <a:pt x="13506" y="38714"/>
                  <a:pt x="13453" y="38714"/>
                  <a:pt x="13352" y="38708"/>
                </a:cubicBezTo>
                <a:cubicBezTo>
                  <a:pt x="13246" y="38695"/>
                  <a:pt x="13098" y="38684"/>
                  <a:pt x="12902" y="38667"/>
                </a:cubicBezTo>
                <a:cubicBezTo>
                  <a:pt x="12894" y="38666"/>
                  <a:pt x="12887" y="38666"/>
                  <a:pt x="12879" y="386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79"/>
          <p:cNvSpPr/>
          <p:nvPr/>
        </p:nvSpPr>
        <p:spPr>
          <a:xfrm>
            <a:off x="1091925" y="1460288"/>
            <a:ext cx="385450" cy="1068950"/>
          </a:xfrm>
          <a:custGeom>
            <a:avLst/>
            <a:gdLst/>
            <a:ahLst/>
            <a:cxnLst/>
            <a:rect l="l" t="t" r="r" b="b"/>
            <a:pathLst>
              <a:path w="15418" h="42758" extrusionOk="0">
                <a:moveTo>
                  <a:pt x="6207" y="1"/>
                </a:moveTo>
                <a:cubicBezTo>
                  <a:pt x="6087" y="1"/>
                  <a:pt x="5979" y="88"/>
                  <a:pt x="5958" y="206"/>
                </a:cubicBezTo>
                <a:cubicBezTo>
                  <a:pt x="5922" y="424"/>
                  <a:pt x="5881" y="643"/>
                  <a:pt x="5845" y="863"/>
                </a:cubicBezTo>
                <a:cubicBezTo>
                  <a:pt x="5821" y="998"/>
                  <a:pt x="5911" y="1123"/>
                  <a:pt x="6047" y="1147"/>
                </a:cubicBezTo>
                <a:cubicBezTo>
                  <a:pt x="6062" y="1149"/>
                  <a:pt x="6076" y="1151"/>
                  <a:pt x="6090" y="1151"/>
                </a:cubicBezTo>
                <a:cubicBezTo>
                  <a:pt x="6210" y="1151"/>
                  <a:pt x="6315" y="1067"/>
                  <a:pt x="6337" y="945"/>
                </a:cubicBezTo>
                <a:cubicBezTo>
                  <a:pt x="6372" y="732"/>
                  <a:pt x="6408" y="514"/>
                  <a:pt x="6449" y="295"/>
                </a:cubicBezTo>
                <a:cubicBezTo>
                  <a:pt x="6473" y="159"/>
                  <a:pt x="6378" y="28"/>
                  <a:pt x="6247" y="4"/>
                </a:cubicBezTo>
                <a:cubicBezTo>
                  <a:pt x="6234" y="2"/>
                  <a:pt x="6220" y="1"/>
                  <a:pt x="6207" y="1"/>
                </a:cubicBezTo>
                <a:close/>
                <a:moveTo>
                  <a:pt x="5864" y="1960"/>
                </a:moveTo>
                <a:cubicBezTo>
                  <a:pt x="5748" y="1960"/>
                  <a:pt x="5642" y="2048"/>
                  <a:pt x="5621" y="2164"/>
                </a:cubicBezTo>
                <a:cubicBezTo>
                  <a:pt x="5586" y="2382"/>
                  <a:pt x="5550" y="2602"/>
                  <a:pt x="5509" y="2821"/>
                </a:cubicBezTo>
                <a:cubicBezTo>
                  <a:pt x="5491" y="2957"/>
                  <a:pt x="5580" y="3081"/>
                  <a:pt x="5715" y="3105"/>
                </a:cubicBezTo>
                <a:cubicBezTo>
                  <a:pt x="5729" y="3107"/>
                  <a:pt x="5742" y="3108"/>
                  <a:pt x="5756" y="3108"/>
                </a:cubicBezTo>
                <a:cubicBezTo>
                  <a:pt x="5875" y="3108"/>
                  <a:pt x="5978" y="3021"/>
                  <a:pt x="5999" y="2903"/>
                </a:cubicBezTo>
                <a:cubicBezTo>
                  <a:pt x="6034" y="2685"/>
                  <a:pt x="6070" y="2466"/>
                  <a:pt x="6112" y="2247"/>
                </a:cubicBezTo>
                <a:cubicBezTo>
                  <a:pt x="6135" y="2117"/>
                  <a:pt x="6041" y="1986"/>
                  <a:pt x="5905" y="1963"/>
                </a:cubicBezTo>
                <a:cubicBezTo>
                  <a:pt x="5891" y="1961"/>
                  <a:pt x="5878" y="1960"/>
                  <a:pt x="5864" y="1960"/>
                </a:cubicBezTo>
                <a:close/>
                <a:moveTo>
                  <a:pt x="5550" y="3919"/>
                </a:moveTo>
                <a:cubicBezTo>
                  <a:pt x="5427" y="3919"/>
                  <a:pt x="5317" y="4004"/>
                  <a:pt x="5302" y="4128"/>
                </a:cubicBezTo>
                <a:cubicBezTo>
                  <a:pt x="5266" y="4347"/>
                  <a:pt x="5231" y="4566"/>
                  <a:pt x="5201" y="4784"/>
                </a:cubicBezTo>
                <a:cubicBezTo>
                  <a:pt x="5177" y="4921"/>
                  <a:pt x="5272" y="5044"/>
                  <a:pt x="5408" y="5068"/>
                </a:cubicBezTo>
                <a:cubicBezTo>
                  <a:pt x="5420" y="5070"/>
                  <a:pt x="5431" y="5071"/>
                  <a:pt x="5442" y="5071"/>
                </a:cubicBezTo>
                <a:cubicBezTo>
                  <a:pt x="5564" y="5071"/>
                  <a:pt x="5670" y="4980"/>
                  <a:pt x="5692" y="4855"/>
                </a:cubicBezTo>
                <a:cubicBezTo>
                  <a:pt x="5722" y="4642"/>
                  <a:pt x="5757" y="4424"/>
                  <a:pt x="5786" y="4205"/>
                </a:cubicBezTo>
                <a:cubicBezTo>
                  <a:pt x="5810" y="4069"/>
                  <a:pt x="5715" y="3944"/>
                  <a:pt x="5586" y="3921"/>
                </a:cubicBezTo>
                <a:cubicBezTo>
                  <a:pt x="5574" y="3920"/>
                  <a:pt x="5562" y="3919"/>
                  <a:pt x="5550" y="3919"/>
                </a:cubicBezTo>
                <a:close/>
                <a:moveTo>
                  <a:pt x="5257" y="5883"/>
                </a:moveTo>
                <a:cubicBezTo>
                  <a:pt x="5135" y="5883"/>
                  <a:pt x="5028" y="5972"/>
                  <a:pt x="5012" y="6098"/>
                </a:cubicBezTo>
                <a:cubicBezTo>
                  <a:pt x="4982" y="6322"/>
                  <a:pt x="4958" y="6542"/>
                  <a:pt x="4928" y="6761"/>
                </a:cubicBezTo>
                <a:cubicBezTo>
                  <a:pt x="4917" y="6897"/>
                  <a:pt x="5012" y="7021"/>
                  <a:pt x="5147" y="7032"/>
                </a:cubicBezTo>
                <a:cubicBezTo>
                  <a:pt x="5158" y="7033"/>
                  <a:pt x="5170" y="7034"/>
                  <a:pt x="5181" y="7034"/>
                </a:cubicBezTo>
                <a:cubicBezTo>
                  <a:pt x="5303" y="7034"/>
                  <a:pt x="5410" y="6944"/>
                  <a:pt x="5425" y="6819"/>
                </a:cubicBezTo>
                <a:cubicBezTo>
                  <a:pt x="5449" y="6600"/>
                  <a:pt x="5474" y="6382"/>
                  <a:pt x="5502" y="6163"/>
                </a:cubicBezTo>
                <a:cubicBezTo>
                  <a:pt x="5520" y="6027"/>
                  <a:pt x="5425" y="5903"/>
                  <a:pt x="5289" y="5885"/>
                </a:cubicBezTo>
                <a:cubicBezTo>
                  <a:pt x="5278" y="5883"/>
                  <a:pt x="5268" y="5883"/>
                  <a:pt x="5257" y="5883"/>
                </a:cubicBezTo>
                <a:close/>
                <a:moveTo>
                  <a:pt x="5040" y="7860"/>
                </a:moveTo>
                <a:cubicBezTo>
                  <a:pt x="4909" y="7860"/>
                  <a:pt x="4804" y="7957"/>
                  <a:pt x="4792" y="8085"/>
                </a:cubicBezTo>
                <a:cubicBezTo>
                  <a:pt x="4775" y="8310"/>
                  <a:pt x="4757" y="8530"/>
                  <a:pt x="4745" y="8748"/>
                </a:cubicBezTo>
                <a:cubicBezTo>
                  <a:pt x="4734" y="8885"/>
                  <a:pt x="4840" y="9003"/>
                  <a:pt x="4977" y="9014"/>
                </a:cubicBezTo>
                <a:cubicBezTo>
                  <a:pt x="4980" y="9014"/>
                  <a:pt x="4984" y="9014"/>
                  <a:pt x="4988" y="9014"/>
                </a:cubicBezTo>
                <a:cubicBezTo>
                  <a:pt x="5118" y="9014"/>
                  <a:pt x="5231" y="8917"/>
                  <a:pt x="5236" y="8784"/>
                </a:cubicBezTo>
                <a:cubicBezTo>
                  <a:pt x="5253" y="8565"/>
                  <a:pt x="5272" y="8345"/>
                  <a:pt x="5289" y="8127"/>
                </a:cubicBezTo>
                <a:cubicBezTo>
                  <a:pt x="5302" y="7990"/>
                  <a:pt x="5201" y="7867"/>
                  <a:pt x="5065" y="7861"/>
                </a:cubicBezTo>
                <a:cubicBezTo>
                  <a:pt x="5056" y="7860"/>
                  <a:pt x="5048" y="7860"/>
                  <a:pt x="5040" y="7860"/>
                </a:cubicBezTo>
                <a:close/>
                <a:moveTo>
                  <a:pt x="4941" y="9836"/>
                </a:moveTo>
                <a:cubicBezTo>
                  <a:pt x="4805" y="9836"/>
                  <a:pt x="4693" y="9950"/>
                  <a:pt x="4693" y="10084"/>
                </a:cubicBezTo>
                <a:cubicBezTo>
                  <a:pt x="4686" y="10168"/>
                  <a:pt x="4686" y="10251"/>
                  <a:pt x="4686" y="10333"/>
                </a:cubicBezTo>
                <a:cubicBezTo>
                  <a:pt x="4686" y="10475"/>
                  <a:pt x="4693" y="10617"/>
                  <a:pt x="4693" y="10753"/>
                </a:cubicBezTo>
                <a:cubicBezTo>
                  <a:pt x="4698" y="10886"/>
                  <a:pt x="4805" y="10996"/>
                  <a:pt x="4937" y="10996"/>
                </a:cubicBezTo>
                <a:cubicBezTo>
                  <a:pt x="4940" y="10996"/>
                  <a:pt x="4943" y="10996"/>
                  <a:pt x="4947" y="10996"/>
                </a:cubicBezTo>
                <a:cubicBezTo>
                  <a:pt x="5083" y="10996"/>
                  <a:pt x="5190" y="10878"/>
                  <a:pt x="5190" y="10742"/>
                </a:cubicBezTo>
                <a:cubicBezTo>
                  <a:pt x="5182" y="10605"/>
                  <a:pt x="5182" y="10469"/>
                  <a:pt x="5182" y="10333"/>
                </a:cubicBezTo>
                <a:lnTo>
                  <a:pt x="5182" y="10092"/>
                </a:lnTo>
                <a:cubicBezTo>
                  <a:pt x="5190" y="9955"/>
                  <a:pt x="5076" y="9843"/>
                  <a:pt x="4941" y="9836"/>
                </a:cubicBezTo>
                <a:close/>
                <a:moveTo>
                  <a:pt x="5029" y="11822"/>
                </a:moveTo>
                <a:cubicBezTo>
                  <a:pt x="5019" y="11822"/>
                  <a:pt x="5009" y="11822"/>
                  <a:pt x="4999" y="11824"/>
                </a:cubicBezTo>
                <a:cubicBezTo>
                  <a:pt x="4863" y="11836"/>
                  <a:pt x="4764" y="11960"/>
                  <a:pt x="4781" y="12096"/>
                </a:cubicBezTo>
                <a:cubicBezTo>
                  <a:pt x="4805" y="12328"/>
                  <a:pt x="4835" y="12546"/>
                  <a:pt x="4876" y="12765"/>
                </a:cubicBezTo>
                <a:cubicBezTo>
                  <a:pt x="4897" y="12890"/>
                  <a:pt x="5003" y="12974"/>
                  <a:pt x="5126" y="12974"/>
                </a:cubicBezTo>
                <a:cubicBezTo>
                  <a:pt x="5137" y="12974"/>
                  <a:pt x="5148" y="12974"/>
                  <a:pt x="5160" y="12972"/>
                </a:cubicBezTo>
                <a:cubicBezTo>
                  <a:pt x="5296" y="12948"/>
                  <a:pt x="5384" y="12818"/>
                  <a:pt x="5360" y="12683"/>
                </a:cubicBezTo>
                <a:cubicBezTo>
                  <a:pt x="5324" y="12475"/>
                  <a:pt x="5296" y="12262"/>
                  <a:pt x="5272" y="12044"/>
                </a:cubicBezTo>
                <a:cubicBezTo>
                  <a:pt x="5261" y="11918"/>
                  <a:pt x="5154" y="11822"/>
                  <a:pt x="5029" y="11822"/>
                </a:cubicBezTo>
                <a:close/>
                <a:moveTo>
                  <a:pt x="5430" y="13758"/>
                </a:moveTo>
                <a:cubicBezTo>
                  <a:pt x="5405" y="13758"/>
                  <a:pt x="5379" y="13762"/>
                  <a:pt x="5354" y="13770"/>
                </a:cubicBezTo>
                <a:cubicBezTo>
                  <a:pt x="5225" y="13818"/>
                  <a:pt x="5154" y="13953"/>
                  <a:pt x="5195" y="14084"/>
                </a:cubicBezTo>
                <a:cubicBezTo>
                  <a:pt x="5272" y="14308"/>
                  <a:pt x="5349" y="14521"/>
                  <a:pt x="5444" y="14729"/>
                </a:cubicBezTo>
                <a:cubicBezTo>
                  <a:pt x="5483" y="14821"/>
                  <a:pt x="5573" y="14874"/>
                  <a:pt x="5669" y="14874"/>
                </a:cubicBezTo>
                <a:cubicBezTo>
                  <a:pt x="5702" y="14874"/>
                  <a:pt x="5736" y="14867"/>
                  <a:pt x="5769" y="14853"/>
                </a:cubicBezTo>
                <a:cubicBezTo>
                  <a:pt x="5892" y="14800"/>
                  <a:pt x="5952" y="14652"/>
                  <a:pt x="5899" y="14528"/>
                </a:cubicBezTo>
                <a:cubicBezTo>
                  <a:pt x="5810" y="14332"/>
                  <a:pt x="5739" y="14138"/>
                  <a:pt x="5668" y="13931"/>
                </a:cubicBezTo>
                <a:cubicBezTo>
                  <a:pt x="5635" y="13825"/>
                  <a:pt x="5536" y="13758"/>
                  <a:pt x="5430" y="13758"/>
                </a:cubicBezTo>
                <a:close/>
                <a:moveTo>
                  <a:pt x="7860" y="14520"/>
                </a:moveTo>
                <a:cubicBezTo>
                  <a:pt x="7853" y="14520"/>
                  <a:pt x="7846" y="14521"/>
                  <a:pt x="7839" y="14521"/>
                </a:cubicBezTo>
                <a:cubicBezTo>
                  <a:pt x="7615" y="14545"/>
                  <a:pt x="7383" y="14592"/>
                  <a:pt x="7147" y="14670"/>
                </a:cubicBezTo>
                <a:cubicBezTo>
                  <a:pt x="7017" y="14711"/>
                  <a:pt x="6946" y="14853"/>
                  <a:pt x="6987" y="14983"/>
                </a:cubicBezTo>
                <a:cubicBezTo>
                  <a:pt x="7020" y="15088"/>
                  <a:pt x="7116" y="15155"/>
                  <a:pt x="7220" y="15155"/>
                </a:cubicBezTo>
                <a:cubicBezTo>
                  <a:pt x="7245" y="15155"/>
                  <a:pt x="7270" y="15151"/>
                  <a:pt x="7295" y="15143"/>
                </a:cubicBezTo>
                <a:cubicBezTo>
                  <a:pt x="7502" y="15078"/>
                  <a:pt x="7703" y="15037"/>
                  <a:pt x="7893" y="15018"/>
                </a:cubicBezTo>
                <a:cubicBezTo>
                  <a:pt x="8029" y="15001"/>
                  <a:pt x="8128" y="14883"/>
                  <a:pt x="8111" y="14747"/>
                </a:cubicBezTo>
                <a:cubicBezTo>
                  <a:pt x="8101" y="14618"/>
                  <a:pt x="7988" y="14520"/>
                  <a:pt x="7860" y="14520"/>
                </a:cubicBezTo>
                <a:close/>
                <a:moveTo>
                  <a:pt x="9168" y="14701"/>
                </a:moveTo>
                <a:cubicBezTo>
                  <a:pt x="9068" y="14701"/>
                  <a:pt x="8975" y="14759"/>
                  <a:pt x="8934" y="14859"/>
                </a:cubicBezTo>
                <a:cubicBezTo>
                  <a:pt x="8881" y="14983"/>
                  <a:pt x="8945" y="15132"/>
                  <a:pt x="9070" y="15179"/>
                </a:cubicBezTo>
                <a:cubicBezTo>
                  <a:pt x="9259" y="15255"/>
                  <a:pt x="9436" y="15356"/>
                  <a:pt x="9597" y="15474"/>
                </a:cubicBezTo>
                <a:cubicBezTo>
                  <a:pt x="9641" y="15504"/>
                  <a:pt x="9691" y="15519"/>
                  <a:pt x="9741" y="15519"/>
                </a:cubicBezTo>
                <a:cubicBezTo>
                  <a:pt x="9819" y="15519"/>
                  <a:pt x="9895" y="15484"/>
                  <a:pt x="9946" y="15416"/>
                </a:cubicBezTo>
                <a:cubicBezTo>
                  <a:pt x="10022" y="15302"/>
                  <a:pt x="9998" y="15149"/>
                  <a:pt x="9886" y="15072"/>
                </a:cubicBezTo>
                <a:cubicBezTo>
                  <a:pt x="9697" y="14930"/>
                  <a:pt x="9490" y="14812"/>
                  <a:pt x="9259" y="14717"/>
                </a:cubicBezTo>
                <a:cubicBezTo>
                  <a:pt x="9229" y="14706"/>
                  <a:pt x="9198" y="14701"/>
                  <a:pt x="9168" y="14701"/>
                </a:cubicBezTo>
                <a:close/>
                <a:moveTo>
                  <a:pt x="6043" y="15260"/>
                </a:moveTo>
                <a:cubicBezTo>
                  <a:pt x="5995" y="15260"/>
                  <a:pt x="5947" y="15273"/>
                  <a:pt x="5905" y="15302"/>
                </a:cubicBezTo>
                <a:cubicBezTo>
                  <a:pt x="5728" y="15427"/>
                  <a:pt x="5550" y="15569"/>
                  <a:pt x="5367" y="15728"/>
                </a:cubicBezTo>
                <a:cubicBezTo>
                  <a:pt x="5261" y="15817"/>
                  <a:pt x="5253" y="15976"/>
                  <a:pt x="5343" y="16077"/>
                </a:cubicBezTo>
                <a:cubicBezTo>
                  <a:pt x="5391" y="16135"/>
                  <a:pt x="5459" y="16166"/>
                  <a:pt x="5528" y="16166"/>
                </a:cubicBezTo>
                <a:cubicBezTo>
                  <a:pt x="5585" y="16166"/>
                  <a:pt x="5644" y="16145"/>
                  <a:pt x="5692" y="16101"/>
                </a:cubicBezTo>
                <a:cubicBezTo>
                  <a:pt x="5825" y="15987"/>
                  <a:pt x="5955" y="15883"/>
                  <a:pt x="6081" y="15789"/>
                </a:cubicBezTo>
                <a:lnTo>
                  <a:pt x="6081" y="15789"/>
                </a:lnTo>
                <a:cubicBezTo>
                  <a:pt x="6085" y="15834"/>
                  <a:pt x="6100" y="15879"/>
                  <a:pt x="6129" y="15918"/>
                </a:cubicBezTo>
                <a:cubicBezTo>
                  <a:pt x="6266" y="16101"/>
                  <a:pt x="6413" y="16279"/>
                  <a:pt x="6574" y="16451"/>
                </a:cubicBezTo>
                <a:cubicBezTo>
                  <a:pt x="6622" y="16499"/>
                  <a:pt x="6687" y="16524"/>
                  <a:pt x="6752" y="16524"/>
                </a:cubicBezTo>
                <a:cubicBezTo>
                  <a:pt x="6813" y="16524"/>
                  <a:pt x="6874" y="16502"/>
                  <a:pt x="6922" y="16456"/>
                </a:cubicBezTo>
                <a:cubicBezTo>
                  <a:pt x="7022" y="16361"/>
                  <a:pt x="7022" y="16208"/>
                  <a:pt x="6934" y="16107"/>
                </a:cubicBezTo>
                <a:cubicBezTo>
                  <a:pt x="6787" y="15954"/>
                  <a:pt x="6651" y="15793"/>
                  <a:pt x="6526" y="15622"/>
                </a:cubicBezTo>
                <a:cubicBezTo>
                  <a:pt x="6476" y="15557"/>
                  <a:pt x="6401" y="15524"/>
                  <a:pt x="6324" y="15524"/>
                </a:cubicBezTo>
                <a:cubicBezTo>
                  <a:pt x="6315" y="15524"/>
                  <a:pt x="6305" y="15524"/>
                  <a:pt x="6296" y="15525"/>
                </a:cubicBezTo>
                <a:lnTo>
                  <a:pt x="6296" y="15525"/>
                </a:lnTo>
                <a:cubicBezTo>
                  <a:pt x="6301" y="15470"/>
                  <a:pt x="6288" y="15414"/>
                  <a:pt x="6254" y="15367"/>
                </a:cubicBezTo>
                <a:cubicBezTo>
                  <a:pt x="6202" y="15297"/>
                  <a:pt x="6123" y="15260"/>
                  <a:pt x="6043" y="15260"/>
                </a:cubicBezTo>
                <a:close/>
                <a:moveTo>
                  <a:pt x="10596" y="16014"/>
                </a:moveTo>
                <a:cubicBezTo>
                  <a:pt x="10559" y="16014"/>
                  <a:pt x="10520" y="16023"/>
                  <a:pt x="10484" y="16042"/>
                </a:cubicBezTo>
                <a:cubicBezTo>
                  <a:pt x="10365" y="16107"/>
                  <a:pt x="10318" y="16255"/>
                  <a:pt x="10377" y="16374"/>
                </a:cubicBezTo>
                <a:cubicBezTo>
                  <a:pt x="10478" y="16569"/>
                  <a:pt x="10536" y="16757"/>
                  <a:pt x="10566" y="16923"/>
                </a:cubicBezTo>
                <a:cubicBezTo>
                  <a:pt x="10583" y="17046"/>
                  <a:pt x="10688" y="17135"/>
                  <a:pt x="10804" y="17135"/>
                </a:cubicBezTo>
                <a:cubicBezTo>
                  <a:pt x="10817" y="17135"/>
                  <a:pt x="10831" y="17133"/>
                  <a:pt x="10845" y="17131"/>
                </a:cubicBezTo>
                <a:cubicBezTo>
                  <a:pt x="10981" y="17112"/>
                  <a:pt x="11075" y="16989"/>
                  <a:pt x="11052" y="16852"/>
                </a:cubicBezTo>
                <a:cubicBezTo>
                  <a:pt x="11016" y="16622"/>
                  <a:pt x="10940" y="16385"/>
                  <a:pt x="10820" y="16148"/>
                </a:cubicBezTo>
                <a:cubicBezTo>
                  <a:pt x="10774" y="16065"/>
                  <a:pt x="10687" y="16014"/>
                  <a:pt x="10596" y="16014"/>
                </a:cubicBezTo>
                <a:close/>
                <a:moveTo>
                  <a:pt x="4602" y="16616"/>
                </a:moveTo>
                <a:cubicBezTo>
                  <a:pt x="4532" y="16616"/>
                  <a:pt x="4463" y="16644"/>
                  <a:pt x="4414" y="16699"/>
                </a:cubicBezTo>
                <a:cubicBezTo>
                  <a:pt x="4278" y="16864"/>
                  <a:pt x="4136" y="17041"/>
                  <a:pt x="3994" y="17232"/>
                </a:cubicBezTo>
                <a:cubicBezTo>
                  <a:pt x="3912" y="17338"/>
                  <a:pt x="3934" y="17491"/>
                  <a:pt x="4041" y="17574"/>
                </a:cubicBezTo>
                <a:cubicBezTo>
                  <a:pt x="4088" y="17609"/>
                  <a:pt x="4142" y="17626"/>
                  <a:pt x="4195" y="17626"/>
                </a:cubicBezTo>
                <a:cubicBezTo>
                  <a:pt x="4270" y="17626"/>
                  <a:pt x="4342" y="17592"/>
                  <a:pt x="4390" y="17527"/>
                </a:cubicBezTo>
                <a:cubicBezTo>
                  <a:pt x="4527" y="17349"/>
                  <a:pt x="4663" y="17178"/>
                  <a:pt x="4792" y="17024"/>
                </a:cubicBezTo>
                <a:cubicBezTo>
                  <a:pt x="4881" y="16918"/>
                  <a:pt x="4870" y="16764"/>
                  <a:pt x="4764" y="16675"/>
                </a:cubicBezTo>
                <a:cubicBezTo>
                  <a:pt x="4718" y="16635"/>
                  <a:pt x="4660" y="16616"/>
                  <a:pt x="4602" y="16616"/>
                </a:cubicBezTo>
                <a:close/>
                <a:moveTo>
                  <a:pt x="7765" y="16874"/>
                </a:moveTo>
                <a:cubicBezTo>
                  <a:pt x="7684" y="16874"/>
                  <a:pt x="7604" y="16912"/>
                  <a:pt x="7555" y="16983"/>
                </a:cubicBezTo>
                <a:cubicBezTo>
                  <a:pt x="7484" y="17101"/>
                  <a:pt x="7514" y="17254"/>
                  <a:pt x="7626" y="17332"/>
                </a:cubicBezTo>
                <a:cubicBezTo>
                  <a:pt x="7816" y="17450"/>
                  <a:pt x="8016" y="17568"/>
                  <a:pt x="8224" y="17675"/>
                </a:cubicBezTo>
                <a:cubicBezTo>
                  <a:pt x="8260" y="17694"/>
                  <a:pt x="8299" y="17704"/>
                  <a:pt x="8338" y="17704"/>
                </a:cubicBezTo>
                <a:cubicBezTo>
                  <a:pt x="8427" y="17704"/>
                  <a:pt x="8514" y="17655"/>
                  <a:pt x="8554" y="17568"/>
                </a:cubicBezTo>
                <a:cubicBezTo>
                  <a:pt x="8620" y="17450"/>
                  <a:pt x="8573" y="17297"/>
                  <a:pt x="8448" y="17237"/>
                </a:cubicBezTo>
                <a:cubicBezTo>
                  <a:pt x="8259" y="17136"/>
                  <a:pt x="8076" y="17030"/>
                  <a:pt x="7898" y="16912"/>
                </a:cubicBezTo>
                <a:cubicBezTo>
                  <a:pt x="7858" y="16886"/>
                  <a:pt x="7811" y="16874"/>
                  <a:pt x="7765" y="16874"/>
                </a:cubicBezTo>
                <a:close/>
                <a:moveTo>
                  <a:pt x="9573" y="17671"/>
                </a:moveTo>
                <a:cubicBezTo>
                  <a:pt x="9458" y="17671"/>
                  <a:pt x="9351" y="17754"/>
                  <a:pt x="9324" y="17876"/>
                </a:cubicBezTo>
                <a:cubicBezTo>
                  <a:pt x="9300" y="18007"/>
                  <a:pt x="9389" y="18136"/>
                  <a:pt x="9526" y="18160"/>
                </a:cubicBezTo>
                <a:cubicBezTo>
                  <a:pt x="9673" y="18190"/>
                  <a:pt x="9810" y="18201"/>
                  <a:pt x="9933" y="18201"/>
                </a:cubicBezTo>
                <a:cubicBezTo>
                  <a:pt x="10058" y="18201"/>
                  <a:pt x="10176" y="18190"/>
                  <a:pt x="10288" y="18166"/>
                </a:cubicBezTo>
                <a:cubicBezTo>
                  <a:pt x="10419" y="18130"/>
                  <a:pt x="10501" y="18000"/>
                  <a:pt x="10471" y="17865"/>
                </a:cubicBezTo>
                <a:cubicBezTo>
                  <a:pt x="10440" y="17752"/>
                  <a:pt x="10335" y="17675"/>
                  <a:pt x="10222" y="17675"/>
                </a:cubicBezTo>
                <a:cubicBezTo>
                  <a:pt x="10205" y="17675"/>
                  <a:pt x="10188" y="17676"/>
                  <a:pt x="10170" y="17680"/>
                </a:cubicBezTo>
                <a:cubicBezTo>
                  <a:pt x="10105" y="17699"/>
                  <a:pt x="10028" y="17704"/>
                  <a:pt x="9933" y="17704"/>
                </a:cubicBezTo>
                <a:cubicBezTo>
                  <a:pt x="9845" y="17704"/>
                  <a:pt x="9739" y="17699"/>
                  <a:pt x="9614" y="17675"/>
                </a:cubicBezTo>
                <a:cubicBezTo>
                  <a:pt x="9600" y="17672"/>
                  <a:pt x="9586" y="17671"/>
                  <a:pt x="9573" y="17671"/>
                </a:cubicBezTo>
                <a:close/>
                <a:moveTo>
                  <a:pt x="3442" y="18223"/>
                </a:moveTo>
                <a:cubicBezTo>
                  <a:pt x="3362" y="18223"/>
                  <a:pt x="3283" y="18262"/>
                  <a:pt x="3237" y="18338"/>
                </a:cubicBezTo>
                <a:cubicBezTo>
                  <a:pt x="3118" y="18521"/>
                  <a:pt x="3006" y="18710"/>
                  <a:pt x="2888" y="18911"/>
                </a:cubicBezTo>
                <a:cubicBezTo>
                  <a:pt x="2817" y="19029"/>
                  <a:pt x="2858" y="19184"/>
                  <a:pt x="2976" y="19249"/>
                </a:cubicBezTo>
                <a:cubicBezTo>
                  <a:pt x="3016" y="19273"/>
                  <a:pt x="3059" y="19284"/>
                  <a:pt x="3102" y="19284"/>
                </a:cubicBezTo>
                <a:cubicBezTo>
                  <a:pt x="3188" y="19284"/>
                  <a:pt x="3272" y="19238"/>
                  <a:pt x="3320" y="19160"/>
                </a:cubicBezTo>
                <a:cubicBezTo>
                  <a:pt x="3432" y="18965"/>
                  <a:pt x="3544" y="18781"/>
                  <a:pt x="3656" y="18603"/>
                </a:cubicBezTo>
                <a:cubicBezTo>
                  <a:pt x="3727" y="18485"/>
                  <a:pt x="3692" y="18332"/>
                  <a:pt x="3574" y="18261"/>
                </a:cubicBezTo>
                <a:cubicBezTo>
                  <a:pt x="3533" y="18235"/>
                  <a:pt x="3488" y="18223"/>
                  <a:pt x="3442" y="18223"/>
                </a:cubicBezTo>
                <a:close/>
                <a:moveTo>
                  <a:pt x="2475" y="19951"/>
                </a:moveTo>
                <a:cubicBezTo>
                  <a:pt x="2384" y="19951"/>
                  <a:pt x="2296" y="20000"/>
                  <a:pt x="2249" y="20088"/>
                </a:cubicBezTo>
                <a:cubicBezTo>
                  <a:pt x="2148" y="20290"/>
                  <a:pt x="2048" y="20484"/>
                  <a:pt x="1952" y="20686"/>
                </a:cubicBezTo>
                <a:cubicBezTo>
                  <a:pt x="1894" y="20811"/>
                  <a:pt x="1947" y="20958"/>
                  <a:pt x="2072" y="21017"/>
                </a:cubicBezTo>
                <a:cubicBezTo>
                  <a:pt x="2106" y="21033"/>
                  <a:pt x="2143" y="21041"/>
                  <a:pt x="2179" y="21041"/>
                </a:cubicBezTo>
                <a:cubicBezTo>
                  <a:pt x="2271" y="21041"/>
                  <a:pt x="2360" y="20989"/>
                  <a:pt x="2403" y="20899"/>
                </a:cubicBezTo>
                <a:cubicBezTo>
                  <a:pt x="2498" y="20704"/>
                  <a:pt x="2591" y="20508"/>
                  <a:pt x="2692" y="20314"/>
                </a:cubicBezTo>
                <a:cubicBezTo>
                  <a:pt x="2752" y="20189"/>
                  <a:pt x="2705" y="20041"/>
                  <a:pt x="2586" y="19976"/>
                </a:cubicBezTo>
                <a:cubicBezTo>
                  <a:pt x="2550" y="19959"/>
                  <a:pt x="2512" y="19951"/>
                  <a:pt x="2475" y="19951"/>
                </a:cubicBezTo>
                <a:close/>
                <a:moveTo>
                  <a:pt x="1645" y="21756"/>
                </a:moveTo>
                <a:cubicBezTo>
                  <a:pt x="1547" y="21756"/>
                  <a:pt x="1455" y="21816"/>
                  <a:pt x="1414" y="21911"/>
                </a:cubicBezTo>
                <a:cubicBezTo>
                  <a:pt x="1332" y="22117"/>
                  <a:pt x="1250" y="22330"/>
                  <a:pt x="1172" y="22537"/>
                </a:cubicBezTo>
                <a:cubicBezTo>
                  <a:pt x="1125" y="22662"/>
                  <a:pt x="1190" y="22810"/>
                  <a:pt x="1321" y="22857"/>
                </a:cubicBezTo>
                <a:cubicBezTo>
                  <a:pt x="1348" y="22867"/>
                  <a:pt x="1377" y="22872"/>
                  <a:pt x="1405" y="22872"/>
                </a:cubicBezTo>
                <a:cubicBezTo>
                  <a:pt x="1507" y="22872"/>
                  <a:pt x="1602" y="22807"/>
                  <a:pt x="1640" y="22709"/>
                </a:cubicBezTo>
                <a:cubicBezTo>
                  <a:pt x="1717" y="22502"/>
                  <a:pt x="1793" y="22302"/>
                  <a:pt x="1876" y="22100"/>
                </a:cubicBezTo>
                <a:cubicBezTo>
                  <a:pt x="1930" y="21969"/>
                  <a:pt x="1864" y="21827"/>
                  <a:pt x="1740" y="21775"/>
                </a:cubicBezTo>
                <a:cubicBezTo>
                  <a:pt x="1708" y="21762"/>
                  <a:pt x="1677" y="21756"/>
                  <a:pt x="1645" y="21756"/>
                </a:cubicBezTo>
                <a:close/>
                <a:moveTo>
                  <a:pt x="992" y="23629"/>
                </a:moveTo>
                <a:cubicBezTo>
                  <a:pt x="886" y="23629"/>
                  <a:pt x="787" y="23697"/>
                  <a:pt x="753" y="23809"/>
                </a:cubicBezTo>
                <a:cubicBezTo>
                  <a:pt x="687" y="24022"/>
                  <a:pt x="628" y="24241"/>
                  <a:pt x="575" y="24454"/>
                </a:cubicBezTo>
                <a:cubicBezTo>
                  <a:pt x="540" y="24585"/>
                  <a:pt x="616" y="24721"/>
                  <a:pt x="753" y="24756"/>
                </a:cubicBezTo>
                <a:cubicBezTo>
                  <a:pt x="773" y="24762"/>
                  <a:pt x="793" y="24765"/>
                  <a:pt x="813" y="24765"/>
                </a:cubicBezTo>
                <a:cubicBezTo>
                  <a:pt x="922" y="24765"/>
                  <a:pt x="1024" y="24688"/>
                  <a:pt x="1054" y="24579"/>
                </a:cubicBezTo>
                <a:cubicBezTo>
                  <a:pt x="1108" y="24366"/>
                  <a:pt x="1166" y="24159"/>
                  <a:pt x="1231" y="23946"/>
                </a:cubicBezTo>
                <a:cubicBezTo>
                  <a:pt x="1267" y="23815"/>
                  <a:pt x="1190" y="23679"/>
                  <a:pt x="1059" y="23638"/>
                </a:cubicBezTo>
                <a:cubicBezTo>
                  <a:pt x="1037" y="23631"/>
                  <a:pt x="1015" y="23629"/>
                  <a:pt x="992" y="23629"/>
                </a:cubicBezTo>
                <a:close/>
                <a:moveTo>
                  <a:pt x="532" y="25556"/>
                </a:moveTo>
                <a:cubicBezTo>
                  <a:pt x="413" y="25556"/>
                  <a:pt x="306" y="25640"/>
                  <a:pt x="284" y="25762"/>
                </a:cubicBezTo>
                <a:cubicBezTo>
                  <a:pt x="243" y="25986"/>
                  <a:pt x="208" y="26206"/>
                  <a:pt x="178" y="26425"/>
                </a:cubicBezTo>
                <a:cubicBezTo>
                  <a:pt x="155" y="26561"/>
                  <a:pt x="249" y="26684"/>
                  <a:pt x="385" y="26709"/>
                </a:cubicBezTo>
                <a:cubicBezTo>
                  <a:pt x="396" y="26710"/>
                  <a:pt x="406" y="26711"/>
                  <a:pt x="417" y="26711"/>
                </a:cubicBezTo>
                <a:cubicBezTo>
                  <a:pt x="540" y="26711"/>
                  <a:pt x="648" y="26621"/>
                  <a:pt x="669" y="26496"/>
                </a:cubicBezTo>
                <a:cubicBezTo>
                  <a:pt x="699" y="26283"/>
                  <a:pt x="734" y="26070"/>
                  <a:pt x="770" y="25851"/>
                </a:cubicBezTo>
                <a:cubicBezTo>
                  <a:pt x="800" y="25715"/>
                  <a:pt x="710" y="25590"/>
                  <a:pt x="575" y="25560"/>
                </a:cubicBezTo>
                <a:cubicBezTo>
                  <a:pt x="561" y="25558"/>
                  <a:pt x="547" y="25556"/>
                  <a:pt x="532" y="25556"/>
                </a:cubicBezTo>
                <a:close/>
                <a:moveTo>
                  <a:pt x="282" y="27530"/>
                </a:moveTo>
                <a:cubicBezTo>
                  <a:pt x="150" y="27530"/>
                  <a:pt x="48" y="27632"/>
                  <a:pt x="36" y="27761"/>
                </a:cubicBezTo>
                <a:cubicBezTo>
                  <a:pt x="24" y="27986"/>
                  <a:pt x="13" y="28211"/>
                  <a:pt x="7" y="28429"/>
                </a:cubicBezTo>
                <a:cubicBezTo>
                  <a:pt x="0" y="28566"/>
                  <a:pt x="114" y="28683"/>
                  <a:pt x="249" y="28683"/>
                </a:cubicBezTo>
                <a:cubicBezTo>
                  <a:pt x="253" y="28684"/>
                  <a:pt x="257" y="28684"/>
                  <a:pt x="261" y="28684"/>
                </a:cubicBezTo>
                <a:cubicBezTo>
                  <a:pt x="392" y="28684"/>
                  <a:pt x="497" y="28573"/>
                  <a:pt x="504" y="28442"/>
                </a:cubicBezTo>
                <a:cubicBezTo>
                  <a:pt x="510" y="28229"/>
                  <a:pt x="516" y="28009"/>
                  <a:pt x="533" y="27790"/>
                </a:cubicBezTo>
                <a:cubicBezTo>
                  <a:pt x="540" y="27654"/>
                  <a:pt x="439" y="27536"/>
                  <a:pt x="303" y="27531"/>
                </a:cubicBezTo>
                <a:cubicBezTo>
                  <a:pt x="296" y="27530"/>
                  <a:pt x="289" y="27530"/>
                  <a:pt x="282" y="27530"/>
                </a:cubicBezTo>
                <a:close/>
                <a:moveTo>
                  <a:pt x="273" y="29512"/>
                </a:moveTo>
                <a:cubicBezTo>
                  <a:pt x="269" y="29512"/>
                  <a:pt x="265" y="29512"/>
                  <a:pt x="262" y="29513"/>
                </a:cubicBezTo>
                <a:cubicBezTo>
                  <a:pt x="125" y="29518"/>
                  <a:pt x="24" y="29636"/>
                  <a:pt x="30" y="29772"/>
                </a:cubicBezTo>
                <a:cubicBezTo>
                  <a:pt x="43" y="30004"/>
                  <a:pt x="60" y="30223"/>
                  <a:pt x="84" y="30447"/>
                </a:cubicBezTo>
                <a:cubicBezTo>
                  <a:pt x="100" y="30575"/>
                  <a:pt x="206" y="30667"/>
                  <a:pt x="331" y="30667"/>
                </a:cubicBezTo>
                <a:cubicBezTo>
                  <a:pt x="339" y="30667"/>
                  <a:pt x="347" y="30666"/>
                  <a:pt x="355" y="30665"/>
                </a:cubicBezTo>
                <a:cubicBezTo>
                  <a:pt x="492" y="30654"/>
                  <a:pt x="592" y="30529"/>
                  <a:pt x="581" y="30394"/>
                </a:cubicBezTo>
                <a:cubicBezTo>
                  <a:pt x="557" y="30181"/>
                  <a:pt x="540" y="29961"/>
                  <a:pt x="527" y="29743"/>
                </a:cubicBezTo>
                <a:cubicBezTo>
                  <a:pt x="516" y="29610"/>
                  <a:pt x="404" y="29512"/>
                  <a:pt x="273" y="29512"/>
                </a:cubicBezTo>
                <a:close/>
                <a:moveTo>
                  <a:pt x="522" y="31478"/>
                </a:moveTo>
                <a:cubicBezTo>
                  <a:pt x="508" y="31478"/>
                  <a:pt x="494" y="31479"/>
                  <a:pt x="480" y="31482"/>
                </a:cubicBezTo>
                <a:cubicBezTo>
                  <a:pt x="344" y="31512"/>
                  <a:pt x="256" y="31642"/>
                  <a:pt x="284" y="31779"/>
                </a:cubicBezTo>
                <a:cubicBezTo>
                  <a:pt x="327" y="31997"/>
                  <a:pt x="374" y="32216"/>
                  <a:pt x="426" y="32435"/>
                </a:cubicBezTo>
                <a:cubicBezTo>
                  <a:pt x="452" y="32547"/>
                  <a:pt x="557" y="32624"/>
                  <a:pt x="669" y="32624"/>
                </a:cubicBezTo>
                <a:cubicBezTo>
                  <a:pt x="687" y="32624"/>
                  <a:pt x="705" y="32622"/>
                  <a:pt x="723" y="32618"/>
                </a:cubicBezTo>
                <a:cubicBezTo>
                  <a:pt x="859" y="32582"/>
                  <a:pt x="942" y="32453"/>
                  <a:pt x="906" y="32317"/>
                </a:cubicBezTo>
                <a:cubicBezTo>
                  <a:pt x="859" y="32109"/>
                  <a:pt x="811" y="31896"/>
                  <a:pt x="770" y="31683"/>
                </a:cubicBezTo>
                <a:cubicBezTo>
                  <a:pt x="748" y="31562"/>
                  <a:pt x="638" y="31478"/>
                  <a:pt x="522" y="31478"/>
                </a:cubicBezTo>
                <a:close/>
                <a:moveTo>
                  <a:pt x="1037" y="33396"/>
                </a:moveTo>
                <a:cubicBezTo>
                  <a:pt x="1009" y="33396"/>
                  <a:pt x="981" y="33401"/>
                  <a:pt x="953" y="33411"/>
                </a:cubicBezTo>
                <a:cubicBezTo>
                  <a:pt x="824" y="33453"/>
                  <a:pt x="758" y="33594"/>
                  <a:pt x="800" y="33724"/>
                </a:cubicBezTo>
                <a:cubicBezTo>
                  <a:pt x="876" y="33937"/>
                  <a:pt x="953" y="34150"/>
                  <a:pt x="1037" y="34357"/>
                </a:cubicBezTo>
                <a:cubicBezTo>
                  <a:pt x="1073" y="34457"/>
                  <a:pt x="1165" y="34516"/>
                  <a:pt x="1264" y="34516"/>
                </a:cubicBezTo>
                <a:cubicBezTo>
                  <a:pt x="1295" y="34516"/>
                  <a:pt x="1326" y="34510"/>
                  <a:pt x="1356" y="34499"/>
                </a:cubicBezTo>
                <a:cubicBezTo>
                  <a:pt x="1485" y="34446"/>
                  <a:pt x="1545" y="34304"/>
                  <a:pt x="1498" y="34174"/>
                </a:cubicBezTo>
                <a:cubicBezTo>
                  <a:pt x="1414" y="33972"/>
                  <a:pt x="1343" y="33772"/>
                  <a:pt x="1272" y="33565"/>
                </a:cubicBezTo>
                <a:cubicBezTo>
                  <a:pt x="1236" y="33462"/>
                  <a:pt x="1140" y="33396"/>
                  <a:pt x="1037" y="33396"/>
                </a:cubicBezTo>
                <a:close/>
                <a:moveTo>
                  <a:pt x="1808" y="35222"/>
                </a:moveTo>
                <a:cubicBezTo>
                  <a:pt x="1771" y="35222"/>
                  <a:pt x="1733" y="35231"/>
                  <a:pt x="1698" y="35250"/>
                </a:cubicBezTo>
                <a:cubicBezTo>
                  <a:pt x="1575" y="35315"/>
                  <a:pt x="1527" y="35463"/>
                  <a:pt x="1586" y="35582"/>
                </a:cubicBezTo>
                <a:cubicBezTo>
                  <a:pt x="1693" y="35789"/>
                  <a:pt x="1799" y="35984"/>
                  <a:pt x="1911" y="36180"/>
                </a:cubicBezTo>
                <a:cubicBezTo>
                  <a:pt x="1955" y="36258"/>
                  <a:pt x="2037" y="36303"/>
                  <a:pt x="2123" y="36303"/>
                </a:cubicBezTo>
                <a:cubicBezTo>
                  <a:pt x="2166" y="36303"/>
                  <a:pt x="2209" y="36292"/>
                  <a:pt x="2249" y="36268"/>
                </a:cubicBezTo>
                <a:cubicBezTo>
                  <a:pt x="2367" y="36203"/>
                  <a:pt x="2408" y="36049"/>
                  <a:pt x="2337" y="35931"/>
                </a:cubicBezTo>
                <a:cubicBezTo>
                  <a:pt x="2231" y="35741"/>
                  <a:pt x="2130" y="35552"/>
                  <a:pt x="2031" y="35356"/>
                </a:cubicBezTo>
                <a:cubicBezTo>
                  <a:pt x="1984" y="35273"/>
                  <a:pt x="1897" y="35222"/>
                  <a:pt x="1808" y="35222"/>
                </a:cubicBezTo>
                <a:close/>
                <a:moveTo>
                  <a:pt x="2840" y="36918"/>
                </a:moveTo>
                <a:cubicBezTo>
                  <a:pt x="2790" y="36918"/>
                  <a:pt x="2740" y="36933"/>
                  <a:pt x="2698" y="36966"/>
                </a:cubicBezTo>
                <a:cubicBezTo>
                  <a:pt x="2586" y="37043"/>
                  <a:pt x="2556" y="37196"/>
                  <a:pt x="2640" y="37309"/>
                </a:cubicBezTo>
                <a:cubicBezTo>
                  <a:pt x="2769" y="37493"/>
                  <a:pt x="2905" y="37676"/>
                  <a:pt x="3047" y="37848"/>
                </a:cubicBezTo>
                <a:cubicBezTo>
                  <a:pt x="3095" y="37910"/>
                  <a:pt x="3169" y="37941"/>
                  <a:pt x="3243" y="37941"/>
                </a:cubicBezTo>
                <a:cubicBezTo>
                  <a:pt x="3297" y="37941"/>
                  <a:pt x="3351" y="37924"/>
                  <a:pt x="3396" y="37889"/>
                </a:cubicBezTo>
                <a:cubicBezTo>
                  <a:pt x="3503" y="37800"/>
                  <a:pt x="3521" y="37647"/>
                  <a:pt x="3432" y="37540"/>
                </a:cubicBezTo>
                <a:cubicBezTo>
                  <a:pt x="3301" y="37368"/>
                  <a:pt x="3172" y="37196"/>
                  <a:pt x="3041" y="37019"/>
                </a:cubicBezTo>
                <a:cubicBezTo>
                  <a:pt x="2995" y="36954"/>
                  <a:pt x="2918" y="36918"/>
                  <a:pt x="2840" y="36918"/>
                </a:cubicBezTo>
                <a:close/>
                <a:moveTo>
                  <a:pt x="4118" y="38433"/>
                </a:moveTo>
                <a:cubicBezTo>
                  <a:pt x="4056" y="38433"/>
                  <a:pt x="3993" y="38457"/>
                  <a:pt x="3947" y="38504"/>
                </a:cubicBezTo>
                <a:cubicBezTo>
                  <a:pt x="3846" y="38605"/>
                  <a:pt x="3846" y="38758"/>
                  <a:pt x="3940" y="38859"/>
                </a:cubicBezTo>
                <a:cubicBezTo>
                  <a:pt x="4101" y="39019"/>
                  <a:pt x="4267" y="39173"/>
                  <a:pt x="4431" y="39320"/>
                </a:cubicBezTo>
                <a:cubicBezTo>
                  <a:pt x="4479" y="39365"/>
                  <a:pt x="4540" y="39388"/>
                  <a:pt x="4600" y="39388"/>
                </a:cubicBezTo>
                <a:cubicBezTo>
                  <a:pt x="4667" y="39388"/>
                  <a:pt x="4734" y="39360"/>
                  <a:pt x="4781" y="39303"/>
                </a:cubicBezTo>
                <a:cubicBezTo>
                  <a:pt x="4876" y="39203"/>
                  <a:pt x="4863" y="39048"/>
                  <a:pt x="4764" y="38954"/>
                </a:cubicBezTo>
                <a:cubicBezTo>
                  <a:pt x="4603" y="38812"/>
                  <a:pt x="4450" y="38664"/>
                  <a:pt x="4295" y="38510"/>
                </a:cubicBezTo>
                <a:cubicBezTo>
                  <a:pt x="4248" y="38459"/>
                  <a:pt x="4183" y="38433"/>
                  <a:pt x="4118" y="38433"/>
                </a:cubicBezTo>
                <a:close/>
                <a:moveTo>
                  <a:pt x="5632" y="39717"/>
                </a:moveTo>
                <a:cubicBezTo>
                  <a:pt x="5554" y="39717"/>
                  <a:pt x="5479" y="39755"/>
                  <a:pt x="5431" y="39823"/>
                </a:cubicBezTo>
                <a:cubicBezTo>
                  <a:pt x="5349" y="39935"/>
                  <a:pt x="5378" y="40090"/>
                  <a:pt x="5491" y="40167"/>
                </a:cubicBezTo>
                <a:cubicBezTo>
                  <a:pt x="5674" y="40297"/>
                  <a:pt x="5864" y="40421"/>
                  <a:pt x="6053" y="40539"/>
                </a:cubicBezTo>
                <a:cubicBezTo>
                  <a:pt x="6094" y="40563"/>
                  <a:pt x="6139" y="40575"/>
                  <a:pt x="6184" y="40575"/>
                </a:cubicBezTo>
                <a:cubicBezTo>
                  <a:pt x="6268" y="40575"/>
                  <a:pt x="6350" y="40533"/>
                  <a:pt x="6396" y="40456"/>
                </a:cubicBezTo>
                <a:cubicBezTo>
                  <a:pt x="6467" y="40338"/>
                  <a:pt x="6432" y="40184"/>
                  <a:pt x="6313" y="40113"/>
                </a:cubicBezTo>
                <a:cubicBezTo>
                  <a:pt x="6129" y="40006"/>
                  <a:pt x="5952" y="39888"/>
                  <a:pt x="5775" y="39765"/>
                </a:cubicBezTo>
                <a:cubicBezTo>
                  <a:pt x="5731" y="39732"/>
                  <a:pt x="5681" y="39717"/>
                  <a:pt x="5632" y="39717"/>
                </a:cubicBezTo>
                <a:close/>
                <a:moveTo>
                  <a:pt x="7354" y="40705"/>
                </a:moveTo>
                <a:cubicBezTo>
                  <a:pt x="7261" y="40705"/>
                  <a:pt x="7172" y="40757"/>
                  <a:pt x="7129" y="40847"/>
                </a:cubicBezTo>
                <a:cubicBezTo>
                  <a:pt x="7071" y="40965"/>
                  <a:pt x="7118" y="41114"/>
                  <a:pt x="7241" y="41177"/>
                </a:cubicBezTo>
                <a:cubicBezTo>
                  <a:pt x="7448" y="41278"/>
                  <a:pt x="7650" y="41373"/>
                  <a:pt x="7852" y="41461"/>
                </a:cubicBezTo>
                <a:cubicBezTo>
                  <a:pt x="7883" y="41475"/>
                  <a:pt x="7915" y="41481"/>
                  <a:pt x="7947" y="41481"/>
                </a:cubicBezTo>
                <a:cubicBezTo>
                  <a:pt x="8043" y="41481"/>
                  <a:pt x="8136" y="41425"/>
                  <a:pt x="8177" y="41332"/>
                </a:cubicBezTo>
                <a:cubicBezTo>
                  <a:pt x="8235" y="41207"/>
                  <a:pt x="8177" y="41060"/>
                  <a:pt x="8052" y="41007"/>
                </a:cubicBezTo>
                <a:cubicBezTo>
                  <a:pt x="7857" y="40918"/>
                  <a:pt x="7661" y="40830"/>
                  <a:pt x="7461" y="40729"/>
                </a:cubicBezTo>
                <a:cubicBezTo>
                  <a:pt x="7427" y="40712"/>
                  <a:pt x="7390" y="40705"/>
                  <a:pt x="7354" y="40705"/>
                </a:cubicBezTo>
                <a:close/>
                <a:moveTo>
                  <a:pt x="9179" y="41477"/>
                </a:moveTo>
                <a:cubicBezTo>
                  <a:pt x="9079" y="41477"/>
                  <a:pt x="8983" y="41541"/>
                  <a:pt x="8945" y="41639"/>
                </a:cubicBezTo>
                <a:cubicBezTo>
                  <a:pt x="8898" y="41770"/>
                  <a:pt x="8963" y="41912"/>
                  <a:pt x="9094" y="41958"/>
                </a:cubicBezTo>
                <a:cubicBezTo>
                  <a:pt x="9313" y="42036"/>
                  <a:pt x="9526" y="42107"/>
                  <a:pt x="9733" y="42171"/>
                </a:cubicBezTo>
                <a:cubicBezTo>
                  <a:pt x="9758" y="42180"/>
                  <a:pt x="9784" y="42184"/>
                  <a:pt x="9809" y="42184"/>
                </a:cubicBezTo>
                <a:cubicBezTo>
                  <a:pt x="9914" y="42184"/>
                  <a:pt x="10011" y="42116"/>
                  <a:pt x="10040" y="42007"/>
                </a:cubicBezTo>
                <a:cubicBezTo>
                  <a:pt x="10081" y="41876"/>
                  <a:pt x="10010" y="41740"/>
                  <a:pt x="9881" y="41699"/>
                </a:cubicBezTo>
                <a:cubicBezTo>
                  <a:pt x="9679" y="41633"/>
                  <a:pt x="9472" y="41568"/>
                  <a:pt x="9259" y="41491"/>
                </a:cubicBezTo>
                <a:cubicBezTo>
                  <a:pt x="9233" y="41481"/>
                  <a:pt x="9206" y="41477"/>
                  <a:pt x="9179" y="41477"/>
                </a:cubicBezTo>
                <a:close/>
                <a:moveTo>
                  <a:pt x="15138" y="42026"/>
                </a:moveTo>
                <a:cubicBezTo>
                  <a:pt x="15109" y="42026"/>
                  <a:pt x="15079" y="42031"/>
                  <a:pt x="15050" y="42042"/>
                </a:cubicBezTo>
                <a:cubicBezTo>
                  <a:pt x="15050" y="42042"/>
                  <a:pt x="15014" y="42053"/>
                  <a:pt x="14956" y="42072"/>
                </a:cubicBezTo>
                <a:cubicBezTo>
                  <a:pt x="14826" y="42113"/>
                  <a:pt x="14749" y="42249"/>
                  <a:pt x="14784" y="42379"/>
                </a:cubicBezTo>
                <a:cubicBezTo>
                  <a:pt x="14814" y="42488"/>
                  <a:pt x="14914" y="42559"/>
                  <a:pt x="15025" y="42559"/>
                </a:cubicBezTo>
                <a:cubicBezTo>
                  <a:pt x="15047" y="42559"/>
                  <a:pt x="15070" y="42556"/>
                  <a:pt x="15093" y="42550"/>
                </a:cubicBezTo>
                <a:cubicBezTo>
                  <a:pt x="15175" y="42526"/>
                  <a:pt x="15216" y="42509"/>
                  <a:pt x="15222" y="42509"/>
                </a:cubicBezTo>
                <a:cubicBezTo>
                  <a:pt x="15352" y="42462"/>
                  <a:pt x="15418" y="42320"/>
                  <a:pt x="15369" y="42190"/>
                </a:cubicBezTo>
                <a:cubicBezTo>
                  <a:pt x="15333" y="42088"/>
                  <a:pt x="15239" y="42026"/>
                  <a:pt x="15138" y="42026"/>
                </a:cubicBezTo>
                <a:close/>
                <a:moveTo>
                  <a:pt x="11091" y="42020"/>
                </a:moveTo>
                <a:cubicBezTo>
                  <a:pt x="10975" y="42020"/>
                  <a:pt x="10866" y="42098"/>
                  <a:pt x="10845" y="42220"/>
                </a:cubicBezTo>
                <a:cubicBezTo>
                  <a:pt x="10815" y="42349"/>
                  <a:pt x="10904" y="42485"/>
                  <a:pt x="11033" y="42509"/>
                </a:cubicBezTo>
                <a:cubicBezTo>
                  <a:pt x="11265" y="42562"/>
                  <a:pt x="11489" y="42597"/>
                  <a:pt x="11702" y="42633"/>
                </a:cubicBezTo>
                <a:cubicBezTo>
                  <a:pt x="11714" y="42634"/>
                  <a:pt x="11725" y="42635"/>
                  <a:pt x="11736" y="42635"/>
                </a:cubicBezTo>
                <a:cubicBezTo>
                  <a:pt x="11855" y="42635"/>
                  <a:pt x="11964" y="42550"/>
                  <a:pt x="11980" y="42427"/>
                </a:cubicBezTo>
                <a:cubicBezTo>
                  <a:pt x="12004" y="42291"/>
                  <a:pt x="11909" y="42160"/>
                  <a:pt x="11773" y="42143"/>
                </a:cubicBezTo>
                <a:cubicBezTo>
                  <a:pt x="11571" y="42113"/>
                  <a:pt x="11358" y="42072"/>
                  <a:pt x="11134" y="42024"/>
                </a:cubicBezTo>
                <a:cubicBezTo>
                  <a:pt x="11120" y="42021"/>
                  <a:pt x="11105" y="42020"/>
                  <a:pt x="11091" y="42020"/>
                </a:cubicBezTo>
                <a:close/>
                <a:moveTo>
                  <a:pt x="13712" y="42255"/>
                </a:moveTo>
                <a:cubicBezTo>
                  <a:pt x="13708" y="42255"/>
                  <a:pt x="13705" y="42255"/>
                  <a:pt x="13701" y="42255"/>
                </a:cubicBezTo>
                <a:cubicBezTo>
                  <a:pt x="13578" y="42261"/>
                  <a:pt x="13447" y="42266"/>
                  <a:pt x="13305" y="42266"/>
                </a:cubicBezTo>
                <a:cubicBezTo>
                  <a:pt x="13228" y="42266"/>
                  <a:pt x="13146" y="42261"/>
                  <a:pt x="13062" y="42261"/>
                </a:cubicBezTo>
                <a:cubicBezTo>
                  <a:pt x="13059" y="42261"/>
                  <a:pt x="13055" y="42261"/>
                  <a:pt x="13052" y="42261"/>
                </a:cubicBezTo>
                <a:cubicBezTo>
                  <a:pt x="12915" y="42261"/>
                  <a:pt x="12808" y="42371"/>
                  <a:pt x="12808" y="42504"/>
                </a:cubicBezTo>
                <a:cubicBezTo>
                  <a:pt x="12802" y="42640"/>
                  <a:pt x="12909" y="42752"/>
                  <a:pt x="13045" y="42758"/>
                </a:cubicBezTo>
                <a:lnTo>
                  <a:pt x="13305" y="42758"/>
                </a:lnTo>
                <a:cubicBezTo>
                  <a:pt x="13453" y="42758"/>
                  <a:pt x="13595" y="42758"/>
                  <a:pt x="13725" y="42752"/>
                </a:cubicBezTo>
                <a:cubicBezTo>
                  <a:pt x="13867" y="42746"/>
                  <a:pt x="13968" y="42627"/>
                  <a:pt x="13962" y="42491"/>
                </a:cubicBezTo>
                <a:cubicBezTo>
                  <a:pt x="13957" y="42359"/>
                  <a:pt x="13843" y="42255"/>
                  <a:pt x="13712" y="42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79"/>
          <p:cNvSpPr/>
          <p:nvPr/>
        </p:nvSpPr>
        <p:spPr>
          <a:xfrm>
            <a:off x="6226238" y="1564888"/>
            <a:ext cx="270950" cy="859775"/>
          </a:xfrm>
          <a:custGeom>
            <a:avLst/>
            <a:gdLst/>
            <a:ahLst/>
            <a:cxnLst/>
            <a:rect l="l" t="t" r="r" b="b"/>
            <a:pathLst>
              <a:path w="10838" h="34391" extrusionOk="0">
                <a:moveTo>
                  <a:pt x="255" y="0"/>
                </a:moveTo>
                <a:cubicBezTo>
                  <a:pt x="118" y="0"/>
                  <a:pt x="6" y="107"/>
                  <a:pt x="6" y="249"/>
                </a:cubicBezTo>
                <a:cubicBezTo>
                  <a:pt x="1" y="385"/>
                  <a:pt x="107" y="497"/>
                  <a:pt x="249" y="497"/>
                </a:cubicBezTo>
                <a:cubicBezTo>
                  <a:pt x="462" y="504"/>
                  <a:pt x="675" y="516"/>
                  <a:pt x="888" y="540"/>
                </a:cubicBezTo>
                <a:cubicBezTo>
                  <a:pt x="895" y="540"/>
                  <a:pt x="902" y="541"/>
                  <a:pt x="909" y="541"/>
                </a:cubicBezTo>
                <a:cubicBezTo>
                  <a:pt x="1037" y="541"/>
                  <a:pt x="1148" y="443"/>
                  <a:pt x="1160" y="314"/>
                </a:cubicBezTo>
                <a:cubicBezTo>
                  <a:pt x="1172" y="178"/>
                  <a:pt x="1071" y="60"/>
                  <a:pt x="935" y="43"/>
                </a:cubicBezTo>
                <a:cubicBezTo>
                  <a:pt x="710" y="24"/>
                  <a:pt x="486" y="7"/>
                  <a:pt x="255" y="0"/>
                </a:cubicBezTo>
                <a:close/>
                <a:moveTo>
                  <a:pt x="2212" y="276"/>
                </a:moveTo>
                <a:cubicBezTo>
                  <a:pt x="2100" y="276"/>
                  <a:pt x="1999" y="349"/>
                  <a:pt x="1970" y="462"/>
                </a:cubicBezTo>
                <a:cubicBezTo>
                  <a:pt x="1941" y="592"/>
                  <a:pt x="2018" y="729"/>
                  <a:pt x="2154" y="764"/>
                </a:cubicBezTo>
                <a:cubicBezTo>
                  <a:pt x="2360" y="817"/>
                  <a:pt x="2562" y="876"/>
                  <a:pt x="2769" y="947"/>
                </a:cubicBezTo>
                <a:cubicBezTo>
                  <a:pt x="2795" y="957"/>
                  <a:pt x="2822" y="962"/>
                  <a:pt x="2848" y="962"/>
                </a:cubicBezTo>
                <a:cubicBezTo>
                  <a:pt x="2948" y="962"/>
                  <a:pt x="3045" y="896"/>
                  <a:pt x="3083" y="794"/>
                </a:cubicBezTo>
                <a:cubicBezTo>
                  <a:pt x="3124" y="663"/>
                  <a:pt x="3059" y="521"/>
                  <a:pt x="2928" y="480"/>
                </a:cubicBezTo>
                <a:cubicBezTo>
                  <a:pt x="2715" y="403"/>
                  <a:pt x="2497" y="338"/>
                  <a:pt x="2278" y="284"/>
                </a:cubicBezTo>
                <a:cubicBezTo>
                  <a:pt x="2256" y="278"/>
                  <a:pt x="2233" y="276"/>
                  <a:pt x="2212" y="276"/>
                </a:cubicBezTo>
                <a:close/>
                <a:moveTo>
                  <a:pt x="4065" y="987"/>
                </a:moveTo>
                <a:cubicBezTo>
                  <a:pt x="3974" y="987"/>
                  <a:pt x="3886" y="1036"/>
                  <a:pt x="3840" y="1119"/>
                </a:cubicBezTo>
                <a:cubicBezTo>
                  <a:pt x="3780" y="1243"/>
                  <a:pt x="3828" y="1392"/>
                  <a:pt x="3946" y="1455"/>
                </a:cubicBezTo>
                <a:cubicBezTo>
                  <a:pt x="4135" y="1551"/>
                  <a:pt x="4325" y="1657"/>
                  <a:pt x="4508" y="1769"/>
                </a:cubicBezTo>
                <a:cubicBezTo>
                  <a:pt x="4550" y="1796"/>
                  <a:pt x="4594" y="1808"/>
                  <a:pt x="4639" y="1808"/>
                </a:cubicBezTo>
                <a:cubicBezTo>
                  <a:pt x="4721" y="1808"/>
                  <a:pt x="4801" y="1766"/>
                  <a:pt x="4852" y="1693"/>
                </a:cubicBezTo>
                <a:cubicBezTo>
                  <a:pt x="4923" y="1575"/>
                  <a:pt x="4887" y="1420"/>
                  <a:pt x="4768" y="1349"/>
                </a:cubicBezTo>
                <a:cubicBezTo>
                  <a:pt x="4574" y="1231"/>
                  <a:pt x="4378" y="1119"/>
                  <a:pt x="4178" y="1013"/>
                </a:cubicBezTo>
                <a:cubicBezTo>
                  <a:pt x="4141" y="995"/>
                  <a:pt x="4103" y="987"/>
                  <a:pt x="4065" y="987"/>
                </a:cubicBezTo>
                <a:close/>
                <a:moveTo>
                  <a:pt x="5711" y="2082"/>
                </a:moveTo>
                <a:cubicBezTo>
                  <a:pt x="5640" y="2082"/>
                  <a:pt x="5570" y="2112"/>
                  <a:pt x="5519" y="2172"/>
                </a:cubicBezTo>
                <a:cubicBezTo>
                  <a:pt x="5437" y="2279"/>
                  <a:pt x="5448" y="2432"/>
                  <a:pt x="5555" y="2520"/>
                </a:cubicBezTo>
                <a:cubicBezTo>
                  <a:pt x="5721" y="2657"/>
                  <a:pt x="5881" y="2799"/>
                  <a:pt x="6040" y="2946"/>
                </a:cubicBezTo>
                <a:cubicBezTo>
                  <a:pt x="6088" y="2992"/>
                  <a:pt x="6149" y="3014"/>
                  <a:pt x="6209" y="3014"/>
                </a:cubicBezTo>
                <a:cubicBezTo>
                  <a:pt x="6274" y="3014"/>
                  <a:pt x="6340" y="2987"/>
                  <a:pt x="6390" y="2935"/>
                </a:cubicBezTo>
                <a:cubicBezTo>
                  <a:pt x="6485" y="2834"/>
                  <a:pt x="6478" y="2681"/>
                  <a:pt x="6378" y="2586"/>
                </a:cubicBezTo>
                <a:cubicBezTo>
                  <a:pt x="6212" y="2432"/>
                  <a:pt x="6046" y="2285"/>
                  <a:pt x="5868" y="2137"/>
                </a:cubicBezTo>
                <a:cubicBezTo>
                  <a:pt x="5822" y="2100"/>
                  <a:pt x="5767" y="2082"/>
                  <a:pt x="5711" y="2082"/>
                </a:cubicBezTo>
                <a:close/>
                <a:moveTo>
                  <a:pt x="7115" y="3484"/>
                </a:moveTo>
                <a:cubicBezTo>
                  <a:pt x="7060" y="3484"/>
                  <a:pt x="7004" y="3502"/>
                  <a:pt x="6957" y="3538"/>
                </a:cubicBezTo>
                <a:cubicBezTo>
                  <a:pt x="6851" y="3628"/>
                  <a:pt x="6833" y="3787"/>
                  <a:pt x="6922" y="3888"/>
                </a:cubicBezTo>
                <a:cubicBezTo>
                  <a:pt x="7058" y="4059"/>
                  <a:pt x="7195" y="4224"/>
                  <a:pt x="7318" y="4402"/>
                </a:cubicBezTo>
                <a:cubicBezTo>
                  <a:pt x="7367" y="4469"/>
                  <a:pt x="7442" y="4505"/>
                  <a:pt x="7519" y="4505"/>
                </a:cubicBezTo>
                <a:cubicBezTo>
                  <a:pt x="7570" y="4505"/>
                  <a:pt x="7622" y="4489"/>
                  <a:pt x="7667" y="4455"/>
                </a:cubicBezTo>
                <a:cubicBezTo>
                  <a:pt x="7774" y="4373"/>
                  <a:pt x="7804" y="4218"/>
                  <a:pt x="7720" y="4106"/>
                </a:cubicBezTo>
                <a:cubicBezTo>
                  <a:pt x="7585" y="3929"/>
                  <a:pt x="7449" y="3746"/>
                  <a:pt x="7307" y="3574"/>
                </a:cubicBezTo>
                <a:cubicBezTo>
                  <a:pt x="7256" y="3514"/>
                  <a:pt x="7186" y="3484"/>
                  <a:pt x="7115" y="3484"/>
                </a:cubicBezTo>
                <a:close/>
                <a:moveTo>
                  <a:pt x="8232" y="5123"/>
                </a:moveTo>
                <a:cubicBezTo>
                  <a:pt x="8190" y="5123"/>
                  <a:pt x="8149" y="5133"/>
                  <a:pt x="8110" y="5154"/>
                </a:cubicBezTo>
                <a:cubicBezTo>
                  <a:pt x="7992" y="5218"/>
                  <a:pt x="7951" y="5373"/>
                  <a:pt x="8017" y="5490"/>
                </a:cubicBezTo>
                <a:cubicBezTo>
                  <a:pt x="8123" y="5679"/>
                  <a:pt x="8224" y="5870"/>
                  <a:pt x="8312" y="6064"/>
                </a:cubicBezTo>
                <a:cubicBezTo>
                  <a:pt x="8355" y="6155"/>
                  <a:pt x="8447" y="6207"/>
                  <a:pt x="8540" y="6207"/>
                </a:cubicBezTo>
                <a:cubicBezTo>
                  <a:pt x="8575" y="6207"/>
                  <a:pt x="8610" y="6199"/>
                  <a:pt x="8643" y="6183"/>
                </a:cubicBezTo>
                <a:cubicBezTo>
                  <a:pt x="8768" y="6124"/>
                  <a:pt x="8820" y="5976"/>
                  <a:pt x="8762" y="5851"/>
                </a:cubicBezTo>
                <a:cubicBezTo>
                  <a:pt x="8661" y="5644"/>
                  <a:pt x="8560" y="5449"/>
                  <a:pt x="8448" y="5248"/>
                </a:cubicBezTo>
                <a:cubicBezTo>
                  <a:pt x="8404" y="5168"/>
                  <a:pt x="8319" y="5123"/>
                  <a:pt x="8232" y="5123"/>
                </a:cubicBezTo>
                <a:close/>
                <a:moveTo>
                  <a:pt x="9041" y="6933"/>
                </a:moveTo>
                <a:cubicBezTo>
                  <a:pt x="9015" y="6933"/>
                  <a:pt x="8988" y="6937"/>
                  <a:pt x="8962" y="6946"/>
                </a:cubicBezTo>
                <a:cubicBezTo>
                  <a:pt x="8833" y="6993"/>
                  <a:pt x="8762" y="7135"/>
                  <a:pt x="8803" y="7260"/>
                </a:cubicBezTo>
                <a:cubicBezTo>
                  <a:pt x="8874" y="7467"/>
                  <a:pt x="8939" y="7674"/>
                  <a:pt x="8998" y="7880"/>
                </a:cubicBezTo>
                <a:cubicBezTo>
                  <a:pt x="9027" y="7988"/>
                  <a:pt x="9125" y="8062"/>
                  <a:pt x="9231" y="8062"/>
                </a:cubicBezTo>
                <a:cubicBezTo>
                  <a:pt x="9254" y="8062"/>
                  <a:pt x="9277" y="8059"/>
                  <a:pt x="9300" y="8052"/>
                </a:cubicBezTo>
                <a:cubicBezTo>
                  <a:pt x="9431" y="8016"/>
                  <a:pt x="9513" y="7880"/>
                  <a:pt x="9472" y="7751"/>
                </a:cubicBezTo>
                <a:cubicBezTo>
                  <a:pt x="9412" y="7532"/>
                  <a:pt x="9347" y="7319"/>
                  <a:pt x="9276" y="7099"/>
                </a:cubicBezTo>
                <a:cubicBezTo>
                  <a:pt x="9239" y="6996"/>
                  <a:pt x="9144" y="6933"/>
                  <a:pt x="9041" y="6933"/>
                </a:cubicBezTo>
                <a:close/>
                <a:moveTo>
                  <a:pt x="9505" y="8865"/>
                </a:moveTo>
                <a:cubicBezTo>
                  <a:pt x="9492" y="8865"/>
                  <a:pt x="9479" y="8866"/>
                  <a:pt x="9466" y="8868"/>
                </a:cubicBezTo>
                <a:cubicBezTo>
                  <a:pt x="9330" y="8887"/>
                  <a:pt x="9235" y="9010"/>
                  <a:pt x="9253" y="9146"/>
                </a:cubicBezTo>
                <a:cubicBezTo>
                  <a:pt x="9282" y="9359"/>
                  <a:pt x="9306" y="9572"/>
                  <a:pt x="9324" y="9785"/>
                </a:cubicBezTo>
                <a:cubicBezTo>
                  <a:pt x="9330" y="9920"/>
                  <a:pt x="9436" y="10018"/>
                  <a:pt x="9563" y="10018"/>
                </a:cubicBezTo>
                <a:cubicBezTo>
                  <a:pt x="9570" y="10018"/>
                  <a:pt x="9577" y="10017"/>
                  <a:pt x="9584" y="10017"/>
                </a:cubicBezTo>
                <a:cubicBezTo>
                  <a:pt x="9720" y="10010"/>
                  <a:pt x="9827" y="9892"/>
                  <a:pt x="9814" y="9755"/>
                </a:cubicBezTo>
                <a:cubicBezTo>
                  <a:pt x="9803" y="9531"/>
                  <a:pt x="9779" y="9300"/>
                  <a:pt x="9750" y="9075"/>
                </a:cubicBezTo>
                <a:cubicBezTo>
                  <a:pt x="9728" y="8957"/>
                  <a:pt x="9624" y="8865"/>
                  <a:pt x="9505" y="8865"/>
                </a:cubicBezTo>
                <a:close/>
                <a:moveTo>
                  <a:pt x="9564" y="10844"/>
                </a:moveTo>
                <a:cubicBezTo>
                  <a:pt x="9436" y="10844"/>
                  <a:pt x="9329" y="10946"/>
                  <a:pt x="9317" y="11074"/>
                </a:cubicBezTo>
                <a:cubicBezTo>
                  <a:pt x="9300" y="11287"/>
                  <a:pt x="9276" y="11500"/>
                  <a:pt x="9240" y="11713"/>
                </a:cubicBezTo>
                <a:cubicBezTo>
                  <a:pt x="9223" y="11850"/>
                  <a:pt x="9311" y="11975"/>
                  <a:pt x="9448" y="11997"/>
                </a:cubicBezTo>
                <a:cubicBezTo>
                  <a:pt x="9460" y="11999"/>
                  <a:pt x="9472" y="12000"/>
                  <a:pt x="9483" y="12000"/>
                </a:cubicBezTo>
                <a:cubicBezTo>
                  <a:pt x="9606" y="12000"/>
                  <a:pt x="9716" y="11914"/>
                  <a:pt x="9732" y="11791"/>
                </a:cubicBezTo>
                <a:cubicBezTo>
                  <a:pt x="9767" y="11566"/>
                  <a:pt x="9797" y="11341"/>
                  <a:pt x="9814" y="11110"/>
                </a:cubicBezTo>
                <a:cubicBezTo>
                  <a:pt x="9821" y="10975"/>
                  <a:pt x="9720" y="10856"/>
                  <a:pt x="9584" y="10844"/>
                </a:cubicBezTo>
                <a:cubicBezTo>
                  <a:pt x="9577" y="10844"/>
                  <a:pt x="9571" y="10844"/>
                  <a:pt x="9564" y="10844"/>
                </a:cubicBezTo>
                <a:close/>
                <a:moveTo>
                  <a:pt x="9176" y="12788"/>
                </a:moveTo>
                <a:cubicBezTo>
                  <a:pt x="9073" y="12788"/>
                  <a:pt x="8978" y="12854"/>
                  <a:pt x="8945" y="12956"/>
                </a:cubicBezTo>
                <a:cubicBezTo>
                  <a:pt x="8874" y="13157"/>
                  <a:pt x="8797" y="13359"/>
                  <a:pt x="8714" y="13553"/>
                </a:cubicBezTo>
                <a:cubicBezTo>
                  <a:pt x="8661" y="13684"/>
                  <a:pt x="8721" y="13826"/>
                  <a:pt x="8844" y="13879"/>
                </a:cubicBezTo>
                <a:cubicBezTo>
                  <a:pt x="8878" y="13894"/>
                  <a:pt x="8913" y="13902"/>
                  <a:pt x="8947" y="13902"/>
                </a:cubicBezTo>
                <a:cubicBezTo>
                  <a:pt x="9041" y="13902"/>
                  <a:pt x="9131" y="13846"/>
                  <a:pt x="9169" y="13755"/>
                </a:cubicBezTo>
                <a:cubicBezTo>
                  <a:pt x="9265" y="13542"/>
                  <a:pt x="9341" y="13329"/>
                  <a:pt x="9412" y="13116"/>
                </a:cubicBezTo>
                <a:cubicBezTo>
                  <a:pt x="9459" y="12985"/>
                  <a:pt x="9388" y="12844"/>
                  <a:pt x="9259" y="12802"/>
                </a:cubicBezTo>
                <a:cubicBezTo>
                  <a:pt x="9231" y="12792"/>
                  <a:pt x="9204" y="12788"/>
                  <a:pt x="9176" y="12788"/>
                </a:cubicBezTo>
                <a:close/>
                <a:moveTo>
                  <a:pt x="8316" y="14569"/>
                </a:moveTo>
                <a:cubicBezTo>
                  <a:pt x="8234" y="14569"/>
                  <a:pt x="8153" y="14607"/>
                  <a:pt x="8105" y="14678"/>
                </a:cubicBezTo>
                <a:cubicBezTo>
                  <a:pt x="7992" y="14855"/>
                  <a:pt x="7869" y="15027"/>
                  <a:pt x="7733" y="15199"/>
                </a:cubicBezTo>
                <a:cubicBezTo>
                  <a:pt x="7643" y="15305"/>
                  <a:pt x="7662" y="15459"/>
                  <a:pt x="7768" y="15547"/>
                </a:cubicBezTo>
                <a:cubicBezTo>
                  <a:pt x="7813" y="15582"/>
                  <a:pt x="7867" y="15599"/>
                  <a:pt x="7921" y="15599"/>
                </a:cubicBezTo>
                <a:cubicBezTo>
                  <a:pt x="7995" y="15599"/>
                  <a:pt x="8069" y="15567"/>
                  <a:pt x="8117" y="15506"/>
                </a:cubicBezTo>
                <a:cubicBezTo>
                  <a:pt x="8265" y="15328"/>
                  <a:pt x="8394" y="15139"/>
                  <a:pt x="8519" y="14956"/>
                </a:cubicBezTo>
                <a:cubicBezTo>
                  <a:pt x="8596" y="14837"/>
                  <a:pt x="8566" y="14684"/>
                  <a:pt x="8454" y="14607"/>
                </a:cubicBezTo>
                <a:cubicBezTo>
                  <a:pt x="8411" y="14581"/>
                  <a:pt x="8363" y="14569"/>
                  <a:pt x="8316" y="14569"/>
                </a:cubicBezTo>
                <a:close/>
                <a:moveTo>
                  <a:pt x="7046" y="16092"/>
                </a:moveTo>
                <a:cubicBezTo>
                  <a:pt x="6978" y="16092"/>
                  <a:pt x="6911" y="16122"/>
                  <a:pt x="6862" y="16180"/>
                </a:cubicBezTo>
                <a:cubicBezTo>
                  <a:pt x="6715" y="16352"/>
                  <a:pt x="6567" y="16524"/>
                  <a:pt x="6431" y="16695"/>
                </a:cubicBezTo>
                <a:cubicBezTo>
                  <a:pt x="6348" y="16802"/>
                  <a:pt x="6360" y="16955"/>
                  <a:pt x="6472" y="17045"/>
                </a:cubicBezTo>
                <a:cubicBezTo>
                  <a:pt x="6518" y="17080"/>
                  <a:pt x="6573" y="17098"/>
                  <a:pt x="6627" y="17098"/>
                </a:cubicBezTo>
                <a:cubicBezTo>
                  <a:pt x="6699" y="17098"/>
                  <a:pt x="6771" y="17067"/>
                  <a:pt x="6821" y="17002"/>
                </a:cubicBezTo>
                <a:cubicBezTo>
                  <a:pt x="6952" y="16837"/>
                  <a:pt x="7094" y="16671"/>
                  <a:pt x="7236" y="16505"/>
                </a:cubicBezTo>
                <a:cubicBezTo>
                  <a:pt x="7324" y="16399"/>
                  <a:pt x="7312" y="16245"/>
                  <a:pt x="7212" y="16157"/>
                </a:cubicBezTo>
                <a:cubicBezTo>
                  <a:pt x="7163" y="16114"/>
                  <a:pt x="7104" y="16092"/>
                  <a:pt x="7046" y="16092"/>
                </a:cubicBezTo>
                <a:close/>
                <a:moveTo>
                  <a:pt x="5839" y="17664"/>
                </a:moveTo>
                <a:cubicBezTo>
                  <a:pt x="5759" y="17664"/>
                  <a:pt x="5681" y="17703"/>
                  <a:pt x="5633" y="17777"/>
                </a:cubicBezTo>
                <a:cubicBezTo>
                  <a:pt x="5508" y="17960"/>
                  <a:pt x="5384" y="18151"/>
                  <a:pt x="5265" y="18339"/>
                </a:cubicBezTo>
                <a:cubicBezTo>
                  <a:pt x="5194" y="18452"/>
                  <a:pt x="5230" y="18606"/>
                  <a:pt x="5349" y="18683"/>
                </a:cubicBezTo>
                <a:cubicBezTo>
                  <a:pt x="5388" y="18708"/>
                  <a:pt x="5431" y="18719"/>
                  <a:pt x="5475" y="18719"/>
                </a:cubicBezTo>
                <a:cubicBezTo>
                  <a:pt x="5558" y="18719"/>
                  <a:pt x="5641" y="18677"/>
                  <a:pt x="5691" y="18599"/>
                </a:cubicBezTo>
                <a:cubicBezTo>
                  <a:pt x="5803" y="18416"/>
                  <a:pt x="5922" y="18233"/>
                  <a:pt x="6046" y="18055"/>
                </a:cubicBezTo>
                <a:cubicBezTo>
                  <a:pt x="6123" y="17938"/>
                  <a:pt x="6094" y="17783"/>
                  <a:pt x="5975" y="17706"/>
                </a:cubicBezTo>
                <a:cubicBezTo>
                  <a:pt x="5933" y="17678"/>
                  <a:pt x="5886" y="17664"/>
                  <a:pt x="5839" y="17664"/>
                </a:cubicBezTo>
                <a:close/>
                <a:moveTo>
                  <a:pt x="4829" y="19373"/>
                </a:moveTo>
                <a:cubicBezTo>
                  <a:pt x="4738" y="19373"/>
                  <a:pt x="4651" y="19423"/>
                  <a:pt x="4609" y="19511"/>
                </a:cubicBezTo>
                <a:cubicBezTo>
                  <a:pt x="4503" y="19712"/>
                  <a:pt x="4408" y="19913"/>
                  <a:pt x="4320" y="20114"/>
                </a:cubicBezTo>
                <a:cubicBezTo>
                  <a:pt x="4260" y="20239"/>
                  <a:pt x="4312" y="20387"/>
                  <a:pt x="4443" y="20445"/>
                </a:cubicBezTo>
                <a:cubicBezTo>
                  <a:pt x="4476" y="20459"/>
                  <a:pt x="4510" y="20466"/>
                  <a:pt x="4543" y="20466"/>
                </a:cubicBezTo>
                <a:cubicBezTo>
                  <a:pt x="4637" y="20466"/>
                  <a:pt x="4725" y="20413"/>
                  <a:pt x="4768" y="20321"/>
                </a:cubicBezTo>
                <a:cubicBezTo>
                  <a:pt x="4858" y="20126"/>
                  <a:pt x="4951" y="19931"/>
                  <a:pt x="5052" y="19735"/>
                </a:cubicBezTo>
                <a:cubicBezTo>
                  <a:pt x="5112" y="19612"/>
                  <a:pt x="5065" y="19464"/>
                  <a:pt x="4940" y="19399"/>
                </a:cubicBezTo>
                <a:cubicBezTo>
                  <a:pt x="4904" y="19381"/>
                  <a:pt x="4866" y="19373"/>
                  <a:pt x="4829" y="19373"/>
                </a:cubicBezTo>
                <a:close/>
                <a:moveTo>
                  <a:pt x="4053" y="21200"/>
                </a:moveTo>
                <a:cubicBezTo>
                  <a:pt x="3951" y="21200"/>
                  <a:pt x="3855" y="21266"/>
                  <a:pt x="3823" y="21368"/>
                </a:cubicBezTo>
                <a:cubicBezTo>
                  <a:pt x="3744" y="21581"/>
                  <a:pt x="3681" y="21794"/>
                  <a:pt x="3615" y="22007"/>
                </a:cubicBezTo>
                <a:cubicBezTo>
                  <a:pt x="3580" y="22143"/>
                  <a:pt x="3651" y="22279"/>
                  <a:pt x="3787" y="22315"/>
                </a:cubicBezTo>
                <a:cubicBezTo>
                  <a:pt x="3811" y="22322"/>
                  <a:pt x="3835" y="22326"/>
                  <a:pt x="3858" y="22326"/>
                </a:cubicBezTo>
                <a:cubicBezTo>
                  <a:pt x="3963" y="22326"/>
                  <a:pt x="4060" y="22255"/>
                  <a:pt x="4094" y="22149"/>
                </a:cubicBezTo>
                <a:cubicBezTo>
                  <a:pt x="4153" y="21943"/>
                  <a:pt x="4219" y="21736"/>
                  <a:pt x="4290" y="21528"/>
                </a:cubicBezTo>
                <a:cubicBezTo>
                  <a:pt x="4331" y="21398"/>
                  <a:pt x="4266" y="21256"/>
                  <a:pt x="4135" y="21214"/>
                </a:cubicBezTo>
                <a:cubicBezTo>
                  <a:pt x="4108" y="21205"/>
                  <a:pt x="4080" y="21200"/>
                  <a:pt x="4053" y="21200"/>
                </a:cubicBezTo>
                <a:close/>
                <a:moveTo>
                  <a:pt x="3548" y="23116"/>
                </a:moveTo>
                <a:cubicBezTo>
                  <a:pt x="3433" y="23116"/>
                  <a:pt x="3329" y="23200"/>
                  <a:pt x="3307" y="23320"/>
                </a:cubicBezTo>
                <a:cubicBezTo>
                  <a:pt x="3266" y="23546"/>
                  <a:pt x="3231" y="23770"/>
                  <a:pt x="3201" y="23989"/>
                </a:cubicBezTo>
                <a:cubicBezTo>
                  <a:pt x="3184" y="24125"/>
                  <a:pt x="3277" y="24250"/>
                  <a:pt x="3414" y="24267"/>
                </a:cubicBezTo>
                <a:cubicBezTo>
                  <a:pt x="3425" y="24269"/>
                  <a:pt x="3436" y="24269"/>
                  <a:pt x="3447" y="24269"/>
                </a:cubicBezTo>
                <a:cubicBezTo>
                  <a:pt x="3570" y="24269"/>
                  <a:pt x="3675" y="24179"/>
                  <a:pt x="3692" y="24054"/>
                </a:cubicBezTo>
                <a:cubicBezTo>
                  <a:pt x="3722" y="23841"/>
                  <a:pt x="3752" y="23628"/>
                  <a:pt x="3793" y="23409"/>
                </a:cubicBezTo>
                <a:cubicBezTo>
                  <a:pt x="3815" y="23273"/>
                  <a:pt x="3727" y="23150"/>
                  <a:pt x="3591" y="23120"/>
                </a:cubicBezTo>
                <a:cubicBezTo>
                  <a:pt x="3577" y="23117"/>
                  <a:pt x="3562" y="23116"/>
                  <a:pt x="3548" y="23116"/>
                </a:cubicBezTo>
                <a:close/>
                <a:moveTo>
                  <a:pt x="3354" y="25089"/>
                </a:moveTo>
                <a:cubicBezTo>
                  <a:pt x="3219" y="25089"/>
                  <a:pt x="3106" y="25201"/>
                  <a:pt x="3100" y="25338"/>
                </a:cubicBezTo>
                <a:lnTo>
                  <a:pt x="3100" y="25521"/>
                </a:lnTo>
                <a:cubicBezTo>
                  <a:pt x="3100" y="25687"/>
                  <a:pt x="3106" y="25847"/>
                  <a:pt x="3113" y="26012"/>
                </a:cubicBezTo>
                <a:cubicBezTo>
                  <a:pt x="3118" y="26145"/>
                  <a:pt x="3230" y="26249"/>
                  <a:pt x="3362" y="26249"/>
                </a:cubicBezTo>
                <a:cubicBezTo>
                  <a:pt x="3366" y="26249"/>
                  <a:pt x="3369" y="26249"/>
                  <a:pt x="3373" y="26249"/>
                </a:cubicBezTo>
                <a:cubicBezTo>
                  <a:pt x="3509" y="26243"/>
                  <a:pt x="3615" y="26124"/>
                  <a:pt x="3610" y="25989"/>
                </a:cubicBezTo>
                <a:cubicBezTo>
                  <a:pt x="3603" y="25834"/>
                  <a:pt x="3597" y="25681"/>
                  <a:pt x="3597" y="25521"/>
                </a:cubicBezTo>
                <a:lnTo>
                  <a:pt x="3597" y="25343"/>
                </a:lnTo>
                <a:cubicBezTo>
                  <a:pt x="3603" y="25208"/>
                  <a:pt x="3490" y="25095"/>
                  <a:pt x="3354" y="25089"/>
                </a:cubicBezTo>
                <a:close/>
                <a:moveTo>
                  <a:pt x="3498" y="27067"/>
                </a:moveTo>
                <a:cubicBezTo>
                  <a:pt x="3483" y="27067"/>
                  <a:pt x="3469" y="27069"/>
                  <a:pt x="3455" y="27071"/>
                </a:cubicBezTo>
                <a:cubicBezTo>
                  <a:pt x="3326" y="27095"/>
                  <a:pt x="3231" y="27224"/>
                  <a:pt x="3255" y="27361"/>
                </a:cubicBezTo>
                <a:cubicBezTo>
                  <a:pt x="3296" y="27586"/>
                  <a:pt x="3337" y="27805"/>
                  <a:pt x="3390" y="28024"/>
                </a:cubicBezTo>
                <a:cubicBezTo>
                  <a:pt x="3420" y="28136"/>
                  <a:pt x="3521" y="28213"/>
                  <a:pt x="3636" y="28213"/>
                </a:cubicBezTo>
                <a:cubicBezTo>
                  <a:pt x="3654" y="28213"/>
                  <a:pt x="3673" y="28211"/>
                  <a:pt x="3692" y="28207"/>
                </a:cubicBezTo>
                <a:cubicBezTo>
                  <a:pt x="3823" y="28171"/>
                  <a:pt x="3905" y="28041"/>
                  <a:pt x="3875" y="27906"/>
                </a:cubicBezTo>
                <a:cubicBezTo>
                  <a:pt x="3823" y="27699"/>
                  <a:pt x="3780" y="27491"/>
                  <a:pt x="3744" y="27273"/>
                </a:cubicBezTo>
                <a:cubicBezTo>
                  <a:pt x="3724" y="27156"/>
                  <a:pt x="3617" y="27067"/>
                  <a:pt x="3498" y="27067"/>
                </a:cubicBezTo>
                <a:close/>
                <a:moveTo>
                  <a:pt x="4034" y="28975"/>
                </a:moveTo>
                <a:cubicBezTo>
                  <a:pt x="4003" y="28975"/>
                  <a:pt x="3971" y="28981"/>
                  <a:pt x="3940" y="28993"/>
                </a:cubicBezTo>
                <a:cubicBezTo>
                  <a:pt x="3815" y="29047"/>
                  <a:pt x="3752" y="29189"/>
                  <a:pt x="3804" y="29319"/>
                </a:cubicBezTo>
                <a:cubicBezTo>
                  <a:pt x="3894" y="29532"/>
                  <a:pt x="3982" y="29739"/>
                  <a:pt x="4082" y="29940"/>
                </a:cubicBezTo>
                <a:cubicBezTo>
                  <a:pt x="4129" y="30024"/>
                  <a:pt x="4216" y="30075"/>
                  <a:pt x="4306" y="30075"/>
                </a:cubicBezTo>
                <a:cubicBezTo>
                  <a:pt x="4344" y="30075"/>
                  <a:pt x="4383" y="30066"/>
                  <a:pt x="4419" y="30047"/>
                </a:cubicBezTo>
                <a:cubicBezTo>
                  <a:pt x="4538" y="29987"/>
                  <a:pt x="4591" y="29840"/>
                  <a:pt x="4525" y="29716"/>
                </a:cubicBezTo>
                <a:cubicBezTo>
                  <a:pt x="4432" y="29526"/>
                  <a:pt x="4348" y="29331"/>
                  <a:pt x="4266" y="29130"/>
                </a:cubicBezTo>
                <a:cubicBezTo>
                  <a:pt x="4225" y="29036"/>
                  <a:pt x="4133" y="28975"/>
                  <a:pt x="4034" y="28975"/>
                </a:cubicBezTo>
                <a:close/>
                <a:moveTo>
                  <a:pt x="4998" y="30707"/>
                </a:moveTo>
                <a:cubicBezTo>
                  <a:pt x="4947" y="30707"/>
                  <a:pt x="4895" y="30724"/>
                  <a:pt x="4852" y="30757"/>
                </a:cubicBezTo>
                <a:cubicBezTo>
                  <a:pt x="4738" y="30839"/>
                  <a:pt x="4716" y="30994"/>
                  <a:pt x="4798" y="31106"/>
                </a:cubicBezTo>
                <a:lnTo>
                  <a:pt x="4852" y="31177"/>
                </a:lnTo>
                <a:cubicBezTo>
                  <a:pt x="4975" y="31336"/>
                  <a:pt x="5100" y="31491"/>
                  <a:pt x="5224" y="31633"/>
                </a:cubicBezTo>
                <a:cubicBezTo>
                  <a:pt x="5272" y="31690"/>
                  <a:pt x="5340" y="31718"/>
                  <a:pt x="5408" y="31718"/>
                </a:cubicBezTo>
                <a:cubicBezTo>
                  <a:pt x="5467" y="31718"/>
                  <a:pt x="5526" y="31697"/>
                  <a:pt x="5573" y="31656"/>
                </a:cubicBezTo>
                <a:cubicBezTo>
                  <a:pt x="5680" y="31567"/>
                  <a:pt x="5691" y="31407"/>
                  <a:pt x="5597" y="31306"/>
                </a:cubicBezTo>
                <a:cubicBezTo>
                  <a:pt x="5478" y="31171"/>
                  <a:pt x="5366" y="31029"/>
                  <a:pt x="5248" y="30875"/>
                </a:cubicBezTo>
                <a:lnTo>
                  <a:pt x="5194" y="30809"/>
                </a:lnTo>
                <a:cubicBezTo>
                  <a:pt x="5148" y="30742"/>
                  <a:pt x="5073" y="30707"/>
                  <a:pt x="4998" y="30707"/>
                </a:cubicBezTo>
                <a:close/>
                <a:moveTo>
                  <a:pt x="6362" y="32144"/>
                </a:moveTo>
                <a:cubicBezTo>
                  <a:pt x="6289" y="32144"/>
                  <a:pt x="6215" y="32176"/>
                  <a:pt x="6165" y="32236"/>
                </a:cubicBezTo>
                <a:cubicBezTo>
                  <a:pt x="6081" y="32343"/>
                  <a:pt x="6094" y="32496"/>
                  <a:pt x="6201" y="32584"/>
                </a:cubicBezTo>
                <a:cubicBezTo>
                  <a:pt x="6384" y="32733"/>
                  <a:pt x="6561" y="32868"/>
                  <a:pt x="6744" y="32999"/>
                </a:cubicBezTo>
                <a:cubicBezTo>
                  <a:pt x="6787" y="33027"/>
                  <a:pt x="6835" y="33041"/>
                  <a:pt x="6882" y="33041"/>
                </a:cubicBezTo>
                <a:cubicBezTo>
                  <a:pt x="6961" y="33041"/>
                  <a:pt x="7039" y="33003"/>
                  <a:pt x="7088" y="32933"/>
                </a:cubicBezTo>
                <a:cubicBezTo>
                  <a:pt x="7170" y="32821"/>
                  <a:pt x="7141" y="32668"/>
                  <a:pt x="7028" y="32591"/>
                </a:cubicBezTo>
                <a:cubicBezTo>
                  <a:pt x="6857" y="32472"/>
                  <a:pt x="6685" y="32343"/>
                  <a:pt x="6520" y="32201"/>
                </a:cubicBezTo>
                <a:cubicBezTo>
                  <a:pt x="6474" y="32162"/>
                  <a:pt x="6418" y="32144"/>
                  <a:pt x="6362" y="32144"/>
                </a:cubicBezTo>
                <a:close/>
                <a:moveTo>
                  <a:pt x="8035" y="33199"/>
                </a:moveTo>
                <a:cubicBezTo>
                  <a:pt x="7942" y="33199"/>
                  <a:pt x="7852" y="33252"/>
                  <a:pt x="7809" y="33342"/>
                </a:cubicBezTo>
                <a:cubicBezTo>
                  <a:pt x="7750" y="33466"/>
                  <a:pt x="7804" y="33613"/>
                  <a:pt x="7927" y="33673"/>
                </a:cubicBezTo>
                <a:cubicBezTo>
                  <a:pt x="8140" y="33774"/>
                  <a:pt x="8353" y="33856"/>
                  <a:pt x="8560" y="33933"/>
                </a:cubicBezTo>
                <a:cubicBezTo>
                  <a:pt x="8590" y="33944"/>
                  <a:pt x="8619" y="33949"/>
                  <a:pt x="8648" y="33949"/>
                </a:cubicBezTo>
                <a:cubicBezTo>
                  <a:pt x="8750" y="33949"/>
                  <a:pt x="8843" y="33887"/>
                  <a:pt x="8880" y="33785"/>
                </a:cubicBezTo>
                <a:cubicBezTo>
                  <a:pt x="8927" y="33656"/>
                  <a:pt x="8856" y="33514"/>
                  <a:pt x="8732" y="33466"/>
                </a:cubicBezTo>
                <a:cubicBezTo>
                  <a:pt x="8536" y="33395"/>
                  <a:pt x="8342" y="33318"/>
                  <a:pt x="8140" y="33223"/>
                </a:cubicBezTo>
                <a:cubicBezTo>
                  <a:pt x="8106" y="33207"/>
                  <a:pt x="8070" y="33199"/>
                  <a:pt x="8035" y="33199"/>
                </a:cubicBezTo>
                <a:close/>
                <a:moveTo>
                  <a:pt x="9924" y="33800"/>
                </a:moveTo>
                <a:cubicBezTo>
                  <a:pt x="9805" y="33800"/>
                  <a:pt x="9699" y="33884"/>
                  <a:pt x="9679" y="34004"/>
                </a:cubicBezTo>
                <a:cubicBezTo>
                  <a:pt x="9649" y="34140"/>
                  <a:pt x="9737" y="34271"/>
                  <a:pt x="9874" y="34295"/>
                </a:cubicBezTo>
                <a:cubicBezTo>
                  <a:pt x="10122" y="34342"/>
                  <a:pt x="10346" y="34372"/>
                  <a:pt x="10554" y="34389"/>
                </a:cubicBezTo>
                <a:cubicBezTo>
                  <a:pt x="10565" y="34390"/>
                  <a:pt x="10575" y="34391"/>
                  <a:pt x="10586" y="34391"/>
                </a:cubicBezTo>
                <a:cubicBezTo>
                  <a:pt x="10708" y="34391"/>
                  <a:pt x="10809" y="34295"/>
                  <a:pt x="10821" y="34170"/>
                </a:cubicBezTo>
                <a:cubicBezTo>
                  <a:pt x="10838" y="34034"/>
                  <a:pt x="10737" y="33910"/>
                  <a:pt x="10602" y="33897"/>
                </a:cubicBezTo>
                <a:cubicBezTo>
                  <a:pt x="10412" y="33880"/>
                  <a:pt x="10199" y="33850"/>
                  <a:pt x="9969" y="33804"/>
                </a:cubicBezTo>
                <a:cubicBezTo>
                  <a:pt x="9954" y="33801"/>
                  <a:pt x="9939" y="33800"/>
                  <a:pt x="9924" y="338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79"/>
          <p:cNvSpPr/>
          <p:nvPr/>
        </p:nvSpPr>
        <p:spPr>
          <a:xfrm>
            <a:off x="2750875" y="2965388"/>
            <a:ext cx="613175" cy="895400"/>
          </a:xfrm>
          <a:custGeom>
            <a:avLst/>
            <a:gdLst/>
            <a:ahLst/>
            <a:cxnLst/>
            <a:rect l="l" t="t" r="r" b="b"/>
            <a:pathLst>
              <a:path w="24527" h="35816" extrusionOk="0">
                <a:moveTo>
                  <a:pt x="2862" y="1"/>
                </a:moveTo>
                <a:cubicBezTo>
                  <a:pt x="2858" y="1"/>
                  <a:pt x="2855" y="1"/>
                  <a:pt x="2851" y="1"/>
                </a:cubicBezTo>
                <a:cubicBezTo>
                  <a:pt x="2621" y="12"/>
                  <a:pt x="2395" y="31"/>
                  <a:pt x="2177" y="61"/>
                </a:cubicBezTo>
                <a:cubicBezTo>
                  <a:pt x="2040" y="78"/>
                  <a:pt x="1947" y="203"/>
                  <a:pt x="1964" y="339"/>
                </a:cubicBezTo>
                <a:cubicBezTo>
                  <a:pt x="1975" y="463"/>
                  <a:pt x="2081" y="554"/>
                  <a:pt x="2205" y="554"/>
                </a:cubicBezTo>
                <a:cubicBezTo>
                  <a:pt x="2215" y="554"/>
                  <a:pt x="2226" y="553"/>
                  <a:pt x="2236" y="552"/>
                </a:cubicBezTo>
                <a:cubicBezTo>
                  <a:pt x="2449" y="528"/>
                  <a:pt x="2662" y="509"/>
                  <a:pt x="2881" y="498"/>
                </a:cubicBezTo>
                <a:cubicBezTo>
                  <a:pt x="3017" y="486"/>
                  <a:pt x="3124" y="367"/>
                  <a:pt x="3118" y="232"/>
                </a:cubicBezTo>
                <a:cubicBezTo>
                  <a:pt x="3106" y="100"/>
                  <a:pt x="2994" y="1"/>
                  <a:pt x="2862" y="1"/>
                </a:cubicBezTo>
                <a:close/>
                <a:moveTo>
                  <a:pt x="4186" y="6"/>
                </a:moveTo>
                <a:cubicBezTo>
                  <a:pt x="4059" y="6"/>
                  <a:pt x="3951" y="108"/>
                  <a:pt x="3940" y="238"/>
                </a:cubicBezTo>
                <a:cubicBezTo>
                  <a:pt x="3934" y="374"/>
                  <a:pt x="4035" y="492"/>
                  <a:pt x="4170" y="504"/>
                </a:cubicBezTo>
                <a:cubicBezTo>
                  <a:pt x="4390" y="516"/>
                  <a:pt x="4603" y="539"/>
                  <a:pt x="4816" y="569"/>
                </a:cubicBezTo>
                <a:cubicBezTo>
                  <a:pt x="4827" y="570"/>
                  <a:pt x="4838" y="571"/>
                  <a:pt x="4850" y="571"/>
                </a:cubicBezTo>
                <a:cubicBezTo>
                  <a:pt x="4971" y="571"/>
                  <a:pt x="5077" y="481"/>
                  <a:pt x="5093" y="356"/>
                </a:cubicBezTo>
                <a:cubicBezTo>
                  <a:pt x="5111" y="220"/>
                  <a:pt x="5016" y="96"/>
                  <a:pt x="4880" y="78"/>
                </a:cubicBezTo>
                <a:cubicBezTo>
                  <a:pt x="4656" y="42"/>
                  <a:pt x="4431" y="25"/>
                  <a:pt x="4206" y="7"/>
                </a:cubicBezTo>
                <a:cubicBezTo>
                  <a:pt x="4199" y="6"/>
                  <a:pt x="4192" y="6"/>
                  <a:pt x="4186" y="6"/>
                </a:cubicBezTo>
                <a:close/>
                <a:moveTo>
                  <a:pt x="907" y="312"/>
                </a:moveTo>
                <a:cubicBezTo>
                  <a:pt x="885" y="312"/>
                  <a:pt x="863" y="315"/>
                  <a:pt x="841" y="320"/>
                </a:cubicBezTo>
                <a:cubicBezTo>
                  <a:pt x="609" y="391"/>
                  <a:pt x="396" y="462"/>
                  <a:pt x="189" y="545"/>
                </a:cubicBezTo>
                <a:cubicBezTo>
                  <a:pt x="65" y="593"/>
                  <a:pt x="0" y="741"/>
                  <a:pt x="53" y="864"/>
                </a:cubicBezTo>
                <a:cubicBezTo>
                  <a:pt x="94" y="964"/>
                  <a:pt x="187" y="1023"/>
                  <a:pt x="284" y="1023"/>
                </a:cubicBezTo>
                <a:cubicBezTo>
                  <a:pt x="314" y="1023"/>
                  <a:pt x="343" y="1017"/>
                  <a:pt x="372" y="1006"/>
                </a:cubicBezTo>
                <a:cubicBezTo>
                  <a:pt x="562" y="929"/>
                  <a:pt x="763" y="864"/>
                  <a:pt x="976" y="800"/>
                </a:cubicBezTo>
                <a:cubicBezTo>
                  <a:pt x="1112" y="765"/>
                  <a:pt x="1188" y="628"/>
                  <a:pt x="1147" y="492"/>
                </a:cubicBezTo>
                <a:cubicBezTo>
                  <a:pt x="1118" y="383"/>
                  <a:pt x="1018" y="312"/>
                  <a:pt x="907" y="312"/>
                </a:cubicBezTo>
                <a:close/>
                <a:moveTo>
                  <a:pt x="6140" y="339"/>
                </a:moveTo>
                <a:cubicBezTo>
                  <a:pt x="6034" y="339"/>
                  <a:pt x="5937" y="411"/>
                  <a:pt x="5904" y="522"/>
                </a:cubicBezTo>
                <a:cubicBezTo>
                  <a:pt x="5868" y="651"/>
                  <a:pt x="5945" y="787"/>
                  <a:pt x="6075" y="823"/>
                </a:cubicBezTo>
                <a:cubicBezTo>
                  <a:pt x="6283" y="883"/>
                  <a:pt x="6490" y="948"/>
                  <a:pt x="6690" y="1025"/>
                </a:cubicBezTo>
                <a:cubicBezTo>
                  <a:pt x="6718" y="1035"/>
                  <a:pt x="6746" y="1040"/>
                  <a:pt x="6774" y="1040"/>
                </a:cubicBezTo>
                <a:cubicBezTo>
                  <a:pt x="6873" y="1040"/>
                  <a:pt x="6967" y="978"/>
                  <a:pt x="7004" y="877"/>
                </a:cubicBezTo>
                <a:cubicBezTo>
                  <a:pt x="7058" y="746"/>
                  <a:pt x="6987" y="604"/>
                  <a:pt x="6862" y="557"/>
                </a:cubicBezTo>
                <a:cubicBezTo>
                  <a:pt x="6649" y="481"/>
                  <a:pt x="6430" y="410"/>
                  <a:pt x="6212" y="350"/>
                </a:cubicBezTo>
                <a:cubicBezTo>
                  <a:pt x="6188" y="343"/>
                  <a:pt x="6164" y="339"/>
                  <a:pt x="6140" y="339"/>
                </a:cubicBezTo>
                <a:close/>
                <a:moveTo>
                  <a:pt x="7966" y="1112"/>
                </a:moveTo>
                <a:cubicBezTo>
                  <a:pt x="7884" y="1112"/>
                  <a:pt x="7801" y="1154"/>
                  <a:pt x="7755" y="1232"/>
                </a:cubicBezTo>
                <a:cubicBezTo>
                  <a:pt x="7684" y="1350"/>
                  <a:pt x="7719" y="1503"/>
                  <a:pt x="7839" y="1574"/>
                </a:cubicBezTo>
                <a:cubicBezTo>
                  <a:pt x="8022" y="1681"/>
                  <a:pt x="8199" y="1800"/>
                  <a:pt x="8365" y="1929"/>
                </a:cubicBezTo>
                <a:cubicBezTo>
                  <a:pt x="8411" y="1963"/>
                  <a:pt x="8463" y="1979"/>
                  <a:pt x="8514" y="1979"/>
                </a:cubicBezTo>
                <a:cubicBezTo>
                  <a:pt x="8590" y="1979"/>
                  <a:pt x="8664" y="1943"/>
                  <a:pt x="8713" y="1876"/>
                </a:cubicBezTo>
                <a:cubicBezTo>
                  <a:pt x="8797" y="1770"/>
                  <a:pt x="8773" y="1617"/>
                  <a:pt x="8666" y="1533"/>
                </a:cubicBezTo>
                <a:cubicBezTo>
                  <a:pt x="8483" y="1391"/>
                  <a:pt x="8294" y="1267"/>
                  <a:pt x="8093" y="1148"/>
                </a:cubicBezTo>
                <a:cubicBezTo>
                  <a:pt x="8054" y="1124"/>
                  <a:pt x="8010" y="1112"/>
                  <a:pt x="7966" y="1112"/>
                </a:cubicBezTo>
                <a:close/>
                <a:moveTo>
                  <a:pt x="9467" y="2394"/>
                </a:moveTo>
                <a:cubicBezTo>
                  <a:pt x="9412" y="2394"/>
                  <a:pt x="9357" y="2412"/>
                  <a:pt x="9311" y="2450"/>
                </a:cubicBezTo>
                <a:cubicBezTo>
                  <a:pt x="9205" y="2539"/>
                  <a:pt x="9188" y="2693"/>
                  <a:pt x="9276" y="2799"/>
                </a:cubicBezTo>
                <a:cubicBezTo>
                  <a:pt x="9406" y="2958"/>
                  <a:pt x="9530" y="3130"/>
                  <a:pt x="9643" y="3308"/>
                </a:cubicBezTo>
                <a:cubicBezTo>
                  <a:pt x="9693" y="3386"/>
                  <a:pt x="9776" y="3428"/>
                  <a:pt x="9859" y="3428"/>
                </a:cubicBezTo>
                <a:cubicBezTo>
                  <a:pt x="9903" y="3428"/>
                  <a:pt x="9947" y="3416"/>
                  <a:pt x="9985" y="3391"/>
                </a:cubicBezTo>
                <a:cubicBezTo>
                  <a:pt x="10105" y="3313"/>
                  <a:pt x="10140" y="3160"/>
                  <a:pt x="10062" y="3048"/>
                </a:cubicBezTo>
                <a:cubicBezTo>
                  <a:pt x="9939" y="2846"/>
                  <a:pt x="9802" y="2663"/>
                  <a:pt x="9660" y="2486"/>
                </a:cubicBezTo>
                <a:cubicBezTo>
                  <a:pt x="9610" y="2425"/>
                  <a:pt x="9539" y="2394"/>
                  <a:pt x="9467" y="2394"/>
                </a:cubicBezTo>
                <a:close/>
                <a:moveTo>
                  <a:pt x="10424" y="4122"/>
                </a:moveTo>
                <a:cubicBezTo>
                  <a:pt x="10396" y="4122"/>
                  <a:pt x="10368" y="4126"/>
                  <a:pt x="10340" y="4137"/>
                </a:cubicBezTo>
                <a:cubicBezTo>
                  <a:pt x="10211" y="4178"/>
                  <a:pt x="10140" y="4320"/>
                  <a:pt x="10181" y="4449"/>
                </a:cubicBezTo>
                <a:cubicBezTo>
                  <a:pt x="10247" y="4645"/>
                  <a:pt x="10305" y="4847"/>
                  <a:pt x="10353" y="5060"/>
                </a:cubicBezTo>
                <a:cubicBezTo>
                  <a:pt x="10378" y="5176"/>
                  <a:pt x="10483" y="5254"/>
                  <a:pt x="10595" y="5254"/>
                </a:cubicBezTo>
                <a:cubicBezTo>
                  <a:pt x="10613" y="5254"/>
                  <a:pt x="10631" y="5252"/>
                  <a:pt x="10648" y="5248"/>
                </a:cubicBezTo>
                <a:cubicBezTo>
                  <a:pt x="10785" y="5219"/>
                  <a:pt x="10867" y="5088"/>
                  <a:pt x="10837" y="4953"/>
                </a:cubicBezTo>
                <a:cubicBezTo>
                  <a:pt x="10785" y="4722"/>
                  <a:pt x="10725" y="4503"/>
                  <a:pt x="10654" y="4290"/>
                </a:cubicBezTo>
                <a:cubicBezTo>
                  <a:pt x="10617" y="4187"/>
                  <a:pt x="10525" y="4122"/>
                  <a:pt x="10424" y="4122"/>
                </a:cubicBezTo>
                <a:close/>
                <a:moveTo>
                  <a:pt x="10760" y="6070"/>
                </a:moveTo>
                <a:cubicBezTo>
                  <a:pt x="10756" y="6070"/>
                  <a:pt x="10753" y="6070"/>
                  <a:pt x="10749" y="6070"/>
                </a:cubicBezTo>
                <a:cubicBezTo>
                  <a:pt x="10613" y="6076"/>
                  <a:pt x="10506" y="6188"/>
                  <a:pt x="10512" y="6325"/>
                </a:cubicBezTo>
                <a:cubicBezTo>
                  <a:pt x="10518" y="6431"/>
                  <a:pt x="10518" y="6543"/>
                  <a:pt x="10518" y="6650"/>
                </a:cubicBezTo>
                <a:cubicBezTo>
                  <a:pt x="10518" y="6756"/>
                  <a:pt x="10518" y="6863"/>
                  <a:pt x="10512" y="6969"/>
                </a:cubicBezTo>
                <a:cubicBezTo>
                  <a:pt x="10506" y="7105"/>
                  <a:pt x="10613" y="7225"/>
                  <a:pt x="10755" y="7225"/>
                </a:cubicBezTo>
                <a:cubicBezTo>
                  <a:pt x="10758" y="7225"/>
                  <a:pt x="10762" y="7225"/>
                  <a:pt x="10765" y="7225"/>
                </a:cubicBezTo>
                <a:cubicBezTo>
                  <a:pt x="10897" y="7225"/>
                  <a:pt x="11004" y="7120"/>
                  <a:pt x="11009" y="6988"/>
                </a:cubicBezTo>
                <a:cubicBezTo>
                  <a:pt x="11015" y="6875"/>
                  <a:pt x="11015" y="6763"/>
                  <a:pt x="11015" y="6650"/>
                </a:cubicBezTo>
                <a:cubicBezTo>
                  <a:pt x="11015" y="6538"/>
                  <a:pt x="11015" y="6420"/>
                  <a:pt x="11009" y="6308"/>
                </a:cubicBezTo>
                <a:cubicBezTo>
                  <a:pt x="11004" y="6175"/>
                  <a:pt x="10892" y="6070"/>
                  <a:pt x="10760" y="6070"/>
                </a:cubicBezTo>
                <a:close/>
                <a:moveTo>
                  <a:pt x="10651" y="8052"/>
                </a:moveTo>
                <a:cubicBezTo>
                  <a:pt x="10524" y="8052"/>
                  <a:pt x="10416" y="8148"/>
                  <a:pt x="10406" y="8277"/>
                </a:cubicBezTo>
                <a:cubicBezTo>
                  <a:pt x="10389" y="8503"/>
                  <a:pt x="10376" y="8727"/>
                  <a:pt x="10370" y="8945"/>
                </a:cubicBezTo>
                <a:cubicBezTo>
                  <a:pt x="10365" y="9087"/>
                  <a:pt x="10471" y="9200"/>
                  <a:pt x="10607" y="9205"/>
                </a:cubicBezTo>
                <a:cubicBezTo>
                  <a:pt x="10612" y="9206"/>
                  <a:pt x="10616" y="9206"/>
                  <a:pt x="10620" y="9206"/>
                </a:cubicBezTo>
                <a:cubicBezTo>
                  <a:pt x="10751" y="9206"/>
                  <a:pt x="10861" y="9102"/>
                  <a:pt x="10861" y="8970"/>
                </a:cubicBezTo>
                <a:cubicBezTo>
                  <a:pt x="10873" y="8751"/>
                  <a:pt x="10886" y="8538"/>
                  <a:pt x="10903" y="8318"/>
                </a:cubicBezTo>
                <a:cubicBezTo>
                  <a:pt x="10914" y="8183"/>
                  <a:pt x="10807" y="8058"/>
                  <a:pt x="10673" y="8052"/>
                </a:cubicBezTo>
                <a:cubicBezTo>
                  <a:pt x="10665" y="8052"/>
                  <a:pt x="10658" y="8052"/>
                  <a:pt x="10651" y="8052"/>
                </a:cubicBezTo>
                <a:close/>
                <a:moveTo>
                  <a:pt x="10618" y="10034"/>
                </a:moveTo>
                <a:cubicBezTo>
                  <a:pt x="10614" y="10034"/>
                  <a:pt x="10611" y="10034"/>
                  <a:pt x="10607" y="10034"/>
                </a:cubicBezTo>
                <a:cubicBezTo>
                  <a:pt x="10471" y="10040"/>
                  <a:pt x="10365" y="10152"/>
                  <a:pt x="10370" y="10289"/>
                </a:cubicBezTo>
                <a:cubicBezTo>
                  <a:pt x="10376" y="10519"/>
                  <a:pt x="10389" y="10739"/>
                  <a:pt x="10406" y="10963"/>
                </a:cubicBezTo>
                <a:cubicBezTo>
                  <a:pt x="10416" y="11091"/>
                  <a:pt x="10523" y="11188"/>
                  <a:pt x="10654" y="11188"/>
                </a:cubicBezTo>
                <a:cubicBezTo>
                  <a:pt x="10662" y="11188"/>
                  <a:pt x="10670" y="11188"/>
                  <a:pt x="10678" y="11187"/>
                </a:cubicBezTo>
                <a:cubicBezTo>
                  <a:pt x="10815" y="11176"/>
                  <a:pt x="10914" y="11058"/>
                  <a:pt x="10903" y="10922"/>
                </a:cubicBezTo>
                <a:cubicBezTo>
                  <a:pt x="10886" y="10709"/>
                  <a:pt x="10873" y="10490"/>
                  <a:pt x="10861" y="10270"/>
                </a:cubicBezTo>
                <a:cubicBezTo>
                  <a:pt x="10861" y="10139"/>
                  <a:pt x="10750" y="10034"/>
                  <a:pt x="10618" y="10034"/>
                </a:cubicBezTo>
                <a:close/>
                <a:moveTo>
                  <a:pt x="10813" y="12006"/>
                </a:moveTo>
                <a:cubicBezTo>
                  <a:pt x="10799" y="12006"/>
                  <a:pt x="10786" y="12007"/>
                  <a:pt x="10772" y="12009"/>
                </a:cubicBezTo>
                <a:cubicBezTo>
                  <a:pt x="10643" y="12034"/>
                  <a:pt x="10548" y="12158"/>
                  <a:pt x="10572" y="12293"/>
                </a:cubicBezTo>
                <a:cubicBezTo>
                  <a:pt x="10607" y="12519"/>
                  <a:pt x="10648" y="12738"/>
                  <a:pt x="10695" y="12956"/>
                </a:cubicBezTo>
                <a:cubicBezTo>
                  <a:pt x="10716" y="13074"/>
                  <a:pt x="10820" y="13151"/>
                  <a:pt x="10931" y="13151"/>
                </a:cubicBezTo>
                <a:cubicBezTo>
                  <a:pt x="10949" y="13151"/>
                  <a:pt x="10967" y="13149"/>
                  <a:pt x="10985" y="13145"/>
                </a:cubicBezTo>
                <a:cubicBezTo>
                  <a:pt x="11121" y="13122"/>
                  <a:pt x="11205" y="12986"/>
                  <a:pt x="11181" y="12856"/>
                </a:cubicBezTo>
                <a:cubicBezTo>
                  <a:pt x="11134" y="12643"/>
                  <a:pt x="11099" y="12430"/>
                  <a:pt x="11063" y="12217"/>
                </a:cubicBezTo>
                <a:cubicBezTo>
                  <a:pt x="11041" y="12094"/>
                  <a:pt x="10934" y="12006"/>
                  <a:pt x="10813" y="12006"/>
                </a:cubicBezTo>
                <a:close/>
                <a:moveTo>
                  <a:pt x="11264" y="13939"/>
                </a:moveTo>
                <a:cubicBezTo>
                  <a:pt x="11240" y="13939"/>
                  <a:pt x="11216" y="13943"/>
                  <a:pt x="11192" y="13950"/>
                </a:cubicBezTo>
                <a:cubicBezTo>
                  <a:pt x="11056" y="13991"/>
                  <a:pt x="10985" y="14128"/>
                  <a:pt x="11028" y="14258"/>
                </a:cubicBezTo>
                <a:cubicBezTo>
                  <a:pt x="11091" y="14477"/>
                  <a:pt x="11157" y="14690"/>
                  <a:pt x="11233" y="14897"/>
                </a:cubicBezTo>
                <a:cubicBezTo>
                  <a:pt x="11272" y="14999"/>
                  <a:pt x="11365" y="15065"/>
                  <a:pt x="11466" y="15065"/>
                </a:cubicBezTo>
                <a:cubicBezTo>
                  <a:pt x="11493" y="15065"/>
                  <a:pt x="11520" y="15060"/>
                  <a:pt x="11547" y="15051"/>
                </a:cubicBezTo>
                <a:cubicBezTo>
                  <a:pt x="11678" y="15004"/>
                  <a:pt x="11749" y="14862"/>
                  <a:pt x="11702" y="14737"/>
                </a:cubicBezTo>
                <a:cubicBezTo>
                  <a:pt x="11631" y="14529"/>
                  <a:pt x="11566" y="14329"/>
                  <a:pt x="11500" y="14116"/>
                </a:cubicBezTo>
                <a:cubicBezTo>
                  <a:pt x="11467" y="14010"/>
                  <a:pt x="11370" y="13939"/>
                  <a:pt x="11264" y="13939"/>
                </a:cubicBezTo>
                <a:close/>
                <a:moveTo>
                  <a:pt x="11968" y="15796"/>
                </a:moveTo>
                <a:cubicBezTo>
                  <a:pt x="11932" y="15796"/>
                  <a:pt x="11896" y="15804"/>
                  <a:pt x="11861" y="15820"/>
                </a:cubicBezTo>
                <a:cubicBezTo>
                  <a:pt x="11737" y="15873"/>
                  <a:pt x="11678" y="16020"/>
                  <a:pt x="11737" y="16145"/>
                </a:cubicBezTo>
                <a:cubicBezTo>
                  <a:pt x="11831" y="16352"/>
                  <a:pt x="11932" y="16560"/>
                  <a:pt x="12033" y="16754"/>
                </a:cubicBezTo>
                <a:cubicBezTo>
                  <a:pt x="12079" y="16838"/>
                  <a:pt x="12167" y="16886"/>
                  <a:pt x="12258" y="16886"/>
                </a:cubicBezTo>
                <a:cubicBezTo>
                  <a:pt x="12295" y="16886"/>
                  <a:pt x="12333" y="16878"/>
                  <a:pt x="12369" y="16861"/>
                </a:cubicBezTo>
                <a:cubicBezTo>
                  <a:pt x="12488" y="16795"/>
                  <a:pt x="12535" y="16648"/>
                  <a:pt x="12476" y="16524"/>
                </a:cubicBezTo>
                <a:cubicBezTo>
                  <a:pt x="12376" y="16334"/>
                  <a:pt x="12281" y="16139"/>
                  <a:pt x="12186" y="15938"/>
                </a:cubicBezTo>
                <a:cubicBezTo>
                  <a:pt x="12148" y="15849"/>
                  <a:pt x="12061" y="15796"/>
                  <a:pt x="11968" y="15796"/>
                </a:cubicBezTo>
                <a:close/>
                <a:moveTo>
                  <a:pt x="12921" y="17532"/>
                </a:moveTo>
                <a:cubicBezTo>
                  <a:pt x="12875" y="17532"/>
                  <a:pt x="12827" y="17545"/>
                  <a:pt x="12784" y="17571"/>
                </a:cubicBezTo>
                <a:cubicBezTo>
                  <a:pt x="12672" y="17647"/>
                  <a:pt x="12642" y="17802"/>
                  <a:pt x="12713" y="17914"/>
                </a:cubicBezTo>
                <a:cubicBezTo>
                  <a:pt x="12843" y="18109"/>
                  <a:pt x="12967" y="18292"/>
                  <a:pt x="13098" y="18469"/>
                </a:cubicBezTo>
                <a:cubicBezTo>
                  <a:pt x="13147" y="18537"/>
                  <a:pt x="13224" y="18573"/>
                  <a:pt x="13301" y="18573"/>
                </a:cubicBezTo>
                <a:cubicBezTo>
                  <a:pt x="13352" y="18573"/>
                  <a:pt x="13404" y="18556"/>
                  <a:pt x="13447" y="18523"/>
                </a:cubicBezTo>
                <a:cubicBezTo>
                  <a:pt x="13559" y="18441"/>
                  <a:pt x="13583" y="18286"/>
                  <a:pt x="13499" y="18174"/>
                </a:cubicBezTo>
                <a:cubicBezTo>
                  <a:pt x="13376" y="18008"/>
                  <a:pt x="13251" y="17830"/>
                  <a:pt x="13127" y="17642"/>
                </a:cubicBezTo>
                <a:cubicBezTo>
                  <a:pt x="13082" y="17570"/>
                  <a:pt x="13003" y="17532"/>
                  <a:pt x="12921" y="17532"/>
                </a:cubicBezTo>
                <a:close/>
                <a:moveTo>
                  <a:pt x="17381" y="18021"/>
                </a:moveTo>
                <a:cubicBezTo>
                  <a:pt x="17292" y="18021"/>
                  <a:pt x="17196" y="18026"/>
                  <a:pt x="17097" y="18038"/>
                </a:cubicBezTo>
                <a:cubicBezTo>
                  <a:pt x="16961" y="18062"/>
                  <a:pt x="16866" y="18185"/>
                  <a:pt x="16890" y="18322"/>
                </a:cubicBezTo>
                <a:cubicBezTo>
                  <a:pt x="16905" y="18447"/>
                  <a:pt x="17012" y="18537"/>
                  <a:pt x="17134" y="18537"/>
                </a:cubicBezTo>
                <a:cubicBezTo>
                  <a:pt x="17145" y="18537"/>
                  <a:pt x="17157" y="18536"/>
                  <a:pt x="17168" y="18535"/>
                </a:cubicBezTo>
                <a:cubicBezTo>
                  <a:pt x="17245" y="18523"/>
                  <a:pt x="17316" y="18518"/>
                  <a:pt x="17381" y="18518"/>
                </a:cubicBezTo>
                <a:cubicBezTo>
                  <a:pt x="17505" y="18518"/>
                  <a:pt x="17617" y="18535"/>
                  <a:pt x="17718" y="18564"/>
                </a:cubicBezTo>
                <a:cubicBezTo>
                  <a:pt x="17740" y="18571"/>
                  <a:pt x="17763" y="18574"/>
                  <a:pt x="17786" y="18574"/>
                </a:cubicBezTo>
                <a:cubicBezTo>
                  <a:pt x="17894" y="18574"/>
                  <a:pt x="17996" y="18505"/>
                  <a:pt x="18026" y="18393"/>
                </a:cubicBezTo>
                <a:cubicBezTo>
                  <a:pt x="18067" y="18263"/>
                  <a:pt x="17990" y="18127"/>
                  <a:pt x="17860" y="18086"/>
                </a:cubicBezTo>
                <a:cubicBezTo>
                  <a:pt x="17712" y="18043"/>
                  <a:pt x="17551" y="18021"/>
                  <a:pt x="17381" y="18021"/>
                </a:cubicBezTo>
                <a:close/>
                <a:moveTo>
                  <a:pt x="16182" y="18805"/>
                </a:moveTo>
                <a:cubicBezTo>
                  <a:pt x="16059" y="18805"/>
                  <a:pt x="15953" y="18895"/>
                  <a:pt x="15937" y="19020"/>
                </a:cubicBezTo>
                <a:cubicBezTo>
                  <a:pt x="15926" y="19080"/>
                  <a:pt x="15926" y="19151"/>
                  <a:pt x="15926" y="19215"/>
                </a:cubicBezTo>
                <a:cubicBezTo>
                  <a:pt x="15926" y="19387"/>
                  <a:pt x="15954" y="19570"/>
                  <a:pt x="16002" y="19766"/>
                </a:cubicBezTo>
                <a:cubicBezTo>
                  <a:pt x="16033" y="19882"/>
                  <a:pt x="16132" y="19955"/>
                  <a:pt x="16245" y="19955"/>
                </a:cubicBezTo>
                <a:cubicBezTo>
                  <a:pt x="16264" y="19955"/>
                  <a:pt x="16284" y="19953"/>
                  <a:pt x="16303" y="19949"/>
                </a:cubicBezTo>
                <a:cubicBezTo>
                  <a:pt x="16434" y="19913"/>
                  <a:pt x="16516" y="19777"/>
                  <a:pt x="16481" y="19648"/>
                </a:cubicBezTo>
                <a:cubicBezTo>
                  <a:pt x="16440" y="19482"/>
                  <a:pt x="16423" y="19334"/>
                  <a:pt x="16423" y="19215"/>
                </a:cubicBezTo>
                <a:cubicBezTo>
                  <a:pt x="16423" y="19168"/>
                  <a:pt x="16423" y="19127"/>
                  <a:pt x="16428" y="19086"/>
                </a:cubicBezTo>
                <a:cubicBezTo>
                  <a:pt x="16445" y="18949"/>
                  <a:pt x="16352" y="18824"/>
                  <a:pt x="16215" y="18807"/>
                </a:cubicBezTo>
                <a:cubicBezTo>
                  <a:pt x="16204" y="18806"/>
                  <a:pt x="16193" y="18805"/>
                  <a:pt x="16182" y="18805"/>
                </a:cubicBezTo>
                <a:close/>
                <a:moveTo>
                  <a:pt x="14151" y="19092"/>
                </a:moveTo>
                <a:cubicBezTo>
                  <a:pt x="14088" y="19092"/>
                  <a:pt x="14025" y="19115"/>
                  <a:pt x="13979" y="19162"/>
                </a:cubicBezTo>
                <a:cubicBezTo>
                  <a:pt x="13878" y="19250"/>
                  <a:pt x="13873" y="19411"/>
                  <a:pt x="13966" y="19511"/>
                </a:cubicBezTo>
                <a:cubicBezTo>
                  <a:pt x="14127" y="19676"/>
                  <a:pt x="14293" y="19837"/>
                  <a:pt x="14452" y="19984"/>
                </a:cubicBezTo>
                <a:cubicBezTo>
                  <a:pt x="14500" y="20030"/>
                  <a:pt x="14562" y="20052"/>
                  <a:pt x="14623" y="20052"/>
                </a:cubicBezTo>
                <a:cubicBezTo>
                  <a:pt x="14689" y="20052"/>
                  <a:pt x="14755" y="20025"/>
                  <a:pt x="14801" y="19973"/>
                </a:cubicBezTo>
                <a:cubicBezTo>
                  <a:pt x="14896" y="19872"/>
                  <a:pt x="14889" y="19712"/>
                  <a:pt x="14790" y="19618"/>
                </a:cubicBezTo>
                <a:cubicBezTo>
                  <a:pt x="14635" y="19482"/>
                  <a:pt x="14482" y="19328"/>
                  <a:pt x="14329" y="19168"/>
                </a:cubicBezTo>
                <a:cubicBezTo>
                  <a:pt x="14280" y="19117"/>
                  <a:pt x="14215" y="19092"/>
                  <a:pt x="14151" y="19092"/>
                </a:cubicBezTo>
                <a:close/>
                <a:moveTo>
                  <a:pt x="18681" y="18979"/>
                </a:moveTo>
                <a:cubicBezTo>
                  <a:pt x="18656" y="18979"/>
                  <a:pt x="18630" y="18982"/>
                  <a:pt x="18605" y="18990"/>
                </a:cubicBezTo>
                <a:cubicBezTo>
                  <a:pt x="18474" y="19037"/>
                  <a:pt x="18403" y="19179"/>
                  <a:pt x="18446" y="19310"/>
                </a:cubicBezTo>
                <a:cubicBezTo>
                  <a:pt x="18498" y="19458"/>
                  <a:pt x="18523" y="19618"/>
                  <a:pt x="18523" y="19777"/>
                </a:cubicBezTo>
                <a:lnTo>
                  <a:pt x="18523" y="19866"/>
                </a:lnTo>
                <a:cubicBezTo>
                  <a:pt x="18517" y="20003"/>
                  <a:pt x="18616" y="20121"/>
                  <a:pt x="18753" y="20126"/>
                </a:cubicBezTo>
                <a:cubicBezTo>
                  <a:pt x="18760" y="20127"/>
                  <a:pt x="18766" y="20127"/>
                  <a:pt x="18773" y="20127"/>
                </a:cubicBezTo>
                <a:cubicBezTo>
                  <a:pt x="18905" y="20127"/>
                  <a:pt x="19007" y="20024"/>
                  <a:pt x="19019" y="19896"/>
                </a:cubicBezTo>
                <a:lnTo>
                  <a:pt x="19019" y="19777"/>
                </a:lnTo>
                <a:cubicBezTo>
                  <a:pt x="19019" y="19564"/>
                  <a:pt x="18990" y="19351"/>
                  <a:pt x="18919" y="19151"/>
                </a:cubicBezTo>
                <a:cubicBezTo>
                  <a:pt x="18885" y="19045"/>
                  <a:pt x="18786" y="18979"/>
                  <a:pt x="18681" y="18979"/>
                </a:cubicBezTo>
                <a:close/>
                <a:moveTo>
                  <a:pt x="18156" y="20747"/>
                </a:moveTo>
                <a:cubicBezTo>
                  <a:pt x="18112" y="20747"/>
                  <a:pt x="18067" y="20759"/>
                  <a:pt x="18026" y="20784"/>
                </a:cubicBezTo>
                <a:cubicBezTo>
                  <a:pt x="17889" y="20872"/>
                  <a:pt x="17723" y="20931"/>
                  <a:pt x="17510" y="20948"/>
                </a:cubicBezTo>
                <a:cubicBezTo>
                  <a:pt x="17374" y="20954"/>
                  <a:pt x="17275" y="21079"/>
                  <a:pt x="17286" y="21215"/>
                </a:cubicBezTo>
                <a:cubicBezTo>
                  <a:pt x="17297" y="21344"/>
                  <a:pt x="17404" y="21440"/>
                  <a:pt x="17530" y="21440"/>
                </a:cubicBezTo>
                <a:cubicBezTo>
                  <a:pt x="17537" y="21440"/>
                  <a:pt x="17544" y="21440"/>
                  <a:pt x="17551" y="21440"/>
                </a:cubicBezTo>
                <a:cubicBezTo>
                  <a:pt x="17835" y="21415"/>
                  <a:pt x="18084" y="21333"/>
                  <a:pt x="18291" y="21210"/>
                </a:cubicBezTo>
                <a:cubicBezTo>
                  <a:pt x="18403" y="21131"/>
                  <a:pt x="18439" y="20978"/>
                  <a:pt x="18368" y="20866"/>
                </a:cubicBezTo>
                <a:cubicBezTo>
                  <a:pt x="18321" y="20789"/>
                  <a:pt x="18240" y="20747"/>
                  <a:pt x="18156" y="20747"/>
                </a:cubicBezTo>
                <a:close/>
                <a:moveTo>
                  <a:pt x="15669" y="20362"/>
                </a:moveTo>
                <a:cubicBezTo>
                  <a:pt x="15585" y="20362"/>
                  <a:pt x="15503" y="20403"/>
                  <a:pt x="15457" y="20475"/>
                </a:cubicBezTo>
                <a:cubicBezTo>
                  <a:pt x="15386" y="20593"/>
                  <a:pt x="15422" y="20748"/>
                  <a:pt x="15541" y="20819"/>
                </a:cubicBezTo>
                <a:cubicBezTo>
                  <a:pt x="15741" y="20948"/>
                  <a:pt x="15948" y="21055"/>
                  <a:pt x="16150" y="21150"/>
                </a:cubicBezTo>
                <a:cubicBezTo>
                  <a:pt x="16182" y="21163"/>
                  <a:pt x="16216" y="21170"/>
                  <a:pt x="16249" y="21170"/>
                </a:cubicBezTo>
                <a:cubicBezTo>
                  <a:pt x="16344" y="21170"/>
                  <a:pt x="16436" y="21116"/>
                  <a:pt x="16475" y="21019"/>
                </a:cubicBezTo>
                <a:cubicBezTo>
                  <a:pt x="16483" y="21004"/>
                  <a:pt x="16488" y="20988"/>
                  <a:pt x="16492" y="20972"/>
                </a:cubicBezTo>
                <a:lnTo>
                  <a:pt x="16492" y="20972"/>
                </a:lnTo>
                <a:cubicBezTo>
                  <a:pt x="16496" y="20996"/>
                  <a:pt x="16504" y="21020"/>
                  <a:pt x="16516" y="21043"/>
                </a:cubicBezTo>
                <a:cubicBezTo>
                  <a:pt x="16612" y="21232"/>
                  <a:pt x="16718" y="21428"/>
                  <a:pt x="16830" y="21635"/>
                </a:cubicBezTo>
                <a:cubicBezTo>
                  <a:pt x="16878" y="21715"/>
                  <a:pt x="16962" y="21763"/>
                  <a:pt x="17048" y="21763"/>
                </a:cubicBezTo>
                <a:cubicBezTo>
                  <a:pt x="17088" y="21763"/>
                  <a:pt x="17130" y="21752"/>
                  <a:pt x="17168" y="21729"/>
                </a:cubicBezTo>
                <a:cubicBezTo>
                  <a:pt x="17292" y="21664"/>
                  <a:pt x="17333" y="21511"/>
                  <a:pt x="17267" y="21393"/>
                </a:cubicBezTo>
                <a:cubicBezTo>
                  <a:pt x="17155" y="21191"/>
                  <a:pt x="17049" y="21002"/>
                  <a:pt x="16961" y="20819"/>
                </a:cubicBezTo>
                <a:cubicBezTo>
                  <a:pt x="16915" y="20732"/>
                  <a:pt x="16830" y="20683"/>
                  <a:pt x="16741" y="20683"/>
                </a:cubicBezTo>
                <a:cubicBezTo>
                  <a:pt x="16701" y="20683"/>
                  <a:pt x="16661" y="20693"/>
                  <a:pt x="16623" y="20713"/>
                </a:cubicBezTo>
                <a:cubicBezTo>
                  <a:pt x="16557" y="20745"/>
                  <a:pt x="16511" y="20806"/>
                  <a:pt x="16495" y="20875"/>
                </a:cubicBezTo>
                <a:lnTo>
                  <a:pt x="16495" y="20875"/>
                </a:lnTo>
                <a:cubicBezTo>
                  <a:pt x="16481" y="20797"/>
                  <a:pt x="16428" y="20728"/>
                  <a:pt x="16352" y="20694"/>
                </a:cubicBezTo>
                <a:cubicBezTo>
                  <a:pt x="16174" y="20612"/>
                  <a:pt x="15990" y="20517"/>
                  <a:pt x="15801" y="20399"/>
                </a:cubicBezTo>
                <a:cubicBezTo>
                  <a:pt x="15760" y="20374"/>
                  <a:pt x="15714" y="20362"/>
                  <a:pt x="15669" y="20362"/>
                </a:cubicBezTo>
                <a:close/>
                <a:moveTo>
                  <a:pt x="17720" y="22408"/>
                </a:moveTo>
                <a:cubicBezTo>
                  <a:pt x="17677" y="22408"/>
                  <a:pt x="17633" y="22420"/>
                  <a:pt x="17594" y="22445"/>
                </a:cubicBezTo>
                <a:cubicBezTo>
                  <a:pt x="17475" y="22516"/>
                  <a:pt x="17439" y="22670"/>
                  <a:pt x="17510" y="22783"/>
                </a:cubicBezTo>
                <a:cubicBezTo>
                  <a:pt x="17622" y="22966"/>
                  <a:pt x="17736" y="23155"/>
                  <a:pt x="17860" y="23351"/>
                </a:cubicBezTo>
                <a:cubicBezTo>
                  <a:pt x="17905" y="23426"/>
                  <a:pt x="17984" y="23468"/>
                  <a:pt x="18065" y="23468"/>
                </a:cubicBezTo>
                <a:cubicBezTo>
                  <a:pt x="18111" y="23468"/>
                  <a:pt x="18157" y="23455"/>
                  <a:pt x="18197" y="23427"/>
                </a:cubicBezTo>
                <a:cubicBezTo>
                  <a:pt x="18315" y="23356"/>
                  <a:pt x="18351" y="23203"/>
                  <a:pt x="18280" y="23091"/>
                </a:cubicBezTo>
                <a:cubicBezTo>
                  <a:pt x="18162" y="22895"/>
                  <a:pt x="18043" y="22706"/>
                  <a:pt x="17931" y="22528"/>
                </a:cubicBezTo>
                <a:cubicBezTo>
                  <a:pt x="17884" y="22450"/>
                  <a:pt x="17802" y="22408"/>
                  <a:pt x="17720" y="22408"/>
                </a:cubicBezTo>
                <a:close/>
                <a:moveTo>
                  <a:pt x="18773" y="24093"/>
                </a:moveTo>
                <a:cubicBezTo>
                  <a:pt x="18727" y="24093"/>
                  <a:pt x="18681" y="24106"/>
                  <a:pt x="18640" y="24131"/>
                </a:cubicBezTo>
                <a:cubicBezTo>
                  <a:pt x="18523" y="24202"/>
                  <a:pt x="18487" y="24356"/>
                  <a:pt x="18564" y="24475"/>
                </a:cubicBezTo>
                <a:cubicBezTo>
                  <a:pt x="18676" y="24658"/>
                  <a:pt x="18794" y="24841"/>
                  <a:pt x="18913" y="25030"/>
                </a:cubicBezTo>
                <a:cubicBezTo>
                  <a:pt x="18963" y="25108"/>
                  <a:pt x="19044" y="25150"/>
                  <a:pt x="19126" y="25150"/>
                </a:cubicBezTo>
                <a:cubicBezTo>
                  <a:pt x="19170" y="25150"/>
                  <a:pt x="19214" y="25138"/>
                  <a:pt x="19255" y="25114"/>
                </a:cubicBezTo>
                <a:cubicBezTo>
                  <a:pt x="19374" y="25036"/>
                  <a:pt x="19410" y="24882"/>
                  <a:pt x="19333" y="24770"/>
                </a:cubicBezTo>
                <a:cubicBezTo>
                  <a:pt x="19214" y="24581"/>
                  <a:pt x="19096" y="24391"/>
                  <a:pt x="18984" y="24208"/>
                </a:cubicBezTo>
                <a:cubicBezTo>
                  <a:pt x="18935" y="24133"/>
                  <a:pt x="18854" y="24093"/>
                  <a:pt x="18773" y="24093"/>
                </a:cubicBezTo>
                <a:close/>
                <a:moveTo>
                  <a:pt x="19824" y="25775"/>
                </a:moveTo>
                <a:cubicBezTo>
                  <a:pt x="19780" y="25775"/>
                  <a:pt x="19735" y="25786"/>
                  <a:pt x="19694" y="25811"/>
                </a:cubicBezTo>
                <a:cubicBezTo>
                  <a:pt x="19582" y="25882"/>
                  <a:pt x="19539" y="26037"/>
                  <a:pt x="19617" y="26155"/>
                </a:cubicBezTo>
                <a:cubicBezTo>
                  <a:pt x="19729" y="26338"/>
                  <a:pt x="19847" y="26527"/>
                  <a:pt x="19959" y="26717"/>
                </a:cubicBezTo>
                <a:cubicBezTo>
                  <a:pt x="20006" y="26794"/>
                  <a:pt x="20088" y="26836"/>
                  <a:pt x="20172" y="26836"/>
                </a:cubicBezTo>
                <a:cubicBezTo>
                  <a:pt x="20217" y="26836"/>
                  <a:pt x="20262" y="26824"/>
                  <a:pt x="20303" y="26799"/>
                </a:cubicBezTo>
                <a:cubicBezTo>
                  <a:pt x="20421" y="26728"/>
                  <a:pt x="20456" y="26575"/>
                  <a:pt x="20385" y="26456"/>
                </a:cubicBezTo>
                <a:cubicBezTo>
                  <a:pt x="20267" y="26267"/>
                  <a:pt x="20150" y="26078"/>
                  <a:pt x="20036" y="25895"/>
                </a:cubicBezTo>
                <a:cubicBezTo>
                  <a:pt x="19990" y="25817"/>
                  <a:pt x="19908" y="25775"/>
                  <a:pt x="19824" y="25775"/>
                </a:cubicBezTo>
                <a:close/>
                <a:moveTo>
                  <a:pt x="20854" y="27474"/>
                </a:moveTo>
                <a:cubicBezTo>
                  <a:pt x="20812" y="27474"/>
                  <a:pt x="20768" y="27485"/>
                  <a:pt x="20729" y="27509"/>
                </a:cubicBezTo>
                <a:cubicBezTo>
                  <a:pt x="20611" y="27580"/>
                  <a:pt x="20568" y="27728"/>
                  <a:pt x="20639" y="27847"/>
                </a:cubicBezTo>
                <a:cubicBezTo>
                  <a:pt x="20675" y="27911"/>
                  <a:pt x="20718" y="27970"/>
                  <a:pt x="20753" y="28036"/>
                </a:cubicBezTo>
                <a:cubicBezTo>
                  <a:pt x="20830" y="28166"/>
                  <a:pt x="20901" y="28290"/>
                  <a:pt x="20977" y="28415"/>
                </a:cubicBezTo>
                <a:cubicBezTo>
                  <a:pt x="21022" y="28495"/>
                  <a:pt x="21107" y="28540"/>
                  <a:pt x="21193" y="28540"/>
                </a:cubicBezTo>
                <a:cubicBezTo>
                  <a:pt x="21234" y="28540"/>
                  <a:pt x="21276" y="28530"/>
                  <a:pt x="21314" y="28509"/>
                </a:cubicBezTo>
                <a:cubicBezTo>
                  <a:pt x="21433" y="28438"/>
                  <a:pt x="21474" y="28290"/>
                  <a:pt x="21403" y="28166"/>
                </a:cubicBezTo>
                <a:cubicBezTo>
                  <a:pt x="21332" y="28041"/>
                  <a:pt x="21256" y="27911"/>
                  <a:pt x="21179" y="27782"/>
                </a:cubicBezTo>
                <a:cubicBezTo>
                  <a:pt x="21143" y="27722"/>
                  <a:pt x="21108" y="27657"/>
                  <a:pt x="21065" y="27598"/>
                </a:cubicBezTo>
                <a:cubicBezTo>
                  <a:pt x="21023" y="27519"/>
                  <a:pt x="20940" y="27474"/>
                  <a:pt x="20854" y="27474"/>
                </a:cubicBezTo>
                <a:close/>
                <a:moveTo>
                  <a:pt x="21840" y="29200"/>
                </a:moveTo>
                <a:cubicBezTo>
                  <a:pt x="21799" y="29200"/>
                  <a:pt x="21757" y="29210"/>
                  <a:pt x="21717" y="29231"/>
                </a:cubicBezTo>
                <a:cubicBezTo>
                  <a:pt x="21598" y="29295"/>
                  <a:pt x="21551" y="29444"/>
                  <a:pt x="21622" y="29568"/>
                </a:cubicBezTo>
                <a:cubicBezTo>
                  <a:pt x="21728" y="29764"/>
                  <a:pt x="21829" y="29958"/>
                  <a:pt x="21930" y="30147"/>
                </a:cubicBezTo>
                <a:cubicBezTo>
                  <a:pt x="21975" y="30230"/>
                  <a:pt x="22060" y="30277"/>
                  <a:pt x="22147" y="30277"/>
                </a:cubicBezTo>
                <a:cubicBezTo>
                  <a:pt x="22185" y="30277"/>
                  <a:pt x="22225" y="30268"/>
                  <a:pt x="22261" y="30248"/>
                </a:cubicBezTo>
                <a:cubicBezTo>
                  <a:pt x="22386" y="30190"/>
                  <a:pt x="22433" y="30035"/>
                  <a:pt x="22367" y="29917"/>
                </a:cubicBezTo>
                <a:cubicBezTo>
                  <a:pt x="22267" y="29728"/>
                  <a:pt x="22166" y="29527"/>
                  <a:pt x="22054" y="29325"/>
                </a:cubicBezTo>
                <a:cubicBezTo>
                  <a:pt x="22009" y="29245"/>
                  <a:pt x="21927" y="29200"/>
                  <a:pt x="21840" y="29200"/>
                </a:cubicBezTo>
                <a:close/>
                <a:moveTo>
                  <a:pt x="22740" y="30963"/>
                </a:moveTo>
                <a:cubicBezTo>
                  <a:pt x="22705" y="30963"/>
                  <a:pt x="22668" y="30971"/>
                  <a:pt x="22634" y="30987"/>
                </a:cubicBezTo>
                <a:cubicBezTo>
                  <a:pt x="22509" y="31047"/>
                  <a:pt x="22462" y="31195"/>
                  <a:pt x="22521" y="31318"/>
                </a:cubicBezTo>
                <a:cubicBezTo>
                  <a:pt x="22616" y="31526"/>
                  <a:pt x="22711" y="31722"/>
                  <a:pt x="22799" y="31916"/>
                </a:cubicBezTo>
                <a:cubicBezTo>
                  <a:pt x="22838" y="32006"/>
                  <a:pt x="22926" y="32059"/>
                  <a:pt x="23019" y="32059"/>
                </a:cubicBezTo>
                <a:cubicBezTo>
                  <a:pt x="23054" y="32059"/>
                  <a:pt x="23090" y="32051"/>
                  <a:pt x="23124" y="32035"/>
                </a:cubicBezTo>
                <a:cubicBezTo>
                  <a:pt x="23249" y="31981"/>
                  <a:pt x="23309" y="31834"/>
                  <a:pt x="23249" y="31709"/>
                </a:cubicBezTo>
                <a:cubicBezTo>
                  <a:pt x="23160" y="31514"/>
                  <a:pt x="23066" y="31313"/>
                  <a:pt x="22965" y="31105"/>
                </a:cubicBezTo>
                <a:cubicBezTo>
                  <a:pt x="22922" y="31016"/>
                  <a:pt x="22833" y="30963"/>
                  <a:pt x="22740" y="30963"/>
                </a:cubicBezTo>
                <a:close/>
                <a:moveTo>
                  <a:pt x="23543" y="32779"/>
                </a:moveTo>
                <a:cubicBezTo>
                  <a:pt x="23513" y="32779"/>
                  <a:pt x="23481" y="32785"/>
                  <a:pt x="23451" y="32798"/>
                </a:cubicBezTo>
                <a:cubicBezTo>
                  <a:pt x="23320" y="32845"/>
                  <a:pt x="23260" y="32994"/>
                  <a:pt x="23309" y="33117"/>
                </a:cubicBezTo>
                <a:cubicBezTo>
                  <a:pt x="23397" y="33336"/>
                  <a:pt x="23473" y="33543"/>
                  <a:pt x="23539" y="33732"/>
                </a:cubicBezTo>
                <a:cubicBezTo>
                  <a:pt x="23575" y="33834"/>
                  <a:pt x="23670" y="33896"/>
                  <a:pt x="23769" y="33896"/>
                </a:cubicBezTo>
                <a:cubicBezTo>
                  <a:pt x="23797" y="33896"/>
                  <a:pt x="23825" y="33891"/>
                  <a:pt x="23852" y="33881"/>
                </a:cubicBezTo>
                <a:cubicBezTo>
                  <a:pt x="23983" y="33838"/>
                  <a:pt x="24054" y="33696"/>
                  <a:pt x="24006" y="33567"/>
                </a:cubicBezTo>
                <a:cubicBezTo>
                  <a:pt x="23935" y="33371"/>
                  <a:pt x="23858" y="33164"/>
                  <a:pt x="23770" y="32940"/>
                </a:cubicBezTo>
                <a:cubicBezTo>
                  <a:pt x="23733" y="32840"/>
                  <a:pt x="23642" y="32779"/>
                  <a:pt x="23543" y="32779"/>
                </a:cubicBezTo>
                <a:close/>
                <a:moveTo>
                  <a:pt x="24149" y="34667"/>
                </a:moveTo>
                <a:cubicBezTo>
                  <a:pt x="24131" y="34667"/>
                  <a:pt x="24113" y="34669"/>
                  <a:pt x="24095" y="34673"/>
                </a:cubicBezTo>
                <a:cubicBezTo>
                  <a:pt x="23959" y="34703"/>
                  <a:pt x="23877" y="34839"/>
                  <a:pt x="23912" y="34969"/>
                </a:cubicBezTo>
                <a:cubicBezTo>
                  <a:pt x="23983" y="35277"/>
                  <a:pt x="24006" y="35484"/>
                  <a:pt x="24019" y="35590"/>
                </a:cubicBezTo>
                <a:cubicBezTo>
                  <a:pt x="24029" y="35720"/>
                  <a:pt x="24141" y="35816"/>
                  <a:pt x="24268" y="35816"/>
                </a:cubicBezTo>
                <a:cubicBezTo>
                  <a:pt x="24275" y="35816"/>
                  <a:pt x="24283" y="35815"/>
                  <a:pt x="24290" y="35815"/>
                </a:cubicBezTo>
                <a:cubicBezTo>
                  <a:pt x="24426" y="35798"/>
                  <a:pt x="24527" y="35678"/>
                  <a:pt x="24515" y="35542"/>
                </a:cubicBezTo>
                <a:cubicBezTo>
                  <a:pt x="24503" y="35407"/>
                  <a:pt x="24467" y="35187"/>
                  <a:pt x="24390" y="34856"/>
                </a:cubicBezTo>
                <a:cubicBezTo>
                  <a:pt x="24365" y="34744"/>
                  <a:pt x="24260" y="34667"/>
                  <a:pt x="24149" y="346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9" name="Google Shape;4759;p79"/>
          <p:cNvGrpSpPr/>
          <p:nvPr/>
        </p:nvGrpSpPr>
        <p:grpSpPr>
          <a:xfrm rot="-2700000">
            <a:off x="3187069" y="1658443"/>
            <a:ext cx="1107264" cy="258373"/>
            <a:chOff x="480875" y="3584225"/>
            <a:chExt cx="1107275" cy="258375"/>
          </a:xfrm>
        </p:grpSpPr>
        <p:sp>
          <p:nvSpPr>
            <p:cNvPr id="4760" name="Google Shape;4760;p79"/>
            <p:cNvSpPr/>
            <p:nvPr/>
          </p:nvSpPr>
          <p:spPr>
            <a:xfrm>
              <a:off x="480875" y="3584225"/>
              <a:ext cx="1097825" cy="92300"/>
            </a:xfrm>
            <a:custGeom>
              <a:avLst/>
              <a:gdLst/>
              <a:ahLst/>
              <a:cxnLst/>
              <a:rect l="l" t="t" r="r" b="b"/>
              <a:pathLst>
                <a:path w="43913" h="3692" extrusionOk="0">
                  <a:moveTo>
                    <a:pt x="143" y="0"/>
                  </a:moveTo>
                  <a:lnTo>
                    <a:pt x="242" y="260"/>
                  </a:lnTo>
                  <a:lnTo>
                    <a:pt x="403" y="656"/>
                  </a:lnTo>
                  <a:lnTo>
                    <a:pt x="1" y="1011"/>
                  </a:lnTo>
                  <a:lnTo>
                    <a:pt x="615" y="1609"/>
                  </a:lnTo>
                  <a:lnTo>
                    <a:pt x="438" y="1816"/>
                  </a:lnTo>
                  <a:lnTo>
                    <a:pt x="3662" y="3692"/>
                  </a:lnTo>
                  <a:lnTo>
                    <a:pt x="8323" y="981"/>
                  </a:lnTo>
                  <a:lnTo>
                    <a:pt x="12985" y="3692"/>
                  </a:lnTo>
                  <a:lnTo>
                    <a:pt x="17647" y="981"/>
                  </a:lnTo>
                  <a:lnTo>
                    <a:pt x="22308" y="3692"/>
                  </a:lnTo>
                  <a:lnTo>
                    <a:pt x="26969" y="981"/>
                  </a:lnTo>
                  <a:lnTo>
                    <a:pt x="31632" y="3692"/>
                  </a:lnTo>
                  <a:lnTo>
                    <a:pt x="36293" y="981"/>
                  </a:lnTo>
                  <a:lnTo>
                    <a:pt x="40954" y="3692"/>
                  </a:lnTo>
                  <a:lnTo>
                    <a:pt x="43913" y="1975"/>
                  </a:lnTo>
                  <a:lnTo>
                    <a:pt x="43747" y="1810"/>
                  </a:lnTo>
                  <a:lnTo>
                    <a:pt x="43723" y="1130"/>
                  </a:lnTo>
                  <a:lnTo>
                    <a:pt x="43528" y="621"/>
                  </a:lnTo>
                  <a:lnTo>
                    <a:pt x="43859" y="342"/>
                  </a:lnTo>
                  <a:lnTo>
                    <a:pt x="43108" y="88"/>
                  </a:lnTo>
                  <a:lnTo>
                    <a:pt x="40954" y="1336"/>
                  </a:lnTo>
                  <a:lnTo>
                    <a:pt x="38654" y="0"/>
                  </a:lnTo>
                  <a:lnTo>
                    <a:pt x="33933" y="0"/>
                  </a:lnTo>
                  <a:lnTo>
                    <a:pt x="31632" y="1336"/>
                  </a:lnTo>
                  <a:lnTo>
                    <a:pt x="29330" y="0"/>
                  </a:lnTo>
                  <a:lnTo>
                    <a:pt x="24610" y="0"/>
                  </a:lnTo>
                  <a:lnTo>
                    <a:pt x="22308" y="1336"/>
                  </a:lnTo>
                  <a:lnTo>
                    <a:pt x="20007" y="0"/>
                  </a:lnTo>
                  <a:lnTo>
                    <a:pt x="15286" y="0"/>
                  </a:lnTo>
                  <a:lnTo>
                    <a:pt x="12985" y="1336"/>
                  </a:lnTo>
                  <a:lnTo>
                    <a:pt x="10685" y="0"/>
                  </a:lnTo>
                  <a:lnTo>
                    <a:pt x="5964" y="0"/>
                  </a:lnTo>
                  <a:lnTo>
                    <a:pt x="3662" y="1336"/>
                  </a:lnTo>
                  <a:lnTo>
                    <a:pt x="13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79"/>
            <p:cNvSpPr/>
            <p:nvPr/>
          </p:nvSpPr>
          <p:spPr>
            <a:xfrm>
              <a:off x="488400" y="3743325"/>
              <a:ext cx="1085550" cy="99275"/>
            </a:xfrm>
            <a:custGeom>
              <a:avLst/>
              <a:gdLst/>
              <a:ahLst/>
              <a:cxnLst/>
              <a:rect l="l" t="t" r="r" b="b"/>
              <a:pathLst>
                <a:path w="43422" h="3971" extrusionOk="0">
                  <a:moveTo>
                    <a:pt x="8022" y="1"/>
                  </a:moveTo>
                  <a:lnTo>
                    <a:pt x="3361" y="2704"/>
                  </a:lnTo>
                  <a:lnTo>
                    <a:pt x="161" y="847"/>
                  </a:lnTo>
                  <a:lnTo>
                    <a:pt x="522" y="1338"/>
                  </a:lnTo>
                  <a:lnTo>
                    <a:pt x="451" y="2178"/>
                  </a:lnTo>
                  <a:lnTo>
                    <a:pt x="148" y="2710"/>
                  </a:lnTo>
                  <a:lnTo>
                    <a:pt x="1" y="2917"/>
                  </a:lnTo>
                  <a:lnTo>
                    <a:pt x="309" y="3291"/>
                  </a:lnTo>
                  <a:lnTo>
                    <a:pt x="1486" y="3971"/>
                  </a:lnTo>
                  <a:lnTo>
                    <a:pt x="5237" y="3971"/>
                  </a:lnTo>
                  <a:lnTo>
                    <a:pt x="8022" y="2355"/>
                  </a:lnTo>
                  <a:lnTo>
                    <a:pt x="10809" y="3971"/>
                  </a:lnTo>
                  <a:lnTo>
                    <a:pt x="14559" y="3971"/>
                  </a:lnTo>
                  <a:lnTo>
                    <a:pt x="17346" y="2355"/>
                  </a:lnTo>
                  <a:lnTo>
                    <a:pt x="20132" y="3971"/>
                  </a:lnTo>
                  <a:lnTo>
                    <a:pt x="23883" y="3971"/>
                  </a:lnTo>
                  <a:lnTo>
                    <a:pt x="26668" y="2355"/>
                  </a:lnTo>
                  <a:lnTo>
                    <a:pt x="29455" y="3971"/>
                  </a:lnTo>
                  <a:lnTo>
                    <a:pt x="33206" y="3971"/>
                  </a:lnTo>
                  <a:lnTo>
                    <a:pt x="35992" y="2355"/>
                  </a:lnTo>
                  <a:lnTo>
                    <a:pt x="38779" y="3971"/>
                  </a:lnTo>
                  <a:lnTo>
                    <a:pt x="42534" y="3971"/>
                  </a:lnTo>
                  <a:lnTo>
                    <a:pt x="42600" y="3935"/>
                  </a:lnTo>
                  <a:lnTo>
                    <a:pt x="42559" y="3805"/>
                  </a:lnTo>
                  <a:lnTo>
                    <a:pt x="42996" y="3242"/>
                  </a:lnTo>
                  <a:lnTo>
                    <a:pt x="43399" y="2983"/>
                  </a:lnTo>
                  <a:lnTo>
                    <a:pt x="43162" y="2474"/>
                  </a:lnTo>
                  <a:lnTo>
                    <a:pt x="43126" y="1830"/>
                  </a:lnTo>
                  <a:lnTo>
                    <a:pt x="43422" y="1432"/>
                  </a:lnTo>
                  <a:lnTo>
                    <a:pt x="43186" y="1238"/>
                  </a:lnTo>
                  <a:lnTo>
                    <a:pt x="40653" y="2704"/>
                  </a:lnTo>
                  <a:lnTo>
                    <a:pt x="35992" y="1"/>
                  </a:lnTo>
                  <a:lnTo>
                    <a:pt x="31331" y="2704"/>
                  </a:lnTo>
                  <a:lnTo>
                    <a:pt x="26668" y="1"/>
                  </a:lnTo>
                  <a:lnTo>
                    <a:pt x="22007" y="2704"/>
                  </a:lnTo>
                  <a:lnTo>
                    <a:pt x="17346" y="1"/>
                  </a:lnTo>
                  <a:lnTo>
                    <a:pt x="12684" y="2704"/>
                  </a:lnTo>
                  <a:lnTo>
                    <a:pt x="80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79"/>
            <p:cNvSpPr/>
            <p:nvPr/>
          </p:nvSpPr>
          <p:spPr>
            <a:xfrm>
              <a:off x="512825" y="3584225"/>
              <a:ext cx="1044300" cy="258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79"/>
            <p:cNvSpPr/>
            <p:nvPr/>
          </p:nvSpPr>
          <p:spPr>
            <a:xfrm>
              <a:off x="487800" y="3678850"/>
              <a:ext cx="1100350" cy="126475"/>
            </a:xfrm>
            <a:custGeom>
              <a:avLst/>
              <a:gdLst/>
              <a:ahLst/>
              <a:cxnLst/>
              <a:rect l="l" t="t" r="r" b="b"/>
              <a:pathLst>
                <a:path w="44014" h="5059" extrusionOk="0">
                  <a:moveTo>
                    <a:pt x="8046" y="0"/>
                  </a:moveTo>
                  <a:lnTo>
                    <a:pt x="3385" y="2705"/>
                  </a:lnTo>
                  <a:lnTo>
                    <a:pt x="380" y="959"/>
                  </a:lnTo>
                  <a:lnTo>
                    <a:pt x="368" y="1007"/>
                  </a:lnTo>
                  <a:lnTo>
                    <a:pt x="989" y="1676"/>
                  </a:lnTo>
                  <a:lnTo>
                    <a:pt x="445" y="2533"/>
                  </a:lnTo>
                  <a:lnTo>
                    <a:pt x="292" y="2905"/>
                  </a:lnTo>
                  <a:lnTo>
                    <a:pt x="1" y="3095"/>
                  </a:lnTo>
                  <a:lnTo>
                    <a:pt x="3385" y="5059"/>
                  </a:lnTo>
                  <a:lnTo>
                    <a:pt x="8046" y="2356"/>
                  </a:lnTo>
                  <a:lnTo>
                    <a:pt x="12708" y="5059"/>
                  </a:lnTo>
                  <a:lnTo>
                    <a:pt x="17370" y="2356"/>
                  </a:lnTo>
                  <a:lnTo>
                    <a:pt x="22031" y="5059"/>
                  </a:lnTo>
                  <a:lnTo>
                    <a:pt x="26692" y="2356"/>
                  </a:lnTo>
                  <a:lnTo>
                    <a:pt x="31355" y="5059"/>
                  </a:lnTo>
                  <a:lnTo>
                    <a:pt x="36016" y="2356"/>
                  </a:lnTo>
                  <a:lnTo>
                    <a:pt x="40677" y="5059"/>
                  </a:lnTo>
                  <a:lnTo>
                    <a:pt x="43055" y="3680"/>
                  </a:lnTo>
                  <a:lnTo>
                    <a:pt x="43003" y="3639"/>
                  </a:lnTo>
                  <a:lnTo>
                    <a:pt x="43440" y="3249"/>
                  </a:lnTo>
                  <a:lnTo>
                    <a:pt x="43405" y="2776"/>
                  </a:lnTo>
                  <a:lnTo>
                    <a:pt x="43813" y="2621"/>
                  </a:lnTo>
                  <a:lnTo>
                    <a:pt x="44014" y="2456"/>
                  </a:lnTo>
                  <a:lnTo>
                    <a:pt x="43630" y="1894"/>
                  </a:lnTo>
                  <a:lnTo>
                    <a:pt x="43647" y="1207"/>
                  </a:lnTo>
                  <a:lnTo>
                    <a:pt x="43647" y="983"/>
                  </a:lnTo>
                  <a:lnTo>
                    <a:pt x="40677" y="2705"/>
                  </a:lnTo>
                  <a:lnTo>
                    <a:pt x="36016" y="0"/>
                  </a:lnTo>
                  <a:lnTo>
                    <a:pt x="31355" y="2705"/>
                  </a:lnTo>
                  <a:lnTo>
                    <a:pt x="26692" y="0"/>
                  </a:lnTo>
                  <a:lnTo>
                    <a:pt x="22031" y="2705"/>
                  </a:lnTo>
                  <a:lnTo>
                    <a:pt x="17370" y="0"/>
                  </a:lnTo>
                  <a:lnTo>
                    <a:pt x="12708" y="2705"/>
                  </a:lnTo>
                  <a:lnTo>
                    <a:pt x="80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79"/>
            <p:cNvSpPr/>
            <p:nvPr/>
          </p:nvSpPr>
          <p:spPr>
            <a:xfrm>
              <a:off x="487225" y="3614375"/>
              <a:ext cx="1091925" cy="126475"/>
            </a:xfrm>
            <a:custGeom>
              <a:avLst/>
              <a:gdLst/>
              <a:ahLst/>
              <a:cxnLst/>
              <a:rect l="l" t="t" r="r" b="b"/>
              <a:pathLst>
                <a:path w="43677" h="5059" extrusionOk="0">
                  <a:moveTo>
                    <a:pt x="8069" y="1"/>
                  </a:moveTo>
                  <a:lnTo>
                    <a:pt x="3408" y="2704"/>
                  </a:lnTo>
                  <a:lnTo>
                    <a:pt x="72" y="769"/>
                  </a:lnTo>
                  <a:lnTo>
                    <a:pt x="1" y="1380"/>
                  </a:lnTo>
                  <a:lnTo>
                    <a:pt x="698" y="2551"/>
                  </a:lnTo>
                  <a:lnTo>
                    <a:pt x="462" y="3349"/>
                  </a:lnTo>
                  <a:lnTo>
                    <a:pt x="3408" y="5058"/>
                  </a:lnTo>
                  <a:lnTo>
                    <a:pt x="8069" y="2355"/>
                  </a:lnTo>
                  <a:lnTo>
                    <a:pt x="12731" y="5058"/>
                  </a:lnTo>
                  <a:lnTo>
                    <a:pt x="17393" y="2355"/>
                  </a:lnTo>
                  <a:lnTo>
                    <a:pt x="22054" y="5058"/>
                  </a:lnTo>
                  <a:lnTo>
                    <a:pt x="26715" y="2355"/>
                  </a:lnTo>
                  <a:lnTo>
                    <a:pt x="31378" y="5058"/>
                  </a:lnTo>
                  <a:lnTo>
                    <a:pt x="36039" y="2355"/>
                  </a:lnTo>
                  <a:lnTo>
                    <a:pt x="40700" y="5058"/>
                  </a:lnTo>
                  <a:lnTo>
                    <a:pt x="43676" y="3337"/>
                  </a:lnTo>
                  <a:lnTo>
                    <a:pt x="43676" y="3095"/>
                  </a:lnTo>
                  <a:lnTo>
                    <a:pt x="42606" y="2633"/>
                  </a:lnTo>
                  <a:lnTo>
                    <a:pt x="43362" y="2432"/>
                  </a:lnTo>
                  <a:lnTo>
                    <a:pt x="43227" y="2000"/>
                  </a:lnTo>
                  <a:lnTo>
                    <a:pt x="43646" y="1361"/>
                  </a:lnTo>
                  <a:lnTo>
                    <a:pt x="43676" y="982"/>
                  </a:lnTo>
                  <a:lnTo>
                    <a:pt x="40700" y="2704"/>
                  </a:lnTo>
                  <a:lnTo>
                    <a:pt x="36039" y="1"/>
                  </a:lnTo>
                  <a:lnTo>
                    <a:pt x="31378" y="2704"/>
                  </a:lnTo>
                  <a:lnTo>
                    <a:pt x="26715" y="1"/>
                  </a:lnTo>
                  <a:lnTo>
                    <a:pt x="22054" y="2704"/>
                  </a:lnTo>
                  <a:lnTo>
                    <a:pt x="17393" y="1"/>
                  </a:lnTo>
                  <a:lnTo>
                    <a:pt x="12731" y="2704"/>
                  </a:lnTo>
                  <a:lnTo>
                    <a:pt x="80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79"/>
            <p:cNvSpPr/>
            <p:nvPr/>
          </p:nvSpPr>
          <p:spPr>
            <a:xfrm>
              <a:off x="489000" y="3608750"/>
              <a:ext cx="1090600" cy="73250"/>
            </a:xfrm>
            <a:custGeom>
              <a:avLst/>
              <a:gdLst/>
              <a:ahLst/>
              <a:cxnLst/>
              <a:rect l="l" t="t" r="r" b="b"/>
              <a:pathLst>
                <a:path w="43624" h="2930" extrusionOk="0">
                  <a:moveTo>
                    <a:pt x="7998" y="0"/>
                  </a:moveTo>
                  <a:lnTo>
                    <a:pt x="3337" y="2711"/>
                  </a:lnTo>
                  <a:lnTo>
                    <a:pt x="113" y="835"/>
                  </a:lnTo>
                  <a:lnTo>
                    <a:pt x="7" y="966"/>
                  </a:lnTo>
                  <a:lnTo>
                    <a:pt x="1" y="994"/>
                  </a:lnTo>
                  <a:lnTo>
                    <a:pt x="3337" y="2929"/>
                  </a:lnTo>
                  <a:lnTo>
                    <a:pt x="7998" y="226"/>
                  </a:lnTo>
                  <a:lnTo>
                    <a:pt x="12660" y="2929"/>
                  </a:lnTo>
                  <a:lnTo>
                    <a:pt x="17322" y="226"/>
                  </a:lnTo>
                  <a:lnTo>
                    <a:pt x="21983" y="2929"/>
                  </a:lnTo>
                  <a:lnTo>
                    <a:pt x="26644" y="226"/>
                  </a:lnTo>
                  <a:lnTo>
                    <a:pt x="31307" y="2929"/>
                  </a:lnTo>
                  <a:lnTo>
                    <a:pt x="35968" y="226"/>
                  </a:lnTo>
                  <a:lnTo>
                    <a:pt x="40629" y="2929"/>
                  </a:lnTo>
                  <a:lnTo>
                    <a:pt x="43605" y="1207"/>
                  </a:lnTo>
                  <a:lnTo>
                    <a:pt x="43623" y="1030"/>
                  </a:lnTo>
                  <a:lnTo>
                    <a:pt x="43588" y="994"/>
                  </a:lnTo>
                  <a:lnTo>
                    <a:pt x="40629" y="2711"/>
                  </a:lnTo>
                  <a:lnTo>
                    <a:pt x="35968" y="0"/>
                  </a:lnTo>
                  <a:lnTo>
                    <a:pt x="31307" y="2711"/>
                  </a:lnTo>
                  <a:lnTo>
                    <a:pt x="26644" y="0"/>
                  </a:lnTo>
                  <a:lnTo>
                    <a:pt x="21983" y="2711"/>
                  </a:lnTo>
                  <a:lnTo>
                    <a:pt x="17322" y="0"/>
                  </a:lnTo>
                  <a:lnTo>
                    <a:pt x="12660" y="2711"/>
                  </a:lnTo>
                  <a:lnTo>
                    <a:pt x="7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79"/>
            <p:cNvSpPr/>
            <p:nvPr/>
          </p:nvSpPr>
          <p:spPr>
            <a:xfrm>
              <a:off x="497275" y="3673225"/>
              <a:ext cx="1081875" cy="73250"/>
            </a:xfrm>
            <a:custGeom>
              <a:avLst/>
              <a:gdLst/>
              <a:ahLst/>
              <a:cxnLst/>
              <a:rect l="l" t="t" r="r" b="b"/>
              <a:pathLst>
                <a:path w="43275" h="2930" extrusionOk="0">
                  <a:moveTo>
                    <a:pt x="7667" y="1"/>
                  </a:moveTo>
                  <a:lnTo>
                    <a:pt x="3006" y="2704"/>
                  </a:lnTo>
                  <a:lnTo>
                    <a:pt x="60" y="995"/>
                  </a:lnTo>
                  <a:lnTo>
                    <a:pt x="1" y="1184"/>
                  </a:lnTo>
                  <a:lnTo>
                    <a:pt x="3006" y="2930"/>
                  </a:lnTo>
                  <a:lnTo>
                    <a:pt x="7667" y="225"/>
                  </a:lnTo>
                  <a:lnTo>
                    <a:pt x="12329" y="2930"/>
                  </a:lnTo>
                  <a:lnTo>
                    <a:pt x="16991" y="225"/>
                  </a:lnTo>
                  <a:lnTo>
                    <a:pt x="21652" y="2930"/>
                  </a:lnTo>
                  <a:lnTo>
                    <a:pt x="26313" y="225"/>
                  </a:lnTo>
                  <a:lnTo>
                    <a:pt x="30976" y="2930"/>
                  </a:lnTo>
                  <a:lnTo>
                    <a:pt x="35637" y="225"/>
                  </a:lnTo>
                  <a:lnTo>
                    <a:pt x="40298" y="2930"/>
                  </a:lnTo>
                  <a:lnTo>
                    <a:pt x="43268" y="1208"/>
                  </a:lnTo>
                  <a:lnTo>
                    <a:pt x="43274" y="983"/>
                  </a:lnTo>
                  <a:lnTo>
                    <a:pt x="40298" y="2704"/>
                  </a:lnTo>
                  <a:lnTo>
                    <a:pt x="35637" y="1"/>
                  </a:lnTo>
                  <a:lnTo>
                    <a:pt x="30976" y="2704"/>
                  </a:lnTo>
                  <a:lnTo>
                    <a:pt x="26313" y="1"/>
                  </a:lnTo>
                  <a:lnTo>
                    <a:pt x="21652" y="2704"/>
                  </a:lnTo>
                  <a:lnTo>
                    <a:pt x="16991" y="1"/>
                  </a:lnTo>
                  <a:lnTo>
                    <a:pt x="12329" y="2704"/>
                  </a:lnTo>
                  <a:lnTo>
                    <a:pt x="7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79"/>
            <p:cNvSpPr/>
            <p:nvPr/>
          </p:nvSpPr>
          <p:spPr>
            <a:xfrm>
              <a:off x="486775" y="3737725"/>
              <a:ext cx="1081300" cy="73225"/>
            </a:xfrm>
            <a:custGeom>
              <a:avLst/>
              <a:gdLst/>
              <a:ahLst/>
              <a:cxnLst/>
              <a:rect l="l" t="t" r="r" b="b"/>
              <a:pathLst>
                <a:path w="43252" h="2929" extrusionOk="0">
                  <a:moveTo>
                    <a:pt x="8087" y="1"/>
                  </a:moveTo>
                  <a:lnTo>
                    <a:pt x="3426" y="2704"/>
                  </a:lnTo>
                  <a:lnTo>
                    <a:pt x="42" y="740"/>
                  </a:lnTo>
                  <a:lnTo>
                    <a:pt x="0" y="769"/>
                  </a:lnTo>
                  <a:lnTo>
                    <a:pt x="226" y="1071"/>
                  </a:lnTo>
                  <a:lnTo>
                    <a:pt x="3426" y="2928"/>
                  </a:lnTo>
                  <a:lnTo>
                    <a:pt x="8087" y="225"/>
                  </a:lnTo>
                  <a:lnTo>
                    <a:pt x="12749" y="2928"/>
                  </a:lnTo>
                  <a:lnTo>
                    <a:pt x="17411" y="225"/>
                  </a:lnTo>
                  <a:lnTo>
                    <a:pt x="22072" y="2928"/>
                  </a:lnTo>
                  <a:lnTo>
                    <a:pt x="26733" y="225"/>
                  </a:lnTo>
                  <a:lnTo>
                    <a:pt x="31396" y="2928"/>
                  </a:lnTo>
                  <a:lnTo>
                    <a:pt x="36057" y="225"/>
                  </a:lnTo>
                  <a:lnTo>
                    <a:pt x="40718" y="2928"/>
                  </a:lnTo>
                  <a:lnTo>
                    <a:pt x="43251" y="1462"/>
                  </a:lnTo>
                  <a:lnTo>
                    <a:pt x="43096" y="1325"/>
                  </a:lnTo>
                  <a:lnTo>
                    <a:pt x="40718" y="2704"/>
                  </a:lnTo>
                  <a:lnTo>
                    <a:pt x="36057" y="1"/>
                  </a:lnTo>
                  <a:lnTo>
                    <a:pt x="31396" y="2704"/>
                  </a:lnTo>
                  <a:lnTo>
                    <a:pt x="26733" y="1"/>
                  </a:lnTo>
                  <a:lnTo>
                    <a:pt x="22072" y="2704"/>
                  </a:lnTo>
                  <a:lnTo>
                    <a:pt x="17411" y="1"/>
                  </a:lnTo>
                  <a:lnTo>
                    <a:pt x="12749" y="2704"/>
                  </a:lnTo>
                  <a:lnTo>
                    <a:pt x="80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8" name="Google Shape;4768;p79"/>
          <p:cNvGrpSpPr/>
          <p:nvPr/>
        </p:nvGrpSpPr>
        <p:grpSpPr>
          <a:xfrm rot="-2700000">
            <a:off x="5900548" y="3613544"/>
            <a:ext cx="1196039" cy="250548"/>
            <a:chOff x="238250" y="2708725"/>
            <a:chExt cx="1196050" cy="250550"/>
          </a:xfrm>
        </p:grpSpPr>
        <p:sp>
          <p:nvSpPr>
            <p:cNvPr id="4769" name="Google Shape;4769;p79"/>
            <p:cNvSpPr/>
            <p:nvPr/>
          </p:nvSpPr>
          <p:spPr>
            <a:xfrm>
              <a:off x="238250" y="2709025"/>
              <a:ext cx="1196050" cy="249650"/>
            </a:xfrm>
            <a:custGeom>
              <a:avLst/>
              <a:gdLst/>
              <a:ahLst/>
              <a:cxnLst/>
              <a:rect l="l" t="t" r="r" b="b"/>
              <a:pathLst>
                <a:path w="47842" h="9986" extrusionOk="0">
                  <a:moveTo>
                    <a:pt x="314" y="0"/>
                  </a:moveTo>
                  <a:lnTo>
                    <a:pt x="498" y="420"/>
                  </a:lnTo>
                  <a:lnTo>
                    <a:pt x="66" y="770"/>
                  </a:lnTo>
                  <a:lnTo>
                    <a:pt x="1" y="1573"/>
                  </a:lnTo>
                  <a:lnTo>
                    <a:pt x="552" y="2615"/>
                  </a:lnTo>
                  <a:lnTo>
                    <a:pt x="563" y="3383"/>
                  </a:lnTo>
                  <a:lnTo>
                    <a:pt x="729" y="4129"/>
                  </a:lnTo>
                  <a:lnTo>
                    <a:pt x="729" y="4555"/>
                  </a:lnTo>
                  <a:lnTo>
                    <a:pt x="882" y="5029"/>
                  </a:lnTo>
                  <a:lnTo>
                    <a:pt x="705" y="5300"/>
                  </a:lnTo>
                  <a:lnTo>
                    <a:pt x="640" y="5703"/>
                  </a:lnTo>
                  <a:lnTo>
                    <a:pt x="167" y="6200"/>
                  </a:lnTo>
                  <a:lnTo>
                    <a:pt x="527" y="6886"/>
                  </a:lnTo>
                  <a:lnTo>
                    <a:pt x="1107" y="7648"/>
                  </a:lnTo>
                  <a:lnTo>
                    <a:pt x="628" y="7886"/>
                  </a:lnTo>
                  <a:lnTo>
                    <a:pt x="711" y="8123"/>
                  </a:lnTo>
                  <a:lnTo>
                    <a:pt x="421" y="8448"/>
                  </a:lnTo>
                  <a:lnTo>
                    <a:pt x="664" y="8726"/>
                  </a:lnTo>
                  <a:lnTo>
                    <a:pt x="391" y="9305"/>
                  </a:lnTo>
                  <a:lnTo>
                    <a:pt x="498" y="9944"/>
                  </a:lnTo>
                  <a:lnTo>
                    <a:pt x="510" y="9985"/>
                  </a:lnTo>
                  <a:lnTo>
                    <a:pt x="46244" y="9985"/>
                  </a:lnTo>
                  <a:lnTo>
                    <a:pt x="46274" y="9679"/>
                  </a:lnTo>
                  <a:lnTo>
                    <a:pt x="47031" y="9400"/>
                  </a:lnTo>
                  <a:lnTo>
                    <a:pt x="46902" y="8962"/>
                  </a:lnTo>
                  <a:lnTo>
                    <a:pt x="46735" y="8205"/>
                  </a:lnTo>
                  <a:lnTo>
                    <a:pt x="47014" y="7549"/>
                  </a:lnTo>
                  <a:lnTo>
                    <a:pt x="47274" y="5862"/>
                  </a:lnTo>
                  <a:lnTo>
                    <a:pt x="47115" y="5472"/>
                  </a:lnTo>
                  <a:lnTo>
                    <a:pt x="47753" y="4945"/>
                  </a:lnTo>
                  <a:lnTo>
                    <a:pt x="47841" y="4585"/>
                  </a:lnTo>
                  <a:lnTo>
                    <a:pt x="46517" y="3858"/>
                  </a:lnTo>
                  <a:lnTo>
                    <a:pt x="46795" y="3496"/>
                  </a:lnTo>
                  <a:lnTo>
                    <a:pt x="46848" y="2703"/>
                  </a:lnTo>
                  <a:lnTo>
                    <a:pt x="46469" y="2485"/>
                  </a:lnTo>
                  <a:lnTo>
                    <a:pt x="46067" y="1988"/>
                  </a:lnTo>
                  <a:lnTo>
                    <a:pt x="46883" y="1976"/>
                  </a:lnTo>
                  <a:lnTo>
                    <a:pt x="46730" y="1207"/>
                  </a:lnTo>
                  <a:lnTo>
                    <a:pt x="46369" y="544"/>
                  </a:lnTo>
                  <a:lnTo>
                    <a:pt x="45546" y="224"/>
                  </a:lnTo>
                  <a:lnTo>
                    <a:pt x="460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79"/>
            <p:cNvSpPr/>
            <p:nvPr/>
          </p:nvSpPr>
          <p:spPr>
            <a:xfrm>
              <a:off x="614950" y="2708875"/>
              <a:ext cx="71175" cy="33425"/>
            </a:xfrm>
            <a:custGeom>
              <a:avLst/>
              <a:gdLst/>
              <a:ahLst/>
              <a:cxnLst/>
              <a:rect l="l" t="t" r="r" b="b"/>
              <a:pathLst>
                <a:path w="2847" h="1337" extrusionOk="0">
                  <a:moveTo>
                    <a:pt x="89" y="0"/>
                  </a:moveTo>
                  <a:lnTo>
                    <a:pt x="1" y="6"/>
                  </a:lnTo>
                  <a:cubicBezTo>
                    <a:pt x="53" y="751"/>
                    <a:pt x="675" y="1336"/>
                    <a:pt x="1421" y="1336"/>
                  </a:cubicBezTo>
                  <a:cubicBezTo>
                    <a:pt x="2172" y="1336"/>
                    <a:pt x="2792" y="751"/>
                    <a:pt x="2846" y="6"/>
                  </a:cubicBezTo>
                  <a:lnTo>
                    <a:pt x="2757" y="0"/>
                  </a:lnTo>
                  <a:cubicBezTo>
                    <a:pt x="2710" y="698"/>
                    <a:pt x="2125" y="1248"/>
                    <a:pt x="1421" y="1248"/>
                  </a:cubicBezTo>
                  <a:cubicBezTo>
                    <a:pt x="722" y="1248"/>
                    <a:pt x="137" y="698"/>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79"/>
            <p:cNvSpPr/>
            <p:nvPr/>
          </p:nvSpPr>
          <p:spPr>
            <a:xfrm>
              <a:off x="406850" y="2899200"/>
              <a:ext cx="114650" cy="59475"/>
            </a:xfrm>
            <a:custGeom>
              <a:avLst/>
              <a:gdLst/>
              <a:ahLst/>
              <a:cxnLst/>
              <a:rect l="l" t="t" r="r" b="b"/>
              <a:pathLst>
                <a:path w="4586" h="2379" extrusionOk="0">
                  <a:moveTo>
                    <a:pt x="2291" y="0"/>
                  </a:moveTo>
                  <a:cubicBezTo>
                    <a:pt x="1030" y="0"/>
                    <a:pt x="1" y="1030"/>
                    <a:pt x="1" y="2296"/>
                  </a:cubicBezTo>
                  <a:lnTo>
                    <a:pt x="1" y="2378"/>
                  </a:lnTo>
                  <a:lnTo>
                    <a:pt x="60" y="2373"/>
                  </a:lnTo>
                  <a:lnTo>
                    <a:pt x="60" y="2296"/>
                  </a:lnTo>
                  <a:cubicBezTo>
                    <a:pt x="60" y="1059"/>
                    <a:pt x="1060" y="60"/>
                    <a:pt x="2291" y="60"/>
                  </a:cubicBezTo>
                  <a:cubicBezTo>
                    <a:pt x="3527" y="60"/>
                    <a:pt x="4527" y="1059"/>
                    <a:pt x="4527" y="2296"/>
                  </a:cubicBezTo>
                  <a:lnTo>
                    <a:pt x="4527" y="2373"/>
                  </a:lnTo>
                  <a:lnTo>
                    <a:pt x="4579" y="2378"/>
                  </a:lnTo>
                  <a:cubicBezTo>
                    <a:pt x="4585" y="2349"/>
                    <a:pt x="4585" y="2320"/>
                    <a:pt x="4585" y="2296"/>
                  </a:cubicBezTo>
                  <a:cubicBezTo>
                    <a:pt x="4585" y="1030"/>
                    <a:pt x="3556" y="0"/>
                    <a:pt x="2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79"/>
            <p:cNvSpPr/>
            <p:nvPr/>
          </p:nvSpPr>
          <p:spPr>
            <a:xfrm>
              <a:off x="701600" y="2792275"/>
              <a:ext cx="121175" cy="121150"/>
            </a:xfrm>
            <a:custGeom>
              <a:avLst/>
              <a:gdLst/>
              <a:ahLst/>
              <a:cxnLst/>
              <a:rect l="l" t="t" r="r" b="b"/>
              <a:pathLst>
                <a:path w="4847" h="4846" extrusionOk="0">
                  <a:moveTo>
                    <a:pt x="2427" y="89"/>
                  </a:moveTo>
                  <a:cubicBezTo>
                    <a:pt x="3710" y="89"/>
                    <a:pt x="4757" y="1137"/>
                    <a:pt x="4757" y="2426"/>
                  </a:cubicBezTo>
                  <a:cubicBezTo>
                    <a:pt x="4757" y="3709"/>
                    <a:pt x="3710" y="4757"/>
                    <a:pt x="2427" y="4757"/>
                  </a:cubicBezTo>
                  <a:cubicBezTo>
                    <a:pt x="1136" y="4757"/>
                    <a:pt x="90" y="3709"/>
                    <a:pt x="90" y="2426"/>
                  </a:cubicBezTo>
                  <a:cubicBezTo>
                    <a:pt x="90" y="1137"/>
                    <a:pt x="1136" y="89"/>
                    <a:pt x="2427" y="89"/>
                  </a:cubicBezTo>
                  <a:close/>
                  <a:moveTo>
                    <a:pt x="2427" y="1"/>
                  </a:moveTo>
                  <a:cubicBezTo>
                    <a:pt x="1089" y="1"/>
                    <a:pt x="0" y="1088"/>
                    <a:pt x="0" y="2426"/>
                  </a:cubicBezTo>
                  <a:cubicBezTo>
                    <a:pt x="0" y="3758"/>
                    <a:pt x="1089" y="4845"/>
                    <a:pt x="2427" y="4845"/>
                  </a:cubicBezTo>
                  <a:cubicBezTo>
                    <a:pt x="3763" y="4845"/>
                    <a:pt x="4846" y="3758"/>
                    <a:pt x="4846" y="2426"/>
                  </a:cubicBezTo>
                  <a:cubicBezTo>
                    <a:pt x="4846" y="1088"/>
                    <a:pt x="3763" y="1"/>
                    <a:pt x="2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79"/>
            <p:cNvSpPr/>
            <p:nvPr/>
          </p:nvSpPr>
          <p:spPr>
            <a:xfrm>
              <a:off x="419425" y="2740950"/>
              <a:ext cx="86100" cy="86250"/>
            </a:xfrm>
            <a:custGeom>
              <a:avLst/>
              <a:gdLst/>
              <a:ahLst/>
              <a:cxnLst/>
              <a:rect l="l" t="t" r="r" b="b"/>
              <a:pathLst>
                <a:path w="3444" h="3450" extrusionOk="0">
                  <a:moveTo>
                    <a:pt x="1722" y="89"/>
                  </a:moveTo>
                  <a:cubicBezTo>
                    <a:pt x="2621" y="89"/>
                    <a:pt x="3355" y="823"/>
                    <a:pt x="3355" y="1722"/>
                  </a:cubicBezTo>
                  <a:cubicBezTo>
                    <a:pt x="3355" y="2627"/>
                    <a:pt x="2621" y="3361"/>
                    <a:pt x="1722" y="3361"/>
                  </a:cubicBezTo>
                  <a:cubicBezTo>
                    <a:pt x="824" y="3361"/>
                    <a:pt x="90" y="2627"/>
                    <a:pt x="90" y="1722"/>
                  </a:cubicBezTo>
                  <a:cubicBezTo>
                    <a:pt x="90" y="823"/>
                    <a:pt x="824" y="89"/>
                    <a:pt x="1722" y="89"/>
                  </a:cubicBezTo>
                  <a:close/>
                  <a:moveTo>
                    <a:pt x="1722" y="1"/>
                  </a:moveTo>
                  <a:cubicBezTo>
                    <a:pt x="770" y="1"/>
                    <a:pt x="0" y="776"/>
                    <a:pt x="0" y="1722"/>
                  </a:cubicBezTo>
                  <a:cubicBezTo>
                    <a:pt x="0" y="2674"/>
                    <a:pt x="770" y="3450"/>
                    <a:pt x="1722" y="3450"/>
                  </a:cubicBezTo>
                  <a:cubicBezTo>
                    <a:pt x="2675" y="3450"/>
                    <a:pt x="3443" y="2674"/>
                    <a:pt x="3443" y="1722"/>
                  </a:cubicBezTo>
                  <a:cubicBezTo>
                    <a:pt x="3443" y="776"/>
                    <a:pt x="2675" y="1"/>
                    <a:pt x="1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79"/>
            <p:cNvSpPr/>
            <p:nvPr/>
          </p:nvSpPr>
          <p:spPr>
            <a:xfrm>
              <a:off x="334400" y="2854075"/>
              <a:ext cx="31375" cy="31550"/>
            </a:xfrm>
            <a:custGeom>
              <a:avLst/>
              <a:gdLst/>
              <a:ahLst/>
              <a:cxnLst/>
              <a:rect l="l" t="t" r="r" b="b"/>
              <a:pathLst>
                <a:path w="1255" h="1262" extrusionOk="0">
                  <a:moveTo>
                    <a:pt x="627" y="31"/>
                  </a:moveTo>
                  <a:cubicBezTo>
                    <a:pt x="959" y="31"/>
                    <a:pt x="1225" y="297"/>
                    <a:pt x="1225" y="628"/>
                  </a:cubicBezTo>
                  <a:cubicBezTo>
                    <a:pt x="1225" y="959"/>
                    <a:pt x="959" y="1232"/>
                    <a:pt x="627" y="1232"/>
                  </a:cubicBezTo>
                  <a:cubicBezTo>
                    <a:pt x="296" y="1232"/>
                    <a:pt x="24" y="959"/>
                    <a:pt x="24" y="628"/>
                  </a:cubicBezTo>
                  <a:cubicBezTo>
                    <a:pt x="24" y="297"/>
                    <a:pt x="296" y="31"/>
                    <a:pt x="627" y="31"/>
                  </a:cubicBezTo>
                  <a:close/>
                  <a:moveTo>
                    <a:pt x="627" y="1"/>
                  </a:moveTo>
                  <a:cubicBezTo>
                    <a:pt x="278" y="1"/>
                    <a:pt x="1" y="285"/>
                    <a:pt x="1" y="628"/>
                  </a:cubicBezTo>
                  <a:cubicBezTo>
                    <a:pt x="1" y="978"/>
                    <a:pt x="278" y="1261"/>
                    <a:pt x="627" y="1261"/>
                  </a:cubicBezTo>
                  <a:cubicBezTo>
                    <a:pt x="971" y="1261"/>
                    <a:pt x="1255" y="978"/>
                    <a:pt x="1255" y="628"/>
                  </a:cubicBezTo>
                  <a:cubicBezTo>
                    <a:pt x="1255" y="285"/>
                    <a:pt x="971" y="1"/>
                    <a:pt x="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79"/>
            <p:cNvSpPr/>
            <p:nvPr/>
          </p:nvSpPr>
          <p:spPr>
            <a:xfrm>
              <a:off x="598100" y="2843900"/>
              <a:ext cx="40225" cy="40100"/>
            </a:xfrm>
            <a:custGeom>
              <a:avLst/>
              <a:gdLst/>
              <a:ahLst/>
              <a:cxnLst/>
              <a:rect l="l" t="t" r="r" b="b"/>
              <a:pathLst>
                <a:path w="1609" h="1604" extrusionOk="0">
                  <a:moveTo>
                    <a:pt x="804" y="60"/>
                  </a:moveTo>
                  <a:cubicBezTo>
                    <a:pt x="1219" y="60"/>
                    <a:pt x="1549" y="391"/>
                    <a:pt x="1549" y="798"/>
                  </a:cubicBezTo>
                  <a:cubicBezTo>
                    <a:pt x="1549" y="1213"/>
                    <a:pt x="1219" y="1544"/>
                    <a:pt x="804" y="1544"/>
                  </a:cubicBezTo>
                  <a:cubicBezTo>
                    <a:pt x="396" y="1544"/>
                    <a:pt x="59" y="1213"/>
                    <a:pt x="59" y="798"/>
                  </a:cubicBezTo>
                  <a:cubicBezTo>
                    <a:pt x="59" y="391"/>
                    <a:pt x="396" y="60"/>
                    <a:pt x="804" y="60"/>
                  </a:cubicBezTo>
                  <a:close/>
                  <a:moveTo>
                    <a:pt x="804" y="0"/>
                  </a:moveTo>
                  <a:cubicBezTo>
                    <a:pt x="361" y="0"/>
                    <a:pt x="0" y="361"/>
                    <a:pt x="0" y="798"/>
                  </a:cubicBezTo>
                  <a:cubicBezTo>
                    <a:pt x="0" y="1243"/>
                    <a:pt x="361" y="1603"/>
                    <a:pt x="804" y="1603"/>
                  </a:cubicBezTo>
                  <a:cubicBezTo>
                    <a:pt x="1248" y="1603"/>
                    <a:pt x="1609" y="1243"/>
                    <a:pt x="1609" y="798"/>
                  </a:cubicBezTo>
                  <a:cubicBezTo>
                    <a:pt x="1609" y="361"/>
                    <a:pt x="124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79"/>
            <p:cNvSpPr/>
            <p:nvPr/>
          </p:nvSpPr>
          <p:spPr>
            <a:xfrm>
              <a:off x="849225" y="2724525"/>
              <a:ext cx="48975" cy="48825"/>
            </a:xfrm>
            <a:custGeom>
              <a:avLst/>
              <a:gdLst/>
              <a:ahLst/>
              <a:cxnLst/>
              <a:rect l="l" t="t" r="r" b="b"/>
              <a:pathLst>
                <a:path w="1959" h="1953" extrusionOk="0">
                  <a:moveTo>
                    <a:pt x="981" y="60"/>
                  </a:moveTo>
                  <a:cubicBezTo>
                    <a:pt x="1485" y="60"/>
                    <a:pt x="1899" y="475"/>
                    <a:pt x="1899" y="977"/>
                  </a:cubicBezTo>
                  <a:cubicBezTo>
                    <a:pt x="1899" y="1486"/>
                    <a:pt x="1485" y="1900"/>
                    <a:pt x="981" y="1900"/>
                  </a:cubicBezTo>
                  <a:cubicBezTo>
                    <a:pt x="473" y="1900"/>
                    <a:pt x="59" y="1486"/>
                    <a:pt x="59" y="977"/>
                  </a:cubicBezTo>
                  <a:cubicBezTo>
                    <a:pt x="59" y="475"/>
                    <a:pt x="473" y="60"/>
                    <a:pt x="981" y="60"/>
                  </a:cubicBezTo>
                  <a:close/>
                  <a:moveTo>
                    <a:pt x="981" y="1"/>
                  </a:moveTo>
                  <a:cubicBezTo>
                    <a:pt x="438" y="1"/>
                    <a:pt x="0" y="439"/>
                    <a:pt x="0" y="977"/>
                  </a:cubicBezTo>
                  <a:cubicBezTo>
                    <a:pt x="0" y="1515"/>
                    <a:pt x="438" y="1953"/>
                    <a:pt x="981" y="1953"/>
                  </a:cubicBezTo>
                  <a:cubicBezTo>
                    <a:pt x="1521" y="1953"/>
                    <a:pt x="1958" y="1515"/>
                    <a:pt x="1958" y="977"/>
                  </a:cubicBezTo>
                  <a:cubicBezTo>
                    <a:pt x="1958" y="439"/>
                    <a:pt x="1521" y="1"/>
                    <a:pt x="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79"/>
            <p:cNvSpPr/>
            <p:nvPr/>
          </p:nvSpPr>
          <p:spPr>
            <a:xfrm>
              <a:off x="1189650" y="2810925"/>
              <a:ext cx="35825" cy="35650"/>
            </a:xfrm>
            <a:custGeom>
              <a:avLst/>
              <a:gdLst/>
              <a:ahLst/>
              <a:cxnLst/>
              <a:rect l="l" t="t" r="r" b="b"/>
              <a:pathLst>
                <a:path w="1433" h="1426" extrusionOk="0">
                  <a:moveTo>
                    <a:pt x="717" y="58"/>
                  </a:moveTo>
                  <a:cubicBezTo>
                    <a:pt x="1078" y="58"/>
                    <a:pt x="1373" y="355"/>
                    <a:pt x="1373" y="716"/>
                  </a:cubicBezTo>
                  <a:cubicBezTo>
                    <a:pt x="1373" y="1076"/>
                    <a:pt x="1078" y="1372"/>
                    <a:pt x="717" y="1372"/>
                  </a:cubicBezTo>
                  <a:cubicBezTo>
                    <a:pt x="355" y="1372"/>
                    <a:pt x="60" y="1076"/>
                    <a:pt x="60" y="716"/>
                  </a:cubicBezTo>
                  <a:cubicBezTo>
                    <a:pt x="60" y="355"/>
                    <a:pt x="355" y="58"/>
                    <a:pt x="717" y="58"/>
                  </a:cubicBezTo>
                  <a:close/>
                  <a:moveTo>
                    <a:pt x="717" y="0"/>
                  </a:moveTo>
                  <a:cubicBezTo>
                    <a:pt x="327" y="0"/>
                    <a:pt x="0" y="320"/>
                    <a:pt x="0" y="716"/>
                  </a:cubicBezTo>
                  <a:cubicBezTo>
                    <a:pt x="0" y="1106"/>
                    <a:pt x="327" y="1426"/>
                    <a:pt x="717" y="1426"/>
                  </a:cubicBezTo>
                  <a:cubicBezTo>
                    <a:pt x="1113" y="1426"/>
                    <a:pt x="1433" y="1106"/>
                    <a:pt x="1433" y="716"/>
                  </a:cubicBezTo>
                  <a:cubicBezTo>
                    <a:pt x="1433" y="320"/>
                    <a:pt x="1113" y="0"/>
                    <a:pt x="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79"/>
            <p:cNvSpPr/>
            <p:nvPr/>
          </p:nvSpPr>
          <p:spPr>
            <a:xfrm>
              <a:off x="1037775" y="2913400"/>
              <a:ext cx="111825" cy="45425"/>
            </a:xfrm>
            <a:custGeom>
              <a:avLst/>
              <a:gdLst/>
              <a:ahLst/>
              <a:cxnLst/>
              <a:rect l="l" t="t" r="r" b="b"/>
              <a:pathLst>
                <a:path w="4473" h="1817" extrusionOk="0">
                  <a:moveTo>
                    <a:pt x="2236" y="0"/>
                  </a:moveTo>
                  <a:cubicBezTo>
                    <a:pt x="1710" y="0"/>
                    <a:pt x="1196" y="183"/>
                    <a:pt x="794" y="516"/>
                  </a:cubicBezTo>
                  <a:cubicBezTo>
                    <a:pt x="391" y="841"/>
                    <a:pt x="107" y="1302"/>
                    <a:pt x="0" y="1805"/>
                  </a:cubicBezTo>
                  <a:lnTo>
                    <a:pt x="54" y="1816"/>
                  </a:lnTo>
                  <a:cubicBezTo>
                    <a:pt x="278" y="799"/>
                    <a:pt x="1196" y="60"/>
                    <a:pt x="2236" y="60"/>
                  </a:cubicBezTo>
                  <a:cubicBezTo>
                    <a:pt x="3278" y="60"/>
                    <a:pt x="4194" y="799"/>
                    <a:pt x="4420" y="1816"/>
                  </a:cubicBezTo>
                  <a:lnTo>
                    <a:pt x="4472" y="1805"/>
                  </a:lnTo>
                  <a:cubicBezTo>
                    <a:pt x="4366" y="1302"/>
                    <a:pt x="4082" y="841"/>
                    <a:pt x="3680" y="516"/>
                  </a:cubicBezTo>
                  <a:cubicBezTo>
                    <a:pt x="3278" y="183"/>
                    <a:pt x="2763" y="0"/>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79"/>
            <p:cNvSpPr/>
            <p:nvPr/>
          </p:nvSpPr>
          <p:spPr>
            <a:xfrm>
              <a:off x="1037900" y="2708725"/>
              <a:ext cx="121025" cy="75450"/>
            </a:xfrm>
            <a:custGeom>
              <a:avLst/>
              <a:gdLst/>
              <a:ahLst/>
              <a:cxnLst/>
              <a:rect l="l" t="t" r="r" b="b"/>
              <a:pathLst>
                <a:path w="4841" h="3018" extrusionOk="0">
                  <a:moveTo>
                    <a:pt x="72" y="1"/>
                  </a:moveTo>
                  <a:cubicBezTo>
                    <a:pt x="25" y="195"/>
                    <a:pt x="1" y="397"/>
                    <a:pt x="1" y="597"/>
                  </a:cubicBezTo>
                  <a:cubicBezTo>
                    <a:pt x="1" y="1929"/>
                    <a:pt x="1084" y="3018"/>
                    <a:pt x="2422" y="3018"/>
                  </a:cubicBezTo>
                  <a:cubicBezTo>
                    <a:pt x="3758" y="3018"/>
                    <a:pt x="4841" y="1929"/>
                    <a:pt x="4841" y="597"/>
                  </a:cubicBezTo>
                  <a:cubicBezTo>
                    <a:pt x="4841" y="397"/>
                    <a:pt x="4817" y="195"/>
                    <a:pt x="4770" y="1"/>
                  </a:cubicBezTo>
                  <a:lnTo>
                    <a:pt x="4680" y="23"/>
                  </a:lnTo>
                  <a:cubicBezTo>
                    <a:pt x="4729" y="207"/>
                    <a:pt x="4751" y="403"/>
                    <a:pt x="4751" y="597"/>
                  </a:cubicBezTo>
                  <a:cubicBezTo>
                    <a:pt x="4751" y="1882"/>
                    <a:pt x="3705" y="2928"/>
                    <a:pt x="2422" y="2928"/>
                  </a:cubicBezTo>
                  <a:cubicBezTo>
                    <a:pt x="1131" y="2928"/>
                    <a:pt x="85" y="1882"/>
                    <a:pt x="85" y="597"/>
                  </a:cubicBezTo>
                  <a:cubicBezTo>
                    <a:pt x="85" y="403"/>
                    <a:pt x="107" y="207"/>
                    <a:pt x="156" y="23"/>
                  </a:cubicBez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79"/>
            <p:cNvSpPr/>
            <p:nvPr/>
          </p:nvSpPr>
          <p:spPr>
            <a:xfrm>
              <a:off x="1292900" y="2874675"/>
              <a:ext cx="105475" cy="84600"/>
            </a:xfrm>
            <a:custGeom>
              <a:avLst/>
              <a:gdLst/>
              <a:ahLst/>
              <a:cxnLst/>
              <a:rect l="l" t="t" r="r" b="b"/>
              <a:pathLst>
                <a:path w="4219" h="3384" extrusionOk="0">
                  <a:moveTo>
                    <a:pt x="2106" y="0"/>
                  </a:moveTo>
                  <a:cubicBezTo>
                    <a:pt x="946" y="0"/>
                    <a:pt x="1" y="946"/>
                    <a:pt x="1" y="2106"/>
                  </a:cubicBezTo>
                  <a:cubicBezTo>
                    <a:pt x="1" y="2573"/>
                    <a:pt x="148" y="3017"/>
                    <a:pt x="432" y="3383"/>
                  </a:cubicBezTo>
                  <a:lnTo>
                    <a:pt x="503" y="3330"/>
                  </a:lnTo>
                  <a:cubicBezTo>
                    <a:pt x="231" y="2975"/>
                    <a:pt x="89" y="2556"/>
                    <a:pt x="89" y="2106"/>
                  </a:cubicBezTo>
                  <a:cubicBezTo>
                    <a:pt x="89" y="994"/>
                    <a:pt x="994" y="88"/>
                    <a:pt x="2106" y="88"/>
                  </a:cubicBezTo>
                  <a:cubicBezTo>
                    <a:pt x="2621" y="88"/>
                    <a:pt x="3106" y="277"/>
                    <a:pt x="3479" y="626"/>
                  </a:cubicBezTo>
                  <a:cubicBezTo>
                    <a:pt x="3892" y="1005"/>
                    <a:pt x="4129" y="1543"/>
                    <a:pt x="4129" y="2106"/>
                  </a:cubicBezTo>
                  <a:cubicBezTo>
                    <a:pt x="4129" y="2556"/>
                    <a:pt x="3987" y="2975"/>
                    <a:pt x="3715" y="3330"/>
                  </a:cubicBezTo>
                  <a:lnTo>
                    <a:pt x="3786" y="3383"/>
                  </a:lnTo>
                  <a:cubicBezTo>
                    <a:pt x="4064" y="3017"/>
                    <a:pt x="4219" y="2573"/>
                    <a:pt x="4219" y="2106"/>
                  </a:cubicBezTo>
                  <a:cubicBezTo>
                    <a:pt x="4219" y="1519"/>
                    <a:pt x="3970" y="959"/>
                    <a:pt x="3544" y="561"/>
                  </a:cubicBezTo>
                  <a:cubicBezTo>
                    <a:pt x="3154" y="200"/>
                    <a:pt x="2644" y="0"/>
                    <a:pt x="2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79"/>
            <p:cNvSpPr/>
            <p:nvPr/>
          </p:nvSpPr>
          <p:spPr>
            <a:xfrm>
              <a:off x="1276175" y="2708875"/>
              <a:ext cx="39675" cy="17175"/>
            </a:xfrm>
            <a:custGeom>
              <a:avLst/>
              <a:gdLst/>
              <a:ahLst/>
              <a:cxnLst/>
              <a:rect l="l" t="t" r="r" b="b"/>
              <a:pathLst>
                <a:path w="1587" h="687" extrusionOk="0">
                  <a:moveTo>
                    <a:pt x="60" y="0"/>
                  </a:moveTo>
                  <a:lnTo>
                    <a:pt x="1" y="12"/>
                  </a:lnTo>
                  <a:cubicBezTo>
                    <a:pt x="66" y="402"/>
                    <a:pt x="397" y="686"/>
                    <a:pt x="793" y="686"/>
                  </a:cubicBezTo>
                  <a:cubicBezTo>
                    <a:pt x="1189" y="686"/>
                    <a:pt x="1527" y="402"/>
                    <a:pt x="1587" y="12"/>
                  </a:cubicBezTo>
                  <a:lnTo>
                    <a:pt x="1533" y="0"/>
                  </a:lnTo>
                  <a:cubicBezTo>
                    <a:pt x="1473" y="361"/>
                    <a:pt x="1166" y="627"/>
                    <a:pt x="793" y="627"/>
                  </a:cubicBezTo>
                  <a:cubicBezTo>
                    <a:pt x="427" y="627"/>
                    <a:pt x="119" y="361"/>
                    <a:pt x="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79"/>
            <p:cNvSpPr/>
            <p:nvPr/>
          </p:nvSpPr>
          <p:spPr>
            <a:xfrm>
              <a:off x="863275" y="2938700"/>
              <a:ext cx="40250" cy="19975"/>
            </a:xfrm>
            <a:custGeom>
              <a:avLst/>
              <a:gdLst/>
              <a:ahLst/>
              <a:cxnLst/>
              <a:rect l="l" t="t" r="r" b="b"/>
              <a:pathLst>
                <a:path w="1610" h="799" extrusionOk="0">
                  <a:moveTo>
                    <a:pt x="804" y="0"/>
                  </a:moveTo>
                  <a:cubicBezTo>
                    <a:pt x="367" y="0"/>
                    <a:pt x="6" y="361"/>
                    <a:pt x="1" y="798"/>
                  </a:cubicBezTo>
                  <a:lnTo>
                    <a:pt x="59" y="798"/>
                  </a:lnTo>
                  <a:cubicBezTo>
                    <a:pt x="64" y="391"/>
                    <a:pt x="397" y="59"/>
                    <a:pt x="804" y="59"/>
                  </a:cubicBezTo>
                  <a:cubicBezTo>
                    <a:pt x="1213" y="59"/>
                    <a:pt x="1544" y="391"/>
                    <a:pt x="1550" y="798"/>
                  </a:cubicBezTo>
                  <a:lnTo>
                    <a:pt x="1609" y="798"/>
                  </a:lnTo>
                  <a:cubicBezTo>
                    <a:pt x="1603" y="361"/>
                    <a:pt x="1243"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79"/>
            <p:cNvSpPr/>
            <p:nvPr/>
          </p:nvSpPr>
          <p:spPr>
            <a:xfrm>
              <a:off x="980825" y="2824650"/>
              <a:ext cx="51350" cy="51350"/>
            </a:xfrm>
            <a:custGeom>
              <a:avLst/>
              <a:gdLst/>
              <a:ahLst/>
              <a:cxnLst/>
              <a:rect l="l" t="t" r="r" b="b"/>
              <a:pathLst>
                <a:path w="2054" h="2054" extrusionOk="0">
                  <a:moveTo>
                    <a:pt x="1030" y="60"/>
                  </a:moveTo>
                  <a:cubicBezTo>
                    <a:pt x="1563" y="60"/>
                    <a:pt x="1994" y="498"/>
                    <a:pt x="1994" y="1030"/>
                  </a:cubicBezTo>
                  <a:cubicBezTo>
                    <a:pt x="1994" y="1562"/>
                    <a:pt x="1563" y="1994"/>
                    <a:pt x="1030" y="1994"/>
                  </a:cubicBezTo>
                  <a:cubicBezTo>
                    <a:pt x="498" y="1994"/>
                    <a:pt x="60" y="1562"/>
                    <a:pt x="60" y="1030"/>
                  </a:cubicBezTo>
                  <a:cubicBezTo>
                    <a:pt x="60" y="498"/>
                    <a:pt x="498" y="60"/>
                    <a:pt x="1030" y="60"/>
                  </a:cubicBezTo>
                  <a:close/>
                  <a:moveTo>
                    <a:pt x="1030" y="1"/>
                  </a:moveTo>
                  <a:cubicBezTo>
                    <a:pt x="462" y="1"/>
                    <a:pt x="1" y="462"/>
                    <a:pt x="1" y="1030"/>
                  </a:cubicBezTo>
                  <a:cubicBezTo>
                    <a:pt x="1" y="1592"/>
                    <a:pt x="462" y="2054"/>
                    <a:pt x="1030" y="2054"/>
                  </a:cubicBezTo>
                  <a:cubicBezTo>
                    <a:pt x="1592" y="2054"/>
                    <a:pt x="2054" y="1592"/>
                    <a:pt x="2054" y="1030"/>
                  </a:cubicBezTo>
                  <a:cubicBezTo>
                    <a:pt x="2054" y="462"/>
                    <a:pt x="1592" y="1"/>
                    <a:pt x="1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79"/>
            <p:cNvSpPr/>
            <p:nvPr/>
          </p:nvSpPr>
          <p:spPr>
            <a:xfrm>
              <a:off x="242125" y="2708725"/>
              <a:ext cx="72775" cy="49875"/>
            </a:xfrm>
            <a:custGeom>
              <a:avLst/>
              <a:gdLst/>
              <a:ahLst/>
              <a:cxnLst/>
              <a:rect l="l" t="t" r="r" b="b"/>
              <a:pathLst>
                <a:path w="2911" h="1995" extrusionOk="0">
                  <a:moveTo>
                    <a:pt x="2804" y="1"/>
                  </a:moveTo>
                  <a:lnTo>
                    <a:pt x="2751" y="23"/>
                  </a:lnTo>
                  <a:cubicBezTo>
                    <a:pt x="2816" y="184"/>
                    <a:pt x="2851" y="361"/>
                    <a:pt x="2851" y="539"/>
                  </a:cubicBezTo>
                  <a:cubicBezTo>
                    <a:pt x="2851" y="1301"/>
                    <a:pt x="2254" y="1910"/>
                    <a:pt x="1491" y="1934"/>
                  </a:cubicBezTo>
                  <a:lnTo>
                    <a:pt x="1449" y="1934"/>
                  </a:lnTo>
                  <a:cubicBezTo>
                    <a:pt x="733" y="1934"/>
                    <a:pt x="130" y="1396"/>
                    <a:pt x="59" y="686"/>
                  </a:cubicBezTo>
                  <a:lnTo>
                    <a:pt x="0" y="692"/>
                  </a:lnTo>
                  <a:cubicBezTo>
                    <a:pt x="77" y="1432"/>
                    <a:pt x="698" y="1994"/>
                    <a:pt x="1449" y="1994"/>
                  </a:cubicBezTo>
                  <a:lnTo>
                    <a:pt x="1497" y="1994"/>
                  </a:lnTo>
                  <a:cubicBezTo>
                    <a:pt x="1875" y="1981"/>
                    <a:pt x="2229" y="1828"/>
                    <a:pt x="2496" y="1555"/>
                  </a:cubicBezTo>
                  <a:cubicBezTo>
                    <a:pt x="2762" y="1279"/>
                    <a:pt x="2911" y="916"/>
                    <a:pt x="2911" y="539"/>
                  </a:cubicBezTo>
                  <a:cubicBezTo>
                    <a:pt x="2911" y="349"/>
                    <a:pt x="2875" y="171"/>
                    <a:pt x="2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5" name="Google Shape;4785;p79"/>
          <p:cNvGrpSpPr/>
          <p:nvPr/>
        </p:nvGrpSpPr>
        <p:grpSpPr>
          <a:xfrm rot="1800044">
            <a:off x="1079237" y="3505558"/>
            <a:ext cx="1092201" cy="241945"/>
            <a:chOff x="287050" y="4120525"/>
            <a:chExt cx="1092225" cy="241950"/>
          </a:xfrm>
        </p:grpSpPr>
        <p:sp>
          <p:nvSpPr>
            <p:cNvPr id="4786" name="Google Shape;4786;p79"/>
            <p:cNvSpPr/>
            <p:nvPr/>
          </p:nvSpPr>
          <p:spPr>
            <a:xfrm>
              <a:off x="287050" y="4120525"/>
              <a:ext cx="1092225" cy="241950"/>
            </a:xfrm>
            <a:custGeom>
              <a:avLst/>
              <a:gdLst/>
              <a:ahLst/>
              <a:cxnLst/>
              <a:rect l="l" t="t" r="r" b="b"/>
              <a:pathLst>
                <a:path w="43689" h="9678" extrusionOk="0">
                  <a:moveTo>
                    <a:pt x="948" y="0"/>
                  </a:moveTo>
                  <a:lnTo>
                    <a:pt x="959" y="260"/>
                  </a:lnTo>
                  <a:lnTo>
                    <a:pt x="853" y="384"/>
                  </a:lnTo>
                  <a:lnTo>
                    <a:pt x="800" y="881"/>
                  </a:lnTo>
                  <a:lnTo>
                    <a:pt x="1137" y="1863"/>
                  </a:lnTo>
                  <a:lnTo>
                    <a:pt x="912" y="2952"/>
                  </a:lnTo>
                  <a:lnTo>
                    <a:pt x="1398" y="4170"/>
                  </a:lnTo>
                  <a:lnTo>
                    <a:pt x="1155" y="4478"/>
                  </a:lnTo>
                  <a:lnTo>
                    <a:pt x="582" y="5052"/>
                  </a:lnTo>
                  <a:lnTo>
                    <a:pt x="415" y="5792"/>
                  </a:lnTo>
                  <a:lnTo>
                    <a:pt x="391" y="7146"/>
                  </a:lnTo>
                  <a:lnTo>
                    <a:pt x="1" y="7531"/>
                  </a:lnTo>
                  <a:lnTo>
                    <a:pt x="924" y="8323"/>
                  </a:lnTo>
                  <a:lnTo>
                    <a:pt x="918" y="9234"/>
                  </a:lnTo>
                  <a:lnTo>
                    <a:pt x="776" y="9606"/>
                  </a:lnTo>
                  <a:lnTo>
                    <a:pt x="812" y="9677"/>
                  </a:lnTo>
                  <a:lnTo>
                    <a:pt x="42955" y="9677"/>
                  </a:lnTo>
                  <a:lnTo>
                    <a:pt x="43246" y="9139"/>
                  </a:lnTo>
                  <a:lnTo>
                    <a:pt x="42979" y="8525"/>
                  </a:lnTo>
                  <a:lnTo>
                    <a:pt x="43317" y="6868"/>
                  </a:lnTo>
                  <a:lnTo>
                    <a:pt x="43689" y="5874"/>
                  </a:lnTo>
                  <a:lnTo>
                    <a:pt x="43203" y="5317"/>
                  </a:lnTo>
                  <a:lnTo>
                    <a:pt x="43246" y="4004"/>
                  </a:lnTo>
                  <a:lnTo>
                    <a:pt x="43506" y="3408"/>
                  </a:lnTo>
                  <a:lnTo>
                    <a:pt x="43145" y="1727"/>
                  </a:lnTo>
                  <a:lnTo>
                    <a:pt x="43358" y="1314"/>
                  </a:lnTo>
                  <a:lnTo>
                    <a:pt x="43665" y="1011"/>
                  </a:lnTo>
                  <a:lnTo>
                    <a:pt x="42559" y="662"/>
                  </a:lnTo>
                  <a:lnTo>
                    <a:pt x="42340" y="112"/>
                  </a:lnTo>
                  <a:lnTo>
                    <a:pt x="32981" y="88"/>
                  </a:lnTo>
                  <a:lnTo>
                    <a:pt x="27031" y="71"/>
                  </a:lnTo>
                  <a:lnTo>
                    <a:pt x="25712" y="71"/>
                  </a:lnTo>
                  <a:lnTo>
                    <a:pt x="11329" y="29"/>
                  </a:lnTo>
                  <a:lnTo>
                    <a:pt x="10130" y="23"/>
                  </a:lnTo>
                  <a:lnTo>
                    <a:pt x="9491" y="23"/>
                  </a:lnTo>
                  <a:lnTo>
                    <a:pt x="4864" y="12"/>
                  </a:lnTo>
                  <a:lnTo>
                    <a:pt x="9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79"/>
            <p:cNvSpPr/>
            <p:nvPr/>
          </p:nvSpPr>
          <p:spPr>
            <a:xfrm>
              <a:off x="375500" y="4120800"/>
              <a:ext cx="198350" cy="123875"/>
            </a:xfrm>
            <a:custGeom>
              <a:avLst/>
              <a:gdLst/>
              <a:ahLst/>
              <a:cxnLst/>
              <a:rect l="l" t="t" r="r" b="b"/>
              <a:pathLst>
                <a:path w="7934" h="4955" extrusionOk="0">
                  <a:moveTo>
                    <a:pt x="1326" y="1"/>
                  </a:moveTo>
                  <a:cubicBezTo>
                    <a:pt x="1551" y="124"/>
                    <a:pt x="1757" y="238"/>
                    <a:pt x="1882" y="320"/>
                  </a:cubicBezTo>
                  <a:cubicBezTo>
                    <a:pt x="1935" y="350"/>
                    <a:pt x="1994" y="391"/>
                    <a:pt x="2060" y="427"/>
                  </a:cubicBezTo>
                  <a:cubicBezTo>
                    <a:pt x="2030" y="427"/>
                    <a:pt x="2006" y="421"/>
                    <a:pt x="1983" y="421"/>
                  </a:cubicBezTo>
                  <a:cubicBezTo>
                    <a:pt x="1681" y="387"/>
                    <a:pt x="1041" y="231"/>
                    <a:pt x="585" y="231"/>
                  </a:cubicBezTo>
                  <a:cubicBezTo>
                    <a:pt x="307" y="231"/>
                    <a:pt x="97" y="289"/>
                    <a:pt x="72" y="468"/>
                  </a:cubicBezTo>
                  <a:cubicBezTo>
                    <a:pt x="12" y="912"/>
                    <a:pt x="1355" y="929"/>
                    <a:pt x="1787" y="1024"/>
                  </a:cubicBezTo>
                  <a:cubicBezTo>
                    <a:pt x="2006" y="1065"/>
                    <a:pt x="2349" y="1153"/>
                    <a:pt x="2639" y="1178"/>
                  </a:cubicBezTo>
                  <a:cubicBezTo>
                    <a:pt x="2319" y="1224"/>
                    <a:pt x="1942" y="1331"/>
                    <a:pt x="1722" y="1385"/>
                  </a:cubicBezTo>
                  <a:cubicBezTo>
                    <a:pt x="1238" y="1497"/>
                    <a:pt x="1" y="1693"/>
                    <a:pt x="119" y="2119"/>
                  </a:cubicBezTo>
                  <a:cubicBezTo>
                    <a:pt x="158" y="2259"/>
                    <a:pt x="306" y="2310"/>
                    <a:pt x="507" y="2310"/>
                  </a:cubicBezTo>
                  <a:cubicBezTo>
                    <a:pt x="978" y="2310"/>
                    <a:pt x="1737" y="2028"/>
                    <a:pt x="2048" y="1941"/>
                  </a:cubicBezTo>
                  <a:cubicBezTo>
                    <a:pt x="2183" y="1906"/>
                    <a:pt x="2361" y="1858"/>
                    <a:pt x="2527" y="1805"/>
                  </a:cubicBezTo>
                  <a:lnTo>
                    <a:pt x="2527" y="1805"/>
                  </a:lnTo>
                  <a:cubicBezTo>
                    <a:pt x="2325" y="1947"/>
                    <a:pt x="2131" y="2095"/>
                    <a:pt x="1994" y="2183"/>
                  </a:cubicBezTo>
                  <a:cubicBezTo>
                    <a:pt x="1593" y="2461"/>
                    <a:pt x="356" y="3106"/>
                    <a:pt x="628" y="3496"/>
                  </a:cubicBezTo>
                  <a:cubicBezTo>
                    <a:pt x="675" y="3561"/>
                    <a:pt x="743" y="3590"/>
                    <a:pt x="827" y="3590"/>
                  </a:cubicBezTo>
                  <a:cubicBezTo>
                    <a:pt x="1249" y="3590"/>
                    <a:pt x="2059" y="2864"/>
                    <a:pt x="2385" y="2627"/>
                  </a:cubicBezTo>
                  <a:cubicBezTo>
                    <a:pt x="2574" y="2485"/>
                    <a:pt x="2858" y="2289"/>
                    <a:pt x="3071" y="2095"/>
                  </a:cubicBezTo>
                  <a:lnTo>
                    <a:pt x="3071" y="2095"/>
                  </a:lnTo>
                  <a:cubicBezTo>
                    <a:pt x="2906" y="2319"/>
                    <a:pt x="2745" y="2597"/>
                    <a:pt x="2639" y="2769"/>
                  </a:cubicBezTo>
                  <a:cubicBezTo>
                    <a:pt x="2396" y="3154"/>
                    <a:pt x="1516" y="4355"/>
                    <a:pt x="1935" y="4626"/>
                  </a:cubicBezTo>
                  <a:cubicBezTo>
                    <a:pt x="1971" y="4649"/>
                    <a:pt x="2010" y="4660"/>
                    <a:pt x="2050" y="4660"/>
                  </a:cubicBezTo>
                  <a:cubicBezTo>
                    <a:pt x="2429" y="4660"/>
                    <a:pt x="2932" y="3700"/>
                    <a:pt x="3177" y="3283"/>
                  </a:cubicBezTo>
                  <a:cubicBezTo>
                    <a:pt x="3212" y="3225"/>
                    <a:pt x="3255" y="3148"/>
                    <a:pt x="3302" y="3064"/>
                  </a:cubicBezTo>
                  <a:lnTo>
                    <a:pt x="3302" y="3064"/>
                  </a:lnTo>
                  <a:cubicBezTo>
                    <a:pt x="3296" y="3089"/>
                    <a:pt x="3291" y="3106"/>
                    <a:pt x="3291" y="3124"/>
                  </a:cubicBezTo>
                  <a:cubicBezTo>
                    <a:pt x="3190" y="3610"/>
                    <a:pt x="2900" y="4869"/>
                    <a:pt x="3349" y="4951"/>
                  </a:cubicBezTo>
                  <a:cubicBezTo>
                    <a:pt x="3362" y="4954"/>
                    <a:pt x="3375" y="4955"/>
                    <a:pt x="3388" y="4955"/>
                  </a:cubicBezTo>
                  <a:cubicBezTo>
                    <a:pt x="3797" y="4955"/>
                    <a:pt x="3954" y="3760"/>
                    <a:pt x="4023" y="3307"/>
                  </a:cubicBezTo>
                  <a:cubicBezTo>
                    <a:pt x="4064" y="3053"/>
                    <a:pt x="4113" y="2644"/>
                    <a:pt x="4088" y="2319"/>
                  </a:cubicBezTo>
                  <a:lnTo>
                    <a:pt x="4088" y="2319"/>
                  </a:lnTo>
                  <a:cubicBezTo>
                    <a:pt x="4148" y="2627"/>
                    <a:pt x="4277" y="2999"/>
                    <a:pt x="4331" y="3225"/>
                  </a:cubicBezTo>
                  <a:cubicBezTo>
                    <a:pt x="4451" y="3733"/>
                    <a:pt x="4554" y="4909"/>
                    <a:pt x="4961" y="4909"/>
                  </a:cubicBezTo>
                  <a:cubicBezTo>
                    <a:pt x="4975" y="4909"/>
                    <a:pt x="4990" y="4908"/>
                    <a:pt x="5006" y="4905"/>
                  </a:cubicBezTo>
                  <a:cubicBezTo>
                    <a:pt x="5426" y="4822"/>
                    <a:pt x="5065" y="3674"/>
                    <a:pt x="4923" y="3184"/>
                  </a:cubicBezTo>
                  <a:cubicBezTo>
                    <a:pt x="4899" y="3089"/>
                    <a:pt x="4864" y="2964"/>
                    <a:pt x="4823" y="2834"/>
                  </a:cubicBezTo>
                  <a:lnTo>
                    <a:pt x="4823" y="2834"/>
                  </a:lnTo>
                  <a:cubicBezTo>
                    <a:pt x="4869" y="2911"/>
                    <a:pt x="4916" y="2976"/>
                    <a:pt x="4952" y="3029"/>
                  </a:cubicBezTo>
                  <a:cubicBezTo>
                    <a:pt x="5208" y="3387"/>
                    <a:pt x="5827" y="4440"/>
                    <a:pt x="6250" y="4440"/>
                  </a:cubicBezTo>
                  <a:cubicBezTo>
                    <a:pt x="6295" y="4440"/>
                    <a:pt x="6338" y="4428"/>
                    <a:pt x="6379" y="4402"/>
                  </a:cubicBezTo>
                  <a:cubicBezTo>
                    <a:pt x="6775" y="4142"/>
                    <a:pt x="5958" y="3077"/>
                    <a:pt x="5656" y="2668"/>
                  </a:cubicBezTo>
                  <a:cubicBezTo>
                    <a:pt x="5527" y="2497"/>
                    <a:pt x="5331" y="2248"/>
                    <a:pt x="5124" y="2041"/>
                  </a:cubicBezTo>
                  <a:lnTo>
                    <a:pt x="5124" y="2041"/>
                  </a:lnTo>
                  <a:cubicBezTo>
                    <a:pt x="5342" y="2190"/>
                    <a:pt x="5574" y="2319"/>
                    <a:pt x="5716" y="2403"/>
                  </a:cubicBezTo>
                  <a:cubicBezTo>
                    <a:pt x="6034" y="2595"/>
                    <a:pt x="6848" y="3206"/>
                    <a:pt x="7282" y="3206"/>
                  </a:cubicBezTo>
                  <a:cubicBezTo>
                    <a:pt x="7380" y="3206"/>
                    <a:pt x="7458" y="3174"/>
                    <a:pt x="7507" y="3100"/>
                  </a:cubicBezTo>
                  <a:cubicBezTo>
                    <a:pt x="7774" y="2704"/>
                    <a:pt x="6597" y="2024"/>
                    <a:pt x="6153" y="1764"/>
                  </a:cubicBezTo>
                  <a:cubicBezTo>
                    <a:pt x="6095" y="1728"/>
                    <a:pt x="6017" y="1693"/>
                    <a:pt x="5940" y="1650"/>
                  </a:cubicBezTo>
                  <a:lnTo>
                    <a:pt x="5940" y="1650"/>
                  </a:lnTo>
                  <a:cubicBezTo>
                    <a:pt x="6011" y="1663"/>
                    <a:pt x="6076" y="1675"/>
                    <a:pt x="6130" y="1680"/>
                  </a:cubicBezTo>
                  <a:cubicBezTo>
                    <a:pt x="6432" y="1740"/>
                    <a:pt x="6994" y="1891"/>
                    <a:pt x="7393" y="1891"/>
                  </a:cubicBezTo>
                  <a:cubicBezTo>
                    <a:pt x="7627" y="1891"/>
                    <a:pt x="7804" y="1839"/>
                    <a:pt x="7840" y="1686"/>
                  </a:cubicBezTo>
                  <a:cubicBezTo>
                    <a:pt x="7933" y="1249"/>
                    <a:pt x="6721" y="1060"/>
                    <a:pt x="6212" y="983"/>
                  </a:cubicBezTo>
                  <a:cubicBezTo>
                    <a:pt x="6076" y="965"/>
                    <a:pt x="5899" y="941"/>
                    <a:pt x="5710" y="935"/>
                  </a:cubicBezTo>
                  <a:cubicBezTo>
                    <a:pt x="5882" y="882"/>
                    <a:pt x="6041" y="823"/>
                    <a:pt x="6153" y="781"/>
                  </a:cubicBezTo>
                  <a:cubicBezTo>
                    <a:pt x="6650" y="598"/>
                    <a:pt x="7905" y="456"/>
                    <a:pt x="7791" y="18"/>
                  </a:cubicBezTo>
                  <a:lnTo>
                    <a:pt x="6592" y="12"/>
                  </a:lnTo>
                  <a:cubicBezTo>
                    <a:pt x="6390" y="72"/>
                    <a:pt x="6201" y="131"/>
                    <a:pt x="6071" y="154"/>
                  </a:cubicBezTo>
                  <a:cubicBezTo>
                    <a:pt x="5964" y="178"/>
                    <a:pt x="5822" y="208"/>
                    <a:pt x="5669" y="249"/>
                  </a:cubicBezTo>
                  <a:cubicBezTo>
                    <a:pt x="5781" y="160"/>
                    <a:pt x="5882" y="77"/>
                    <a:pt x="5953" y="12"/>
                  </a:cubicBezTo>
                  <a:lnTo>
                    <a:pt x="1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79"/>
            <p:cNvSpPr/>
            <p:nvPr/>
          </p:nvSpPr>
          <p:spPr>
            <a:xfrm>
              <a:off x="633450" y="4264500"/>
              <a:ext cx="197300" cy="97975"/>
            </a:xfrm>
            <a:custGeom>
              <a:avLst/>
              <a:gdLst/>
              <a:ahLst/>
              <a:cxnLst/>
              <a:rect l="l" t="t" r="r" b="b"/>
              <a:pathLst>
                <a:path w="7892" h="3919" extrusionOk="0">
                  <a:moveTo>
                    <a:pt x="4515" y="0"/>
                  </a:moveTo>
                  <a:cubicBezTo>
                    <a:pt x="4084" y="0"/>
                    <a:pt x="4014" y="1304"/>
                    <a:pt x="3916" y="1772"/>
                  </a:cubicBezTo>
                  <a:cubicBezTo>
                    <a:pt x="3892" y="1878"/>
                    <a:pt x="3869" y="2002"/>
                    <a:pt x="3851" y="2138"/>
                  </a:cubicBezTo>
                  <a:cubicBezTo>
                    <a:pt x="3798" y="1949"/>
                    <a:pt x="3739" y="1766"/>
                    <a:pt x="3698" y="1641"/>
                  </a:cubicBezTo>
                  <a:cubicBezTo>
                    <a:pt x="3539" y="1218"/>
                    <a:pt x="3343" y="41"/>
                    <a:pt x="2951" y="41"/>
                  </a:cubicBezTo>
                  <a:cubicBezTo>
                    <a:pt x="2932" y="41"/>
                    <a:pt x="2912" y="44"/>
                    <a:pt x="2893" y="50"/>
                  </a:cubicBezTo>
                  <a:cubicBezTo>
                    <a:pt x="2450" y="174"/>
                    <a:pt x="2958" y="1499"/>
                    <a:pt x="3046" y="1895"/>
                  </a:cubicBezTo>
                  <a:cubicBezTo>
                    <a:pt x="3053" y="1936"/>
                    <a:pt x="3064" y="1979"/>
                    <a:pt x="3076" y="2026"/>
                  </a:cubicBezTo>
                  <a:cubicBezTo>
                    <a:pt x="3064" y="2007"/>
                    <a:pt x="3046" y="1990"/>
                    <a:pt x="3035" y="1972"/>
                  </a:cubicBezTo>
                  <a:cubicBezTo>
                    <a:pt x="2743" y="1621"/>
                    <a:pt x="2088" y="513"/>
                    <a:pt x="1657" y="513"/>
                  </a:cubicBezTo>
                  <a:cubicBezTo>
                    <a:pt x="1608" y="513"/>
                    <a:pt x="1562" y="528"/>
                    <a:pt x="1520" y="559"/>
                  </a:cubicBezTo>
                  <a:cubicBezTo>
                    <a:pt x="1136" y="843"/>
                    <a:pt x="2082" y="1865"/>
                    <a:pt x="2354" y="2274"/>
                  </a:cubicBezTo>
                  <a:cubicBezTo>
                    <a:pt x="2425" y="2381"/>
                    <a:pt x="2521" y="2528"/>
                    <a:pt x="2633" y="2682"/>
                  </a:cubicBezTo>
                  <a:cubicBezTo>
                    <a:pt x="2467" y="2582"/>
                    <a:pt x="2301" y="2493"/>
                    <a:pt x="2183" y="2428"/>
                  </a:cubicBezTo>
                  <a:cubicBezTo>
                    <a:pt x="1845" y="2259"/>
                    <a:pt x="1058" y="1745"/>
                    <a:pt x="634" y="1745"/>
                  </a:cubicBezTo>
                  <a:cubicBezTo>
                    <a:pt x="523" y="1745"/>
                    <a:pt x="437" y="1780"/>
                    <a:pt x="391" y="1865"/>
                  </a:cubicBezTo>
                  <a:cubicBezTo>
                    <a:pt x="154" y="2291"/>
                    <a:pt x="1461" y="2872"/>
                    <a:pt x="1869" y="3138"/>
                  </a:cubicBezTo>
                  <a:cubicBezTo>
                    <a:pt x="1923" y="3167"/>
                    <a:pt x="1981" y="3203"/>
                    <a:pt x="2041" y="3244"/>
                  </a:cubicBezTo>
                  <a:cubicBezTo>
                    <a:pt x="2017" y="3244"/>
                    <a:pt x="1994" y="3238"/>
                    <a:pt x="1970" y="3238"/>
                  </a:cubicBezTo>
                  <a:cubicBezTo>
                    <a:pt x="1668" y="3206"/>
                    <a:pt x="1027" y="3049"/>
                    <a:pt x="570" y="3049"/>
                  </a:cubicBezTo>
                  <a:cubicBezTo>
                    <a:pt x="293" y="3049"/>
                    <a:pt x="83" y="3107"/>
                    <a:pt x="59" y="3285"/>
                  </a:cubicBezTo>
                  <a:cubicBezTo>
                    <a:pt x="0" y="3730"/>
                    <a:pt x="1342" y="3747"/>
                    <a:pt x="1768" y="3836"/>
                  </a:cubicBezTo>
                  <a:cubicBezTo>
                    <a:pt x="1875" y="3860"/>
                    <a:pt x="2005" y="3889"/>
                    <a:pt x="2142" y="3918"/>
                  </a:cubicBezTo>
                  <a:lnTo>
                    <a:pt x="6874" y="3918"/>
                  </a:lnTo>
                  <a:cubicBezTo>
                    <a:pt x="6619" y="3860"/>
                    <a:pt x="6365" y="3825"/>
                    <a:pt x="6199" y="3801"/>
                  </a:cubicBezTo>
                  <a:cubicBezTo>
                    <a:pt x="6063" y="3776"/>
                    <a:pt x="5880" y="3759"/>
                    <a:pt x="5697" y="3747"/>
                  </a:cubicBezTo>
                  <a:cubicBezTo>
                    <a:pt x="5868" y="3700"/>
                    <a:pt x="6027" y="3640"/>
                    <a:pt x="6141" y="3599"/>
                  </a:cubicBezTo>
                  <a:cubicBezTo>
                    <a:pt x="6638" y="3416"/>
                    <a:pt x="7892" y="3274"/>
                    <a:pt x="7779" y="2837"/>
                  </a:cubicBezTo>
                  <a:cubicBezTo>
                    <a:pt x="7747" y="2709"/>
                    <a:pt x="7619" y="2663"/>
                    <a:pt x="7443" y="2663"/>
                  </a:cubicBezTo>
                  <a:cubicBezTo>
                    <a:pt x="7038" y="2663"/>
                    <a:pt x="6383" y="2907"/>
                    <a:pt x="6057" y="2973"/>
                  </a:cubicBezTo>
                  <a:cubicBezTo>
                    <a:pt x="5951" y="2996"/>
                    <a:pt x="5809" y="3025"/>
                    <a:pt x="5650" y="3067"/>
                  </a:cubicBezTo>
                  <a:cubicBezTo>
                    <a:pt x="5768" y="2979"/>
                    <a:pt x="5868" y="2889"/>
                    <a:pt x="5945" y="2824"/>
                  </a:cubicBezTo>
                  <a:cubicBezTo>
                    <a:pt x="6377" y="2452"/>
                    <a:pt x="7554" y="1848"/>
                    <a:pt x="7277" y="1464"/>
                  </a:cubicBezTo>
                  <a:cubicBezTo>
                    <a:pt x="7229" y="1400"/>
                    <a:pt x="7163" y="1372"/>
                    <a:pt x="7083" y="1372"/>
                  </a:cubicBezTo>
                  <a:cubicBezTo>
                    <a:pt x="6679" y="1372"/>
                    <a:pt x="5934" y="2086"/>
                    <a:pt x="5543" y="2334"/>
                  </a:cubicBezTo>
                  <a:cubicBezTo>
                    <a:pt x="5424" y="2411"/>
                    <a:pt x="5259" y="2517"/>
                    <a:pt x="5093" y="2641"/>
                  </a:cubicBezTo>
                  <a:cubicBezTo>
                    <a:pt x="5153" y="2540"/>
                    <a:pt x="5200" y="2440"/>
                    <a:pt x="5241" y="2357"/>
                  </a:cubicBezTo>
                  <a:cubicBezTo>
                    <a:pt x="5478" y="1865"/>
                    <a:pt x="6442" y="595"/>
                    <a:pt x="5969" y="334"/>
                  </a:cubicBezTo>
                  <a:cubicBezTo>
                    <a:pt x="5932" y="312"/>
                    <a:pt x="5894" y="302"/>
                    <a:pt x="5856" y="302"/>
                  </a:cubicBezTo>
                  <a:cubicBezTo>
                    <a:pt x="5423" y="302"/>
                    <a:pt x="4920" y="1555"/>
                    <a:pt x="4637" y="1972"/>
                  </a:cubicBezTo>
                  <a:cubicBezTo>
                    <a:pt x="4620" y="2002"/>
                    <a:pt x="4596" y="2037"/>
                    <a:pt x="4579" y="2067"/>
                  </a:cubicBezTo>
                  <a:cubicBezTo>
                    <a:pt x="4591" y="1944"/>
                    <a:pt x="4602" y="1824"/>
                    <a:pt x="4608" y="1736"/>
                  </a:cubicBezTo>
                  <a:cubicBezTo>
                    <a:pt x="4650" y="1239"/>
                    <a:pt x="4981" y="68"/>
                    <a:pt x="4549" y="3"/>
                  </a:cubicBezTo>
                  <a:cubicBezTo>
                    <a:pt x="4538" y="1"/>
                    <a:pt x="4526" y="0"/>
                    <a:pt x="4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79"/>
            <p:cNvSpPr/>
            <p:nvPr/>
          </p:nvSpPr>
          <p:spPr>
            <a:xfrm>
              <a:off x="939650" y="4120800"/>
              <a:ext cx="160025" cy="95175"/>
            </a:xfrm>
            <a:custGeom>
              <a:avLst/>
              <a:gdLst/>
              <a:ahLst/>
              <a:cxnLst/>
              <a:rect l="l" t="t" r="r" b="b"/>
              <a:pathLst>
                <a:path w="6401" h="3807" extrusionOk="0">
                  <a:moveTo>
                    <a:pt x="487" y="1"/>
                  </a:moveTo>
                  <a:cubicBezTo>
                    <a:pt x="441" y="1"/>
                    <a:pt x="396" y="2"/>
                    <a:pt x="355" y="5"/>
                  </a:cubicBezTo>
                  <a:lnTo>
                    <a:pt x="350" y="5"/>
                  </a:lnTo>
                  <a:cubicBezTo>
                    <a:pt x="189" y="22"/>
                    <a:pt x="77" y="76"/>
                    <a:pt x="60" y="194"/>
                  </a:cubicBezTo>
                  <a:cubicBezTo>
                    <a:pt x="12" y="549"/>
                    <a:pt x="1095" y="567"/>
                    <a:pt x="1437" y="638"/>
                  </a:cubicBezTo>
                  <a:cubicBezTo>
                    <a:pt x="1622" y="674"/>
                    <a:pt x="1893" y="745"/>
                    <a:pt x="2130" y="762"/>
                  </a:cubicBezTo>
                  <a:cubicBezTo>
                    <a:pt x="1870" y="803"/>
                    <a:pt x="1568" y="887"/>
                    <a:pt x="1390" y="928"/>
                  </a:cubicBezTo>
                  <a:cubicBezTo>
                    <a:pt x="1000" y="1023"/>
                    <a:pt x="0" y="1176"/>
                    <a:pt x="95" y="1526"/>
                  </a:cubicBezTo>
                  <a:cubicBezTo>
                    <a:pt x="127" y="1636"/>
                    <a:pt x="245" y="1677"/>
                    <a:pt x="405" y="1677"/>
                  </a:cubicBezTo>
                  <a:cubicBezTo>
                    <a:pt x="784" y="1677"/>
                    <a:pt x="1397" y="1450"/>
                    <a:pt x="1650" y="1384"/>
                  </a:cubicBezTo>
                  <a:cubicBezTo>
                    <a:pt x="1764" y="1348"/>
                    <a:pt x="1906" y="1313"/>
                    <a:pt x="2041" y="1272"/>
                  </a:cubicBezTo>
                  <a:lnTo>
                    <a:pt x="2041" y="1272"/>
                  </a:lnTo>
                  <a:cubicBezTo>
                    <a:pt x="1876" y="1384"/>
                    <a:pt x="1715" y="1502"/>
                    <a:pt x="1609" y="1578"/>
                  </a:cubicBezTo>
                  <a:cubicBezTo>
                    <a:pt x="1284" y="1797"/>
                    <a:pt x="290" y="2318"/>
                    <a:pt x="509" y="2632"/>
                  </a:cubicBezTo>
                  <a:cubicBezTo>
                    <a:pt x="546" y="2686"/>
                    <a:pt x="602" y="2709"/>
                    <a:pt x="669" y="2709"/>
                  </a:cubicBezTo>
                  <a:cubicBezTo>
                    <a:pt x="1010" y="2709"/>
                    <a:pt x="1661" y="2126"/>
                    <a:pt x="1923" y="1933"/>
                  </a:cubicBezTo>
                  <a:cubicBezTo>
                    <a:pt x="2076" y="1821"/>
                    <a:pt x="2302" y="1662"/>
                    <a:pt x="2479" y="1502"/>
                  </a:cubicBezTo>
                  <a:lnTo>
                    <a:pt x="2479" y="1502"/>
                  </a:lnTo>
                  <a:cubicBezTo>
                    <a:pt x="2343" y="1685"/>
                    <a:pt x="2218" y="1910"/>
                    <a:pt x="2130" y="2045"/>
                  </a:cubicBezTo>
                  <a:cubicBezTo>
                    <a:pt x="1934" y="2353"/>
                    <a:pt x="1224" y="3330"/>
                    <a:pt x="1562" y="3543"/>
                  </a:cubicBezTo>
                  <a:cubicBezTo>
                    <a:pt x="1592" y="3563"/>
                    <a:pt x="1624" y="3572"/>
                    <a:pt x="1656" y="3572"/>
                  </a:cubicBezTo>
                  <a:cubicBezTo>
                    <a:pt x="1960" y="3572"/>
                    <a:pt x="2365" y="2798"/>
                    <a:pt x="2567" y="2466"/>
                  </a:cubicBezTo>
                  <a:cubicBezTo>
                    <a:pt x="2597" y="2413"/>
                    <a:pt x="2627" y="2353"/>
                    <a:pt x="2662" y="2288"/>
                  </a:cubicBezTo>
                  <a:lnTo>
                    <a:pt x="2662" y="2288"/>
                  </a:lnTo>
                  <a:cubicBezTo>
                    <a:pt x="2662" y="2307"/>
                    <a:pt x="2657" y="2318"/>
                    <a:pt x="2651" y="2336"/>
                  </a:cubicBezTo>
                  <a:cubicBezTo>
                    <a:pt x="2573" y="2727"/>
                    <a:pt x="2343" y="3743"/>
                    <a:pt x="2704" y="3803"/>
                  </a:cubicBezTo>
                  <a:cubicBezTo>
                    <a:pt x="2715" y="3805"/>
                    <a:pt x="2726" y="3806"/>
                    <a:pt x="2736" y="3806"/>
                  </a:cubicBezTo>
                  <a:cubicBezTo>
                    <a:pt x="3067" y="3806"/>
                    <a:pt x="3191" y="2850"/>
                    <a:pt x="3247" y="2478"/>
                  </a:cubicBezTo>
                  <a:cubicBezTo>
                    <a:pt x="3277" y="2277"/>
                    <a:pt x="3318" y="1946"/>
                    <a:pt x="3296" y="1685"/>
                  </a:cubicBezTo>
                  <a:lnTo>
                    <a:pt x="3296" y="1685"/>
                  </a:lnTo>
                  <a:cubicBezTo>
                    <a:pt x="3348" y="1933"/>
                    <a:pt x="3449" y="2230"/>
                    <a:pt x="3496" y="2419"/>
                  </a:cubicBezTo>
                  <a:cubicBezTo>
                    <a:pt x="3588" y="2825"/>
                    <a:pt x="3674" y="3777"/>
                    <a:pt x="4000" y="3777"/>
                  </a:cubicBezTo>
                  <a:cubicBezTo>
                    <a:pt x="4012" y="3777"/>
                    <a:pt x="4023" y="3776"/>
                    <a:pt x="4035" y="3773"/>
                  </a:cubicBezTo>
                  <a:cubicBezTo>
                    <a:pt x="4378" y="3702"/>
                    <a:pt x="4082" y="2779"/>
                    <a:pt x="3976" y="2383"/>
                  </a:cubicBezTo>
                  <a:cubicBezTo>
                    <a:pt x="3952" y="2307"/>
                    <a:pt x="3922" y="2206"/>
                    <a:pt x="3893" y="2099"/>
                  </a:cubicBezTo>
                  <a:lnTo>
                    <a:pt x="3893" y="2099"/>
                  </a:lnTo>
                  <a:cubicBezTo>
                    <a:pt x="3929" y="2159"/>
                    <a:pt x="3964" y="2211"/>
                    <a:pt x="3993" y="2253"/>
                  </a:cubicBezTo>
                  <a:cubicBezTo>
                    <a:pt x="4202" y="2546"/>
                    <a:pt x="4705" y="3396"/>
                    <a:pt x="5045" y="3396"/>
                  </a:cubicBezTo>
                  <a:cubicBezTo>
                    <a:pt x="5081" y="3396"/>
                    <a:pt x="5115" y="3387"/>
                    <a:pt x="5147" y="3366"/>
                  </a:cubicBezTo>
                  <a:cubicBezTo>
                    <a:pt x="5461" y="3153"/>
                    <a:pt x="4809" y="2294"/>
                    <a:pt x="4561" y="1963"/>
                  </a:cubicBezTo>
                  <a:cubicBezTo>
                    <a:pt x="4461" y="1827"/>
                    <a:pt x="4301" y="1626"/>
                    <a:pt x="4135" y="1460"/>
                  </a:cubicBezTo>
                  <a:lnTo>
                    <a:pt x="4135" y="1460"/>
                  </a:lnTo>
                  <a:cubicBezTo>
                    <a:pt x="4307" y="1578"/>
                    <a:pt x="4497" y="1685"/>
                    <a:pt x="4609" y="1756"/>
                  </a:cubicBezTo>
                  <a:cubicBezTo>
                    <a:pt x="4865" y="1905"/>
                    <a:pt x="5521" y="2397"/>
                    <a:pt x="5874" y="2397"/>
                  </a:cubicBezTo>
                  <a:cubicBezTo>
                    <a:pt x="5954" y="2397"/>
                    <a:pt x="6018" y="2372"/>
                    <a:pt x="6059" y="2312"/>
                  </a:cubicBezTo>
                  <a:cubicBezTo>
                    <a:pt x="6272" y="1993"/>
                    <a:pt x="5319" y="1442"/>
                    <a:pt x="4964" y="1236"/>
                  </a:cubicBezTo>
                  <a:cubicBezTo>
                    <a:pt x="4916" y="1206"/>
                    <a:pt x="4857" y="1176"/>
                    <a:pt x="4792" y="1147"/>
                  </a:cubicBezTo>
                  <a:lnTo>
                    <a:pt x="4792" y="1147"/>
                  </a:lnTo>
                  <a:cubicBezTo>
                    <a:pt x="4852" y="1152"/>
                    <a:pt x="4899" y="1165"/>
                    <a:pt x="4945" y="1171"/>
                  </a:cubicBezTo>
                  <a:cubicBezTo>
                    <a:pt x="5188" y="1215"/>
                    <a:pt x="5641" y="1337"/>
                    <a:pt x="5963" y="1337"/>
                  </a:cubicBezTo>
                  <a:cubicBezTo>
                    <a:pt x="6152" y="1337"/>
                    <a:pt x="6296" y="1295"/>
                    <a:pt x="6324" y="1171"/>
                  </a:cubicBezTo>
                  <a:cubicBezTo>
                    <a:pt x="6401" y="821"/>
                    <a:pt x="5420" y="668"/>
                    <a:pt x="5011" y="603"/>
                  </a:cubicBezTo>
                  <a:cubicBezTo>
                    <a:pt x="4904" y="590"/>
                    <a:pt x="4757" y="573"/>
                    <a:pt x="4603" y="567"/>
                  </a:cubicBezTo>
                  <a:cubicBezTo>
                    <a:pt x="4745" y="526"/>
                    <a:pt x="4874" y="478"/>
                    <a:pt x="4964" y="442"/>
                  </a:cubicBezTo>
                  <a:cubicBezTo>
                    <a:pt x="5283" y="330"/>
                    <a:pt x="5980" y="229"/>
                    <a:pt x="6218" y="22"/>
                  </a:cubicBezTo>
                  <a:lnTo>
                    <a:pt x="1420" y="11"/>
                  </a:lnTo>
                  <a:lnTo>
                    <a:pt x="1420" y="11"/>
                  </a:lnTo>
                  <a:cubicBezTo>
                    <a:pt x="1456" y="35"/>
                    <a:pt x="1491" y="52"/>
                    <a:pt x="1521" y="70"/>
                  </a:cubicBezTo>
                  <a:cubicBezTo>
                    <a:pt x="1562" y="100"/>
                    <a:pt x="1609" y="129"/>
                    <a:pt x="1663" y="158"/>
                  </a:cubicBezTo>
                  <a:cubicBezTo>
                    <a:pt x="1639" y="158"/>
                    <a:pt x="1622" y="153"/>
                    <a:pt x="1603" y="153"/>
                  </a:cubicBezTo>
                  <a:cubicBezTo>
                    <a:pt x="1390" y="129"/>
                    <a:pt x="976" y="35"/>
                    <a:pt x="634" y="5"/>
                  </a:cubicBezTo>
                  <a:lnTo>
                    <a:pt x="628" y="5"/>
                  </a:lnTo>
                  <a:cubicBezTo>
                    <a:pt x="580" y="2"/>
                    <a:pt x="533"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79"/>
            <p:cNvSpPr/>
            <p:nvPr/>
          </p:nvSpPr>
          <p:spPr>
            <a:xfrm>
              <a:off x="1061050" y="4285500"/>
              <a:ext cx="159000" cy="76975"/>
            </a:xfrm>
            <a:custGeom>
              <a:avLst/>
              <a:gdLst/>
              <a:ahLst/>
              <a:cxnLst/>
              <a:rect l="l" t="t" r="r" b="b"/>
              <a:pathLst>
                <a:path w="6360" h="3079" extrusionOk="0">
                  <a:moveTo>
                    <a:pt x="3638" y="1"/>
                  </a:moveTo>
                  <a:cubicBezTo>
                    <a:pt x="3286" y="1"/>
                    <a:pt x="3234" y="1054"/>
                    <a:pt x="3152" y="1434"/>
                  </a:cubicBezTo>
                  <a:cubicBezTo>
                    <a:pt x="3135" y="1516"/>
                    <a:pt x="3117" y="1617"/>
                    <a:pt x="3100" y="1729"/>
                  </a:cubicBezTo>
                  <a:cubicBezTo>
                    <a:pt x="3058" y="1570"/>
                    <a:pt x="3010" y="1428"/>
                    <a:pt x="2975" y="1328"/>
                  </a:cubicBezTo>
                  <a:cubicBezTo>
                    <a:pt x="2846" y="984"/>
                    <a:pt x="2689" y="37"/>
                    <a:pt x="2377" y="37"/>
                  </a:cubicBezTo>
                  <a:cubicBezTo>
                    <a:pt x="2362" y="37"/>
                    <a:pt x="2346" y="39"/>
                    <a:pt x="2330" y="44"/>
                  </a:cubicBezTo>
                  <a:cubicBezTo>
                    <a:pt x="1970" y="145"/>
                    <a:pt x="2378" y="1210"/>
                    <a:pt x="2449" y="1535"/>
                  </a:cubicBezTo>
                  <a:cubicBezTo>
                    <a:pt x="2455" y="1565"/>
                    <a:pt x="2466" y="1600"/>
                    <a:pt x="2472" y="1636"/>
                  </a:cubicBezTo>
                  <a:cubicBezTo>
                    <a:pt x="2461" y="1623"/>
                    <a:pt x="2455" y="1606"/>
                    <a:pt x="2442" y="1593"/>
                  </a:cubicBezTo>
                  <a:cubicBezTo>
                    <a:pt x="2209" y="1312"/>
                    <a:pt x="1677" y="416"/>
                    <a:pt x="1328" y="416"/>
                  </a:cubicBezTo>
                  <a:cubicBezTo>
                    <a:pt x="1289" y="416"/>
                    <a:pt x="1252" y="427"/>
                    <a:pt x="1218" y="452"/>
                  </a:cubicBezTo>
                  <a:cubicBezTo>
                    <a:pt x="910" y="683"/>
                    <a:pt x="1674" y="1505"/>
                    <a:pt x="1893" y="1836"/>
                  </a:cubicBezTo>
                  <a:cubicBezTo>
                    <a:pt x="1952" y="1925"/>
                    <a:pt x="2029" y="2043"/>
                    <a:pt x="2117" y="2168"/>
                  </a:cubicBezTo>
                  <a:cubicBezTo>
                    <a:pt x="1981" y="2084"/>
                    <a:pt x="1852" y="2013"/>
                    <a:pt x="1751" y="1961"/>
                  </a:cubicBezTo>
                  <a:cubicBezTo>
                    <a:pt x="1484" y="1825"/>
                    <a:pt x="850" y="1412"/>
                    <a:pt x="506" y="1412"/>
                  </a:cubicBezTo>
                  <a:cubicBezTo>
                    <a:pt x="416" y="1412"/>
                    <a:pt x="345" y="1441"/>
                    <a:pt x="307" y="1511"/>
                  </a:cubicBezTo>
                  <a:cubicBezTo>
                    <a:pt x="118" y="1854"/>
                    <a:pt x="1172" y="2316"/>
                    <a:pt x="1502" y="2534"/>
                  </a:cubicBezTo>
                  <a:cubicBezTo>
                    <a:pt x="1544" y="2559"/>
                    <a:pt x="1590" y="2587"/>
                    <a:pt x="1644" y="2617"/>
                  </a:cubicBezTo>
                  <a:cubicBezTo>
                    <a:pt x="1620" y="2617"/>
                    <a:pt x="1603" y="2617"/>
                    <a:pt x="1585" y="2611"/>
                  </a:cubicBezTo>
                  <a:cubicBezTo>
                    <a:pt x="1343" y="2586"/>
                    <a:pt x="828" y="2462"/>
                    <a:pt x="459" y="2462"/>
                  </a:cubicBezTo>
                  <a:cubicBezTo>
                    <a:pt x="233" y="2462"/>
                    <a:pt x="61" y="2509"/>
                    <a:pt x="41" y="2652"/>
                  </a:cubicBezTo>
                  <a:cubicBezTo>
                    <a:pt x="0" y="2985"/>
                    <a:pt x="905" y="3020"/>
                    <a:pt x="1325" y="3078"/>
                  </a:cubicBezTo>
                  <a:lnTo>
                    <a:pt x="5093" y="3078"/>
                  </a:lnTo>
                  <a:cubicBezTo>
                    <a:pt x="5058" y="3078"/>
                    <a:pt x="5022" y="3073"/>
                    <a:pt x="4992" y="3067"/>
                  </a:cubicBezTo>
                  <a:cubicBezTo>
                    <a:pt x="4886" y="3048"/>
                    <a:pt x="4738" y="3037"/>
                    <a:pt x="4585" y="3026"/>
                  </a:cubicBezTo>
                  <a:cubicBezTo>
                    <a:pt x="4727" y="2985"/>
                    <a:pt x="4856" y="2936"/>
                    <a:pt x="4945" y="2906"/>
                  </a:cubicBezTo>
                  <a:cubicBezTo>
                    <a:pt x="5347" y="2759"/>
                    <a:pt x="6359" y="2647"/>
                    <a:pt x="6270" y="2292"/>
                  </a:cubicBezTo>
                  <a:cubicBezTo>
                    <a:pt x="6243" y="2189"/>
                    <a:pt x="6138" y="2152"/>
                    <a:pt x="5994" y="2152"/>
                  </a:cubicBezTo>
                  <a:cubicBezTo>
                    <a:pt x="5666" y="2152"/>
                    <a:pt x="5138" y="2345"/>
                    <a:pt x="4874" y="2398"/>
                  </a:cubicBezTo>
                  <a:cubicBezTo>
                    <a:pt x="4792" y="2417"/>
                    <a:pt x="4678" y="2445"/>
                    <a:pt x="4555" y="2475"/>
                  </a:cubicBezTo>
                  <a:cubicBezTo>
                    <a:pt x="4643" y="2404"/>
                    <a:pt x="4727" y="2333"/>
                    <a:pt x="4792" y="2280"/>
                  </a:cubicBezTo>
                  <a:cubicBezTo>
                    <a:pt x="5134" y="1984"/>
                    <a:pt x="6087" y="1494"/>
                    <a:pt x="5863" y="1186"/>
                  </a:cubicBezTo>
                  <a:cubicBezTo>
                    <a:pt x="5824" y="1133"/>
                    <a:pt x="5771" y="1110"/>
                    <a:pt x="5706" y="1110"/>
                  </a:cubicBezTo>
                  <a:cubicBezTo>
                    <a:pt x="5382" y="1110"/>
                    <a:pt x="4781" y="1686"/>
                    <a:pt x="4460" y="1884"/>
                  </a:cubicBezTo>
                  <a:cubicBezTo>
                    <a:pt x="4372" y="1942"/>
                    <a:pt x="4235" y="2032"/>
                    <a:pt x="4105" y="2133"/>
                  </a:cubicBezTo>
                  <a:cubicBezTo>
                    <a:pt x="4146" y="2049"/>
                    <a:pt x="4189" y="1972"/>
                    <a:pt x="4217" y="1901"/>
                  </a:cubicBezTo>
                  <a:cubicBezTo>
                    <a:pt x="4407" y="1505"/>
                    <a:pt x="5188" y="481"/>
                    <a:pt x="4809" y="269"/>
                  </a:cubicBezTo>
                  <a:cubicBezTo>
                    <a:pt x="4779" y="252"/>
                    <a:pt x="4749" y="244"/>
                    <a:pt x="4718" y="244"/>
                  </a:cubicBezTo>
                  <a:cubicBezTo>
                    <a:pt x="4365" y="244"/>
                    <a:pt x="3961" y="1256"/>
                    <a:pt x="3733" y="1593"/>
                  </a:cubicBezTo>
                  <a:cubicBezTo>
                    <a:pt x="3720" y="1617"/>
                    <a:pt x="3703" y="1647"/>
                    <a:pt x="3685" y="1671"/>
                  </a:cubicBezTo>
                  <a:cubicBezTo>
                    <a:pt x="3697" y="1570"/>
                    <a:pt x="3703" y="1475"/>
                    <a:pt x="3709" y="1404"/>
                  </a:cubicBezTo>
                  <a:cubicBezTo>
                    <a:pt x="3744" y="1003"/>
                    <a:pt x="4011" y="61"/>
                    <a:pt x="3668" y="3"/>
                  </a:cubicBezTo>
                  <a:cubicBezTo>
                    <a:pt x="3658" y="1"/>
                    <a:pt x="3648" y="1"/>
                    <a:pt x="3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8"/>
        <p:cNvGrpSpPr/>
        <p:nvPr/>
      </p:nvGrpSpPr>
      <p:grpSpPr>
        <a:xfrm>
          <a:off x="0" y="0"/>
          <a:ext cx="0" cy="0"/>
          <a:chOff x="0" y="0"/>
          <a:chExt cx="0" cy="0"/>
        </a:xfrm>
      </p:grpSpPr>
      <p:sp>
        <p:nvSpPr>
          <p:cNvPr id="2829" name="Google Shape;2829;p48"/>
          <p:cNvSpPr/>
          <p:nvPr/>
        </p:nvSpPr>
        <p:spPr>
          <a:xfrm>
            <a:off x="4055600" y="1174800"/>
            <a:ext cx="1032900" cy="10329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8"/>
          <p:cNvSpPr txBox="1">
            <a:spLocks noGrp="1"/>
          </p:cNvSpPr>
          <p:nvPr>
            <p:ph type="title"/>
          </p:nvPr>
        </p:nvSpPr>
        <p:spPr>
          <a:xfrm>
            <a:off x="1605325" y="2207688"/>
            <a:ext cx="5933400" cy="13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dirty="0" err="1">
                <a:latin typeface="Nunito" pitchFamily="2" charset="0"/>
              </a:rPr>
              <a:t>Giới</a:t>
            </a:r>
            <a:r>
              <a:rPr lang="en-US" b="0" dirty="0">
                <a:latin typeface="Nunito" pitchFamily="2" charset="0"/>
              </a:rPr>
              <a:t> </a:t>
            </a:r>
            <a:r>
              <a:rPr lang="en-US" b="0" dirty="0" err="1">
                <a:latin typeface="Nunito" pitchFamily="2" charset="0"/>
              </a:rPr>
              <a:t>thiệu</a:t>
            </a:r>
            <a:endParaRPr b="0" dirty="0">
              <a:latin typeface="Nunito" pitchFamily="2" charset="0"/>
            </a:endParaRPr>
          </a:p>
        </p:txBody>
      </p:sp>
      <p:sp>
        <p:nvSpPr>
          <p:cNvPr id="2831" name="Google Shape;2831;p48"/>
          <p:cNvSpPr txBox="1">
            <a:spLocks noGrp="1"/>
          </p:cNvSpPr>
          <p:nvPr>
            <p:ph type="title" idx="2"/>
          </p:nvPr>
        </p:nvSpPr>
        <p:spPr>
          <a:xfrm>
            <a:off x="4107438" y="1270325"/>
            <a:ext cx="929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01</a:t>
            </a:r>
            <a:endParaRPr dirty="0"/>
          </a:p>
        </p:txBody>
      </p:sp>
      <p:sp>
        <p:nvSpPr>
          <p:cNvPr id="2832" name="Google Shape;2832;p48"/>
          <p:cNvSpPr txBox="1">
            <a:spLocks noGrp="1"/>
          </p:cNvSpPr>
          <p:nvPr>
            <p:ph type="subTitle" idx="1"/>
          </p:nvPr>
        </p:nvSpPr>
        <p:spPr>
          <a:xfrm>
            <a:off x="1605400" y="3540888"/>
            <a:ext cx="5933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Giới</a:t>
            </a:r>
            <a:r>
              <a:rPr lang="en-US" dirty="0"/>
              <a:t> </a:t>
            </a:r>
            <a:r>
              <a:rPr lang="en-US" dirty="0" err="1"/>
              <a:t>thiệu</a:t>
            </a:r>
            <a:r>
              <a:rPr lang="en-US" dirty="0"/>
              <a:t> </a:t>
            </a:r>
            <a:r>
              <a:rPr lang="en-US" dirty="0" err="1"/>
              <a:t>đề</a:t>
            </a:r>
            <a:r>
              <a:rPr lang="en-US" dirty="0"/>
              <a:t> </a:t>
            </a:r>
            <a:r>
              <a:rPr lang="en-US" dirty="0" err="1"/>
              <a:t>tài</a:t>
            </a:r>
            <a:r>
              <a:rPr lang="en-US" dirty="0"/>
              <a:t>, </a:t>
            </a:r>
            <a:r>
              <a:rPr lang="en-US" dirty="0" err="1"/>
              <a:t>lý</a:t>
            </a:r>
            <a:r>
              <a:rPr lang="en-US" dirty="0"/>
              <a:t> do </a:t>
            </a:r>
            <a:r>
              <a:rPr lang="en-US" dirty="0" err="1"/>
              <a:t>chọn</a:t>
            </a:r>
            <a:r>
              <a:rPr lang="en-US" dirty="0"/>
              <a:t> </a:t>
            </a:r>
            <a:r>
              <a:rPr lang="en-US" dirty="0" err="1"/>
              <a:t>đề</a:t>
            </a:r>
            <a:r>
              <a:rPr lang="en-US" dirty="0"/>
              <a:t> </a:t>
            </a:r>
            <a:r>
              <a:rPr lang="en-US" dirty="0" err="1"/>
              <a:t>tài</a:t>
            </a:r>
            <a:endParaRPr dirty="0"/>
          </a:p>
        </p:txBody>
      </p:sp>
      <p:grpSp>
        <p:nvGrpSpPr>
          <p:cNvPr id="2833" name="Google Shape;2833;p48"/>
          <p:cNvGrpSpPr/>
          <p:nvPr/>
        </p:nvGrpSpPr>
        <p:grpSpPr>
          <a:xfrm>
            <a:off x="539563" y="848900"/>
            <a:ext cx="868425" cy="514500"/>
            <a:chOff x="2575700" y="1885000"/>
            <a:chExt cx="868425" cy="514500"/>
          </a:xfrm>
        </p:grpSpPr>
        <p:sp>
          <p:nvSpPr>
            <p:cNvPr id="2834" name="Google Shape;2834;p48"/>
            <p:cNvSpPr/>
            <p:nvPr/>
          </p:nvSpPr>
          <p:spPr>
            <a:xfrm>
              <a:off x="2787525" y="1992625"/>
              <a:ext cx="507200" cy="400850"/>
            </a:xfrm>
            <a:custGeom>
              <a:avLst/>
              <a:gdLst/>
              <a:ahLst/>
              <a:cxnLst/>
              <a:rect l="l" t="t" r="r" b="b"/>
              <a:pathLst>
                <a:path w="20288" h="16034" extrusionOk="0">
                  <a:moveTo>
                    <a:pt x="11700" y="0"/>
                  </a:moveTo>
                  <a:cubicBezTo>
                    <a:pt x="11432" y="0"/>
                    <a:pt x="11155" y="12"/>
                    <a:pt x="10870" y="34"/>
                  </a:cubicBezTo>
                  <a:cubicBezTo>
                    <a:pt x="615" y="851"/>
                    <a:pt x="1" y="7714"/>
                    <a:pt x="396" y="16034"/>
                  </a:cubicBezTo>
                  <a:lnTo>
                    <a:pt x="3570" y="15864"/>
                  </a:lnTo>
                  <a:cubicBezTo>
                    <a:pt x="2966" y="12125"/>
                    <a:pt x="2281" y="3175"/>
                    <a:pt x="9252" y="1903"/>
                  </a:cubicBezTo>
                  <a:cubicBezTo>
                    <a:pt x="9808" y="1802"/>
                    <a:pt x="10330" y="1754"/>
                    <a:pt x="10819" y="1754"/>
                  </a:cubicBezTo>
                  <a:cubicBezTo>
                    <a:pt x="17492" y="1754"/>
                    <a:pt x="18114" y="10675"/>
                    <a:pt x="18093" y="14296"/>
                  </a:cubicBezTo>
                  <a:lnTo>
                    <a:pt x="20182" y="13907"/>
                  </a:lnTo>
                  <a:cubicBezTo>
                    <a:pt x="20288" y="10313"/>
                    <a:pt x="19885" y="0"/>
                    <a:pt x="11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8"/>
            <p:cNvSpPr/>
            <p:nvPr/>
          </p:nvSpPr>
          <p:spPr>
            <a:xfrm>
              <a:off x="2844525" y="2036475"/>
              <a:ext cx="395850" cy="352750"/>
            </a:xfrm>
            <a:custGeom>
              <a:avLst/>
              <a:gdLst/>
              <a:ahLst/>
              <a:cxnLst/>
              <a:rect l="l" t="t" r="r" b="b"/>
              <a:pathLst>
                <a:path w="15834" h="14110" extrusionOk="0">
                  <a:moveTo>
                    <a:pt x="8539" y="0"/>
                  </a:moveTo>
                  <a:cubicBezTo>
                    <a:pt x="8050" y="0"/>
                    <a:pt x="7528" y="48"/>
                    <a:pt x="6972" y="149"/>
                  </a:cubicBezTo>
                  <a:cubicBezTo>
                    <a:pt x="1" y="1421"/>
                    <a:pt x="686" y="10371"/>
                    <a:pt x="1290" y="14110"/>
                  </a:cubicBezTo>
                  <a:lnTo>
                    <a:pt x="3564" y="13994"/>
                  </a:lnTo>
                  <a:cubicBezTo>
                    <a:pt x="3564" y="13994"/>
                    <a:pt x="2950" y="2123"/>
                    <a:pt x="7794" y="1821"/>
                  </a:cubicBezTo>
                  <a:cubicBezTo>
                    <a:pt x="7858" y="1817"/>
                    <a:pt x="7921" y="1815"/>
                    <a:pt x="7983" y="1815"/>
                  </a:cubicBezTo>
                  <a:cubicBezTo>
                    <a:pt x="12680" y="1815"/>
                    <a:pt x="13977" y="12888"/>
                    <a:pt x="13977" y="12888"/>
                  </a:cubicBezTo>
                  <a:lnTo>
                    <a:pt x="15813" y="12542"/>
                  </a:lnTo>
                  <a:cubicBezTo>
                    <a:pt x="15834" y="8921"/>
                    <a:pt x="15212" y="0"/>
                    <a:pt x="8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8"/>
            <p:cNvSpPr/>
            <p:nvPr/>
          </p:nvSpPr>
          <p:spPr>
            <a:xfrm>
              <a:off x="2575700" y="1885000"/>
              <a:ext cx="868425" cy="514500"/>
            </a:xfrm>
            <a:custGeom>
              <a:avLst/>
              <a:gdLst/>
              <a:ahLst/>
              <a:cxnLst/>
              <a:rect l="l" t="t" r="r" b="b"/>
              <a:pathLst>
                <a:path w="34737" h="20580" extrusionOk="0">
                  <a:moveTo>
                    <a:pt x="19626" y="0"/>
                  </a:moveTo>
                  <a:cubicBezTo>
                    <a:pt x="18929" y="0"/>
                    <a:pt x="18198" y="37"/>
                    <a:pt x="17429" y="114"/>
                  </a:cubicBezTo>
                  <a:cubicBezTo>
                    <a:pt x="0" y="1862"/>
                    <a:pt x="4292" y="20579"/>
                    <a:pt x="4292" y="20579"/>
                  </a:cubicBezTo>
                  <a:lnTo>
                    <a:pt x="6068" y="20486"/>
                  </a:lnTo>
                  <a:cubicBezTo>
                    <a:pt x="3902" y="8408"/>
                    <a:pt x="9675" y="1851"/>
                    <a:pt x="20840" y="1851"/>
                  </a:cubicBezTo>
                  <a:cubicBezTo>
                    <a:pt x="20887" y="1851"/>
                    <a:pt x="20934" y="1852"/>
                    <a:pt x="20981" y="1852"/>
                  </a:cubicBezTo>
                  <a:cubicBezTo>
                    <a:pt x="30912" y="1895"/>
                    <a:pt x="31987" y="13915"/>
                    <a:pt x="32080" y="17571"/>
                  </a:cubicBezTo>
                  <a:lnTo>
                    <a:pt x="33368" y="17329"/>
                  </a:lnTo>
                  <a:cubicBezTo>
                    <a:pt x="33368" y="17329"/>
                    <a:pt x="34736" y="0"/>
                    <a:pt x="196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8"/>
            <p:cNvSpPr/>
            <p:nvPr/>
          </p:nvSpPr>
          <p:spPr>
            <a:xfrm>
              <a:off x="2673225" y="1931275"/>
              <a:ext cx="704500" cy="465875"/>
            </a:xfrm>
            <a:custGeom>
              <a:avLst/>
              <a:gdLst/>
              <a:ahLst/>
              <a:cxnLst/>
              <a:rect l="l" t="t" r="r" b="b"/>
              <a:pathLst>
                <a:path w="28180" h="18635" extrusionOk="0">
                  <a:moveTo>
                    <a:pt x="16939" y="0"/>
                  </a:moveTo>
                  <a:cubicBezTo>
                    <a:pt x="5774" y="0"/>
                    <a:pt x="1" y="6557"/>
                    <a:pt x="2167" y="18635"/>
                  </a:cubicBezTo>
                  <a:lnTo>
                    <a:pt x="4968" y="18488"/>
                  </a:lnTo>
                  <a:cubicBezTo>
                    <a:pt x="4573" y="10168"/>
                    <a:pt x="5187" y="3305"/>
                    <a:pt x="15442" y="2488"/>
                  </a:cubicBezTo>
                  <a:cubicBezTo>
                    <a:pt x="15727" y="2466"/>
                    <a:pt x="16004" y="2454"/>
                    <a:pt x="16272" y="2454"/>
                  </a:cubicBezTo>
                  <a:cubicBezTo>
                    <a:pt x="24457" y="2454"/>
                    <a:pt x="24860" y="12767"/>
                    <a:pt x="24754" y="16361"/>
                  </a:cubicBezTo>
                  <a:lnTo>
                    <a:pt x="28179" y="15720"/>
                  </a:lnTo>
                  <a:cubicBezTo>
                    <a:pt x="28086" y="12064"/>
                    <a:pt x="27011" y="44"/>
                    <a:pt x="17080" y="1"/>
                  </a:cubicBezTo>
                  <a:cubicBezTo>
                    <a:pt x="17033" y="1"/>
                    <a:pt x="16986" y="0"/>
                    <a:pt x="16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8" name="Google Shape;2838;p48"/>
          <p:cNvSpPr/>
          <p:nvPr/>
        </p:nvSpPr>
        <p:spPr>
          <a:xfrm>
            <a:off x="6317788" y="950024"/>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9" name="Google Shape;2839;p48"/>
          <p:cNvGrpSpPr/>
          <p:nvPr/>
        </p:nvGrpSpPr>
        <p:grpSpPr>
          <a:xfrm>
            <a:off x="2210325" y="1363400"/>
            <a:ext cx="4209000" cy="606050"/>
            <a:chOff x="2210325" y="1072338"/>
            <a:chExt cx="4209000" cy="606050"/>
          </a:xfrm>
        </p:grpSpPr>
        <p:sp>
          <p:nvSpPr>
            <p:cNvPr id="2840" name="Google Shape;2840;p48"/>
            <p:cNvSpPr/>
            <p:nvPr/>
          </p:nvSpPr>
          <p:spPr>
            <a:xfrm>
              <a:off x="6225825" y="1494488"/>
              <a:ext cx="193500" cy="183900"/>
            </a:xfrm>
            <a:prstGeom prst="star5">
              <a:avLst>
                <a:gd name="adj" fmla="val 19098"/>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8"/>
            <p:cNvSpPr/>
            <p:nvPr/>
          </p:nvSpPr>
          <p:spPr>
            <a:xfrm>
              <a:off x="2210325" y="1072338"/>
              <a:ext cx="193500" cy="183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2" name="Google Shape;2842;p48"/>
          <p:cNvSpPr/>
          <p:nvPr/>
        </p:nvSpPr>
        <p:spPr>
          <a:xfrm>
            <a:off x="539563" y="2591712"/>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3" name="Google Shape;2843;p48"/>
          <p:cNvGrpSpPr/>
          <p:nvPr/>
        </p:nvGrpSpPr>
        <p:grpSpPr>
          <a:xfrm flipH="1">
            <a:off x="7538725" y="2207700"/>
            <a:ext cx="439600" cy="913400"/>
            <a:chOff x="7212850" y="2109375"/>
            <a:chExt cx="439600" cy="913400"/>
          </a:xfrm>
        </p:grpSpPr>
        <p:sp>
          <p:nvSpPr>
            <p:cNvPr id="2844" name="Google Shape;2844;p48"/>
            <p:cNvSpPr/>
            <p:nvPr/>
          </p:nvSpPr>
          <p:spPr>
            <a:xfrm>
              <a:off x="7379875" y="2398250"/>
              <a:ext cx="172675" cy="624525"/>
            </a:xfrm>
            <a:custGeom>
              <a:avLst/>
              <a:gdLst/>
              <a:ahLst/>
              <a:cxnLst/>
              <a:rect l="l" t="t" r="r" b="b"/>
              <a:pathLst>
                <a:path w="6907" h="24981" extrusionOk="0">
                  <a:moveTo>
                    <a:pt x="888" y="13898"/>
                  </a:moveTo>
                  <a:cubicBezTo>
                    <a:pt x="1421" y="13898"/>
                    <a:pt x="2198" y="14288"/>
                    <a:pt x="2960" y="14957"/>
                  </a:cubicBezTo>
                  <a:cubicBezTo>
                    <a:pt x="2371" y="15347"/>
                    <a:pt x="1743" y="15553"/>
                    <a:pt x="1245" y="15553"/>
                  </a:cubicBezTo>
                  <a:cubicBezTo>
                    <a:pt x="1072" y="15553"/>
                    <a:pt x="914" y="15528"/>
                    <a:pt x="779" y="15477"/>
                  </a:cubicBezTo>
                  <a:cubicBezTo>
                    <a:pt x="401" y="15340"/>
                    <a:pt x="220" y="15017"/>
                    <a:pt x="248" y="14535"/>
                  </a:cubicBezTo>
                  <a:cubicBezTo>
                    <a:pt x="263" y="14194"/>
                    <a:pt x="407" y="13992"/>
                    <a:pt x="670" y="13926"/>
                  </a:cubicBezTo>
                  <a:cubicBezTo>
                    <a:pt x="736" y="13910"/>
                    <a:pt x="812" y="13898"/>
                    <a:pt x="888" y="13898"/>
                  </a:cubicBezTo>
                  <a:close/>
                  <a:moveTo>
                    <a:pt x="3308" y="0"/>
                  </a:moveTo>
                  <a:cubicBezTo>
                    <a:pt x="3277" y="0"/>
                    <a:pt x="3246" y="13"/>
                    <a:pt x="3223" y="38"/>
                  </a:cubicBezTo>
                  <a:cubicBezTo>
                    <a:pt x="3190" y="81"/>
                    <a:pt x="2446" y="1052"/>
                    <a:pt x="2133" y="2669"/>
                  </a:cubicBezTo>
                  <a:cubicBezTo>
                    <a:pt x="1848" y="4154"/>
                    <a:pt x="1902" y="6484"/>
                    <a:pt x="3789" y="9147"/>
                  </a:cubicBezTo>
                  <a:cubicBezTo>
                    <a:pt x="5433" y="11454"/>
                    <a:pt x="4621" y="13175"/>
                    <a:pt x="3997" y="13992"/>
                  </a:cubicBezTo>
                  <a:cubicBezTo>
                    <a:pt x="3744" y="14321"/>
                    <a:pt x="3448" y="14601"/>
                    <a:pt x="3141" y="14831"/>
                  </a:cubicBezTo>
                  <a:cubicBezTo>
                    <a:pt x="2315" y="14099"/>
                    <a:pt x="1468" y="13689"/>
                    <a:pt x="875" y="13689"/>
                  </a:cubicBezTo>
                  <a:cubicBezTo>
                    <a:pt x="784" y="13689"/>
                    <a:pt x="698" y="13698"/>
                    <a:pt x="620" y="13718"/>
                  </a:cubicBezTo>
                  <a:cubicBezTo>
                    <a:pt x="263" y="13806"/>
                    <a:pt x="61" y="14096"/>
                    <a:pt x="33" y="14523"/>
                  </a:cubicBezTo>
                  <a:cubicBezTo>
                    <a:pt x="0" y="15099"/>
                    <a:pt x="242" y="15505"/>
                    <a:pt x="703" y="15681"/>
                  </a:cubicBezTo>
                  <a:cubicBezTo>
                    <a:pt x="868" y="15742"/>
                    <a:pt x="1053" y="15771"/>
                    <a:pt x="1249" y="15771"/>
                  </a:cubicBezTo>
                  <a:cubicBezTo>
                    <a:pt x="1826" y="15771"/>
                    <a:pt x="2506" y="15521"/>
                    <a:pt x="3119" y="15099"/>
                  </a:cubicBezTo>
                  <a:cubicBezTo>
                    <a:pt x="3602" y="15549"/>
                    <a:pt x="4068" y="16102"/>
                    <a:pt x="4452" y="16744"/>
                  </a:cubicBezTo>
                  <a:cubicBezTo>
                    <a:pt x="5400" y="18295"/>
                    <a:pt x="6539" y="21408"/>
                    <a:pt x="3547" y="24806"/>
                  </a:cubicBezTo>
                  <a:cubicBezTo>
                    <a:pt x="3508" y="24849"/>
                    <a:pt x="3508" y="24915"/>
                    <a:pt x="3552" y="24954"/>
                  </a:cubicBezTo>
                  <a:cubicBezTo>
                    <a:pt x="3574" y="24975"/>
                    <a:pt x="3602" y="24981"/>
                    <a:pt x="3624" y="24981"/>
                  </a:cubicBezTo>
                  <a:cubicBezTo>
                    <a:pt x="3657" y="24981"/>
                    <a:pt x="3683" y="24970"/>
                    <a:pt x="3706" y="24948"/>
                  </a:cubicBezTo>
                  <a:cubicBezTo>
                    <a:pt x="6906" y="21315"/>
                    <a:pt x="5421" y="17922"/>
                    <a:pt x="4632" y="16635"/>
                  </a:cubicBezTo>
                  <a:cubicBezTo>
                    <a:pt x="4237" y="15982"/>
                    <a:pt x="3777" y="15428"/>
                    <a:pt x="3295" y="14973"/>
                  </a:cubicBezTo>
                  <a:cubicBezTo>
                    <a:pt x="3618" y="14732"/>
                    <a:pt x="3914" y="14447"/>
                    <a:pt x="4166" y="14118"/>
                  </a:cubicBezTo>
                  <a:cubicBezTo>
                    <a:pt x="4824" y="13258"/>
                    <a:pt x="5679" y="11444"/>
                    <a:pt x="3964" y="9021"/>
                  </a:cubicBezTo>
                  <a:cubicBezTo>
                    <a:pt x="440" y="4061"/>
                    <a:pt x="3361" y="208"/>
                    <a:pt x="3394" y="170"/>
                  </a:cubicBezTo>
                  <a:cubicBezTo>
                    <a:pt x="3427" y="126"/>
                    <a:pt x="3420" y="60"/>
                    <a:pt x="3372" y="21"/>
                  </a:cubicBezTo>
                  <a:cubicBezTo>
                    <a:pt x="3353" y="7"/>
                    <a:pt x="3331" y="0"/>
                    <a:pt x="3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8"/>
            <p:cNvSpPr/>
            <p:nvPr/>
          </p:nvSpPr>
          <p:spPr>
            <a:xfrm>
              <a:off x="7212850" y="2109375"/>
              <a:ext cx="439600" cy="491250"/>
            </a:xfrm>
            <a:custGeom>
              <a:avLst/>
              <a:gdLst/>
              <a:ahLst/>
              <a:cxnLst/>
              <a:rect l="l" t="t" r="r" b="b"/>
              <a:pathLst>
                <a:path w="17584" h="19650" extrusionOk="0">
                  <a:moveTo>
                    <a:pt x="8793" y="0"/>
                  </a:moveTo>
                  <a:cubicBezTo>
                    <a:pt x="3936" y="0"/>
                    <a:pt x="0" y="4397"/>
                    <a:pt x="0" y="9823"/>
                  </a:cubicBezTo>
                  <a:cubicBezTo>
                    <a:pt x="0" y="15249"/>
                    <a:pt x="3936" y="19650"/>
                    <a:pt x="8793" y="19650"/>
                  </a:cubicBezTo>
                  <a:cubicBezTo>
                    <a:pt x="13648" y="19650"/>
                    <a:pt x="17583" y="15249"/>
                    <a:pt x="17583" y="9823"/>
                  </a:cubicBezTo>
                  <a:cubicBezTo>
                    <a:pt x="17583" y="4397"/>
                    <a:pt x="13648" y="0"/>
                    <a:pt x="87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8"/>
            <p:cNvSpPr/>
            <p:nvPr/>
          </p:nvSpPr>
          <p:spPr>
            <a:xfrm>
              <a:off x="7443875" y="2576275"/>
              <a:ext cx="56150" cy="64750"/>
            </a:xfrm>
            <a:custGeom>
              <a:avLst/>
              <a:gdLst/>
              <a:ahLst/>
              <a:cxnLst/>
              <a:rect l="l" t="t" r="r" b="b"/>
              <a:pathLst>
                <a:path w="2246" h="2590" extrusionOk="0">
                  <a:moveTo>
                    <a:pt x="429" y="1"/>
                  </a:moveTo>
                  <a:cubicBezTo>
                    <a:pt x="322" y="1"/>
                    <a:pt x="267" y="64"/>
                    <a:pt x="296" y="212"/>
                  </a:cubicBezTo>
                  <a:cubicBezTo>
                    <a:pt x="296" y="212"/>
                    <a:pt x="0" y="2322"/>
                    <a:pt x="296" y="2530"/>
                  </a:cubicBezTo>
                  <a:cubicBezTo>
                    <a:pt x="351" y="2570"/>
                    <a:pt x="440" y="2589"/>
                    <a:pt x="550" y="2589"/>
                  </a:cubicBezTo>
                  <a:cubicBezTo>
                    <a:pt x="1029" y="2589"/>
                    <a:pt x="1903" y="2227"/>
                    <a:pt x="2072" y="1670"/>
                  </a:cubicBezTo>
                  <a:cubicBezTo>
                    <a:pt x="2245" y="1116"/>
                    <a:pt x="880" y="1"/>
                    <a:pt x="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8"/>
            <p:cNvSpPr/>
            <p:nvPr/>
          </p:nvSpPr>
          <p:spPr>
            <a:xfrm>
              <a:off x="7393800" y="2141850"/>
              <a:ext cx="207625" cy="129925"/>
            </a:xfrm>
            <a:custGeom>
              <a:avLst/>
              <a:gdLst/>
              <a:ahLst/>
              <a:cxnLst/>
              <a:rect l="l" t="t" r="r" b="b"/>
              <a:pathLst>
                <a:path w="8305" h="5197" extrusionOk="0">
                  <a:moveTo>
                    <a:pt x="1619" y="1"/>
                  </a:moveTo>
                  <a:cubicBezTo>
                    <a:pt x="393" y="1"/>
                    <a:pt x="0" y="527"/>
                    <a:pt x="3126" y="1957"/>
                  </a:cubicBezTo>
                  <a:cubicBezTo>
                    <a:pt x="5688" y="3134"/>
                    <a:pt x="7851" y="5197"/>
                    <a:pt x="8240" y="5197"/>
                  </a:cubicBezTo>
                  <a:cubicBezTo>
                    <a:pt x="8283" y="5197"/>
                    <a:pt x="8305" y="5171"/>
                    <a:pt x="8301" y="5114"/>
                  </a:cubicBezTo>
                  <a:cubicBezTo>
                    <a:pt x="8099" y="1804"/>
                    <a:pt x="4092" y="467"/>
                    <a:pt x="4092" y="467"/>
                  </a:cubicBezTo>
                  <a:cubicBezTo>
                    <a:pt x="3342" y="181"/>
                    <a:pt x="2338" y="1"/>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1"/>
        <p:cNvGrpSpPr/>
        <p:nvPr/>
      </p:nvGrpSpPr>
      <p:grpSpPr>
        <a:xfrm>
          <a:off x="0" y="0"/>
          <a:ext cx="0" cy="0"/>
          <a:chOff x="0" y="0"/>
          <a:chExt cx="0" cy="0"/>
        </a:xfrm>
      </p:grpSpPr>
      <p:sp>
        <p:nvSpPr>
          <p:cNvPr id="2852" name="Google Shape;2852;p49"/>
          <p:cNvSpPr txBox="1">
            <a:spLocks noGrp="1"/>
          </p:cNvSpPr>
          <p:nvPr>
            <p:ph type="title"/>
          </p:nvPr>
        </p:nvSpPr>
        <p:spPr>
          <a:xfrm>
            <a:off x="1220375" y="977088"/>
            <a:ext cx="3771300" cy="61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Lý</a:t>
            </a:r>
            <a:r>
              <a:rPr lang="en-US" dirty="0"/>
              <a:t> do </a:t>
            </a:r>
            <a:r>
              <a:rPr lang="en-US" dirty="0" err="1"/>
              <a:t>chọn</a:t>
            </a:r>
            <a:r>
              <a:rPr lang="en-US" dirty="0"/>
              <a:t> </a:t>
            </a:r>
            <a:r>
              <a:rPr lang="en-US" dirty="0" err="1"/>
              <a:t>đề</a:t>
            </a:r>
            <a:r>
              <a:rPr lang="en-US" dirty="0"/>
              <a:t> </a:t>
            </a:r>
            <a:r>
              <a:rPr lang="en-US" dirty="0" err="1"/>
              <a:t>tài</a:t>
            </a:r>
            <a:endParaRPr dirty="0"/>
          </a:p>
        </p:txBody>
      </p:sp>
      <p:sp>
        <p:nvSpPr>
          <p:cNvPr id="2853" name="Google Shape;2853;p49"/>
          <p:cNvSpPr txBox="1">
            <a:spLocks noGrp="1"/>
          </p:cNvSpPr>
          <p:nvPr>
            <p:ph type="body" idx="1"/>
          </p:nvPr>
        </p:nvSpPr>
        <p:spPr>
          <a:xfrm>
            <a:off x="1220375" y="1589688"/>
            <a:ext cx="3771300" cy="25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596657"/>
                </a:solidFill>
              </a:rPr>
              <a:t>Hiện nay trên đất nước Việt Nam có khoảng 26 triệu trẻ em. Trong số đó có khoảng 176.000 trẻ em bị bỏ rơi, mồ côi. Các số liệu định tính cho thấy tình trạng trẻ em bị bỏ rơi không nơi nương tựa đang có xu hướng gia tăng</a:t>
            </a:r>
          </a:p>
        </p:txBody>
      </p:sp>
      <p:grpSp>
        <p:nvGrpSpPr>
          <p:cNvPr id="2854" name="Google Shape;2854;p49"/>
          <p:cNvGrpSpPr/>
          <p:nvPr/>
        </p:nvGrpSpPr>
        <p:grpSpPr>
          <a:xfrm>
            <a:off x="465750" y="1482285"/>
            <a:ext cx="5455167" cy="2954178"/>
            <a:chOff x="465750" y="1482285"/>
            <a:chExt cx="5455167" cy="2954178"/>
          </a:xfrm>
        </p:grpSpPr>
        <p:sp>
          <p:nvSpPr>
            <p:cNvPr id="2855" name="Google Shape;2855;p49"/>
            <p:cNvSpPr/>
            <p:nvPr/>
          </p:nvSpPr>
          <p:spPr>
            <a:xfrm>
              <a:off x="4991674" y="1482285"/>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9"/>
            <p:cNvSpPr/>
            <p:nvPr/>
          </p:nvSpPr>
          <p:spPr>
            <a:xfrm>
              <a:off x="465750" y="4124211"/>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7" name="Google Shape;2857;p49"/>
          <p:cNvGrpSpPr/>
          <p:nvPr/>
        </p:nvGrpSpPr>
        <p:grpSpPr>
          <a:xfrm>
            <a:off x="4702613" y="793213"/>
            <a:ext cx="545475" cy="2498475"/>
            <a:chOff x="4702613" y="793213"/>
            <a:chExt cx="545475" cy="2498475"/>
          </a:xfrm>
        </p:grpSpPr>
        <p:sp>
          <p:nvSpPr>
            <p:cNvPr id="2858" name="Google Shape;2858;p49"/>
            <p:cNvSpPr/>
            <p:nvPr/>
          </p:nvSpPr>
          <p:spPr>
            <a:xfrm>
              <a:off x="4702613" y="793213"/>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9"/>
            <p:cNvSpPr/>
            <p:nvPr/>
          </p:nvSpPr>
          <p:spPr>
            <a:xfrm>
              <a:off x="5054588" y="3107788"/>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3"/>
        <p:cNvGrpSpPr/>
        <p:nvPr/>
      </p:nvGrpSpPr>
      <p:grpSpPr>
        <a:xfrm>
          <a:off x="0" y="0"/>
          <a:ext cx="0" cy="0"/>
          <a:chOff x="0" y="0"/>
          <a:chExt cx="0" cy="0"/>
        </a:xfrm>
      </p:grpSpPr>
      <p:sp>
        <p:nvSpPr>
          <p:cNvPr id="2864" name="Google Shape;2864;p50"/>
          <p:cNvSpPr/>
          <p:nvPr/>
        </p:nvSpPr>
        <p:spPr>
          <a:xfrm>
            <a:off x="2369325" y="1570575"/>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0"/>
          <p:cNvSpPr/>
          <p:nvPr/>
        </p:nvSpPr>
        <p:spPr>
          <a:xfrm>
            <a:off x="5887850" y="1570575"/>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0"/>
          <p:cNvSpPr txBox="1">
            <a:spLocks noGrp="1"/>
          </p:cNvSpPr>
          <p:nvPr>
            <p:ph type="subTitle" idx="1"/>
          </p:nvPr>
        </p:nvSpPr>
        <p:spPr>
          <a:xfrm>
            <a:off x="1261971" y="3216838"/>
            <a:ext cx="30915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400" dirty="0">
                <a:latin typeface="Nunito" pitchFamily="2" charset="0"/>
              </a:rPr>
              <a:t>Cập nhật những thông tin về trẻ em mồ côi : đã và chưa có nơi nương tựa. Hoạt động, tình hình</a:t>
            </a:r>
          </a:p>
          <a:p>
            <a:pPr marL="0" lvl="0" indent="0" algn="ctr" rtl="0">
              <a:spcBef>
                <a:spcPts val="0"/>
              </a:spcBef>
              <a:spcAft>
                <a:spcPts val="0"/>
              </a:spcAft>
              <a:buNone/>
            </a:pPr>
            <a:r>
              <a:rPr lang="vi-VN" sz="1400" dirty="0">
                <a:latin typeface="Nunito" pitchFamily="2" charset="0"/>
              </a:rPr>
              <a:t>Mọi người có thể cùng nhau chung tay giúp đỡ các em, để các em có một cuộc sống, một tương lai đáng có.</a:t>
            </a:r>
          </a:p>
          <a:p>
            <a:pPr marL="0" lvl="0" indent="0" algn="ctr" rtl="0">
              <a:spcBef>
                <a:spcPts val="0"/>
              </a:spcBef>
              <a:spcAft>
                <a:spcPts val="0"/>
              </a:spcAft>
              <a:buNone/>
            </a:pPr>
            <a:endParaRPr sz="1400" dirty="0">
              <a:latin typeface="Nunito" pitchFamily="2" charset="0"/>
            </a:endParaRPr>
          </a:p>
        </p:txBody>
      </p:sp>
      <p:sp>
        <p:nvSpPr>
          <p:cNvPr id="2869" name="Google Shape;2869;p50"/>
          <p:cNvSpPr txBox="1">
            <a:spLocks noGrp="1"/>
          </p:cNvSpPr>
          <p:nvPr>
            <p:ph type="subTitle" idx="4"/>
          </p:nvPr>
        </p:nvSpPr>
        <p:spPr>
          <a:xfrm>
            <a:off x="4769585" y="2795302"/>
            <a:ext cx="30915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t>Sẽ</a:t>
            </a:r>
            <a:r>
              <a:rPr lang="en-US" b="1" dirty="0"/>
              <a:t> </a:t>
            </a:r>
            <a:r>
              <a:rPr lang="en-US" b="1" dirty="0" err="1"/>
              <a:t>không</a:t>
            </a:r>
            <a:r>
              <a:rPr lang="en-US" b="1" dirty="0"/>
              <a:t> </a:t>
            </a:r>
            <a:r>
              <a:rPr lang="en-US" b="1" dirty="0" err="1"/>
              <a:t>có</a:t>
            </a:r>
            <a:r>
              <a:rPr lang="en-US" b="1" dirty="0"/>
              <a:t> </a:t>
            </a:r>
            <a:r>
              <a:rPr lang="en-US" b="1" dirty="0" err="1"/>
              <a:t>trẻ</a:t>
            </a:r>
            <a:r>
              <a:rPr lang="en-US" b="1" dirty="0"/>
              <a:t> </a:t>
            </a:r>
            <a:r>
              <a:rPr lang="en-US" b="1" dirty="0" err="1"/>
              <a:t>em</a:t>
            </a:r>
            <a:r>
              <a:rPr lang="en-US" b="1" dirty="0"/>
              <a:t> </a:t>
            </a:r>
            <a:r>
              <a:rPr lang="en-US" b="1" dirty="0" err="1"/>
              <a:t>nào</a:t>
            </a:r>
            <a:r>
              <a:rPr lang="en-US" b="1" dirty="0"/>
              <a:t> </a:t>
            </a:r>
            <a:r>
              <a:rPr lang="en-US" b="1" dirty="0" err="1"/>
              <a:t>phải</a:t>
            </a:r>
            <a:r>
              <a:rPr lang="en-US" b="1" dirty="0"/>
              <a:t> </a:t>
            </a:r>
            <a:r>
              <a:rPr lang="en-US" b="1" dirty="0" err="1"/>
              <a:t>cảm</a:t>
            </a:r>
            <a:r>
              <a:rPr lang="en-US" b="1" dirty="0"/>
              <a:t> </a:t>
            </a:r>
            <a:r>
              <a:rPr lang="en-US" b="1" dirty="0" err="1"/>
              <a:t>thấy</a:t>
            </a:r>
            <a:r>
              <a:rPr lang="en-US" b="1" dirty="0"/>
              <a:t> </a:t>
            </a:r>
            <a:r>
              <a:rPr lang="en-US" b="1" dirty="0" err="1"/>
              <a:t>mình</a:t>
            </a:r>
            <a:r>
              <a:rPr lang="en-US" b="1" dirty="0"/>
              <a:t> </a:t>
            </a:r>
            <a:r>
              <a:rPr lang="en-US" b="1" dirty="0" err="1"/>
              <a:t>là</a:t>
            </a:r>
            <a:r>
              <a:rPr lang="en-US" b="1" dirty="0"/>
              <a:t> </a:t>
            </a:r>
            <a:r>
              <a:rPr lang="en-US" b="1" dirty="0" err="1"/>
              <a:t>những</a:t>
            </a:r>
            <a:r>
              <a:rPr lang="en-US" b="1" dirty="0"/>
              <a:t> </a:t>
            </a:r>
            <a:r>
              <a:rPr lang="en-US" b="1" dirty="0" err="1"/>
              <a:t>đứa</a:t>
            </a:r>
            <a:r>
              <a:rPr lang="en-US" b="1" dirty="0"/>
              <a:t> </a:t>
            </a:r>
            <a:r>
              <a:rPr lang="en-US" b="1" dirty="0" err="1"/>
              <a:t>trẻ</a:t>
            </a:r>
            <a:r>
              <a:rPr lang="en-US" b="1" dirty="0"/>
              <a:t> </a:t>
            </a:r>
            <a:r>
              <a:rPr lang="en-US" b="1" dirty="0" err="1"/>
              <a:t>thiệt</a:t>
            </a:r>
            <a:r>
              <a:rPr lang="en-US" b="1" dirty="0"/>
              <a:t> </a:t>
            </a:r>
            <a:r>
              <a:rPr lang="en-US" b="1" dirty="0" err="1"/>
              <a:t>thòi</a:t>
            </a:r>
            <a:endParaRPr lang="en-US" b="1" dirty="0"/>
          </a:p>
        </p:txBody>
      </p:sp>
      <p:sp>
        <p:nvSpPr>
          <p:cNvPr id="2870" name="Google Shape;2870;p50"/>
          <p:cNvSpPr txBox="1">
            <a:spLocks noGrp="1"/>
          </p:cNvSpPr>
          <p:nvPr>
            <p:ph type="title"/>
          </p:nvPr>
        </p:nvSpPr>
        <p:spPr>
          <a:xfrm>
            <a:off x="720000" y="540000"/>
            <a:ext cx="77040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Nhiệm vụ và tầm nhìn</a:t>
            </a:r>
            <a:endParaRPr dirty="0"/>
          </a:p>
        </p:txBody>
      </p:sp>
      <p:grpSp>
        <p:nvGrpSpPr>
          <p:cNvPr id="2871" name="Google Shape;2871;p50"/>
          <p:cNvGrpSpPr/>
          <p:nvPr/>
        </p:nvGrpSpPr>
        <p:grpSpPr>
          <a:xfrm>
            <a:off x="6138758" y="1826609"/>
            <a:ext cx="384992" cy="366866"/>
            <a:chOff x="3975533" y="2387353"/>
            <a:chExt cx="384992" cy="366866"/>
          </a:xfrm>
        </p:grpSpPr>
        <p:sp>
          <p:nvSpPr>
            <p:cNvPr id="2872" name="Google Shape;2872;p50"/>
            <p:cNvSpPr/>
            <p:nvPr/>
          </p:nvSpPr>
          <p:spPr>
            <a:xfrm>
              <a:off x="4167697" y="2569529"/>
              <a:ext cx="187192" cy="179691"/>
            </a:xfrm>
            <a:custGeom>
              <a:avLst/>
              <a:gdLst/>
              <a:ahLst/>
              <a:cxnLst/>
              <a:rect l="l" t="t" r="r" b="b"/>
              <a:pathLst>
                <a:path w="6953" h="6675" extrusionOk="0">
                  <a:moveTo>
                    <a:pt x="580" y="0"/>
                  </a:moveTo>
                  <a:cubicBezTo>
                    <a:pt x="301" y="0"/>
                    <a:pt x="0" y="302"/>
                    <a:pt x="0" y="673"/>
                  </a:cubicBezTo>
                  <a:lnTo>
                    <a:pt x="0" y="6096"/>
                  </a:lnTo>
                  <a:cubicBezTo>
                    <a:pt x="0" y="6374"/>
                    <a:pt x="301" y="6675"/>
                    <a:pt x="580" y="6675"/>
                  </a:cubicBezTo>
                  <a:lnTo>
                    <a:pt x="6281" y="6675"/>
                  </a:lnTo>
                  <a:cubicBezTo>
                    <a:pt x="6675" y="6675"/>
                    <a:pt x="6953" y="6374"/>
                    <a:pt x="6953" y="6096"/>
                  </a:cubicBezTo>
                  <a:lnTo>
                    <a:pt x="6953" y="673"/>
                  </a:lnTo>
                  <a:cubicBezTo>
                    <a:pt x="6953" y="302"/>
                    <a:pt x="6675" y="0"/>
                    <a:pt x="6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0"/>
            <p:cNvSpPr/>
            <p:nvPr/>
          </p:nvSpPr>
          <p:spPr>
            <a:xfrm>
              <a:off x="3983017" y="2569529"/>
              <a:ext cx="184715" cy="179691"/>
            </a:xfrm>
            <a:custGeom>
              <a:avLst/>
              <a:gdLst/>
              <a:ahLst/>
              <a:cxnLst/>
              <a:rect l="l" t="t" r="r" b="b"/>
              <a:pathLst>
                <a:path w="6861" h="6675" extrusionOk="0">
                  <a:moveTo>
                    <a:pt x="580" y="0"/>
                  </a:moveTo>
                  <a:cubicBezTo>
                    <a:pt x="209" y="0"/>
                    <a:pt x="0" y="302"/>
                    <a:pt x="0" y="673"/>
                  </a:cubicBezTo>
                  <a:lnTo>
                    <a:pt x="0" y="6096"/>
                  </a:lnTo>
                  <a:cubicBezTo>
                    <a:pt x="0" y="6374"/>
                    <a:pt x="209" y="6675"/>
                    <a:pt x="580" y="6675"/>
                  </a:cubicBezTo>
                  <a:lnTo>
                    <a:pt x="6281" y="6675"/>
                  </a:lnTo>
                  <a:cubicBezTo>
                    <a:pt x="6582" y="6675"/>
                    <a:pt x="6860" y="6374"/>
                    <a:pt x="6860" y="6096"/>
                  </a:cubicBezTo>
                  <a:lnTo>
                    <a:pt x="6860" y="673"/>
                  </a:lnTo>
                  <a:cubicBezTo>
                    <a:pt x="6860" y="302"/>
                    <a:pt x="6582" y="0"/>
                    <a:pt x="62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0"/>
            <p:cNvSpPr/>
            <p:nvPr/>
          </p:nvSpPr>
          <p:spPr>
            <a:xfrm>
              <a:off x="3983017" y="2392953"/>
              <a:ext cx="184715" cy="176595"/>
            </a:xfrm>
            <a:custGeom>
              <a:avLst/>
              <a:gdLst/>
              <a:ahLst/>
              <a:cxnLst/>
              <a:rect l="l" t="t" r="r" b="b"/>
              <a:pathLst>
                <a:path w="6861" h="6560" extrusionOk="0">
                  <a:moveTo>
                    <a:pt x="580" y="1"/>
                  </a:moveTo>
                  <a:cubicBezTo>
                    <a:pt x="209" y="1"/>
                    <a:pt x="0" y="279"/>
                    <a:pt x="0" y="580"/>
                  </a:cubicBezTo>
                  <a:lnTo>
                    <a:pt x="0" y="5980"/>
                  </a:lnTo>
                  <a:cubicBezTo>
                    <a:pt x="0" y="6374"/>
                    <a:pt x="209" y="6559"/>
                    <a:pt x="580" y="6559"/>
                  </a:cubicBezTo>
                  <a:lnTo>
                    <a:pt x="6281" y="6559"/>
                  </a:lnTo>
                  <a:cubicBezTo>
                    <a:pt x="6582" y="6559"/>
                    <a:pt x="6860" y="6374"/>
                    <a:pt x="6860" y="5980"/>
                  </a:cubicBezTo>
                  <a:lnTo>
                    <a:pt x="6860" y="580"/>
                  </a:lnTo>
                  <a:cubicBezTo>
                    <a:pt x="6860" y="279"/>
                    <a:pt x="6582" y="1"/>
                    <a:pt x="62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0"/>
            <p:cNvSpPr/>
            <p:nvPr/>
          </p:nvSpPr>
          <p:spPr>
            <a:xfrm>
              <a:off x="4321175" y="2569529"/>
              <a:ext cx="33707" cy="179691"/>
            </a:xfrm>
            <a:custGeom>
              <a:avLst/>
              <a:gdLst/>
              <a:ahLst/>
              <a:cxnLst/>
              <a:rect l="l" t="t" r="r" b="b"/>
              <a:pathLst>
                <a:path w="1252" h="6675" extrusionOk="0">
                  <a:moveTo>
                    <a:pt x="0" y="0"/>
                  </a:moveTo>
                  <a:cubicBezTo>
                    <a:pt x="394" y="0"/>
                    <a:pt x="672" y="302"/>
                    <a:pt x="672" y="673"/>
                  </a:cubicBezTo>
                  <a:lnTo>
                    <a:pt x="672" y="6096"/>
                  </a:lnTo>
                  <a:cubicBezTo>
                    <a:pt x="672" y="6374"/>
                    <a:pt x="394" y="6675"/>
                    <a:pt x="0" y="6675"/>
                  </a:cubicBezTo>
                  <a:lnTo>
                    <a:pt x="580" y="6675"/>
                  </a:lnTo>
                  <a:cubicBezTo>
                    <a:pt x="974" y="6675"/>
                    <a:pt x="1252" y="6374"/>
                    <a:pt x="1252" y="6096"/>
                  </a:cubicBezTo>
                  <a:lnTo>
                    <a:pt x="1252" y="673"/>
                  </a:lnTo>
                  <a:cubicBezTo>
                    <a:pt x="1252" y="302"/>
                    <a:pt x="974"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0"/>
            <p:cNvSpPr/>
            <p:nvPr/>
          </p:nvSpPr>
          <p:spPr>
            <a:xfrm>
              <a:off x="4136495" y="2569529"/>
              <a:ext cx="31230" cy="179691"/>
            </a:xfrm>
            <a:custGeom>
              <a:avLst/>
              <a:gdLst/>
              <a:ahLst/>
              <a:cxnLst/>
              <a:rect l="l" t="t" r="r" b="b"/>
              <a:pathLst>
                <a:path w="1160" h="6675" extrusionOk="0">
                  <a:moveTo>
                    <a:pt x="0" y="0"/>
                  </a:moveTo>
                  <a:cubicBezTo>
                    <a:pt x="302" y="0"/>
                    <a:pt x="580" y="302"/>
                    <a:pt x="580" y="673"/>
                  </a:cubicBezTo>
                  <a:lnTo>
                    <a:pt x="580" y="6096"/>
                  </a:lnTo>
                  <a:cubicBezTo>
                    <a:pt x="580" y="6374"/>
                    <a:pt x="302" y="6675"/>
                    <a:pt x="0" y="6675"/>
                  </a:cubicBezTo>
                  <a:lnTo>
                    <a:pt x="580" y="6675"/>
                  </a:lnTo>
                  <a:cubicBezTo>
                    <a:pt x="881" y="6675"/>
                    <a:pt x="1159" y="6374"/>
                    <a:pt x="1159" y="6096"/>
                  </a:cubicBezTo>
                  <a:lnTo>
                    <a:pt x="1159" y="673"/>
                  </a:lnTo>
                  <a:cubicBezTo>
                    <a:pt x="1159" y="302"/>
                    <a:pt x="881"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0"/>
            <p:cNvSpPr/>
            <p:nvPr/>
          </p:nvSpPr>
          <p:spPr>
            <a:xfrm>
              <a:off x="4136495" y="2392953"/>
              <a:ext cx="31230" cy="176595"/>
            </a:xfrm>
            <a:custGeom>
              <a:avLst/>
              <a:gdLst/>
              <a:ahLst/>
              <a:cxnLst/>
              <a:rect l="l" t="t" r="r" b="b"/>
              <a:pathLst>
                <a:path w="1160" h="6560" extrusionOk="0">
                  <a:moveTo>
                    <a:pt x="0" y="1"/>
                  </a:moveTo>
                  <a:cubicBezTo>
                    <a:pt x="302" y="1"/>
                    <a:pt x="580" y="279"/>
                    <a:pt x="580" y="580"/>
                  </a:cubicBezTo>
                  <a:lnTo>
                    <a:pt x="580" y="5980"/>
                  </a:lnTo>
                  <a:cubicBezTo>
                    <a:pt x="580" y="6374"/>
                    <a:pt x="302" y="6559"/>
                    <a:pt x="0" y="6559"/>
                  </a:cubicBezTo>
                  <a:lnTo>
                    <a:pt x="580" y="6559"/>
                  </a:lnTo>
                  <a:cubicBezTo>
                    <a:pt x="881" y="6559"/>
                    <a:pt x="1159" y="6374"/>
                    <a:pt x="1159" y="5980"/>
                  </a:cubicBezTo>
                  <a:lnTo>
                    <a:pt x="1159" y="580"/>
                  </a:lnTo>
                  <a:cubicBezTo>
                    <a:pt x="1159" y="279"/>
                    <a:pt x="881"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0"/>
            <p:cNvSpPr/>
            <p:nvPr/>
          </p:nvSpPr>
          <p:spPr>
            <a:xfrm>
              <a:off x="4211982" y="2593247"/>
              <a:ext cx="98617" cy="132285"/>
            </a:xfrm>
            <a:custGeom>
              <a:avLst/>
              <a:gdLst/>
              <a:ahLst/>
              <a:cxnLst/>
              <a:rect l="l" t="t" r="r" b="b"/>
              <a:pathLst>
                <a:path w="3663" h="4914" extrusionOk="0">
                  <a:moveTo>
                    <a:pt x="487" y="0"/>
                  </a:moveTo>
                  <a:cubicBezTo>
                    <a:pt x="186" y="0"/>
                    <a:pt x="1" y="278"/>
                    <a:pt x="1" y="464"/>
                  </a:cubicBezTo>
                  <a:lnTo>
                    <a:pt x="1" y="4427"/>
                  </a:lnTo>
                  <a:cubicBezTo>
                    <a:pt x="1" y="4728"/>
                    <a:pt x="186" y="4913"/>
                    <a:pt x="487" y="4913"/>
                  </a:cubicBezTo>
                  <a:cubicBezTo>
                    <a:pt x="673" y="4913"/>
                    <a:pt x="881" y="4728"/>
                    <a:pt x="881" y="4427"/>
                  </a:cubicBezTo>
                  <a:lnTo>
                    <a:pt x="881" y="2897"/>
                  </a:lnTo>
                  <a:lnTo>
                    <a:pt x="2712" y="2897"/>
                  </a:lnTo>
                  <a:lnTo>
                    <a:pt x="2712" y="4427"/>
                  </a:lnTo>
                  <a:cubicBezTo>
                    <a:pt x="2712" y="4728"/>
                    <a:pt x="2898" y="4913"/>
                    <a:pt x="3199" y="4913"/>
                  </a:cubicBezTo>
                  <a:cubicBezTo>
                    <a:pt x="3477" y="4913"/>
                    <a:pt x="3662" y="4728"/>
                    <a:pt x="3662" y="4427"/>
                  </a:cubicBezTo>
                  <a:lnTo>
                    <a:pt x="3662" y="464"/>
                  </a:lnTo>
                  <a:cubicBezTo>
                    <a:pt x="3662" y="278"/>
                    <a:pt x="3477" y="0"/>
                    <a:pt x="3199" y="0"/>
                  </a:cubicBezTo>
                  <a:cubicBezTo>
                    <a:pt x="2898" y="0"/>
                    <a:pt x="2712" y="278"/>
                    <a:pt x="2712" y="464"/>
                  </a:cubicBezTo>
                  <a:lnTo>
                    <a:pt x="2712" y="1924"/>
                  </a:lnTo>
                  <a:lnTo>
                    <a:pt x="881" y="1924"/>
                  </a:lnTo>
                  <a:lnTo>
                    <a:pt x="881" y="464"/>
                  </a:lnTo>
                  <a:cubicBezTo>
                    <a:pt x="881" y="278"/>
                    <a:pt x="673" y="0"/>
                    <a:pt x="4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0"/>
            <p:cNvSpPr/>
            <p:nvPr/>
          </p:nvSpPr>
          <p:spPr>
            <a:xfrm>
              <a:off x="4289973" y="2593247"/>
              <a:ext cx="20623" cy="132285"/>
            </a:xfrm>
            <a:custGeom>
              <a:avLst/>
              <a:gdLst/>
              <a:ahLst/>
              <a:cxnLst/>
              <a:rect l="l" t="t" r="r" b="b"/>
              <a:pathLst>
                <a:path w="766" h="4914" extrusionOk="0">
                  <a:moveTo>
                    <a:pt x="302" y="0"/>
                  </a:moveTo>
                  <a:cubicBezTo>
                    <a:pt x="186" y="0"/>
                    <a:pt x="93" y="93"/>
                    <a:pt x="1" y="93"/>
                  </a:cubicBezTo>
                  <a:cubicBezTo>
                    <a:pt x="93" y="186"/>
                    <a:pt x="186" y="371"/>
                    <a:pt x="186" y="464"/>
                  </a:cubicBezTo>
                  <a:lnTo>
                    <a:pt x="186" y="4427"/>
                  </a:lnTo>
                  <a:cubicBezTo>
                    <a:pt x="186" y="4635"/>
                    <a:pt x="93" y="4728"/>
                    <a:pt x="1" y="4821"/>
                  </a:cubicBezTo>
                  <a:cubicBezTo>
                    <a:pt x="93" y="4821"/>
                    <a:pt x="186" y="4913"/>
                    <a:pt x="302" y="4913"/>
                  </a:cubicBezTo>
                  <a:cubicBezTo>
                    <a:pt x="580" y="4913"/>
                    <a:pt x="765" y="4728"/>
                    <a:pt x="765" y="4427"/>
                  </a:cubicBezTo>
                  <a:lnTo>
                    <a:pt x="765" y="464"/>
                  </a:lnTo>
                  <a:cubicBezTo>
                    <a:pt x="765" y="278"/>
                    <a:pt x="580"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0"/>
            <p:cNvSpPr/>
            <p:nvPr/>
          </p:nvSpPr>
          <p:spPr>
            <a:xfrm>
              <a:off x="4040413" y="2416051"/>
              <a:ext cx="67414" cy="130400"/>
            </a:xfrm>
            <a:custGeom>
              <a:avLst/>
              <a:gdLst/>
              <a:ahLst/>
              <a:cxnLst/>
              <a:rect l="l" t="t" r="r" b="b"/>
              <a:pathLst>
                <a:path w="2504" h="4844" extrusionOk="0">
                  <a:moveTo>
                    <a:pt x="487" y="0"/>
                  </a:moveTo>
                  <a:cubicBezTo>
                    <a:pt x="302" y="0"/>
                    <a:pt x="0" y="209"/>
                    <a:pt x="0" y="487"/>
                  </a:cubicBezTo>
                  <a:lnTo>
                    <a:pt x="0" y="4357"/>
                  </a:lnTo>
                  <a:cubicBezTo>
                    <a:pt x="0" y="4635"/>
                    <a:pt x="302" y="4844"/>
                    <a:pt x="487" y="4844"/>
                  </a:cubicBezTo>
                  <a:cubicBezTo>
                    <a:pt x="765" y="4844"/>
                    <a:pt x="974" y="4635"/>
                    <a:pt x="974" y="4357"/>
                  </a:cubicBezTo>
                  <a:lnTo>
                    <a:pt x="974" y="2897"/>
                  </a:lnTo>
                  <a:lnTo>
                    <a:pt x="1924" y="2897"/>
                  </a:lnTo>
                  <a:cubicBezTo>
                    <a:pt x="2225" y="2897"/>
                    <a:pt x="2411" y="2619"/>
                    <a:pt x="2411" y="2411"/>
                  </a:cubicBezTo>
                  <a:cubicBezTo>
                    <a:pt x="2411" y="2133"/>
                    <a:pt x="2225" y="1947"/>
                    <a:pt x="1924" y="1947"/>
                  </a:cubicBezTo>
                  <a:lnTo>
                    <a:pt x="974" y="1947"/>
                  </a:lnTo>
                  <a:lnTo>
                    <a:pt x="974" y="974"/>
                  </a:lnTo>
                  <a:lnTo>
                    <a:pt x="2133" y="974"/>
                  </a:lnTo>
                  <a:cubicBezTo>
                    <a:pt x="2318" y="974"/>
                    <a:pt x="2503" y="788"/>
                    <a:pt x="2503" y="487"/>
                  </a:cubicBezTo>
                  <a:cubicBezTo>
                    <a:pt x="2503" y="209"/>
                    <a:pt x="2318" y="0"/>
                    <a:pt x="2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0"/>
            <p:cNvSpPr/>
            <p:nvPr/>
          </p:nvSpPr>
          <p:spPr>
            <a:xfrm>
              <a:off x="4053524" y="2442246"/>
              <a:ext cx="13111" cy="26247"/>
            </a:xfrm>
            <a:custGeom>
              <a:avLst/>
              <a:gdLst/>
              <a:ahLst/>
              <a:cxnLst/>
              <a:rect l="l" t="t" r="r" b="b"/>
              <a:pathLst>
                <a:path w="487" h="975" extrusionOk="0">
                  <a:moveTo>
                    <a:pt x="93" y="1"/>
                  </a:moveTo>
                  <a:cubicBezTo>
                    <a:pt x="0" y="1"/>
                    <a:pt x="0" y="1"/>
                    <a:pt x="0" y="93"/>
                  </a:cubicBezTo>
                  <a:lnTo>
                    <a:pt x="0" y="766"/>
                  </a:lnTo>
                  <a:cubicBezTo>
                    <a:pt x="0" y="858"/>
                    <a:pt x="0" y="974"/>
                    <a:pt x="93" y="974"/>
                  </a:cubicBezTo>
                  <a:lnTo>
                    <a:pt x="487" y="974"/>
                  </a:lnTo>
                  <a:lnTo>
                    <a:pt x="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0"/>
            <p:cNvSpPr/>
            <p:nvPr/>
          </p:nvSpPr>
          <p:spPr>
            <a:xfrm>
              <a:off x="4048516" y="2494042"/>
              <a:ext cx="18119" cy="52413"/>
            </a:xfrm>
            <a:custGeom>
              <a:avLst/>
              <a:gdLst/>
              <a:ahLst/>
              <a:cxnLst/>
              <a:rect l="l" t="t" r="r" b="b"/>
              <a:pathLst>
                <a:path w="673" h="1947" extrusionOk="0">
                  <a:moveTo>
                    <a:pt x="279" y="0"/>
                  </a:moveTo>
                  <a:cubicBezTo>
                    <a:pt x="186" y="0"/>
                    <a:pt x="186" y="0"/>
                    <a:pt x="186" y="93"/>
                  </a:cubicBezTo>
                  <a:lnTo>
                    <a:pt x="186" y="1460"/>
                  </a:lnTo>
                  <a:cubicBezTo>
                    <a:pt x="186" y="1646"/>
                    <a:pt x="93" y="1831"/>
                    <a:pt x="1" y="1831"/>
                  </a:cubicBezTo>
                  <a:cubicBezTo>
                    <a:pt x="1" y="1947"/>
                    <a:pt x="93" y="1947"/>
                    <a:pt x="186" y="1947"/>
                  </a:cubicBezTo>
                  <a:cubicBezTo>
                    <a:pt x="464" y="1947"/>
                    <a:pt x="673" y="1738"/>
                    <a:pt x="673" y="1460"/>
                  </a:cubicBezTo>
                  <a:lnTo>
                    <a:pt x="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0"/>
            <p:cNvSpPr/>
            <p:nvPr/>
          </p:nvSpPr>
          <p:spPr>
            <a:xfrm>
              <a:off x="4079718" y="2468467"/>
              <a:ext cx="25603" cy="25601"/>
            </a:xfrm>
            <a:custGeom>
              <a:avLst/>
              <a:gdLst/>
              <a:ahLst/>
              <a:cxnLst/>
              <a:rect l="l" t="t" r="r" b="b"/>
              <a:pathLst>
                <a:path w="951" h="951" extrusionOk="0">
                  <a:moveTo>
                    <a:pt x="1" y="0"/>
                  </a:moveTo>
                  <a:cubicBezTo>
                    <a:pt x="279" y="0"/>
                    <a:pt x="464" y="186"/>
                    <a:pt x="464" y="464"/>
                  </a:cubicBezTo>
                  <a:cubicBezTo>
                    <a:pt x="464" y="672"/>
                    <a:pt x="279" y="950"/>
                    <a:pt x="1" y="950"/>
                  </a:cubicBezTo>
                  <a:lnTo>
                    <a:pt x="464" y="950"/>
                  </a:lnTo>
                  <a:cubicBezTo>
                    <a:pt x="765" y="950"/>
                    <a:pt x="951" y="672"/>
                    <a:pt x="951" y="464"/>
                  </a:cubicBezTo>
                  <a:cubicBezTo>
                    <a:pt x="951" y="186"/>
                    <a:pt x="765" y="0"/>
                    <a:pt x="4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0"/>
            <p:cNvSpPr/>
            <p:nvPr/>
          </p:nvSpPr>
          <p:spPr>
            <a:xfrm>
              <a:off x="4082222" y="2416051"/>
              <a:ext cx="25603" cy="26220"/>
            </a:xfrm>
            <a:custGeom>
              <a:avLst/>
              <a:gdLst/>
              <a:ahLst/>
              <a:cxnLst/>
              <a:rect l="l" t="t" r="r" b="b"/>
              <a:pathLst>
                <a:path w="951" h="974" extrusionOk="0">
                  <a:moveTo>
                    <a:pt x="0" y="0"/>
                  </a:moveTo>
                  <a:cubicBezTo>
                    <a:pt x="278" y="0"/>
                    <a:pt x="487" y="209"/>
                    <a:pt x="487" y="487"/>
                  </a:cubicBezTo>
                  <a:cubicBezTo>
                    <a:pt x="487" y="788"/>
                    <a:pt x="278" y="974"/>
                    <a:pt x="0" y="974"/>
                  </a:cubicBezTo>
                  <a:lnTo>
                    <a:pt x="580" y="974"/>
                  </a:lnTo>
                  <a:cubicBezTo>
                    <a:pt x="765" y="974"/>
                    <a:pt x="950" y="788"/>
                    <a:pt x="950" y="487"/>
                  </a:cubicBezTo>
                  <a:cubicBezTo>
                    <a:pt x="950" y="209"/>
                    <a:pt x="76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0"/>
            <p:cNvSpPr/>
            <p:nvPr/>
          </p:nvSpPr>
          <p:spPr>
            <a:xfrm>
              <a:off x="4014218" y="2593247"/>
              <a:ext cx="122309" cy="132285"/>
            </a:xfrm>
            <a:custGeom>
              <a:avLst/>
              <a:gdLst/>
              <a:ahLst/>
              <a:cxnLst/>
              <a:rect l="l" t="t" r="r" b="b"/>
              <a:pathLst>
                <a:path w="4543" h="4914" extrusionOk="0">
                  <a:moveTo>
                    <a:pt x="2434" y="0"/>
                  </a:moveTo>
                  <a:cubicBezTo>
                    <a:pt x="1066" y="0"/>
                    <a:pt x="0" y="1159"/>
                    <a:pt x="0" y="2503"/>
                  </a:cubicBezTo>
                  <a:cubicBezTo>
                    <a:pt x="0" y="3754"/>
                    <a:pt x="1066" y="4913"/>
                    <a:pt x="2434" y="4913"/>
                  </a:cubicBezTo>
                  <a:cubicBezTo>
                    <a:pt x="3685" y="4913"/>
                    <a:pt x="4542" y="3847"/>
                    <a:pt x="4542" y="2503"/>
                  </a:cubicBezTo>
                  <a:cubicBezTo>
                    <a:pt x="4542" y="2202"/>
                    <a:pt x="4357" y="2016"/>
                    <a:pt x="4056" y="2016"/>
                  </a:cubicBezTo>
                  <a:lnTo>
                    <a:pt x="2897" y="2016"/>
                  </a:lnTo>
                  <a:cubicBezTo>
                    <a:pt x="2712" y="2016"/>
                    <a:pt x="2434" y="2202"/>
                    <a:pt x="2434" y="2503"/>
                  </a:cubicBezTo>
                  <a:cubicBezTo>
                    <a:pt x="2434" y="2688"/>
                    <a:pt x="2712" y="2897"/>
                    <a:pt x="2897" y="2897"/>
                  </a:cubicBezTo>
                  <a:lnTo>
                    <a:pt x="3592" y="2897"/>
                  </a:lnTo>
                  <a:cubicBezTo>
                    <a:pt x="3476" y="3476"/>
                    <a:pt x="3106" y="3940"/>
                    <a:pt x="2434" y="3940"/>
                  </a:cubicBezTo>
                  <a:cubicBezTo>
                    <a:pt x="1553" y="3940"/>
                    <a:pt x="881" y="3268"/>
                    <a:pt x="881" y="2503"/>
                  </a:cubicBezTo>
                  <a:cubicBezTo>
                    <a:pt x="881" y="1622"/>
                    <a:pt x="1553" y="950"/>
                    <a:pt x="2434" y="950"/>
                  </a:cubicBezTo>
                  <a:cubicBezTo>
                    <a:pt x="2712" y="950"/>
                    <a:pt x="3013" y="1043"/>
                    <a:pt x="3198" y="1252"/>
                  </a:cubicBezTo>
                  <a:cubicBezTo>
                    <a:pt x="3271" y="1276"/>
                    <a:pt x="3346" y="1288"/>
                    <a:pt x="3418" y="1288"/>
                  </a:cubicBezTo>
                  <a:cubicBezTo>
                    <a:pt x="3620" y="1288"/>
                    <a:pt x="3802" y="1197"/>
                    <a:pt x="3870" y="1043"/>
                  </a:cubicBezTo>
                  <a:cubicBezTo>
                    <a:pt x="4056" y="858"/>
                    <a:pt x="3963" y="580"/>
                    <a:pt x="3778" y="464"/>
                  </a:cubicBezTo>
                  <a:cubicBezTo>
                    <a:pt x="3384" y="186"/>
                    <a:pt x="2897" y="0"/>
                    <a:pt x="2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0"/>
            <p:cNvSpPr/>
            <p:nvPr/>
          </p:nvSpPr>
          <p:spPr>
            <a:xfrm>
              <a:off x="4048516" y="2647520"/>
              <a:ext cx="88010" cy="78014"/>
            </a:xfrm>
            <a:custGeom>
              <a:avLst/>
              <a:gdLst/>
              <a:ahLst/>
              <a:cxnLst/>
              <a:rect l="l" t="t" r="r" b="b"/>
              <a:pathLst>
                <a:path w="3269" h="2898" extrusionOk="0">
                  <a:moveTo>
                    <a:pt x="2689" y="0"/>
                  </a:moveTo>
                  <a:cubicBezTo>
                    <a:pt x="2689" y="93"/>
                    <a:pt x="2782" y="93"/>
                    <a:pt x="2782" y="186"/>
                  </a:cubicBezTo>
                  <a:cubicBezTo>
                    <a:pt x="2782" y="1646"/>
                    <a:pt x="1832" y="2712"/>
                    <a:pt x="580" y="2712"/>
                  </a:cubicBezTo>
                  <a:cubicBezTo>
                    <a:pt x="372" y="2712"/>
                    <a:pt x="186" y="2619"/>
                    <a:pt x="1" y="2619"/>
                  </a:cubicBezTo>
                  <a:cubicBezTo>
                    <a:pt x="372" y="2805"/>
                    <a:pt x="766" y="2897"/>
                    <a:pt x="1160" y="2897"/>
                  </a:cubicBezTo>
                  <a:cubicBezTo>
                    <a:pt x="2411" y="2897"/>
                    <a:pt x="3268" y="1831"/>
                    <a:pt x="3268" y="487"/>
                  </a:cubicBezTo>
                  <a:cubicBezTo>
                    <a:pt x="3268" y="186"/>
                    <a:pt x="3083" y="0"/>
                    <a:pt x="2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0"/>
            <p:cNvSpPr/>
            <p:nvPr/>
          </p:nvSpPr>
          <p:spPr>
            <a:xfrm>
              <a:off x="4207002" y="2587620"/>
              <a:ext cx="109198" cy="142891"/>
            </a:xfrm>
            <a:custGeom>
              <a:avLst/>
              <a:gdLst/>
              <a:ahLst/>
              <a:cxnLst/>
              <a:rect l="l" t="t" r="r" b="b"/>
              <a:pathLst>
                <a:path w="4056" h="5308" extrusionOk="0">
                  <a:moveTo>
                    <a:pt x="672" y="1"/>
                  </a:moveTo>
                  <a:cubicBezTo>
                    <a:pt x="278" y="1"/>
                    <a:pt x="0" y="302"/>
                    <a:pt x="0" y="673"/>
                  </a:cubicBezTo>
                  <a:lnTo>
                    <a:pt x="0" y="3199"/>
                  </a:lnTo>
                  <a:cubicBezTo>
                    <a:pt x="0" y="3291"/>
                    <a:pt x="93" y="3384"/>
                    <a:pt x="186" y="3384"/>
                  </a:cubicBezTo>
                  <a:cubicBezTo>
                    <a:pt x="278" y="3384"/>
                    <a:pt x="371" y="3291"/>
                    <a:pt x="371" y="3199"/>
                  </a:cubicBezTo>
                  <a:lnTo>
                    <a:pt x="371" y="673"/>
                  </a:lnTo>
                  <a:cubicBezTo>
                    <a:pt x="371" y="580"/>
                    <a:pt x="487" y="487"/>
                    <a:pt x="672" y="487"/>
                  </a:cubicBezTo>
                  <a:cubicBezTo>
                    <a:pt x="765" y="487"/>
                    <a:pt x="858" y="580"/>
                    <a:pt x="858" y="673"/>
                  </a:cubicBezTo>
                  <a:lnTo>
                    <a:pt x="858" y="2133"/>
                  </a:lnTo>
                  <a:cubicBezTo>
                    <a:pt x="858" y="2225"/>
                    <a:pt x="950" y="2318"/>
                    <a:pt x="1066" y="2318"/>
                  </a:cubicBezTo>
                  <a:lnTo>
                    <a:pt x="2897" y="2318"/>
                  </a:lnTo>
                  <a:cubicBezTo>
                    <a:pt x="2990" y="2318"/>
                    <a:pt x="3083" y="2225"/>
                    <a:pt x="3083" y="2133"/>
                  </a:cubicBezTo>
                  <a:lnTo>
                    <a:pt x="3083" y="673"/>
                  </a:lnTo>
                  <a:cubicBezTo>
                    <a:pt x="3083" y="580"/>
                    <a:pt x="3268" y="487"/>
                    <a:pt x="3384" y="487"/>
                  </a:cubicBezTo>
                  <a:cubicBezTo>
                    <a:pt x="3477" y="487"/>
                    <a:pt x="3662" y="580"/>
                    <a:pt x="3662" y="673"/>
                  </a:cubicBezTo>
                  <a:lnTo>
                    <a:pt x="3662" y="4636"/>
                  </a:lnTo>
                  <a:cubicBezTo>
                    <a:pt x="3662" y="4728"/>
                    <a:pt x="3477" y="4937"/>
                    <a:pt x="3384" y="4937"/>
                  </a:cubicBezTo>
                  <a:cubicBezTo>
                    <a:pt x="3268" y="4937"/>
                    <a:pt x="3083" y="4728"/>
                    <a:pt x="3083" y="4636"/>
                  </a:cubicBezTo>
                  <a:lnTo>
                    <a:pt x="3083" y="3106"/>
                  </a:lnTo>
                  <a:cubicBezTo>
                    <a:pt x="3083" y="2897"/>
                    <a:pt x="2990" y="2805"/>
                    <a:pt x="2897" y="2805"/>
                  </a:cubicBezTo>
                  <a:lnTo>
                    <a:pt x="1066" y="2805"/>
                  </a:lnTo>
                  <a:cubicBezTo>
                    <a:pt x="950" y="2805"/>
                    <a:pt x="858" y="2897"/>
                    <a:pt x="858" y="3106"/>
                  </a:cubicBezTo>
                  <a:lnTo>
                    <a:pt x="858" y="4636"/>
                  </a:lnTo>
                  <a:cubicBezTo>
                    <a:pt x="858" y="4728"/>
                    <a:pt x="765" y="4937"/>
                    <a:pt x="672" y="4937"/>
                  </a:cubicBezTo>
                  <a:cubicBezTo>
                    <a:pt x="487" y="4937"/>
                    <a:pt x="371" y="4728"/>
                    <a:pt x="371" y="4636"/>
                  </a:cubicBezTo>
                  <a:lnTo>
                    <a:pt x="371" y="4149"/>
                  </a:lnTo>
                  <a:cubicBezTo>
                    <a:pt x="371" y="3963"/>
                    <a:pt x="278" y="3871"/>
                    <a:pt x="186" y="3871"/>
                  </a:cubicBezTo>
                  <a:cubicBezTo>
                    <a:pt x="93" y="3871"/>
                    <a:pt x="0" y="3963"/>
                    <a:pt x="0" y="4149"/>
                  </a:cubicBezTo>
                  <a:lnTo>
                    <a:pt x="0" y="4636"/>
                  </a:lnTo>
                  <a:cubicBezTo>
                    <a:pt x="0" y="5030"/>
                    <a:pt x="278" y="5308"/>
                    <a:pt x="672" y="5308"/>
                  </a:cubicBezTo>
                  <a:cubicBezTo>
                    <a:pt x="1066" y="5308"/>
                    <a:pt x="1344" y="5030"/>
                    <a:pt x="1344" y="4636"/>
                  </a:cubicBezTo>
                  <a:lnTo>
                    <a:pt x="1344" y="3291"/>
                  </a:lnTo>
                  <a:lnTo>
                    <a:pt x="2689" y="3291"/>
                  </a:lnTo>
                  <a:lnTo>
                    <a:pt x="2689" y="4636"/>
                  </a:lnTo>
                  <a:cubicBezTo>
                    <a:pt x="2689" y="5030"/>
                    <a:pt x="2990" y="5308"/>
                    <a:pt x="3384" y="5308"/>
                  </a:cubicBezTo>
                  <a:cubicBezTo>
                    <a:pt x="3755" y="5308"/>
                    <a:pt x="4056" y="5030"/>
                    <a:pt x="4056" y="4636"/>
                  </a:cubicBezTo>
                  <a:lnTo>
                    <a:pt x="4056" y="673"/>
                  </a:lnTo>
                  <a:cubicBezTo>
                    <a:pt x="4056" y="302"/>
                    <a:pt x="3755" y="1"/>
                    <a:pt x="3384" y="1"/>
                  </a:cubicBezTo>
                  <a:cubicBezTo>
                    <a:pt x="2990" y="1"/>
                    <a:pt x="2689" y="302"/>
                    <a:pt x="2689" y="673"/>
                  </a:cubicBezTo>
                  <a:lnTo>
                    <a:pt x="2689" y="1947"/>
                  </a:lnTo>
                  <a:lnTo>
                    <a:pt x="1344" y="1947"/>
                  </a:lnTo>
                  <a:lnTo>
                    <a:pt x="1344" y="673"/>
                  </a:lnTo>
                  <a:cubicBezTo>
                    <a:pt x="1344" y="302"/>
                    <a:pt x="1066" y="1"/>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0"/>
            <p:cNvSpPr/>
            <p:nvPr/>
          </p:nvSpPr>
          <p:spPr>
            <a:xfrm>
              <a:off x="3975533" y="2387353"/>
              <a:ext cx="384992" cy="366866"/>
            </a:xfrm>
            <a:custGeom>
              <a:avLst/>
              <a:gdLst/>
              <a:ahLst/>
              <a:cxnLst/>
              <a:rect l="l" t="t" r="r" b="b"/>
              <a:pathLst>
                <a:path w="14300" h="13628" extrusionOk="0">
                  <a:moveTo>
                    <a:pt x="6559" y="7069"/>
                  </a:moveTo>
                  <a:cubicBezTo>
                    <a:pt x="6767" y="7069"/>
                    <a:pt x="6953" y="7161"/>
                    <a:pt x="6953" y="7440"/>
                  </a:cubicBezTo>
                  <a:lnTo>
                    <a:pt x="6953" y="12863"/>
                  </a:lnTo>
                  <a:cubicBezTo>
                    <a:pt x="6953" y="13048"/>
                    <a:pt x="6767" y="13233"/>
                    <a:pt x="6559" y="13233"/>
                  </a:cubicBezTo>
                  <a:lnTo>
                    <a:pt x="858" y="13233"/>
                  </a:lnTo>
                  <a:cubicBezTo>
                    <a:pt x="672" y="13233"/>
                    <a:pt x="487" y="13048"/>
                    <a:pt x="487" y="12863"/>
                  </a:cubicBezTo>
                  <a:lnTo>
                    <a:pt x="487" y="7440"/>
                  </a:lnTo>
                  <a:cubicBezTo>
                    <a:pt x="487" y="7161"/>
                    <a:pt x="672" y="7069"/>
                    <a:pt x="858" y="7069"/>
                  </a:cubicBezTo>
                  <a:close/>
                  <a:moveTo>
                    <a:pt x="13419" y="7069"/>
                  </a:moveTo>
                  <a:cubicBezTo>
                    <a:pt x="13720" y="7069"/>
                    <a:pt x="13813" y="7161"/>
                    <a:pt x="13813" y="7440"/>
                  </a:cubicBezTo>
                  <a:lnTo>
                    <a:pt x="13813" y="12863"/>
                  </a:lnTo>
                  <a:cubicBezTo>
                    <a:pt x="13813" y="13048"/>
                    <a:pt x="13720" y="13233"/>
                    <a:pt x="13419" y="13233"/>
                  </a:cubicBezTo>
                  <a:lnTo>
                    <a:pt x="7718" y="13233"/>
                  </a:lnTo>
                  <a:cubicBezTo>
                    <a:pt x="7532" y="13233"/>
                    <a:pt x="7347" y="13048"/>
                    <a:pt x="7347" y="12863"/>
                  </a:cubicBezTo>
                  <a:lnTo>
                    <a:pt x="7347" y="7440"/>
                  </a:lnTo>
                  <a:cubicBezTo>
                    <a:pt x="7347" y="7161"/>
                    <a:pt x="7532" y="7069"/>
                    <a:pt x="7718" y="7069"/>
                  </a:cubicBezTo>
                  <a:close/>
                  <a:moveTo>
                    <a:pt x="858" y="0"/>
                  </a:moveTo>
                  <a:cubicBezTo>
                    <a:pt x="394" y="0"/>
                    <a:pt x="0" y="394"/>
                    <a:pt x="0" y="788"/>
                  </a:cubicBezTo>
                  <a:lnTo>
                    <a:pt x="0" y="6188"/>
                  </a:lnTo>
                  <a:cubicBezTo>
                    <a:pt x="0" y="6489"/>
                    <a:pt x="93" y="6675"/>
                    <a:pt x="278" y="6767"/>
                  </a:cubicBezTo>
                  <a:cubicBezTo>
                    <a:pt x="93" y="6953"/>
                    <a:pt x="0" y="7161"/>
                    <a:pt x="0" y="7440"/>
                  </a:cubicBezTo>
                  <a:lnTo>
                    <a:pt x="0" y="12863"/>
                  </a:lnTo>
                  <a:cubicBezTo>
                    <a:pt x="0" y="13233"/>
                    <a:pt x="394" y="13627"/>
                    <a:pt x="858" y="13627"/>
                  </a:cubicBezTo>
                  <a:lnTo>
                    <a:pt x="6559" y="13627"/>
                  </a:lnTo>
                  <a:cubicBezTo>
                    <a:pt x="6767" y="13627"/>
                    <a:pt x="7046" y="13535"/>
                    <a:pt x="7138" y="13326"/>
                  </a:cubicBezTo>
                  <a:cubicBezTo>
                    <a:pt x="7347" y="13535"/>
                    <a:pt x="7532" y="13627"/>
                    <a:pt x="7718" y="13627"/>
                  </a:cubicBezTo>
                  <a:lnTo>
                    <a:pt x="13419" y="13627"/>
                  </a:lnTo>
                  <a:cubicBezTo>
                    <a:pt x="13905" y="13627"/>
                    <a:pt x="14299" y="13233"/>
                    <a:pt x="14299" y="12863"/>
                  </a:cubicBezTo>
                  <a:lnTo>
                    <a:pt x="14299" y="7440"/>
                  </a:lnTo>
                  <a:cubicBezTo>
                    <a:pt x="14299" y="6953"/>
                    <a:pt x="13905" y="6582"/>
                    <a:pt x="13419" y="6582"/>
                  </a:cubicBezTo>
                  <a:lnTo>
                    <a:pt x="7718" y="6582"/>
                  </a:lnTo>
                  <a:cubicBezTo>
                    <a:pt x="7532" y="6582"/>
                    <a:pt x="7347" y="6675"/>
                    <a:pt x="7138" y="6860"/>
                  </a:cubicBezTo>
                  <a:lnTo>
                    <a:pt x="7046" y="6767"/>
                  </a:lnTo>
                  <a:cubicBezTo>
                    <a:pt x="7231" y="6675"/>
                    <a:pt x="7347" y="6489"/>
                    <a:pt x="7347" y="6188"/>
                  </a:cubicBezTo>
                  <a:lnTo>
                    <a:pt x="7347" y="788"/>
                  </a:lnTo>
                  <a:cubicBezTo>
                    <a:pt x="7347" y="394"/>
                    <a:pt x="7046" y="0"/>
                    <a:pt x="6559" y="0"/>
                  </a:cubicBezTo>
                  <a:lnTo>
                    <a:pt x="5493" y="0"/>
                  </a:lnTo>
                  <a:cubicBezTo>
                    <a:pt x="5400" y="0"/>
                    <a:pt x="5307" y="116"/>
                    <a:pt x="5307" y="209"/>
                  </a:cubicBezTo>
                  <a:cubicBezTo>
                    <a:pt x="5307" y="302"/>
                    <a:pt x="5400" y="394"/>
                    <a:pt x="5493" y="394"/>
                  </a:cubicBezTo>
                  <a:lnTo>
                    <a:pt x="6559" y="394"/>
                  </a:lnTo>
                  <a:cubicBezTo>
                    <a:pt x="6767" y="394"/>
                    <a:pt x="6953" y="580"/>
                    <a:pt x="6953" y="788"/>
                  </a:cubicBezTo>
                  <a:lnTo>
                    <a:pt x="6953" y="6188"/>
                  </a:lnTo>
                  <a:cubicBezTo>
                    <a:pt x="6953" y="6374"/>
                    <a:pt x="6767" y="6582"/>
                    <a:pt x="6559" y="6582"/>
                  </a:cubicBezTo>
                  <a:lnTo>
                    <a:pt x="858" y="6582"/>
                  </a:lnTo>
                  <a:cubicBezTo>
                    <a:pt x="672" y="6582"/>
                    <a:pt x="487" y="6374"/>
                    <a:pt x="487" y="6188"/>
                  </a:cubicBezTo>
                  <a:lnTo>
                    <a:pt x="487" y="788"/>
                  </a:lnTo>
                  <a:cubicBezTo>
                    <a:pt x="487" y="580"/>
                    <a:pt x="672" y="394"/>
                    <a:pt x="858" y="394"/>
                  </a:cubicBezTo>
                  <a:lnTo>
                    <a:pt x="4543" y="394"/>
                  </a:lnTo>
                  <a:cubicBezTo>
                    <a:pt x="4728" y="394"/>
                    <a:pt x="4821" y="302"/>
                    <a:pt x="4821" y="209"/>
                  </a:cubicBezTo>
                  <a:cubicBezTo>
                    <a:pt x="4821" y="116"/>
                    <a:pt x="4728" y="0"/>
                    <a:pt x="4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0"/>
            <p:cNvSpPr/>
            <p:nvPr/>
          </p:nvSpPr>
          <p:spPr>
            <a:xfrm>
              <a:off x="4035432" y="2411071"/>
              <a:ext cx="77994" cy="140388"/>
            </a:xfrm>
            <a:custGeom>
              <a:avLst/>
              <a:gdLst/>
              <a:ahLst/>
              <a:cxnLst/>
              <a:rect l="l" t="t" r="r" b="b"/>
              <a:pathLst>
                <a:path w="2897" h="5215" extrusionOk="0">
                  <a:moveTo>
                    <a:pt x="2318" y="394"/>
                  </a:moveTo>
                  <a:cubicBezTo>
                    <a:pt x="2410" y="394"/>
                    <a:pt x="2503" y="579"/>
                    <a:pt x="2503" y="672"/>
                  </a:cubicBezTo>
                  <a:cubicBezTo>
                    <a:pt x="2503" y="765"/>
                    <a:pt x="2410" y="973"/>
                    <a:pt x="2318" y="973"/>
                  </a:cubicBezTo>
                  <a:lnTo>
                    <a:pt x="1159" y="973"/>
                  </a:lnTo>
                  <a:cubicBezTo>
                    <a:pt x="1066" y="973"/>
                    <a:pt x="950" y="1066"/>
                    <a:pt x="950" y="1159"/>
                  </a:cubicBezTo>
                  <a:lnTo>
                    <a:pt x="950" y="2132"/>
                  </a:lnTo>
                  <a:cubicBezTo>
                    <a:pt x="950" y="2225"/>
                    <a:pt x="1066" y="2318"/>
                    <a:pt x="1159" y="2318"/>
                  </a:cubicBezTo>
                  <a:lnTo>
                    <a:pt x="2109" y="2318"/>
                  </a:lnTo>
                  <a:cubicBezTo>
                    <a:pt x="2318" y="2318"/>
                    <a:pt x="2410" y="2410"/>
                    <a:pt x="2410" y="2596"/>
                  </a:cubicBezTo>
                  <a:cubicBezTo>
                    <a:pt x="2410" y="2711"/>
                    <a:pt x="2318" y="2804"/>
                    <a:pt x="2109" y="2804"/>
                  </a:cubicBezTo>
                  <a:lnTo>
                    <a:pt x="1159" y="2804"/>
                  </a:lnTo>
                  <a:cubicBezTo>
                    <a:pt x="1066" y="2804"/>
                    <a:pt x="950" y="2897"/>
                    <a:pt x="950" y="3082"/>
                  </a:cubicBezTo>
                  <a:lnTo>
                    <a:pt x="950" y="4542"/>
                  </a:lnTo>
                  <a:cubicBezTo>
                    <a:pt x="950" y="4728"/>
                    <a:pt x="858" y="4820"/>
                    <a:pt x="672" y="4820"/>
                  </a:cubicBezTo>
                  <a:cubicBezTo>
                    <a:pt x="579" y="4820"/>
                    <a:pt x="487" y="4728"/>
                    <a:pt x="487" y="4542"/>
                  </a:cubicBezTo>
                  <a:lnTo>
                    <a:pt x="487" y="672"/>
                  </a:lnTo>
                  <a:cubicBezTo>
                    <a:pt x="487" y="579"/>
                    <a:pt x="579" y="394"/>
                    <a:pt x="672" y="394"/>
                  </a:cubicBezTo>
                  <a:close/>
                  <a:moveTo>
                    <a:pt x="672" y="0"/>
                  </a:moveTo>
                  <a:cubicBezTo>
                    <a:pt x="278" y="0"/>
                    <a:pt x="0" y="278"/>
                    <a:pt x="0" y="672"/>
                  </a:cubicBezTo>
                  <a:lnTo>
                    <a:pt x="0" y="4542"/>
                  </a:lnTo>
                  <a:cubicBezTo>
                    <a:pt x="0" y="4913"/>
                    <a:pt x="278" y="5214"/>
                    <a:pt x="672" y="5214"/>
                  </a:cubicBezTo>
                  <a:cubicBezTo>
                    <a:pt x="1066" y="5214"/>
                    <a:pt x="1344" y="4913"/>
                    <a:pt x="1344" y="4542"/>
                  </a:cubicBezTo>
                  <a:lnTo>
                    <a:pt x="1344" y="3291"/>
                  </a:lnTo>
                  <a:lnTo>
                    <a:pt x="2109" y="3291"/>
                  </a:lnTo>
                  <a:cubicBezTo>
                    <a:pt x="2503" y="3291"/>
                    <a:pt x="2804" y="2990"/>
                    <a:pt x="2804" y="2596"/>
                  </a:cubicBezTo>
                  <a:cubicBezTo>
                    <a:pt x="2804" y="2225"/>
                    <a:pt x="2503" y="1924"/>
                    <a:pt x="2109" y="1924"/>
                  </a:cubicBezTo>
                  <a:lnTo>
                    <a:pt x="1344" y="1924"/>
                  </a:lnTo>
                  <a:lnTo>
                    <a:pt x="1344" y="1344"/>
                  </a:lnTo>
                  <a:lnTo>
                    <a:pt x="2318" y="1344"/>
                  </a:lnTo>
                  <a:cubicBezTo>
                    <a:pt x="2596" y="1344"/>
                    <a:pt x="2897" y="1066"/>
                    <a:pt x="2897" y="672"/>
                  </a:cubicBezTo>
                  <a:cubicBezTo>
                    <a:pt x="2897" y="278"/>
                    <a:pt x="2596"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0"/>
            <p:cNvSpPr/>
            <p:nvPr/>
          </p:nvSpPr>
          <p:spPr>
            <a:xfrm>
              <a:off x="4006734" y="2587620"/>
              <a:ext cx="135420" cy="142891"/>
            </a:xfrm>
            <a:custGeom>
              <a:avLst/>
              <a:gdLst/>
              <a:ahLst/>
              <a:cxnLst/>
              <a:rect l="l" t="t" r="r" b="b"/>
              <a:pathLst>
                <a:path w="5030" h="5308" extrusionOk="0">
                  <a:moveTo>
                    <a:pt x="2712" y="487"/>
                  </a:moveTo>
                  <a:cubicBezTo>
                    <a:pt x="3082" y="487"/>
                    <a:pt x="3569" y="580"/>
                    <a:pt x="3963" y="881"/>
                  </a:cubicBezTo>
                  <a:cubicBezTo>
                    <a:pt x="4056" y="881"/>
                    <a:pt x="4056" y="1067"/>
                    <a:pt x="3963" y="1159"/>
                  </a:cubicBezTo>
                  <a:cubicBezTo>
                    <a:pt x="3963" y="1252"/>
                    <a:pt x="3870" y="1252"/>
                    <a:pt x="3870" y="1252"/>
                  </a:cubicBezTo>
                  <a:lnTo>
                    <a:pt x="3662" y="1252"/>
                  </a:lnTo>
                  <a:cubicBezTo>
                    <a:pt x="3384" y="1067"/>
                    <a:pt x="2990" y="974"/>
                    <a:pt x="2712" y="974"/>
                  </a:cubicBezTo>
                  <a:cubicBezTo>
                    <a:pt x="1738" y="974"/>
                    <a:pt x="973" y="1739"/>
                    <a:pt x="973" y="2712"/>
                  </a:cubicBezTo>
                  <a:cubicBezTo>
                    <a:pt x="973" y="3570"/>
                    <a:pt x="1738" y="4357"/>
                    <a:pt x="2712" y="4357"/>
                  </a:cubicBezTo>
                  <a:cubicBezTo>
                    <a:pt x="3384" y="4357"/>
                    <a:pt x="3870" y="3963"/>
                    <a:pt x="4056" y="3199"/>
                  </a:cubicBezTo>
                  <a:cubicBezTo>
                    <a:pt x="4148" y="2990"/>
                    <a:pt x="4056" y="2897"/>
                    <a:pt x="3870" y="2897"/>
                  </a:cubicBezTo>
                  <a:lnTo>
                    <a:pt x="3175" y="2897"/>
                  </a:lnTo>
                  <a:cubicBezTo>
                    <a:pt x="3082" y="2897"/>
                    <a:pt x="2990" y="2805"/>
                    <a:pt x="2990" y="2712"/>
                  </a:cubicBezTo>
                  <a:cubicBezTo>
                    <a:pt x="2990" y="2527"/>
                    <a:pt x="3082" y="2411"/>
                    <a:pt x="3175" y="2411"/>
                  </a:cubicBezTo>
                  <a:lnTo>
                    <a:pt x="4334" y="2411"/>
                  </a:lnTo>
                  <a:cubicBezTo>
                    <a:pt x="4542" y="2411"/>
                    <a:pt x="4635" y="2527"/>
                    <a:pt x="4635" y="2712"/>
                  </a:cubicBezTo>
                  <a:cubicBezTo>
                    <a:pt x="4635" y="3291"/>
                    <a:pt x="4450" y="3871"/>
                    <a:pt x="4056" y="4265"/>
                  </a:cubicBezTo>
                  <a:cubicBezTo>
                    <a:pt x="3754" y="4636"/>
                    <a:pt x="3291" y="4937"/>
                    <a:pt x="2712" y="4937"/>
                  </a:cubicBezTo>
                  <a:cubicBezTo>
                    <a:pt x="1437" y="4937"/>
                    <a:pt x="487" y="3871"/>
                    <a:pt x="487" y="2712"/>
                  </a:cubicBezTo>
                  <a:cubicBezTo>
                    <a:pt x="487" y="1461"/>
                    <a:pt x="1437" y="487"/>
                    <a:pt x="2712" y="487"/>
                  </a:cubicBezTo>
                  <a:close/>
                  <a:moveTo>
                    <a:pt x="2712" y="1"/>
                  </a:moveTo>
                  <a:cubicBezTo>
                    <a:pt x="1251" y="1"/>
                    <a:pt x="0" y="1252"/>
                    <a:pt x="0" y="2712"/>
                  </a:cubicBezTo>
                  <a:cubicBezTo>
                    <a:pt x="0" y="4149"/>
                    <a:pt x="1251" y="5308"/>
                    <a:pt x="2712" y="5308"/>
                  </a:cubicBezTo>
                  <a:cubicBezTo>
                    <a:pt x="3384" y="5308"/>
                    <a:pt x="3963" y="5030"/>
                    <a:pt x="4334" y="4543"/>
                  </a:cubicBezTo>
                  <a:cubicBezTo>
                    <a:pt x="4820" y="4056"/>
                    <a:pt x="5029" y="3384"/>
                    <a:pt x="5029" y="2712"/>
                  </a:cubicBezTo>
                  <a:cubicBezTo>
                    <a:pt x="5029" y="2318"/>
                    <a:pt x="4728" y="2040"/>
                    <a:pt x="4334" y="2040"/>
                  </a:cubicBezTo>
                  <a:lnTo>
                    <a:pt x="3175" y="2040"/>
                  </a:lnTo>
                  <a:cubicBezTo>
                    <a:pt x="2804" y="2040"/>
                    <a:pt x="2503" y="2318"/>
                    <a:pt x="2503" y="2712"/>
                  </a:cubicBezTo>
                  <a:cubicBezTo>
                    <a:pt x="2503" y="2990"/>
                    <a:pt x="2804" y="3291"/>
                    <a:pt x="3175" y="3291"/>
                  </a:cubicBezTo>
                  <a:lnTo>
                    <a:pt x="3569" y="3291"/>
                  </a:lnTo>
                  <a:cubicBezTo>
                    <a:pt x="3384" y="3871"/>
                    <a:pt x="2897" y="3963"/>
                    <a:pt x="2712" y="3963"/>
                  </a:cubicBezTo>
                  <a:cubicBezTo>
                    <a:pt x="1924" y="3963"/>
                    <a:pt x="1344" y="3384"/>
                    <a:pt x="1344" y="2712"/>
                  </a:cubicBezTo>
                  <a:cubicBezTo>
                    <a:pt x="1344" y="1947"/>
                    <a:pt x="1924" y="1368"/>
                    <a:pt x="2712" y="1368"/>
                  </a:cubicBezTo>
                  <a:cubicBezTo>
                    <a:pt x="2897" y="1368"/>
                    <a:pt x="3175" y="1461"/>
                    <a:pt x="3384" y="1553"/>
                  </a:cubicBezTo>
                  <a:cubicBezTo>
                    <a:pt x="3515" y="1619"/>
                    <a:pt x="3646" y="1684"/>
                    <a:pt x="3752" y="1684"/>
                  </a:cubicBezTo>
                  <a:cubicBezTo>
                    <a:pt x="3796" y="1684"/>
                    <a:pt x="3836" y="1673"/>
                    <a:pt x="3870" y="1646"/>
                  </a:cubicBezTo>
                  <a:cubicBezTo>
                    <a:pt x="4056" y="1646"/>
                    <a:pt x="4241" y="1553"/>
                    <a:pt x="4334" y="1461"/>
                  </a:cubicBezTo>
                  <a:cubicBezTo>
                    <a:pt x="4542" y="1067"/>
                    <a:pt x="4450" y="673"/>
                    <a:pt x="4148" y="487"/>
                  </a:cubicBezTo>
                  <a:cubicBezTo>
                    <a:pt x="3662" y="209"/>
                    <a:pt x="3175" y="1"/>
                    <a:pt x="2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1" name="Google Shape;2891;p50"/>
          <p:cNvGrpSpPr/>
          <p:nvPr/>
        </p:nvGrpSpPr>
        <p:grpSpPr>
          <a:xfrm>
            <a:off x="2669830" y="1819125"/>
            <a:ext cx="285782" cy="381833"/>
            <a:chOff x="2384567" y="2951971"/>
            <a:chExt cx="285782" cy="381833"/>
          </a:xfrm>
        </p:grpSpPr>
        <p:sp>
          <p:nvSpPr>
            <p:cNvPr id="2892" name="Google Shape;2892;p50"/>
            <p:cNvSpPr/>
            <p:nvPr/>
          </p:nvSpPr>
          <p:spPr>
            <a:xfrm>
              <a:off x="2389548" y="2956979"/>
              <a:ext cx="275821" cy="371846"/>
            </a:xfrm>
            <a:custGeom>
              <a:avLst/>
              <a:gdLst/>
              <a:ahLst/>
              <a:cxnLst/>
              <a:rect l="l" t="t" r="r" b="b"/>
              <a:pathLst>
                <a:path w="10245" h="13813" extrusionOk="0">
                  <a:moveTo>
                    <a:pt x="7048" y="1480"/>
                  </a:moveTo>
                  <a:cubicBezTo>
                    <a:pt x="7829" y="1480"/>
                    <a:pt x="8521" y="2083"/>
                    <a:pt x="8599" y="2897"/>
                  </a:cubicBezTo>
                  <a:cubicBezTo>
                    <a:pt x="8692" y="3476"/>
                    <a:pt x="8506" y="4056"/>
                    <a:pt x="8205" y="4543"/>
                  </a:cubicBezTo>
                  <a:cubicBezTo>
                    <a:pt x="7626" y="5493"/>
                    <a:pt x="6768" y="6188"/>
                    <a:pt x="5795" y="6767"/>
                  </a:cubicBezTo>
                  <a:cubicBezTo>
                    <a:pt x="5702" y="6860"/>
                    <a:pt x="5424" y="7045"/>
                    <a:pt x="5215" y="7138"/>
                  </a:cubicBezTo>
                  <a:cubicBezTo>
                    <a:pt x="5215" y="7184"/>
                    <a:pt x="5192" y="7208"/>
                    <a:pt x="5157" y="7208"/>
                  </a:cubicBezTo>
                  <a:cubicBezTo>
                    <a:pt x="5123" y="7208"/>
                    <a:pt x="5076" y="7184"/>
                    <a:pt x="5030" y="7138"/>
                  </a:cubicBezTo>
                  <a:cubicBezTo>
                    <a:pt x="4845" y="7045"/>
                    <a:pt x="4636" y="6860"/>
                    <a:pt x="4451" y="6767"/>
                  </a:cubicBezTo>
                  <a:cubicBezTo>
                    <a:pt x="3570" y="6188"/>
                    <a:pt x="2620" y="5493"/>
                    <a:pt x="2040" y="4543"/>
                  </a:cubicBezTo>
                  <a:cubicBezTo>
                    <a:pt x="1739" y="4056"/>
                    <a:pt x="1554" y="3476"/>
                    <a:pt x="1646" y="2897"/>
                  </a:cubicBezTo>
                  <a:cubicBezTo>
                    <a:pt x="1724" y="2083"/>
                    <a:pt x="2482" y="1480"/>
                    <a:pt x="3297" y="1480"/>
                  </a:cubicBezTo>
                  <a:cubicBezTo>
                    <a:pt x="3457" y="1480"/>
                    <a:pt x="3619" y="1504"/>
                    <a:pt x="3778" y="1553"/>
                  </a:cubicBezTo>
                  <a:cubicBezTo>
                    <a:pt x="4265" y="1738"/>
                    <a:pt x="4636" y="2132"/>
                    <a:pt x="4937" y="2503"/>
                  </a:cubicBezTo>
                  <a:cubicBezTo>
                    <a:pt x="4984" y="2549"/>
                    <a:pt x="5053" y="2573"/>
                    <a:pt x="5123" y="2573"/>
                  </a:cubicBezTo>
                  <a:cubicBezTo>
                    <a:pt x="5192" y="2573"/>
                    <a:pt x="5262" y="2549"/>
                    <a:pt x="5308" y="2503"/>
                  </a:cubicBezTo>
                  <a:cubicBezTo>
                    <a:pt x="5609" y="2132"/>
                    <a:pt x="6096" y="1738"/>
                    <a:pt x="6583" y="1553"/>
                  </a:cubicBezTo>
                  <a:cubicBezTo>
                    <a:pt x="6739" y="1504"/>
                    <a:pt x="6895" y="1480"/>
                    <a:pt x="7048" y="1480"/>
                  </a:cubicBezTo>
                  <a:close/>
                  <a:moveTo>
                    <a:pt x="2898" y="0"/>
                  </a:moveTo>
                  <a:cubicBezTo>
                    <a:pt x="2226" y="0"/>
                    <a:pt x="1461" y="278"/>
                    <a:pt x="974" y="765"/>
                  </a:cubicBezTo>
                  <a:cubicBezTo>
                    <a:pt x="580" y="1159"/>
                    <a:pt x="302" y="1646"/>
                    <a:pt x="210" y="2225"/>
                  </a:cubicBezTo>
                  <a:cubicBezTo>
                    <a:pt x="1" y="3082"/>
                    <a:pt x="302" y="4056"/>
                    <a:pt x="673" y="4821"/>
                  </a:cubicBezTo>
                  <a:cubicBezTo>
                    <a:pt x="974" y="5493"/>
                    <a:pt x="1461" y="6188"/>
                    <a:pt x="2040" y="6651"/>
                  </a:cubicBezTo>
                  <a:cubicBezTo>
                    <a:pt x="2620" y="7045"/>
                    <a:pt x="3570" y="7926"/>
                    <a:pt x="4358" y="8390"/>
                  </a:cubicBezTo>
                  <a:lnTo>
                    <a:pt x="4358" y="10128"/>
                  </a:lnTo>
                  <a:lnTo>
                    <a:pt x="3292" y="10128"/>
                  </a:lnTo>
                  <a:cubicBezTo>
                    <a:pt x="3199" y="10128"/>
                    <a:pt x="3106" y="10244"/>
                    <a:pt x="3106" y="10336"/>
                  </a:cubicBezTo>
                  <a:lnTo>
                    <a:pt x="3106" y="11402"/>
                  </a:lnTo>
                  <a:cubicBezTo>
                    <a:pt x="3106" y="11588"/>
                    <a:pt x="3199" y="11680"/>
                    <a:pt x="3292" y="11680"/>
                  </a:cubicBezTo>
                  <a:lnTo>
                    <a:pt x="4358" y="11680"/>
                  </a:lnTo>
                  <a:lnTo>
                    <a:pt x="4358" y="13604"/>
                  </a:lnTo>
                  <a:cubicBezTo>
                    <a:pt x="4358" y="13720"/>
                    <a:pt x="4451" y="13813"/>
                    <a:pt x="4636" y="13813"/>
                  </a:cubicBezTo>
                  <a:lnTo>
                    <a:pt x="5702" y="13813"/>
                  </a:lnTo>
                  <a:cubicBezTo>
                    <a:pt x="5795" y="13813"/>
                    <a:pt x="5887" y="13720"/>
                    <a:pt x="5887" y="13604"/>
                  </a:cubicBezTo>
                  <a:lnTo>
                    <a:pt x="5887" y="11680"/>
                  </a:lnTo>
                  <a:lnTo>
                    <a:pt x="6953" y="11680"/>
                  </a:lnTo>
                  <a:cubicBezTo>
                    <a:pt x="7046" y="11680"/>
                    <a:pt x="7162" y="11588"/>
                    <a:pt x="7162" y="11402"/>
                  </a:cubicBezTo>
                  <a:lnTo>
                    <a:pt x="7162" y="10336"/>
                  </a:lnTo>
                  <a:cubicBezTo>
                    <a:pt x="7162" y="10244"/>
                    <a:pt x="7046" y="10128"/>
                    <a:pt x="6953" y="10128"/>
                  </a:cubicBezTo>
                  <a:lnTo>
                    <a:pt x="5887" y="10128"/>
                  </a:lnTo>
                  <a:lnTo>
                    <a:pt x="5887" y="8390"/>
                  </a:lnTo>
                  <a:cubicBezTo>
                    <a:pt x="6675" y="7926"/>
                    <a:pt x="7741" y="7045"/>
                    <a:pt x="8205" y="6651"/>
                  </a:cubicBezTo>
                  <a:cubicBezTo>
                    <a:pt x="8784" y="6188"/>
                    <a:pt x="9271" y="5493"/>
                    <a:pt x="9572" y="4821"/>
                  </a:cubicBezTo>
                  <a:cubicBezTo>
                    <a:pt x="10059" y="4056"/>
                    <a:pt x="10244" y="3082"/>
                    <a:pt x="10059" y="2225"/>
                  </a:cubicBezTo>
                  <a:cubicBezTo>
                    <a:pt x="9943" y="1646"/>
                    <a:pt x="9665" y="1159"/>
                    <a:pt x="9271" y="765"/>
                  </a:cubicBezTo>
                  <a:cubicBezTo>
                    <a:pt x="8784" y="278"/>
                    <a:pt x="8112" y="0"/>
                    <a:pt x="7347" y="0"/>
                  </a:cubicBezTo>
                  <a:cubicBezTo>
                    <a:pt x="6467" y="0"/>
                    <a:pt x="5702" y="487"/>
                    <a:pt x="5215" y="1066"/>
                  </a:cubicBezTo>
                  <a:cubicBezTo>
                    <a:pt x="5169" y="1113"/>
                    <a:pt x="5146" y="1136"/>
                    <a:pt x="5123" y="1136"/>
                  </a:cubicBezTo>
                  <a:cubicBezTo>
                    <a:pt x="5099" y="1136"/>
                    <a:pt x="5076" y="1113"/>
                    <a:pt x="5030" y="1066"/>
                  </a:cubicBezTo>
                  <a:cubicBezTo>
                    <a:pt x="4543" y="487"/>
                    <a:pt x="3778" y="0"/>
                    <a:pt x="28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0"/>
            <p:cNvSpPr/>
            <p:nvPr/>
          </p:nvSpPr>
          <p:spPr>
            <a:xfrm>
              <a:off x="2522458" y="2956979"/>
              <a:ext cx="142905" cy="371846"/>
            </a:xfrm>
            <a:custGeom>
              <a:avLst/>
              <a:gdLst/>
              <a:ahLst/>
              <a:cxnLst/>
              <a:rect l="l" t="t" r="r" b="b"/>
              <a:pathLst>
                <a:path w="5308" h="13813" extrusionOk="0">
                  <a:moveTo>
                    <a:pt x="2109" y="0"/>
                  </a:moveTo>
                  <a:cubicBezTo>
                    <a:pt x="2689" y="93"/>
                    <a:pt x="3175" y="394"/>
                    <a:pt x="3569" y="765"/>
                  </a:cubicBezTo>
                  <a:cubicBezTo>
                    <a:pt x="3963" y="1159"/>
                    <a:pt x="4241" y="1646"/>
                    <a:pt x="4334" y="2225"/>
                  </a:cubicBezTo>
                  <a:cubicBezTo>
                    <a:pt x="4543" y="3082"/>
                    <a:pt x="4334" y="4056"/>
                    <a:pt x="3963" y="4821"/>
                  </a:cubicBezTo>
                  <a:cubicBezTo>
                    <a:pt x="3569" y="5493"/>
                    <a:pt x="3083" y="6188"/>
                    <a:pt x="2503" y="6651"/>
                  </a:cubicBezTo>
                  <a:cubicBezTo>
                    <a:pt x="2016" y="7045"/>
                    <a:pt x="1066" y="7625"/>
                    <a:pt x="371" y="8111"/>
                  </a:cubicBezTo>
                  <a:cubicBezTo>
                    <a:pt x="278" y="8204"/>
                    <a:pt x="278" y="8297"/>
                    <a:pt x="278" y="8390"/>
                  </a:cubicBezTo>
                  <a:lnTo>
                    <a:pt x="278" y="9757"/>
                  </a:lnTo>
                  <a:cubicBezTo>
                    <a:pt x="278" y="9942"/>
                    <a:pt x="371" y="10128"/>
                    <a:pt x="580" y="10128"/>
                  </a:cubicBezTo>
                  <a:lnTo>
                    <a:pt x="950" y="10128"/>
                  </a:lnTo>
                  <a:lnTo>
                    <a:pt x="950" y="8390"/>
                  </a:lnTo>
                  <a:cubicBezTo>
                    <a:pt x="1738" y="7926"/>
                    <a:pt x="2804" y="7045"/>
                    <a:pt x="3268" y="6651"/>
                  </a:cubicBezTo>
                  <a:cubicBezTo>
                    <a:pt x="3847" y="6188"/>
                    <a:pt x="4334" y="5493"/>
                    <a:pt x="4635" y="4821"/>
                  </a:cubicBezTo>
                  <a:cubicBezTo>
                    <a:pt x="5122" y="4056"/>
                    <a:pt x="5307" y="3082"/>
                    <a:pt x="5122" y="2225"/>
                  </a:cubicBezTo>
                  <a:cubicBezTo>
                    <a:pt x="5006" y="1646"/>
                    <a:pt x="4728" y="1159"/>
                    <a:pt x="4334" y="765"/>
                  </a:cubicBezTo>
                  <a:cubicBezTo>
                    <a:pt x="3847" y="278"/>
                    <a:pt x="3175" y="0"/>
                    <a:pt x="2410" y="0"/>
                  </a:cubicBezTo>
                  <a:close/>
                  <a:moveTo>
                    <a:pt x="1252" y="10128"/>
                  </a:moveTo>
                  <a:cubicBezTo>
                    <a:pt x="1437" y="10128"/>
                    <a:pt x="1530" y="10244"/>
                    <a:pt x="1530" y="10336"/>
                  </a:cubicBezTo>
                  <a:lnTo>
                    <a:pt x="1530" y="11402"/>
                  </a:lnTo>
                  <a:cubicBezTo>
                    <a:pt x="1530" y="11588"/>
                    <a:pt x="1437" y="11680"/>
                    <a:pt x="1252" y="11680"/>
                  </a:cubicBezTo>
                  <a:lnTo>
                    <a:pt x="2016" y="11680"/>
                  </a:lnTo>
                  <a:cubicBezTo>
                    <a:pt x="2109" y="11680"/>
                    <a:pt x="2225" y="11588"/>
                    <a:pt x="2225" y="11402"/>
                  </a:cubicBezTo>
                  <a:lnTo>
                    <a:pt x="2225" y="10336"/>
                  </a:lnTo>
                  <a:cubicBezTo>
                    <a:pt x="2225" y="10244"/>
                    <a:pt x="2109" y="10128"/>
                    <a:pt x="2016" y="10128"/>
                  </a:cubicBezTo>
                  <a:close/>
                  <a:moveTo>
                    <a:pt x="580" y="11680"/>
                  </a:moveTo>
                  <a:cubicBezTo>
                    <a:pt x="371" y="11680"/>
                    <a:pt x="278" y="11866"/>
                    <a:pt x="278" y="11982"/>
                  </a:cubicBezTo>
                  <a:lnTo>
                    <a:pt x="278" y="13604"/>
                  </a:lnTo>
                  <a:cubicBezTo>
                    <a:pt x="278" y="13720"/>
                    <a:pt x="93" y="13813"/>
                    <a:pt x="0" y="13813"/>
                  </a:cubicBezTo>
                  <a:lnTo>
                    <a:pt x="765" y="13813"/>
                  </a:lnTo>
                  <a:cubicBezTo>
                    <a:pt x="858" y="13813"/>
                    <a:pt x="950" y="13720"/>
                    <a:pt x="950" y="13604"/>
                  </a:cubicBezTo>
                  <a:lnTo>
                    <a:pt x="950" y="116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0"/>
            <p:cNvSpPr/>
            <p:nvPr/>
          </p:nvSpPr>
          <p:spPr>
            <a:xfrm>
              <a:off x="2426376" y="2990576"/>
              <a:ext cx="202807" cy="166689"/>
            </a:xfrm>
            <a:custGeom>
              <a:avLst/>
              <a:gdLst/>
              <a:ahLst/>
              <a:cxnLst/>
              <a:rect l="l" t="t" r="r" b="b"/>
              <a:pathLst>
                <a:path w="7533" h="6192" extrusionOk="0">
                  <a:moveTo>
                    <a:pt x="1902" y="1"/>
                  </a:moveTo>
                  <a:cubicBezTo>
                    <a:pt x="1585" y="1"/>
                    <a:pt x="1268" y="109"/>
                    <a:pt x="950" y="305"/>
                  </a:cubicBezTo>
                  <a:cubicBezTo>
                    <a:pt x="464" y="583"/>
                    <a:pt x="186" y="1070"/>
                    <a:pt x="93" y="1649"/>
                  </a:cubicBezTo>
                  <a:cubicBezTo>
                    <a:pt x="0" y="2228"/>
                    <a:pt x="186" y="2901"/>
                    <a:pt x="464" y="3387"/>
                  </a:cubicBezTo>
                  <a:cubicBezTo>
                    <a:pt x="1043" y="4453"/>
                    <a:pt x="3083" y="5797"/>
                    <a:pt x="3083" y="5797"/>
                  </a:cubicBezTo>
                  <a:cubicBezTo>
                    <a:pt x="3268" y="5890"/>
                    <a:pt x="3361" y="5983"/>
                    <a:pt x="3569" y="6099"/>
                  </a:cubicBezTo>
                  <a:cubicBezTo>
                    <a:pt x="3569" y="6099"/>
                    <a:pt x="3662" y="6191"/>
                    <a:pt x="3755" y="6191"/>
                  </a:cubicBezTo>
                  <a:cubicBezTo>
                    <a:pt x="3847" y="6191"/>
                    <a:pt x="3940" y="6099"/>
                    <a:pt x="4056" y="6099"/>
                  </a:cubicBezTo>
                  <a:cubicBezTo>
                    <a:pt x="4149" y="5983"/>
                    <a:pt x="6072" y="4639"/>
                    <a:pt x="6652" y="3967"/>
                  </a:cubicBezTo>
                  <a:cubicBezTo>
                    <a:pt x="6744" y="3874"/>
                    <a:pt x="6744" y="3665"/>
                    <a:pt x="6652" y="3665"/>
                  </a:cubicBezTo>
                  <a:cubicBezTo>
                    <a:pt x="6605" y="3619"/>
                    <a:pt x="6559" y="3596"/>
                    <a:pt x="6513" y="3596"/>
                  </a:cubicBezTo>
                  <a:cubicBezTo>
                    <a:pt x="6466" y="3596"/>
                    <a:pt x="6420" y="3619"/>
                    <a:pt x="6373" y="3665"/>
                  </a:cubicBezTo>
                  <a:cubicBezTo>
                    <a:pt x="5794" y="4361"/>
                    <a:pt x="5006" y="4940"/>
                    <a:pt x="4334" y="5311"/>
                  </a:cubicBezTo>
                  <a:cubicBezTo>
                    <a:pt x="4241" y="5403"/>
                    <a:pt x="3940" y="5612"/>
                    <a:pt x="3755" y="5705"/>
                  </a:cubicBezTo>
                  <a:cubicBezTo>
                    <a:pt x="3662" y="5612"/>
                    <a:pt x="3477" y="5519"/>
                    <a:pt x="3361" y="5403"/>
                  </a:cubicBezTo>
                  <a:cubicBezTo>
                    <a:pt x="3268" y="5403"/>
                    <a:pt x="1437" y="4152"/>
                    <a:pt x="858" y="3202"/>
                  </a:cubicBezTo>
                  <a:cubicBezTo>
                    <a:pt x="580" y="2715"/>
                    <a:pt x="464" y="2228"/>
                    <a:pt x="464" y="1742"/>
                  </a:cubicBezTo>
                  <a:cubicBezTo>
                    <a:pt x="580" y="1255"/>
                    <a:pt x="765" y="884"/>
                    <a:pt x="1159" y="676"/>
                  </a:cubicBezTo>
                  <a:cubicBezTo>
                    <a:pt x="1394" y="499"/>
                    <a:pt x="1639" y="435"/>
                    <a:pt x="1886" y="435"/>
                  </a:cubicBezTo>
                  <a:cubicBezTo>
                    <a:pt x="2029" y="435"/>
                    <a:pt x="2174" y="456"/>
                    <a:pt x="2318" y="490"/>
                  </a:cubicBezTo>
                  <a:cubicBezTo>
                    <a:pt x="2689" y="676"/>
                    <a:pt x="3083" y="977"/>
                    <a:pt x="3361" y="1348"/>
                  </a:cubicBezTo>
                  <a:cubicBezTo>
                    <a:pt x="3477" y="1464"/>
                    <a:pt x="3662" y="1556"/>
                    <a:pt x="3755" y="1556"/>
                  </a:cubicBezTo>
                  <a:cubicBezTo>
                    <a:pt x="3940" y="1556"/>
                    <a:pt x="4056" y="1464"/>
                    <a:pt x="4149" y="1348"/>
                  </a:cubicBezTo>
                  <a:cubicBezTo>
                    <a:pt x="4427" y="977"/>
                    <a:pt x="4821" y="676"/>
                    <a:pt x="5215" y="490"/>
                  </a:cubicBezTo>
                  <a:cubicBezTo>
                    <a:pt x="5350" y="456"/>
                    <a:pt x="5489" y="435"/>
                    <a:pt x="5630" y="435"/>
                  </a:cubicBezTo>
                  <a:cubicBezTo>
                    <a:pt x="5874" y="435"/>
                    <a:pt x="6124" y="499"/>
                    <a:pt x="6373" y="676"/>
                  </a:cubicBezTo>
                  <a:cubicBezTo>
                    <a:pt x="6744" y="884"/>
                    <a:pt x="7046" y="1255"/>
                    <a:pt x="7046" y="1742"/>
                  </a:cubicBezTo>
                  <a:cubicBezTo>
                    <a:pt x="7138" y="2136"/>
                    <a:pt x="7046" y="2507"/>
                    <a:pt x="6837" y="2901"/>
                  </a:cubicBezTo>
                  <a:cubicBezTo>
                    <a:pt x="6837" y="2993"/>
                    <a:pt x="6837" y="3086"/>
                    <a:pt x="6953" y="3202"/>
                  </a:cubicBezTo>
                  <a:cubicBezTo>
                    <a:pt x="7046" y="3202"/>
                    <a:pt x="7231" y="3202"/>
                    <a:pt x="7231" y="3086"/>
                  </a:cubicBezTo>
                  <a:cubicBezTo>
                    <a:pt x="7416" y="2622"/>
                    <a:pt x="7532" y="2136"/>
                    <a:pt x="7416" y="1649"/>
                  </a:cubicBezTo>
                  <a:cubicBezTo>
                    <a:pt x="7416" y="1070"/>
                    <a:pt x="7046" y="583"/>
                    <a:pt x="6559" y="305"/>
                  </a:cubicBezTo>
                  <a:cubicBezTo>
                    <a:pt x="6302" y="109"/>
                    <a:pt x="5967" y="1"/>
                    <a:pt x="5630" y="1"/>
                  </a:cubicBezTo>
                  <a:cubicBezTo>
                    <a:pt x="5449" y="1"/>
                    <a:pt x="5268" y="32"/>
                    <a:pt x="5099" y="96"/>
                  </a:cubicBezTo>
                  <a:cubicBezTo>
                    <a:pt x="4635" y="305"/>
                    <a:pt x="4149" y="676"/>
                    <a:pt x="3755" y="1162"/>
                  </a:cubicBezTo>
                  <a:cubicBezTo>
                    <a:pt x="3361" y="676"/>
                    <a:pt x="2897" y="305"/>
                    <a:pt x="2410" y="96"/>
                  </a:cubicBezTo>
                  <a:cubicBezTo>
                    <a:pt x="2241" y="32"/>
                    <a:pt x="2071" y="1"/>
                    <a:pt x="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0"/>
            <p:cNvSpPr/>
            <p:nvPr/>
          </p:nvSpPr>
          <p:spPr>
            <a:xfrm>
              <a:off x="2384567" y="2951971"/>
              <a:ext cx="285782" cy="381833"/>
            </a:xfrm>
            <a:custGeom>
              <a:avLst/>
              <a:gdLst/>
              <a:ahLst/>
              <a:cxnLst/>
              <a:rect l="l" t="t" r="r" b="b"/>
              <a:pathLst>
                <a:path w="10615" h="14184" extrusionOk="0">
                  <a:moveTo>
                    <a:pt x="3083" y="1"/>
                  </a:moveTo>
                  <a:cubicBezTo>
                    <a:pt x="2318" y="1"/>
                    <a:pt x="1553" y="279"/>
                    <a:pt x="1067" y="858"/>
                  </a:cubicBezTo>
                  <a:cubicBezTo>
                    <a:pt x="580" y="1252"/>
                    <a:pt x="279" y="1739"/>
                    <a:pt x="186" y="2318"/>
                  </a:cubicBezTo>
                  <a:cubicBezTo>
                    <a:pt x="1" y="3477"/>
                    <a:pt x="279" y="4427"/>
                    <a:pt x="673" y="5099"/>
                  </a:cubicBezTo>
                  <a:cubicBezTo>
                    <a:pt x="974" y="5795"/>
                    <a:pt x="1437" y="6467"/>
                    <a:pt x="2133" y="6953"/>
                  </a:cubicBezTo>
                  <a:cubicBezTo>
                    <a:pt x="2596" y="7417"/>
                    <a:pt x="3570" y="8112"/>
                    <a:pt x="4334" y="8691"/>
                  </a:cubicBezTo>
                  <a:lnTo>
                    <a:pt x="4334" y="8970"/>
                  </a:lnTo>
                  <a:cubicBezTo>
                    <a:pt x="4334" y="9062"/>
                    <a:pt x="4450" y="9155"/>
                    <a:pt x="4543" y="9155"/>
                  </a:cubicBezTo>
                  <a:cubicBezTo>
                    <a:pt x="4636" y="9155"/>
                    <a:pt x="4728" y="9062"/>
                    <a:pt x="4728" y="8970"/>
                  </a:cubicBezTo>
                  <a:lnTo>
                    <a:pt x="4728" y="8576"/>
                  </a:lnTo>
                  <a:cubicBezTo>
                    <a:pt x="4728" y="8576"/>
                    <a:pt x="4728" y="8483"/>
                    <a:pt x="4636" y="8483"/>
                  </a:cubicBezTo>
                  <a:cubicBezTo>
                    <a:pt x="3871" y="7904"/>
                    <a:pt x="2897" y="7139"/>
                    <a:pt x="2411" y="6652"/>
                  </a:cubicBezTo>
                  <a:cubicBezTo>
                    <a:pt x="1831" y="6165"/>
                    <a:pt x="1345" y="5586"/>
                    <a:pt x="1067" y="5007"/>
                  </a:cubicBezTo>
                  <a:cubicBezTo>
                    <a:pt x="765" y="4335"/>
                    <a:pt x="395" y="3361"/>
                    <a:pt x="580" y="2411"/>
                  </a:cubicBezTo>
                  <a:cubicBezTo>
                    <a:pt x="765" y="1924"/>
                    <a:pt x="974" y="1438"/>
                    <a:pt x="1345" y="1160"/>
                  </a:cubicBezTo>
                  <a:cubicBezTo>
                    <a:pt x="1739" y="673"/>
                    <a:pt x="2411" y="372"/>
                    <a:pt x="3083" y="372"/>
                  </a:cubicBezTo>
                  <a:cubicBezTo>
                    <a:pt x="3871" y="372"/>
                    <a:pt x="4636" y="766"/>
                    <a:pt x="5122" y="1438"/>
                  </a:cubicBezTo>
                  <a:cubicBezTo>
                    <a:pt x="5122" y="1530"/>
                    <a:pt x="5215" y="1530"/>
                    <a:pt x="5308" y="1530"/>
                  </a:cubicBezTo>
                  <a:cubicBezTo>
                    <a:pt x="5400" y="1530"/>
                    <a:pt x="5493" y="1530"/>
                    <a:pt x="5609" y="1438"/>
                  </a:cubicBezTo>
                  <a:cubicBezTo>
                    <a:pt x="6072" y="766"/>
                    <a:pt x="6768" y="372"/>
                    <a:pt x="7532" y="372"/>
                  </a:cubicBezTo>
                  <a:cubicBezTo>
                    <a:pt x="8205" y="372"/>
                    <a:pt x="8877" y="673"/>
                    <a:pt x="9363" y="1160"/>
                  </a:cubicBezTo>
                  <a:cubicBezTo>
                    <a:pt x="9665" y="1438"/>
                    <a:pt x="9943" y="1924"/>
                    <a:pt x="10035" y="2411"/>
                  </a:cubicBezTo>
                  <a:cubicBezTo>
                    <a:pt x="10244" y="3361"/>
                    <a:pt x="9943" y="4335"/>
                    <a:pt x="9549" y="5007"/>
                  </a:cubicBezTo>
                  <a:cubicBezTo>
                    <a:pt x="9271" y="5586"/>
                    <a:pt x="8877" y="6165"/>
                    <a:pt x="8297" y="6652"/>
                  </a:cubicBezTo>
                  <a:cubicBezTo>
                    <a:pt x="7718" y="7139"/>
                    <a:pt x="6768" y="7904"/>
                    <a:pt x="5980" y="8483"/>
                  </a:cubicBezTo>
                  <a:cubicBezTo>
                    <a:pt x="5887" y="8483"/>
                    <a:pt x="5887" y="8576"/>
                    <a:pt x="5887" y="8576"/>
                  </a:cubicBezTo>
                  <a:lnTo>
                    <a:pt x="5887" y="10314"/>
                  </a:lnTo>
                  <a:cubicBezTo>
                    <a:pt x="5887" y="10430"/>
                    <a:pt x="5980" y="10522"/>
                    <a:pt x="6072" y="10522"/>
                  </a:cubicBezTo>
                  <a:lnTo>
                    <a:pt x="7138" y="10522"/>
                  </a:lnTo>
                  <a:lnTo>
                    <a:pt x="7138" y="11588"/>
                  </a:lnTo>
                  <a:lnTo>
                    <a:pt x="7138" y="11681"/>
                  </a:lnTo>
                  <a:lnTo>
                    <a:pt x="6072" y="11681"/>
                  </a:lnTo>
                  <a:cubicBezTo>
                    <a:pt x="5980" y="11681"/>
                    <a:pt x="5887" y="11774"/>
                    <a:pt x="5887" y="11866"/>
                  </a:cubicBezTo>
                  <a:lnTo>
                    <a:pt x="5887" y="13790"/>
                  </a:lnTo>
                  <a:lnTo>
                    <a:pt x="4728" y="13790"/>
                  </a:lnTo>
                  <a:lnTo>
                    <a:pt x="4728" y="11866"/>
                  </a:lnTo>
                  <a:cubicBezTo>
                    <a:pt x="4728" y="11774"/>
                    <a:pt x="4636" y="11681"/>
                    <a:pt x="4543" y="11681"/>
                  </a:cubicBezTo>
                  <a:lnTo>
                    <a:pt x="3477" y="11681"/>
                  </a:lnTo>
                  <a:lnTo>
                    <a:pt x="3477" y="11588"/>
                  </a:lnTo>
                  <a:lnTo>
                    <a:pt x="3477" y="10522"/>
                  </a:lnTo>
                  <a:lnTo>
                    <a:pt x="4543" y="10522"/>
                  </a:lnTo>
                  <a:cubicBezTo>
                    <a:pt x="4636" y="10522"/>
                    <a:pt x="4728" y="10430"/>
                    <a:pt x="4728" y="10314"/>
                  </a:cubicBezTo>
                  <a:lnTo>
                    <a:pt x="4728" y="9943"/>
                  </a:lnTo>
                  <a:cubicBezTo>
                    <a:pt x="4728" y="9734"/>
                    <a:pt x="4636" y="9642"/>
                    <a:pt x="4543" y="9642"/>
                  </a:cubicBezTo>
                  <a:cubicBezTo>
                    <a:pt x="4450" y="9642"/>
                    <a:pt x="4334" y="9734"/>
                    <a:pt x="4334" y="9943"/>
                  </a:cubicBezTo>
                  <a:lnTo>
                    <a:pt x="4334" y="10128"/>
                  </a:lnTo>
                  <a:lnTo>
                    <a:pt x="3477" y="10128"/>
                  </a:lnTo>
                  <a:cubicBezTo>
                    <a:pt x="3291" y="10128"/>
                    <a:pt x="3083" y="10314"/>
                    <a:pt x="3083" y="10522"/>
                  </a:cubicBezTo>
                  <a:lnTo>
                    <a:pt x="3083" y="11588"/>
                  </a:lnTo>
                  <a:cubicBezTo>
                    <a:pt x="3083" y="11866"/>
                    <a:pt x="3291" y="12052"/>
                    <a:pt x="3477" y="12052"/>
                  </a:cubicBezTo>
                  <a:lnTo>
                    <a:pt x="4334" y="12052"/>
                  </a:lnTo>
                  <a:lnTo>
                    <a:pt x="4334" y="13790"/>
                  </a:lnTo>
                  <a:cubicBezTo>
                    <a:pt x="4334" y="13999"/>
                    <a:pt x="4543" y="14184"/>
                    <a:pt x="4821" y="14184"/>
                  </a:cubicBezTo>
                  <a:lnTo>
                    <a:pt x="5887" y="14184"/>
                  </a:lnTo>
                  <a:cubicBezTo>
                    <a:pt x="6072" y="14184"/>
                    <a:pt x="6281" y="13999"/>
                    <a:pt x="6281" y="13790"/>
                  </a:cubicBezTo>
                  <a:lnTo>
                    <a:pt x="6281" y="12052"/>
                  </a:lnTo>
                  <a:lnTo>
                    <a:pt x="7138" y="12052"/>
                  </a:lnTo>
                  <a:cubicBezTo>
                    <a:pt x="7347" y="12052"/>
                    <a:pt x="7625" y="11866"/>
                    <a:pt x="7625" y="11588"/>
                  </a:cubicBezTo>
                  <a:lnTo>
                    <a:pt x="7625" y="10522"/>
                  </a:lnTo>
                  <a:cubicBezTo>
                    <a:pt x="7625" y="10314"/>
                    <a:pt x="7347" y="10128"/>
                    <a:pt x="7138" y="10128"/>
                  </a:cubicBezTo>
                  <a:lnTo>
                    <a:pt x="6281" y="10128"/>
                  </a:lnTo>
                  <a:lnTo>
                    <a:pt x="6281" y="8691"/>
                  </a:lnTo>
                  <a:cubicBezTo>
                    <a:pt x="7046" y="8112"/>
                    <a:pt x="8019" y="7417"/>
                    <a:pt x="8506" y="6953"/>
                  </a:cubicBezTo>
                  <a:cubicBezTo>
                    <a:pt x="9178" y="6467"/>
                    <a:pt x="9665" y="5795"/>
                    <a:pt x="9943" y="5099"/>
                  </a:cubicBezTo>
                  <a:cubicBezTo>
                    <a:pt x="10337" y="4427"/>
                    <a:pt x="10615" y="3477"/>
                    <a:pt x="10429" y="2318"/>
                  </a:cubicBezTo>
                  <a:cubicBezTo>
                    <a:pt x="10337" y="1739"/>
                    <a:pt x="10035" y="1252"/>
                    <a:pt x="9665" y="858"/>
                  </a:cubicBezTo>
                  <a:cubicBezTo>
                    <a:pt x="9085" y="279"/>
                    <a:pt x="8297" y="1"/>
                    <a:pt x="7532" y="1"/>
                  </a:cubicBezTo>
                  <a:cubicBezTo>
                    <a:pt x="6652" y="1"/>
                    <a:pt x="5887" y="372"/>
                    <a:pt x="5308" y="1044"/>
                  </a:cubicBezTo>
                  <a:cubicBezTo>
                    <a:pt x="4728" y="372"/>
                    <a:pt x="3963"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6" name="Google Shape;2896;p50"/>
          <p:cNvGrpSpPr/>
          <p:nvPr/>
        </p:nvGrpSpPr>
        <p:grpSpPr>
          <a:xfrm rot="-5400000">
            <a:off x="7959015" y="302967"/>
            <a:ext cx="1386230" cy="2576599"/>
            <a:chOff x="6693730" y="795963"/>
            <a:chExt cx="1304687" cy="2425262"/>
          </a:xfrm>
        </p:grpSpPr>
        <p:sp>
          <p:nvSpPr>
            <p:cNvPr id="2897" name="Google Shape;2897;p50"/>
            <p:cNvSpPr/>
            <p:nvPr/>
          </p:nvSpPr>
          <p:spPr>
            <a:xfrm rot="676147">
              <a:off x="7263594" y="835063"/>
              <a:ext cx="436082" cy="363936"/>
            </a:xfrm>
            <a:custGeom>
              <a:avLst/>
              <a:gdLst/>
              <a:ahLst/>
              <a:cxnLst/>
              <a:rect l="l" t="t" r="r" b="b"/>
              <a:pathLst>
                <a:path w="10218" h="8528" extrusionOk="0">
                  <a:moveTo>
                    <a:pt x="0" y="0"/>
                  </a:moveTo>
                  <a:lnTo>
                    <a:pt x="4834" y="8528"/>
                  </a:lnTo>
                  <a:lnTo>
                    <a:pt x="5864" y="6560"/>
                  </a:lnTo>
                  <a:lnTo>
                    <a:pt x="7521" y="7931"/>
                  </a:lnTo>
                  <a:lnTo>
                    <a:pt x="7542" y="4253"/>
                  </a:lnTo>
                  <a:lnTo>
                    <a:pt x="10217" y="32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0"/>
            <p:cNvSpPr/>
            <p:nvPr/>
          </p:nvSpPr>
          <p:spPr>
            <a:xfrm rot="676147">
              <a:off x="7284315" y="828697"/>
              <a:ext cx="324479" cy="183888"/>
            </a:xfrm>
            <a:custGeom>
              <a:avLst/>
              <a:gdLst/>
              <a:ahLst/>
              <a:cxnLst/>
              <a:rect l="l" t="t" r="r" b="b"/>
              <a:pathLst>
                <a:path w="7603" h="4309" extrusionOk="0">
                  <a:moveTo>
                    <a:pt x="120" y="1"/>
                  </a:moveTo>
                  <a:cubicBezTo>
                    <a:pt x="83" y="1"/>
                    <a:pt x="47" y="21"/>
                    <a:pt x="29" y="54"/>
                  </a:cubicBezTo>
                  <a:cubicBezTo>
                    <a:pt x="1" y="104"/>
                    <a:pt x="17" y="170"/>
                    <a:pt x="67" y="198"/>
                  </a:cubicBezTo>
                  <a:lnTo>
                    <a:pt x="7433" y="4291"/>
                  </a:lnTo>
                  <a:cubicBezTo>
                    <a:pt x="7449" y="4302"/>
                    <a:pt x="7466" y="4308"/>
                    <a:pt x="7482" y="4308"/>
                  </a:cubicBezTo>
                  <a:cubicBezTo>
                    <a:pt x="7521" y="4308"/>
                    <a:pt x="7559" y="4286"/>
                    <a:pt x="7575" y="4253"/>
                  </a:cubicBezTo>
                  <a:cubicBezTo>
                    <a:pt x="7603" y="4198"/>
                    <a:pt x="7587" y="4137"/>
                    <a:pt x="7537" y="4104"/>
                  </a:cubicBezTo>
                  <a:lnTo>
                    <a:pt x="171" y="16"/>
                  </a:lnTo>
                  <a:cubicBezTo>
                    <a:pt x="155" y="5"/>
                    <a:pt x="137"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0"/>
            <p:cNvSpPr/>
            <p:nvPr/>
          </p:nvSpPr>
          <p:spPr>
            <a:xfrm rot="676147">
              <a:off x="7504274" y="1069992"/>
              <a:ext cx="64315" cy="120857"/>
            </a:xfrm>
            <a:custGeom>
              <a:avLst/>
              <a:gdLst/>
              <a:ahLst/>
              <a:cxnLst/>
              <a:rect l="l" t="t" r="r" b="b"/>
              <a:pathLst>
                <a:path w="1507" h="2832" extrusionOk="0">
                  <a:moveTo>
                    <a:pt x="117" y="1"/>
                  </a:moveTo>
                  <a:cubicBezTo>
                    <a:pt x="103" y="1"/>
                    <a:pt x="89" y="3"/>
                    <a:pt x="76" y="9"/>
                  </a:cubicBezTo>
                  <a:cubicBezTo>
                    <a:pt x="21" y="36"/>
                    <a:pt x="0" y="97"/>
                    <a:pt x="26" y="152"/>
                  </a:cubicBezTo>
                  <a:lnTo>
                    <a:pt x="1293" y="2771"/>
                  </a:lnTo>
                  <a:cubicBezTo>
                    <a:pt x="1309" y="2811"/>
                    <a:pt x="1348" y="2832"/>
                    <a:pt x="1387" y="2832"/>
                  </a:cubicBezTo>
                  <a:cubicBezTo>
                    <a:pt x="1402" y="2832"/>
                    <a:pt x="1419" y="2826"/>
                    <a:pt x="1435" y="2821"/>
                  </a:cubicBezTo>
                  <a:cubicBezTo>
                    <a:pt x="1485" y="2793"/>
                    <a:pt x="1506" y="2733"/>
                    <a:pt x="1480" y="2679"/>
                  </a:cubicBezTo>
                  <a:lnTo>
                    <a:pt x="213" y="59"/>
                  </a:lnTo>
                  <a:cubicBezTo>
                    <a:pt x="197" y="22"/>
                    <a:pt x="156"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0"/>
            <p:cNvSpPr/>
            <p:nvPr/>
          </p:nvSpPr>
          <p:spPr>
            <a:xfrm rot="676147">
              <a:off x="7280454" y="822935"/>
              <a:ext cx="269510" cy="228740"/>
            </a:xfrm>
            <a:custGeom>
              <a:avLst/>
              <a:gdLst/>
              <a:ahLst/>
              <a:cxnLst/>
              <a:rect l="l" t="t" r="r" b="b"/>
              <a:pathLst>
                <a:path w="6315" h="5360" extrusionOk="0">
                  <a:moveTo>
                    <a:pt x="119" y="0"/>
                  </a:moveTo>
                  <a:cubicBezTo>
                    <a:pt x="89" y="0"/>
                    <a:pt x="60" y="13"/>
                    <a:pt x="39" y="37"/>
                  </a:cubicBezTo>
                  <a:cubicBezTo>
                    <a:pt x="1" y="81"/>
                    <a:pt x="6" y="147"/>
                    <a:pt x="50" y="185"/>
                  </a:cubicBezTo>
                  <a:lnTo>
                    <a:pt x="6128" y="5332"/>
                  </a:lnTo>
                  <a:cubicBezTo>
                    <a:pt x="6145" y="5348"/>
                    <a:pt x="6173" y="5360"/>
                    <a:pt x="6194" y="5360"/>
                  </a:cubicBezTo>
                  <a:cubicBezTo>
                    <a:pt x="6221" y="5360"/>
                    <a:pt x="6254" y="5342"/>
                    <a:pt x="6277" y="5320"/>
                  </a:cubicBezTo>
                  <a:cubicBezTo>
                    <a:pt x="6315" y="5277"/>
                    <a:pt x="6310" y="5211"/>
                    <a:pt x="6260" y="5173"/>
                  </a:cubicBezTo>
                  <a:lnTo>
                    <a:pt x="188" y="26"/>
                  </a:lnTo>
                  <a:cubicBezTo>
                    <a:pt x="168" y="9"/>
                    <a:pt x="143"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0"/>
            <p:cNvSpPr/>
            <p:nvPr/>
          </p:nvSpPr>
          <p:spPr>
            <a:xfrm rot="676147">
              <a:off x="7494024" y="1063608"/>
              <a:ext cx="26930" cy="62477"/>
            </a:xfrm>
            <a:custGeom>
              <a:avLst/>
              <a:gdLst/>
              <a:ahLst/>
              <a:cxnLst/>
              <a:rect l="l" t="t" r="r" b="b"/>
              <a:pathLst>
                <a:path w="631" h="1464" extrusionOk="0">
                  <a:moveTo>
                    <a:pt x="515" y="0"/>
                  </a:moveTo>
                  <a:cubicBezTo>
                    <a:pt x="469" y="0"/>
                    <a:pt x="425" y="31"/>
                    <a:pt x="411" y="75"/>
                  </a:cubicBezTo>
                  <a:lnTo>
                    <a:pt x="17" y="1325"/>
                  </a:lnTo>
                  <a:cubicBezTo>
                    <a:pt x="1" y="1380"/>
                    <a:pt x="34" y="1441"/>
                    <a:pt x="88" y="1457"/>
                  </a:cubicBezTo>
                  <a:cubicBezTo>
                    <a:pt x="99" y="1463"/>
                    <a:pt x="110" y="1463"/>
                    <a:pt x="120" y="1463"/>
                  </a:cubicBezTo>
                  <a:cubicBezTo>
                    <a:pt x="165" y="1463"/>
                    <a:pt x="209" y="1436"/>
                    <a:pt x="219" y="1391"/>
                  </a:cubicBezTo>
                  <a:lnTo>
                    <a:pt x="608" y="136"/>
                  </a:lnTo>
                  <a:cubicBezTo>
                    <a:pt x="631" y="82"/>
                    <a:pt x="598" y="22"/>
                    <a:pt x="543" y="4"/>
                  </a:cubicBezTo>
                  <a:cubicBezTo>
                    <a:pt x="534" y="2"/>
                    <a:pt x="524" y="0"/>
                    <a:pt x="515" y="0"/>
                  </a:cubicBezTo>
                  <a:close/>
                </a:path>
              </a:pathLst>
            </a:custGeom>
            <a:solidFill>
              <a:srgbClr val="2E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0"/>
            <p:cNvSpPr/>
            <p:nvPr/>
          </p:nvSpPr>
          <p:spPr>
            <a:xfrm rot="676147">
              <a:off x="6871581" y="1233217"/>
              <a:ext cx="948984" cy="1913734"/>
            </a:xfrm>
            <a:custGeom>
              <a:avLst/>
              <a:gdLst/>
              <a:ahLst/>
              <a:cxnLst/>
              <a:rect l="l" t="t" r="r" b="b"/>
              <a:pathLst>
                <a:path w="22236" h="44844" extrusionOk="0">
                  <a:moveTo>
                    <a:pt x="13245" y="0"/>
                  </a:moveTo>
                  <a:cubicBezTo>
                    <a:pt x="13209" y="0"/>
                    <a:pt x="13173" y="21"/>
                    <a:pt x="13154" y="54"/>
                  </a:cubicBezTo>
                  <a:cubicBezTo>
                    <a:pt x="13127" y="104"/>
                    <a:pt x="13144" y="170"/>
                    <a:pt x="13192" y="197"/>
                  </a:cubicBezTo>
                  <a:cubicBezTo>
                    <a:pt x="13198" y="197"/>
                    <a:pt x="13478" y="356"/>
                    <a:pt x="13921" y="635"/>
                  </a:cubicBezTo>
                  <a:cubicBezTo>
                    <a:pt x="13938" y="646"/>
                    <a:pt x="13954" y="646"/>
                    <a:pt x="13976" y="646"/>
                  </a:cubicBezTo>
                  <a:cubicBezTo>
                    <a:pt x="14009" y="646"/>
                    <a:pt x="14042" y="630"/>
                    <a:pt x="14064" y="597"/>
                  </a:cubicBezTo>
                  <a:cubicBezTo>
                    <a:pt x="14097" y="547"/>
                    <a:pt x="14080" y="481"/>
                    <a:pt x="14032" y="455"/>
                  </a:cubicBezTo>
                  <a:cubicBezTo>
                    <a:pt x="13582" y="175"/>
                    <a:pt x="13296" y="16"/>
                    <a:pt x="13296" y="16"/>
                  </a:cubicBezTo>
                  <a:cubicBezTo>
                    <a:pt x="13280" y="5"/>
                    <a:pt x="13263" y="0"/>
                    <a:pt x="13245" y="0"/>
                  </a:cubicBezTo>
                  <a:close/>
                  <a:moveTo>
                    <a:pt x="14684" y="896"/>
                  </a:moveTo>
                  <a:cubicBezTo>
                    <a:pt x="14652" y="896"/>
                    <a:pt x="14621" y="912"/>
                    <a:pt x="14601" y="942"/>
                  </a:cubicBezTo>
                  <a:cubicBezTo>
                    <a:pt x="14568" y="992"/>
                    <a:pt x="14579" y="1058"/>
                    <a:pt x="14629" y="1090"/>
                  </a:cubicBezTo>
                  <a:cubicBezTo>
                    <a:pt x="14842" y="1232"/>
                    <a:pt x="15079" y="1397"/>
                    <a:pt x="15325" y="1567"/>
                  </a:cubicBezTo>
                  <a:cubicBezTo>
                    <a:pt x="15342" y="1584"/>
                    <a:pt x="15363" y="1589"/>
                    <a:pt x="15385" y="1589"/>
                  </a:cubicBezTo>
                  <a:cubicBezTo>
                    <a:pt x="15418" y="1589"/>
                    <a:pt x="15451" y="1573"/>
                    <a:pt x="15473" y="1546"/>
                  </a:cubicBezTo>
                  <a:cubicBezTo>
                    <a:pt x="15506" y="1496"/>
                    <a:pt x="15494" y="1430"/>
                    <a:pt x="15446" y="1397"/>
                  </a:cubicBezTo>
                  <a:cubicBezTo>
                    <a:pt x="15198" y="1222"/>
                    <a:pt x="14963" y="1063"/>
                    <a:pt x="14743" y="915"/>
                  </a:cubicBezTo>
                  <a:cubicBezTo>
                    <a:pt x="14724" y="903"/>
                    <a:pt x="14704" y="896"/>
                    <a:pt x="14684" y="896"/>
                  </a:cubicBezTo>
                  <a:close/>
                  <a:moveTo>
                    <a:pt x="16073" y="1877"/>
                  </a:moveTo>
                  <a:cubicBezTo>
                    <a:pt x="16040" y="1877"/>
                    <a:pt x="16008" y="1891"/>
                    <a:pt x="15988" y="1918"/>
                  </a:cubicBezTo>
                  <a:cubicBezTo>
                    <a:pt x="15949" y="1968"/>
                    <a:pt x="15960" y="2034"/>
                    <a:pt x="16005" y="2066"/>
                  </a:cubicBezTo>
                  <a:cubicBezTo>
                    <a:pt x="16223" y="2231"/>
                    <a:pt x="16448" y="2406"/>
                    <a:pt x="16673" y="2586"/>
                  </a:cubicBezTo>
                  <a:cubicBezTo>
                    <a:pt x="16690" y="2598"/>
                    <a:pt x="16716" y="2608"/>
                    <a:pt x="16739" y="2608"/>
                  </a:cubicBezTo>
                  <a:cubicBezTo>
                    <a:pt x="16772" y="2608"/>
                    <a:pt x="16799" y="2593"/>
                    <a:pt x="16822" y="2570"/>
                  </a:cubicBezTo>
                  <a:cubicBezTo>
                    <a:pt x="16860" y="2520"/>
                    <a:pt x="16848" y="2454"/>
                    <a:pt x="16804" y="2416"/>
                  </a:cubicBezTo>
                  <a:cubicBezTo>
                    <a:pt x="16580" y="2236"/>
                    <a:pt x="16355" y="2060"/>
                    <a:pt x="16136" y="1895"/>
                  </a:cubicBezTo>
                  <a:cubicBezTo>
                    <a:pt x="16117" y="1883"/>
                    <a:pt x="16095" y="1877"/>
                    <a:pt x="16073" y="1877"/>
                  </a:cubicBezTo>
                  <a:close/>
                  <a:moveTo>
                    <a:pt x="17389" y="2939"/>
                  </a:moveTo>
                  <a:cubicBezTo>
                    <a:pt x="17359" y="2939"/>
                    <a:pt x="17330" y="2952"/>
                    <a:pt x="17308" y="2975"/>
                  </a:cubicBezTo>
                  <a:cubicBezTo>
                    <a:pt x="17270" y="3020"/>
                    <a:pt x="17275" y="3086"/>
                    <a:pt x="17320" y="3124"/>
                  </a:cubicBezTo>
                  <a:cubicBezTo>
                    <a:pt x="17538" y="3309"/>
                    <a:pt x="17748" y="3502"/>
                    <a:pt x="17945" y="3688"/>
                  </a:cubicBezTo>
                  <a:cubicBezTo>
                    <a:pt x="17966" y="3704"/>
                    <a:pt x="17994" y="3716"/>
                    <a:pt x="18021" y="3716"/>
                  </a:cubicBezTo>
                  <a:cubicBezTo>
                    <a:pt x="18049" y="3716"/>
                    <a:pt x="18076" y="3704"/>
                    <a:pt x="18097" y="3683"/>
                  </a:cubicBezTo>
                  <a:cubicBezTo>
                    <a:pt x="18137" y="3638"/>
                    <a:pt x="18130" y="3573"/>
                    <a:pt x="18092" y="3534"/>
                  </a:cubicBezTo>
                  <a:cubicBezTo>
                    <a:pt x="17890" y="3342"/>
                    <a:pt x="17677" y="3152"/>
                    <a:pt x="17457" y="2965"/>
                  </a:cubicBezTo>
                  <a:cubicBezTo>
                    <a:pt x="17437" y="2948"/>
                    <a:pt x="17413" y="2939"/>
                    <a:pt x="17389" y="2939"/>
                  </a:cubicBezTo>
                  <a:close/>
                  <a:moveTo>
                    <a:pt x="18624" y="4098"/>
                  </a:moveTo>
                  <a:cubicBezTo>
                    <a:pt x="18596" y="4098"/>
                    <a:pt x="18569" y="4107"/>
                    <a:pt x="18547" y="4126"/>
                  </a:cubicBezTo>
                  <a:cubicBezTo>
                    <a:pt x="18509" y="4165"/>
                    <a:pt x="18509" y="4237"/>
                    <a:pt x="18547" y="4275"/>
                  </a:cubicBezTo>
                  <a:cubicBezTo>
                    <a:pt x="18750" y="4483"/>
                    <a:pt x="18937" y="4691"/>
                    <a:pt x="19117" y="4895"/>
                  </a:cubicBezTo>
                  <a:cubicBezTo>
                    <a:pt x="19139" y="4916"/>
                    <a:pt x="19167" y="4933"/>
                    <a:pt x="19195" y="4933"/>
                  </a:cubicBezTo>
                  <a:cubicBezTo>
                    <a:pt x="19222" y="4933"/>
                    <a:pt x="19243" y="4921"/>
                    <a:pt x="19266" y="4905"/>
                  </a:cubicBezTo>
                  <a:cubicBezTo>
                    <a:pt x="19309" y="4867"/>
                    <a:pt x="19314" y="4801"/>
                    <a:pt x="19276" y="4756"/>
                  </a:cubicBezTo>
                  <a:cubicBezTo>
                    <a:pt x="19096" y="4549"/>
                    <a:pt x="18904" y="4336"/>
                    <a:pt x="18701" y="4126"/>
                  </a:cubicBezTo>
                  <a:cubicBezTo>
                    <a:pt x="18679" y="4107"/>
                    <a:pt x="18651" y="4098"/>
                    <a:pt x="18624" y="4098"/>
                  </a:cubicBezTo>
                  <a:close/>
                  <a:moveTo>
                    <a:pt x="19731" y="5375"/>
                  </a:moveTo>
                  <a:cubicBezTo>
                    <a:pt x="19709" y="5375"/>
                    <a:pt x="19686" y="5383"/>
                    <a:pt x="19665" y="5398"/>
                  </a:cubicBezTo>
                  <a:cubicBezTo>
                    <a:pt x="19622" y="5431"/>
                    <a:pt x="19610" y="5497"/>
                    <a:pt x="19650" y="5546"/>
                  </a:cubicBezTo>
                  <a:cubicBezTo>
                    <a:pt x="19819" y="5776"/>
                    <a:pt x="19984" y="6006"/>
                    <a:pt x="20126" y="6231"/>
                  </a:cubicBezTo>
                  <a:cubicBezTo>
                    <a:pt x="20143" y="6264"/>
                    <a:pt x="20181" y="6281"/>
                    <a:pt x="20214" y="6281"/>
                  </a:cubicBezTo>
                  <a:cubicBezTo>
                    <a:pt x="20235" y="6281"/>
                    <a:pt x="20252" y="6276"/>
                    <a:pt x="20268" y="6264"/>
                  </a:cubicBezTo>
                  <a:cubicBezTo>
                    <a:pt x="20318" y="6231"/>
                    <a:pt x="20334" y="6165"/>
                    <a:pt x="20301" y="6117"/>
                  </a:cubicBezTo>
                  <a:cubicBezTo>
                    <a:pt x="20159" y="5886"/>
                    <a:pt x="19994" y="5651"/>
                    <a:pt x="19814" y="5421"/>
                  </a:cubicBezTo>
                  <a:cubicBezTo>
                    <a:pt x="19795" y="5391"/>
                    <a:pt x="19764" y="5375"/>
                    <a:pt x="19731" y="5375"/>
                  </a:cubicBezTo>
                  <a:close/>
                  <a:moveTo>
                    <a:pt x="20629" y="6806"/>
                  </a:moveTo>
                  <a:cubicBezTo>
                    <a:pt x="20613" y="6806"/>
                    <a:pt x="20597" y="6810"/>
                    <a:pt x="20581" y="6818"/>
                  </a:cubicBezTo>
                  <a:cubicBezTo>
                    <a:pt x="20531" y="6845"/>
                    <a:pt x="20510" y="6906"/>
                    <a:pt x="20538" y="6960"/>
                  </a:cubicBezTo>
                  <a:cubicBezTo>
                    <a:pt x="20663" y="7218"/>
                    <a:pt x="20773" y="7475"/>
                    <a:pt x="20855" y="7723"/>
                  </a:cubicBezTo>
                  <a:cubicBezTo>
                    <a:pt x="20872" y="7766"/>
                    <a:pt x="20910" y="7799"/>
                    <a:pt x="20953" y="7799"/>
                  </a:cubicBezTo>
                  <a:cubicBezTo>
                    <a:pt x="20965" y="7799"/>
                    <a:pt x="20976" y="7794"/>
                    <a:pt x="20986" y="7788"/>
                  </a:cubicBezTo>
                  <a:cubicBezTo>
                    <a:pt x="21047" y="7771"/>
                    <a:pt x="21074" y="7711"/>
                    <a:pt x="21052" y="7657"/>
                  </a:cubicBezTo>
                  <a:cubicBezTo>
                    <a:pt x="20970" y="7399"/>
                    <a:pt x="20855" y="7131"/>
                    <a:pt x="20723" y="6868"/>
                  </a:cubicBezTo>
                  <a:cubicBezTo>
                    <a:pt x="20703" y="6828"/>
                    <a:pt x="20668" y="6806"/>
                    <a:pt x="20629" y="6806"/>
                  </a:cubicBezTo>
                  <a:close/>
                  <a:moveTo>
                    <a:pt x="21151" y="8401"/>
                  </a:moveTo>
                  <a:cubicBezTo>
                    <a:pt x="21147" y="8401"/>
                    <a:pt x="21144" y="8401"/>
                    <a:pt x="21140" y="8401"/>
                  </a:cubicBezTo>
                  <a:cubicBezTo>
                    <a:pt x="21085" y="8413"/>
                    <a:pt x="21047" y="8467"/>
                    <a:pt x="21052" y="8522"/>
                  </a:cubicBezTo>
                  <a:cubicBezTo>
                    <a:pt x="21090" y="8742"/>
                    <a:pt x="21107" y="8960"/>
                    <a:pt x="21107" y="9175"/>
                  </a:cubicBezTo>
                  <a:cubicBezTo>
                    <a:pt x="21107" y="9229"/>
                    <a:pt x="21107" y="9289"/>
                    <a:pt x="21102" y="9345"/>
                  </a:cubicBezTo>
                  <a:cubicBezTo>
                    <a:pt x="21102" y="9405"/>
                    <a:pt x="21145" y="9454"/>
                    <a:pt x="21206" y="9454"/>
                  </a:cubicBezTo>
                  <a:lnTo>
                    <a:pt x="21211" y="9454"/>
                  </a:lnTo>
                  <a:cubicBezTo>
                    <a:pt x="21266" y="9454"/>
                    <a:pt x="21310" y="9410"/>
                    <a:pt x="21315" y="9355"/>
                  </a:cubicBezTo>
                  <a:lnTo>
                    <a:pt x="21315" y="9175"/>
                  </a:lnTo>
                  <a:cubicBezTo>
                    <a:pt x="21320" y="8950"/>
                    <a:pt x="21299" y="8720"/>
                    <a:pt x="21266" y="8490"/>
                  </a:cubicBezTo>
                  <a:cubicBezTo>
                    <a:pt x="21255" y="8438"/>
                    <a:pt x="21207" y="8401"/>
                    <a:pt x="21151" y="8401"/>
                  </a:cubicBezTo>
                  <a:close/>
                  <a:moveTo>
                    <a:pt x="21086" y="10077"/>
                  </a:moveTo>
                  <a:cubicBezTo>
                    <a:pt x="21037" y="10077"/>
                    <a:pt x="20989" y="10108"/>
                    <a:pt x="20976" y="10156"/>
                  </a:cubicBezTo>
                  <a:cubicBezTo>
                    <a:pt x="20943" y="10276"/>
                    <a:pt x="20905" y="10402"/>
                    <a:pt x="20860" y="10523"/>
                  </a:cubicBezTo>
                  <a:cubicBezTo>
                    <a:pt x="20806" y="10665"/>
                    <a:pt x="20751" y="10802"/>
                    <a:pt x="20690" y="10934"/>
                  </a:cubicBezTo>
                  <a:cubicBezTo>
                    <a:pt x="20669" y="10984"/>
                    <a:pt x="20690" y="11049"/>
                    <a:pt x="20745" y="11070"/>
                  </a:cubicBezTo>
                  <a:cubicBezTo>
                    <a:pt x="20756" y="11077"/>
                    <a:pt x="20773" y="11082"/>
                    <a:pt x="20789" y="11082"/>
                  </a:cubicBezTo>
                  <a:cubicBezTo>
                    <a:pt x="20827" y="11082"/>
                    <a:pt x="20866" y="11055"/>
                    <a:pt x="20882" y="11016"/>
                  </a:cubicBezTo>
                  <a:cubicBezTo>
                    <a:pt x="20943" y="10885"/>
                    <a:pt x="21003" y="10742"/>
                    <a:pt x="21057" y="10594"/>
                  </a:cubicBezTo>
                  <a:cubicBezTo>
                    <a:pt x="21107" y="10468"/>
                    <a:pt x="21145" y="10342"/>
                    <a:pt x="21183" y="10210"/>
                  </a:cubicBezTo>
                  <a:cubicBezTo>
                    <a:pt x="21195" y="10156"/>
                    <a:pt x="21162" y="10096"/>
                    <a:pt x="21107" y="10079"/>
                  </a:cubicBezTo>
                  <a:cubicBezTo>
                    <a:pt x="21100" y="10077"/>
                    <a:pt x="21093" y="10077"/>
                    <a:pt x="21086" y="10077"/>
                  </a:cubicBezTo>
                  <a:close/>
                  <a:moveTo>
                    <a:pt x="20403" y="11623"/>
                  </a:moveTo>
                  <a:cubicBezTo>
                    <a:pt x="20367" y="11623"/>
                    <a:pt x="20331" y="11641"/>
                    <a:pt x="20313" y="11674"/>
                  </a:cubicBezTo>
                  <a:cubicBezTo>
                    <a:pt x="20164" y="11915"/>
                    <a:pt x="20005" y="12145"/>
                    <a:pt x="19840" y="12353"/>
                  </a:cubicBezTo>
                  <a:cubicBezTo>
                    <a:pt x="19802" y="12403"/>
                    <a:pt x="19814" y="12469"/>
                    <a:pt x="19858" y="12507"/>
                  </a:cubicBezTo>
                  <a:cubicBezTo>
                    <a:pt x="19873" y="12517"/>
                    <a:pt x="19901" y="12529"/>
                    <a:pt x="19923" y="12529"/>
                  </a:cubicBezTo>
                  <a:cubicBezTo>
                    <a:pt x="19956" y="12529"/>
                    <a:pt x="19984" y="12512"/>
                    <a:pt x="20005" y="12491"/>
                  </a:cubicBezTo>
                  <a:cubicBezTo>
                    <a:pt x="20181" y="12271"/>
                    <a:pt x="20340" y="12036"/>
                    <a:pt x="20493" y="11778"/>
                  </a:cubicBezTo>
                  <a:cubicBezTo>
                    <a:pt x="20520" y="11728"/>
                    <a:pt x="20505" y="11662"/>
                    <a:pt x="20455" y="11636"/>
                  </a:cubicBezTo>
                  <a:cubicBezTo>
                    <a:pt x="20439" y="11627"/>
                    <a:pt x="20421" y="11623"/>
                    <a:pt x="20403" y="11623"/>
                  </a:cubicBezTo>
                  <a:close/>
                  <a:moveTo>
                    <a:pt x="17177" y="12248"/>
                  </a:moveTo>
                  <a:cubicBezTo>
                    <a:pt x="17121" y="12248"/>
                    <a:pt x="17072" y="12285"/>
                    <a:pt x="17068" y="12337"/>
                  </a:cubicBezTo>
                  <a:cubicBezTo>
                    <a:pt x="17057" y="12398"/>
                    <a:pt x="17095" y="12452"/>
                    <a:pt x="17156" y="12458"/>
                  </a:cubicBezTo>
                  <a:cubicBezTo>
                    <a:pt x="17407" y="12502"/>
                    <a:pt x="17682" y="12567"/>
                    <a:pt x="17955" y="12661"/>
                  </a:cubicBezTo>
                  <a:cubicBezTo>
                    <a:pt x="17966" y="12661"/>
                    <a:pt x="17978" y="12666"/>
                    <a:pt x="17988" y="12666"/>
                  </a:cubicBezTo>
                  <a:cubicBezTo>
                    <a:pt x="18038" y="12666"/>
                    <a:pt x="18076" y="12633"/>
                    <a:pt x="18092" y="12590"/>
                  </a:cubicBezTo>
                  <a:cubicBezTo>
                    <a:pt x="18109" y="12534"/>
                    <a:pt x="18082" y="12474"/>
                    <a:pt x="18021" y="12458"/>
                  </a:cubicBezTo>
                  <a:cubicBezTo>
                    <a:pt x="17736" y="12365"/>
                    <a:pt x="17452" y="12294"/>
                    <a:pt x="17189" y="12249"/>
                  </a:cubicBezTo>
                  <a:cubicBezTo>
                    <a:pt x="17185" y="12249"/>
                    <a:pt x="17181" y="12248"/>
                    <a:pt x="17177" y="12248"/>
                  </a:cubicBezTo>
                  <a:close/>
                  <a:moveTo>
                    <a:pt x="16326" y="12216"/>
                  </a:moveTo>
                  <a:cubicBezTo>
                    <a:pt x="16323" y="12216"/>
                    <a:pt x="16319" y="12216"/>
                    <a:pt x="16316" y="12216"/>
                  </a:cubicBezTo>
                  <a:cubicBezTo>
                    <a:pt x="16032" y="12254"/>
                    <a:pt x="15823" y="12342"/>
                    <a:pt x="15681" y="12479"/>
                  </a:cubicBezTo>
                  <a:cubicBezTo>
                    <a:pt x="15626" y="12540"/>
                    <a:pt x="15572" y="12600"/>
                    <a:pt x="15527" y="12661"/>
                  </a:cubicBezTo>
                  <a:cubicBezTo>
                    <a:pt x="15494" y="12704"/>
                    <a:pt x="15506" y="12770"/>
                    <a:pt x="15550" y="12808"/>
                  </a:cubicBezTo>
                  <a:cubicBezTo>
                    <a:pt x="15572" y="12820"/>
                    <a:pt x="15593" y="12825"/>
                    <a:pt x="15615" y="12825"/>
                  </a:cubicBezTo>
                  <a:cubicBezTo>
                    <a:pt x="15648" y="12825"/>
                    <a:pt x="15681" y="12813"/>
                    <a:pt x="15697" y="12780"/>
                  </a:cubicBezTo>
                  <a:cubicBezTo>
                    <a:pt x="15736" y="12732"/>
                    <a:pt x="15780" y="12682"/>
                    <a:pt x="15828" y="12633"/>
                  </a:cubicBezTo>
                  <a:cubicBezTo>
                    <a:pt x="15934" y="12529"/>
                    <a:pt x="16114" y="12458"/>
                    <a:pt x="16344" y="12431"/>
                  </a:cubicBezTo>
                  <a:cubicBezTo>
                    <a:pt x="16399" y="12419"/>
                    <a:pt x="16443" y="12370"/>
                    <a:pt x="16432" y="12309"/>
                  </a:cubicBezTo>
                  <a:cubicBezTo>
                    <a:pt x="16427" y="12257"/>
                    <a:pt x="16378" y="12216"/>
                    <a:pt x="16326" y="12216"/>
                  </a:cubicBezTo>
                  <a:close/>
                  <a:moveTo>
                    <a:pt x="18773" y="12763"/>
                  </a:moveTo>
                  <a:cubicBezTo>
                    <a:pt x="18735" y="12763"/>
                    <a:pt x="18698" y="12786"/>
                    <a:pt x="18679" y="12825"/>
                  </a:cubicBezTo>
                  <a:cubicBezTo>
                    <a:pt x="18657" y="12879"/>
                    <a:pt x="18679" y="12940"/>
                    <a:pt x="18734" y="12967"/>
                  </a:cubicBezTo>
                  <a:cubicBezTo>
                    <a:pt x="18843" y="13017"/>
                    <a:pt x="18953" y="13076"/>
                    <a:pt x="19063" y="13132"/>
                  </a:cubicBezTo>
                  <a:cubicBezTo>
                    <a:pt x="18920" y="13247"/>
                    <a:pt x="18767" y="13357"/>
                    <a:pt x="18613" y="13445"/>
                  </a:cubicBezTo>
                  <a:cubicBezTo>
                    <a:pt x="18564" y="13478"/>
                    <a:pt x="18547" y="13543"/>
                    <a:pt x="18575" y="13592"/>
                  </a:cubicBezTo>
                  <a:cubicBezTo>
                    <a:pt x="18597" y="13625"/>
                    <a:pt x="18630" y="13642"/>
                    <a:pt x="18668" y="13642"/>
                  </a:cubicBezTo>
                  <a:cubicBezTo>
                    <a:pt x="18684" y="13642"/>
                    <a:pt x="18701" y="13635"/>
                    <a:pt x="18717" y="13630"/>
                  </a:cubicBezTo>
                  <a:cubicBezTo>
                    <a:pt x="18909" y="13516"/>
                    <a:pt x="19091" y="13389"/>
                    <a:pt x="19266" y="13247"/>
                  </a:cubicBezTo>
                  <a:cubicBezTo>
                    <a:pt x="19331" y="13286"/>
                    <a:pt x="19397" y="13324"/>
                    <a:pt x="19463" y="13362"/>
                  </a:cubicBezTo>
                  <a:cubicBezTo>
                    <a:pt x="19480" y="13374"/>
                    <a:pt x="19500" y="13379"/>
                    <a:pt x="19519" y="13379"/>
                  </a:cubicBezTo>
                  <a:cubicBezTo>
                    <a:pt x="19554" y="13379"/>
                    <a:pt x="19589" y="13361"/>
                    <a:pt x="19610" y="13329"/>
                  </a:cubicBezTo>
                  <a:cubicBezTo>
                    <a:pt x="19638" y="13280"/>
                    <a:pt x="19627" y="13214"/>
                    <a:pt x="19577" y="13187"/>
                  </a:cubicBezTo>
                  <a:cubicBezTo>
                    <a:pt x="19529" y="13154"/>
                    <a:pt x="19479" y="13126"/>
                    <a:pt x="19430" y="13099"/>
                  </a:cubicBezTo>
                  <a:cubicBezTo>
                    <a:pt x="19458" y="13055"/>
                    <a:pt x="19458" y="13005"/>
                    <a:pt x="19425" y="12967"/>
                  </a:cubicBezTo>
                  <a:cubicBezTo>
                    <a:pt x="19404" y="12943"/>
                    <a:pt x="19373" y="12931"/>
                    <a:pt x="19342" y="12931"/>
                  </a:cubicBezTo>
                  <a:cubicBezTo>
                    <a:pt x="19318" y="12931"/>
                    <a:pt x="19293" y="12939"/>
                    <a:pt x="19276" y="12957"/>
                  </a:cubicBezTo>
                  <a:cubicBezTo>
                    <a:pt x="19260" y="12967"/>
                    <a:pt x="19248" y="12978"/>
                    <a:pt x="19238" y="12990"/>
                  </a:cubicBezTo>
                  <a:cubicBezTo>
                    <a:pt x="19101" y="12912"/>
                    <a:pt x="18964" y="12841"/>
                    <a:pt x="18821" y="12775"/>
                  </a:cubicBezTo>
                  <a:cubicBezTo>
                    <a:pt x="18805" y="12767"/>
                    <a:pt x="18789" y="12763"/>
                    <a:pt x="18773" y="12763"/>
                  </a:cubicBezTo>
                  <a:close/>
                  <a:moveTo>
                    <a:pt x="15547" y="13402"/>
                  </a:moveTo>
                  <a:cubicBezTo>
                    <a:pt x="15527" y="13402"/>
                    <a:pt x="15507" y="13407"/>
                    <a:pt x="15489" y="13417"/>
                  </a:cubicBezTo>
                  <a:cubicBezTo>
                    <a:pt x="15440" y="13450"/>
                    <a:pt x="15423" y="13516"/>
                    <a:pt x="15456" y="13564"/>
                  </a:cubicBezTo>
                  <a:cubicBezTo>
                    <a:pt x="15593" y="13789"/>
                    <a:pt x="15861" y="13964"/>
                    <a:pt x="16207" y="14063"/>
                  </a:cubicBezTo>
                  <a:cubicBezTo>
                    <a:pt x="16213" y="14069"/>
                    <a:pt x="16223" y="14069"/>
                    <a:pt x="16235" y="14069"/>
                  </a:cubicBezTo>
                  <a:cubicBezTo>
                    <a:pt x="16278" y="14069"/>
                    <a:pt x="16322" y="14042"/>
                    <a:pt x="16334" y="13992"/>
                  </a:cubicBezTo>
                  <a:cubicBezTo>
                    <a:pt x="16349" y="13938"/>
                    <a:pt x="16322" y="13877"/>
                    <a:pt x="16262" y="13860"/>
                  </a:cubicBezTo>
                  <a:cubicBezTo>
                    <a:pt x="15972" y="13779"/>
                    <a:pt x="15747" y="13630"/>
                    <a:pt x="15631" y="13450"/>
                  </a:cubicBezTo>
                  <a:cubicBezTo>
                    <a:pt x="15614" y="13418"/>
                    <a:pt x="15581" y="13402"/>
                    <a:pt x="15547" y="13402"/>
                  </a:cubicBezTo>
                  <a:close/>
                  <a:moveTo>
                    <a:pt x="17903" y="13782"/>
                  </a:moveTo>
                  <a:cubicBezTo>
                    <a:pt x="17891" y="13782"/>
                    <a:pt x="17879" y="13784"/>
                    <a:pt x="17867" y="13789"/>
                  </a:cubicBezTo>
                  <a:cubicBezTo>
                    <a:pt x="17599" y="13877"/>
                    <a:pt x="17331" y="13926"/>
                    <a:pt x="17068" y="13943"/>
                  </a:cubicBezTo>
                  <a:cubicBezTo>
                    <a:pt x="17007" y="13948"/>
                    <a:pt x="16964" y="13997"/>
                    <a:pt x="16964" y="14052"/>
                  </a:cubicBezTo>
                  <a:cubicBezTo>
                    <a:pt x="16969" y="14113"/>
                    <a:pt x="17019" y="14156"/>
                    <a:pt x="17073" y="14156"/>
                  </a:cubicBezTo>
                  <a:lnTo>
                    <a:pt x="17078" y="14151"/>
                  </a:lnTo>
                  <a:cubicBezTo>
                    <a:pt x="17358" y="14135"/>
                    <a:pt x="17649" y="14080"/>
                    <a:pt x="17933" y="13987"/>
                  </a:cubicBezTo>
                  <a:cubicBezTo>
                    <a:pt x="17988" y="13971"/>
                    <a:pt x="18016" y="13910"/>
                    <a:pt x="17999" y="13855"/>
                  </a:cubicBezTo>
                  <a:cubicBezTo>
                    <a:pt x="17986" y="13812"/>
                    <a:pt x="17947" y="13782"/>
                    <a:pt x="17903" y="13782"/>
                  </a:cubicBezTo>
                  <a:close/>
                  <a:moveTo>
                    <a:pt x="20211" y="13657"/>
                  </a:moveTo>
                  <a:cubicBezTo>
                    <a:pt x="20179" y="13657"/>
                    <a:pt x="20148" y="13671"/>
                    <a:pt x="20126" y="13696"/>
                  </a:cubicBezTo>
                  <a:cubicBezTo>
                    <a:pt x="20088" y="13741"/>
                    <a:pt x="20098" y="13806"/>
                    <a:pt x="20143" y="13845"/>
                  </a:cubicBezTo>
                  <a:cubicBezTo>
                    <a:pt x="20361" y="14020"/>
                    <a:pt x="20564" y="14212"/>
                    <a:pt x="20751" y="14409"/>
                  </a:cubicBezTo>
                  <a:cubicBezTo>
                    <a:pt x="20773" y="14431"/>
                    <a:pt x="20801" y="14442"/>
                    <a:pt x="20827" y="14442"/>
                  </a:cubicBezTo>
                  <a:cubicBezTo>
                    <a:pt x="20855" y="14442"/>
                    <a:pt x="20882" y="14431"/>
                    <a:pt x="20905" y="14414"/>
                  </a:cubicBezTo>
                  <a:cubicBezTo>
                    <a:pt x="20943" y="14371"/>
                    <a:pt x="20948" y="14305"/>
                    <a:pt x="20905" y="14267"/>
                  </a:cubicBezTo>
                  <a:cubicBezTo>
                    <a:pt x="20713" y="14058"/>
                    <a:pt x="20505" y="13860"/>
                    <a:pt x="20274" y="13680"/>
                  </a:cubicBezTo>
                  <a:cubicBezTo>
                    <a:pt x="20256" y="13664"/>
                    <a:pt x="20233" y="13657"/>
                    <a:pt x="20211" y="13657"/>
                  </a:cubicBezTo>
                  <a:close/>
                  <a:moveTo>
                    <a:pt x="21360" y="14889"/>
                  </a:moveTo>
                  <a:cubicBezTo>
                    <a:pt x="21339" y="14889"/>
                    <a:pt x="21318" y="14895"/>
                    <a:pt x="21299" y="14907"/>
                  </a:cubicBezTo>
                  <a:cubicBezTo>
                    <a:pt x="21249" y="14940"/>
                    <a:pt x="21239" y="15006"/>
                    <a:pt x="21272" y="15056"/>
                  </a:cubicBezTo>
                  <a:cubicBezTo>
                    <a:pt x="21425" y="15286"/>
                    <a:pt x="21562" y="15527"/>
                    <a:pt x="21671" y="15773"/>
                  </a:cubicBezTo>
                  <a:cubicBezTo>
                    <a:pt x="21689" y="15812"/>
                    <a:pt x="21727" y="15839"/>
                    <a:pt x="21770" y="15839"/>
                  </a:cubicBezTo>
                  <a:cubicBezTo>
                    <a:pt x="21781" y="15839"/>
                    <a:pt x="21798" y="15833"/>
                    <a:pt x="21808" y="15828"/>
                  </a:cubicBezTo>
                  <a:cubicBezTo>
                    <a:pt x="21864" y="15806"/>
                    <a:pt x="21886" y="15740"/>
                    <a:pt x="21864" y="15691"/>
                  </a:cubicBezTo>
                  <a:cubicBezTo>
                    <a:pt x="21748" y="15428"/>
                    <a:pt x="21611" y="15176"/>
                    <a:pt x="21447" y="14935"/>
                  </a:cubicBezTo>
                  <a:cubicBezTo>
                    <a:pt x="21426" y="14904"/>
                    <a:pt x="21394" y="14889"/>
                    <a:pt x="21360" y="14889"/>
                  </a:cubicBezTo>
                  <a:close/>
                  <a:moveTo>
                    <a:pt x="22033" y="16427"/>
                  </a:moveTo>
                  <a:cubicBezTo>
                    <a:pt x="22024" y="16427"/>
                    <a:pt x="22015" y="16428"/>
                    <a:pt x="22006" y="16431"/>
                  </a:cubicBezTo>
                  <a:cubicBezTo>
                    <a:pt x="21952" y="16442"/>
                    <a:pt x="21912" y="16496"/>
                    <a:pt x="21929" y="16557"/>
                  </a:cubicBezTo>
                  <a:cubicBezTo>
                    <a:pt x="21985" y="16820"/>
                    <a:pt x="22017" y="17095"/>
                    <a:pt x="22023" y="17374"/>
                  </a:cubicBezTo>
                  <a:cubicBezTo>
                    <a:pt x="22023" y="17429"/>
                    <a:pt x="22071" y="17472"/>
                    <a:pt x="22127" y="17472"/>
                  </a:cubicBezTo>
                  <a:lnTo>
                    <a:pt x="22132" y="17472"/>
                  </a:lnTo>
                  <a:cubicBezTo>
                    <a:pt x="22192" y="17472"/>
                    <a:pt x="22236" y="17424"/>
                    <a:pt x="22236" y="17369"/>
                  </a:cubicBezTo>
                  <a:cubicBezTo>
                    <a:pt x="22231" y="17078"/>
                    <a:pt x="22198" y="16787"/>
                    <a:pt x="22132" y="16508"/>
                  </a:cubicBezTo>
                  <a:cubicBezTo>
                    <a:pt x="22123" y="16462"/>
                    <a:pt x="22082" y="16427"/>
                    <a:pt x="22033" y="16427"/>
                  </a:cubicBezTo>
                  <a:close/>
                  <a:moveTo>
                    <a:pt x="22065" y="18106"/>
                  </a:moveTo>
                  <a:cubicBezTo>
                    <a:pt x="22016" y="18106"/>
                    <a:pt x="21972" y="18142"/>
                    <a:pt x="21962" y="18196"/>
                  </a:cubicBezTo>
                  <a:cubicBezTo>
                    <a:pt x="21919" y="18459"/>
                    <a:pt x="21853" y="18727"/>
                    <a:pt x="21765" y="18996"/>
                  </a:cubicBezTo>
                  <a:cubicBezTo>
                    <a:pt x="21742" y="19051"/>
                    <a:pt x="21775" y="19111"/>
                    <a:pt x="21831" y="19127"/>
                  </a:cubicBezTo>
                  <a:cubicBezTo>
                    <a:pt x="21841" y="19134"/>
                    <a:pt x="21853" y="19134"/>
                    <a:pt x="21864" y="19134"/>
                  </a:cubicBezTo>
                  <a:cubicBezTo>
                    <a:pt x="21907" y="19134"/>
                    <a:pt x="21952" y="19106"/>
                    <a:pt x="21962" y="19061"/>
                  </a:cubicBezTo>
                  <a:cubicBezTo>
                    <a:pt x="22056" y="18783"/>
                    <a:pt x="22127" y="18502"/>
                    <a:pt x="22170" y="18229"/>
                  </a:cubicBezTo>
                  <a:cubicBezTo>
                    <a:pt x="22182" y="18168"/>
                    <a:pt x="22142" y="18114"/>
                    <a:pt x="22083" y="18108"/>
                  </a:cubicBezTo>
                  <a:cubicBezTo>
                    <a:pt x="22077" y="18107"/>
                    <a:pt x="22071" y="18106"/>
                    <a:pt x="22065" y="18106"/>
                  </a:cubicBezTo>
                  <a:close/>
                  <a:moveTo>
                    <a:pt x="21552" y="19706"/>
                  </a:moveTo>
                  <a:cubicBezTo>
                    <a:pt x="21511" y="19706"/>
                    <a:pt x="21472" y="19727"/>
                    <a:pt x="21452" y="19764"/>
                  </a:cubicBezTo>
                  <a:cubicBezTo>
                    <a:pt x="21337" y="20005"/>
                    <a:pt x="21201" y="20252"/>
                    <a:pt x="21052" y="20498"/>
                  </a:cubicBezTo>
                  <a:cubicBezTo>
                    <a:pt x="21024" y="20548"/>
                    <a:pt x="21036" y="20614"/>
                    <a:pt x="21085" y="20640"/>
                  </a:cubicBezTo>
                  <a:cubicBezTo>
                    <a:pt x="21107" y="20652"/>
                    <a:pt x="21123" y="20657"/>
                    <a:pt x="21140" y="20657"/>
                  </a:cubicBezTo>
                  <a:cubicBezTo>
                    <a:pt x="21178" y="20657"/>
                    <a:pt x="21211" y="20640"/>
                    <a:pt x="21233" y="20607"/>
                  </a:cubicBezTo>
                  <a:cubicBezTo>
                    <a:pt x="21386" y="20356"/>
                    <a:pt x="21524" y="20103"/>
                    <a:pt x="21644" y="19857"/>
                  </a:cubicBezTo>
                  <a:cubicBezTo>
                    <a:pt x="21666" y="19802"/>
                    <a:pt x="21644" y="19742"/>
                    <a:pt x="21595" y="19714"/>
                  </a:cubicBezTo>
                  <a:cubicBezTo>
                    <a:pt x="21581" y="19708"/>
                    <a:pt x="21566" y="19706"/>
                    <a:pt x="21552" y="19706"/>
                  </a:cubicBezTo>
                  <a:close/>
                  <a:moveTo>
                    <a:pt x="20672" y="21147"/>
                  </a:moveTo>
                  <a:cubicBezTo>
                    <a:pt x="20639" y="21147"/>
                    <a:pt x="20606" y="21162"/>
                    <a:pt x="20586" y="21188"/>
                  </a:cubicBezTo>
                  <a:cubicBezTo>
                    <a:pt x="20427" y="21408"/>
                    <a:pt x="20252" y="21626"/>
                    <a:pt x="20065" y="21846"/>
                  </a:cubicBezTo>
                  <a:cubicBezTo>
                    <a:pt x="20027" y="21890"/>
                    <a:pt x="20032" y="21955"/>
                    <a:pt x="20077" y="21995"/>
                  </a:cubicBezTo>
                  <a:cubicBezTo>
                    <a:pt x="20098" y="22011"/>
                    <a:pt x="20121" y="22021"/>
                    <a:pt x="20148" y="22021"/>
                  </a:cubicBezTo>
                  <a:cubicBezTo>
                    <a:pt x="20176" y="22021"/>
                    <a:pt x="20209" y="22005"/>
                    <a:pt x="20225" y="21983"/>
                  </a:cubicBezTo>
                  <a:cubicBezTo>
                    <a:pt x="20417" y="21758"/>
                    <a:pt x="20592" y="21534"/>
                    <a:pt x="20756" y="21315"/>
                  </a:cubicBezTo>
                  <a:cubicBezTo>
                    <a:pt x="20789" y="21271"/>
                    <a:pt x="20778" y="21199"/>
                    <a:pt x="20735" y="21166"/>
                  </a:cubicBezTo>
                  <a:cubicBezTo>
                    <a:pt x="20715" y="21153"/>
                    <a:pt x="20693" y="21147"/>
                    <a:pt x="20672" y="21147"/>
                  </a:cubicBezTo>
                  <a:close/>
                  <a:moveTo>
                    <a:pt x="19581" y="22438"/>
                  </a:moveTo>
                  <a:cubicBezTo>
                    <a:pt x="19553" y="22438"/>
                    <a:pt x="19526" y="22449"/>
                    <a:pt x="19506" y="22471"/>
                  </a:cubicBezTo>
                  <a:cubicBezTo>
                    <a:pt x="19321" y="22668"/>
                    <a:pt x="19117" y="22866"/>
                    <a:pt x="18909" y="23063"/>
                  </a:cubicBezTo>
                  <a:cubicBezTo>
                    <a:pt x="18871" y="23106"/>
                    <a:pt x="18866" y="23172"/>
                    <a:pt x="18909" y="23217"/>
                  </a:cubicBezTo>
                  <a:cubicBezTo>
                    <a:pt x="18931" y="23233"/>
                    <a:pt x="18959" y="23244"/>
                    <a:pt x="18985" y="23244"/>
                  </a:cubicBezTo>
                  <a:cubicBezTo>
                    <a:pt x="19013" y="23244"/>
                    <a:pt x="19035" y="23238"/>
                    <a:pt x="19058" y="23217"/>
                  </a:cubicBezTo>
                  <a:cubicBezTo>
                    <a:pt x="19266" y="23019"/>
                    <a:pt x="19468" y="22817"/>
                    <a:pt x="19660" y="22613"/>
                  </a:cubicBezTo>
                  <a:cubicBezTo>
                    <a:pt x="19698" y="22575"/>
                    <a:pt x="19698" y="22509"/>
                    <a:pt x="19655" y="22466"/>
                  </a:cubicBezTo>
                  <a:cubicBezTo>
                    <a:pt x="19633" y="22447"/>
                    <a:pt x="19607" y="22438"/>
                    <a:pt x="19581" y="22438"/>
                  </a:cubicBezTo>
                  <a:close/>
                  <a:moveTo>
                    <a:pt x="18360" y="23607"/>
                  </a:moveTo>
                  <a:cubicBezTo>
                    <a:pt x="18335" y="23607"/>
                    <a:pt x="18310" y="23615"/>
                    <a:pt x="18290" y="23632"/>
                  </a:cubicBezTo>
                  <a:cubicBezTo>
                    <a:pt x="18087" y="23809"/>
                    <a:pt x="17874" y="23994"/>
                    <a:pt x="17649" y="24176"/>
                  </a:cubicBezTo>
                  <a:cubicBezTo>
                    <a:pt x="17604" y="24214"/>
                    <a:pt x="17599" y="24280"/>
                    <a:pt x="17637" y="24323"/>
                  </a:cubicBezTo>
                  <a:cubicBezTo>
                    <a:pt x="17654" y="24351"/>
                    <a:pt x="17687" y="24363"/>
                    <a:pt x="17720" y="24363"/>
                  </a:cubicBezTo>
                  <a:cubicBezTo>
                    <a:pt x="17742" y="24363"/>
                    <a:pt x="17763" y="24356"/>
                    <a:pt x="17786" y="24340"/>
                  </a:cubicBezTo>
                  <a:cubicBezTo>
                    <a:pt x="18011" y="24153"/>
                    <a:pt x="18224" y="23973"/>
                    <a:pt x="18433" y="23792"/>
                  </a:cubicBezTo>
                  <a:cubicBezTo>
                    <a:pt x="18476" y="23753"/>
                    <a:pt x="18482" y="23688"/>
                    <a:pt x="18443" y="23644"/>
                  </a:cubicBezTo>
                  <a:cubicBezTo>
                    <a:pt x="18422" y="23620"/>
                    <a:pt x="18391" y="23607"/>
                    <a:pt x="18360" y="23607"/>
                  </a:cubicBezTo>
                  <a:close/>
                  <a:moveTo>
                    <a:pt x="17052" y="24677"/>
                  </a:moveTo>
                  <a:cubicBezTo>
                    <a:pt x="17030" y="24677"/>
                    <a:pt x="17009" y="24684"/>
                    <a:pt x="16991" y="24697"/>
                  </a:cubicBezTo>
                  <a:cubicBezTo>
                    <a:pt x="16772" y="24866"/>
                    <a:pt x="16547" y="25031"/>
                    <a:pt x="16316" y="25200"/>
                  </a:cubicBezTo>
                  <a:cubicBezTo>
                    <a:pt x="16268" y="25239"/>
                    <a:pt x="16256" y="25304"/>
                    <a:pt x="16295" y="25349"/>
                  </a:cubicBezTo>
                  <a:cubicBezTo>
                    <a:pt x="16311" y="25375"/>
                    <a:pt x="16344" y="25392"/>
                    <a:pt x="16377" y="25392"/>
                  </a:cubicBezTo>
                  <a:cubicBezTo>
                    <a:pt x="16399" y="25392"/>
                    <a:pt x="16420" y="25387"/>
                    <a:pt x="16437" y="25375"/>
                  </a:cubicBezTo>
                  <a:cubicBezTo>
                    <a:pt x="16673" y="25200"/>
                    <a:pt x="16903" y="25036"/>
                    <a:pt x="17118" y="24866"/>
                  </a:cubicBezTo>
                  <a:cubicBezTo>
                    <a:pt x="17166" y="24833"/>
                    <a:pt x="17171" y="24762"/>
                    <a:pt x="17139" y="24718"/>
                  </a:cubicBezTo>
                  <a:cubicBezTo>
                    <a:pt x="17119" y="24692"/>
                    <a:pt x="17085" y="24677"/>
                    <a:pt x="17052" y="24677"/>
                  </a:cubicBezTo>
                  <a:close/>
                  <a:moveTo>
                    <a:pt x="15688" y="25670"/>
                  </a:moveTo>
                  <a:cubicBezTo>
                    <a:pt x="15667" y="25670"/>
                    <a:pt x="15645" y="25676"/>
                    <a:pt x="15626" y="25688"/>
                  </a:cubicBezTo>
                  <a:cubicBezTo>
                    <a:pt x="15401" y="25842"/>
                    <a:pt x="15171" y="26000"/>
                    <a:pt x="14930" y="26159"/>
                  </a:cubicBezTo>
                  <a:cubicBezTo>
                    <a:pt x="14881" y="26192"/>
                    <a:pt x="14864" y="26258"/>
                    <a:pt x="14897" y="26308"/>
                  </a:cubicBezTo>
                  <a:cubicBezTo>
                    <a:pt x="14919" y="26336"/>
                    <a:pt x="14952" y="26351"/>
                    <a:pt x="14985" y="26351"/>
                  </a:cubicBezTo>
                  <a:cubicBezTo>
                    <a:pt x="15006" y="26351"/>
                    <a:pt x="15029" y="26346"/>
                    <a:pt x="15046" y="26336"/>
                  </a:cubicBezTo>
                  <a:cubicBezTo>
                    <a:pt x="15286" y="26176"/>
                    <a:pt x="15522" y="26017"/>
                    <a:pt x="15747" y="25863"/>
                  </a:cubicBezTo>
                  <a:cubicBezTo>
                    <a:pt x="15796" y="25831"/>
                    <a:pt x="15807" y="25765"/>
                    <a:pt x="15774" y="25716"/>
                  </a:cubicBezTo>
                  <a:cubicBezTo>
                    <a:pt x="15754" y="25685"/>
                    <a:pt x="15722" y="25670"/>
                    <a:pt x="15688" y="25670"/>
                  </a:cubicBezTo>
                  <a:close/>
                  <a:moveTo>
                    <a:pt x="14274" y="26598"/>
                  </a:moveTo>
                  <a:cubicBezTo>
                    <a:pt x="14254" y="26598"/>
                    <a:pt x="14235" y="26603"/>
                    <a:pt x="14217" y="26614"/>
                  </a:cubicBezTo>
                  <a:cubicBezTo>
                    <a:pt x="13987" y="26763"/>
                    <a:pt x="13746" y="26910"/>
                    <a:pt x="13505" y="27059"/>
                  </a:cubicBezTo>
                  <a:cubicBezTo>
                    <a:pt x="13450" y="27085"/>
                    <a:pt x="13434" y="27151"/>
                    <a:pt x="13467" y="27201"/>
                  </a:cubicBezTo>
                  <a:cubicBezTo>
                    <a:pt x="13488" y="27234"/>
                    <a:pt x="13521" y="27256"/>
                    <a:pt x="13559" y="27256"/>
                  </a:cubicBezTo>
                  <a:cubicBezTo>
                    <a:pt x="13576" y="27256"/>
                    <a:pt x="13592" y="27250"/>
                    <a:pt x="13609" y="27239"/>
                  </a:cubicBezTo>
                  <a:cubicBezTo>
                    <a:pt x="13855" y="27092"/>
                    <a:pt x="14097" y="26943"/>
                    <a:pt x="14333" y="26796"/>
                  </a:cubicBezTo>
                  <a:cubicBezTo>
                    <a:pt x="14381" y="26763"/>
                    <a:pt x="14399" y="26697"/>
                    <a:pt x="14366" y="26647"/>
                  </a:cubicBezTo>
                  <a:cubicBezTo>
                    <a:pt x="14344" y="26616"/>
                    <a:pt x="14309" y="26598"/>
                    <a:pt x="14274" y="26598"/>
                  </a:cubicBezTo>
                  <a:close/>
                  <a:moveTo>
                    <a:pt x="12829" y="27478"/>
                  </a:moveTo>
                  <a:cubicBezTo>
                    <a:pt x="12811" y="27478"/>
                    <a:pt x="12793" y="27483"/>
                    <a:pt x="12777" y="27492"/>
                  </a:cubicBezTo>
                  <a:cubicBezTo>
                    <a:pt x="12535" y="27639"/>
                    <a:pt x="12294" y="27788"/>
                    <a:pt x="12058" y="27935"/>
                  </a:cubicBezTo>
                  <a:cubicBezTo>
                    <a:pt x="12008" y="27968"/>
                    <a:pt x="11993" y="28029"/>
                    <a:pt x="12020" y="28084"/>
                  </a:cubicBezTo>
                  <a:cubicBezTo>
                    <a:pt x="12041" y="28111"/>
                    <a:pt x="12074" y="28132"/>
                    <a:pt x="12112" y="28132"/>
                  </a:cubicBezTo>
                  <a:cubicBezTo>
                    <a:pt x="12129" y="28132"/>
                    <a:pt x="12152" y="28127"/>
                    <a:pt x="12168" y="28117"/>
                  </a:cubicBezTo>
                  <a:cubicBezTo>
                    <a:pt x="12403" y="27968"/>
                    <a:pt x="12645" y="27821"/>
                    <a:pt x="12886" y="27672"/>
                  </a:cubicBezTo>
                  <a:cubicBezTo>
                    <a:pt x="12935" y="27644"/>
                    <a:pt x="12952" y="27579"/>
                    <a:pt x="12924" y="27530"/>
                  </a:cubicBezTo>
                  <a:cubicBezTo>
                    <a:pt x="12902" y="27497"/>
                    <a:pt x="12865" y="27478"/>
                    <a:pt x="12829" y="27478"/>
                  </a:cubicBezTo>
                  <a:close/>
                  <a:moveTo>
                    <a:pt x="11397" y="28370"/>
                  </a:moveTo>
                  <a:cubicBezTo>
                    <a:pt x="11377" y="28370"/>
                    <a:pt x="11358" y="28375"/>
                    <a:pt x="11340" y="28385"/>
                  </a:cubicBezTo>
                  <a:cubicBezTo>
                    <a:pt x="11100" y="28544"/>
                    <a:pt x="10863" y="28697"/>
                    <a:pt x="10633" y="28851"/>
                  </a:cubicBezTo>
                  <a:cubicBezTo>
                    <a:pt x="10584" y="28878"/>
                    <a:pt x="10567" y="28944"/>
                    <a:pt x="10600" y="28993"/>
                  </a:cubicBezTo>
                  <a:cubicBezTo>
                    <a:pt x="10622" y="29026"/>
                    <a:pt x="10655" y="29043"/>
                    <a:pt x="10688" y="29043"/>
                  </a:cubicBezTo>
                  <a:cubicBezTo>
                    <a:pt x="10710" y="29043"/>
                    <a:pt x="10731" y="29037"/>
                    <a:pt x="10748" y="29026"/>
                  </a:cubicBezTo>
                  <a:cubicBezTo>
                    <a:pt x="10979" y="28873"/>
                    <a:pt x="11214" y="28719"/>
                    <a:pt x="11455" y="28565"/>
                  </a:cubicBezTo>
                  <a:cubicBezTo>
                    <a:pt x="11505" y="28532"/>
                    <a:pt x="11515" y="28467"/>
                    <a:pt x="11488" y="28418"/>
                  </a:cubicBezTo>
                  <a:cubicBezTo>
                    <a:pt x="11467" y="28386"/>
                    <a:pt x="11432" y="28370"/>
                    <a:pt x="11397" y="28370"/>
                  </a:cubicBezTo>
                  <a:close/>
                  <a:moveTo>
                    <a:pt x="9986" y="29303"/>
                  </a:moveTo>
                  <a:cubicBezTo>
                    <a:pt x="9966" y="29303"/>
                    <a:pt x="9945" y="29309"/>
                    <a:pt x="9926" y="29322"/>
                  </a:cubicBezTo>
                  <a:cubicBezTo>
                    <a:pt x="9691" y="29481"/>
                    <a:pt x="9461" y="29645"/>
                    <a:pt x="9230" y="29804"/>
                  </a:cubicBezTo>
                  <a:cubicBezTo>
                    <a:pt x="9186" y="29837"/>
                    <a:pt x="9175" y="29903"/>
                    <a:pt x="9208" y="29953"/>
                  </a:cubicBezTo>
                  <a:cubicBezTo>
                    <a:pt x="9230" y="29979"/>
                    <a:pt x="9263" y="29996"/>
                    <a:pt x="9296" y="29996"/>
                  </a:cubicBezTo>
                  <a:cubicBezTo>
                    <a:pt x="9312" y="29996"/>
                    <a:pt x="9334" y="29991"/>
                    <a:pt x="9357" y="29974"/>
                  </a:cubicBezTo>
                  <a:cubicBezTo>
                    <a:pt x="9580" y="29815"/>
                    <a:pt x="9810" y="29657"/>
                    <a:pt x="10047" y="29493"/>
                  </a:cubicBezTo>
                  <a:cubicBezTo>
                    <a:pt x="10096" y="29460"/>
                    <a:pt x="10106" y="29394"/>
                    <a:pt x="10074" y="29349"/>
                  </a:cubicBezTo>
                  <a:cubicBezTo>
                    <a:pt x="10053" y="29319"/>
                    <a:pt x="10020" y="29303"/>
                    <a:pt x="9986" y="29303"/>
                  </a:cubicBezTo>
                  <a:close/>
                  <a:moveTo>
                    <a:pt x="8611" y="30277"/>
                  </a:moveTo>
                  <a:cubicBezTo>
                    <a:pt x="8588" y="30277"/>
                    <a:pt x="8565" y="30284"/>
                    <a:pt x="8545" y="30298"/>
                  </a:cubicBezTo>
                  <a:cubicBezTo>
                    <a:pt x="8315" y="30467"/>
                    <a:pt x="8085" y="30637"/>
                    <a:pt x="7865" y="30801"/>
                  </a:cubicBezTo>
                  <a:cubicBezTo>
                    <a:pt x="7822" y="30841"/>
                    <a:pt x="7811" y="30907"/>
                    <a:pt x="7849" y="30950"/>
                  </a:cubicBezTo>
                  <a:cubicBezTo>
                    <a:pt x="7865" y="30978"/>
                    <a:pt x="7898" y="30993"/>
                    <a:pt x="7931" y="30993"/>
                  </a:cubicBezTo>
                  <a:cubicBezTo>
                    <a:pt x="7953" y="30993"/>
                    <a:pt x="7975" y="30988"/>
                    <a:pt x="7996" y="30972"/>
                  </a:cubicBezTo>
                  <a:cubicBezTo>
                    <a:pt x="8216" y="30808"/>
                    <a:pt x="8441" y="30637"/>
                    <a:pt x="8671" y="30467"/>
                  </a:cubicBezTo>
                  <a:cubicBezTo>
                    <a:pt x="8715" y="30434"/>
                    <a:pt x="8725" y="30369"/>
                    <a:pt x="8692" y="30320"/>
                  </a:cubicBezTo>
                  <a:cubicBezTo>
                    <a:pt x="8673" y="30291"/>
                    <a:pt x="8643" y="30277"/>
                    <a:pt x="8611" y="30277"/>
                  </a:cubicBezTo>
                  <a:close/>
                  <a:moveTo>
                    <a:pt x="7265" y="31301"/>
                  </a:moveTo>
                  <a:cubicBezTo>
                    <a:pt x="7241" y="31301"/>
                    <a:pt x="7218" y="31308"/>
                    <a:pt x="7197" y="31322"/>
                  </a:cubicBezTo>
                  <a:cubicBezTo>
                    <a:pt x="6972" y="31504"/>
                    <a:pt x="6752" y="31684"/>
                    <a:pt x="6539" y="31860"/>
                  </a:cubicBezTo>
                  <a:cubicBezTo>
                    <a:pt x="6496" y="31898"/>
                    <a:pt x="6489" y="31964"/>
                    <a:pt x="6528" y="32008"/>
                  </a:cubicBezTo>
                  <a:cubicBezTo>
                    <a:pt x="6550" y="32035"/>
                    <a:pt x="6577" y="32046"/>
                    <a:pt x="6610" y="32046"/>
                  </a:cubicBezTo>
                  <a:cubicBezTo>
                    <a:pt x="6632" y="32046"/>
                    <a:pt x="6653" y="32035"/>
                    <a:pt x="6676" y="32018"/>
                  </a:cubicBezTo>
                  <a:cubicBezTo>
                    <a:pt x="6890" y="31843"/>
                    <a:pt x="7103" y="31668"/>
                    <a:pt x="7328" y="31492"/>
                  </a:cubicBezTo>
                  <a:cubicBezTo>
                    <a:pt x="7377" y="31454"/>
                    <a:pt x="7383" y="31388"/>
                    <a:pt x="7344" y="31339"/>
                  </a:cubicBezTo>
                  <a:cubicBezTo>
                    <a:pt x="7325" y="31314"/>
                    <a:pt x="7296" y="31301"/>
                    <a:pt x="7265" y="31301"/>
                  </a:cubicBezTo>
                  <a:close/>
                  <a:moveTo>
                    <a:pt x="5966" y="32382"/>
                  </a:moveTo>
                  <a:cubicBezTo>
                    <a:pt x="5941" y="32382"/>
                    <a:pt x="5917" y="32390"/>
                    <a:pt x="5897" y="32408"/>
                  </a:cubicBezTo>
                  <a:cubicBezTo>
                    <a:pt x="5679" y="32600"/>
                    <a:pt x="5470" y="32786"/>
                    <a:pt x="5267" y="32972"/>
                  </a:cubicBezTo>
                  <a:cubicBezTo>
                    <a:pt x="5224" y="33011"/>
                    <a:pt x="5218" y="33082"/>
                    <a:pt x="5256" y="33126"/>
                  </a:cubicBezTo>
                  <a:cubicBezTo>
                    <a:pt x="5279" y="33148"/>
                    <a:pt x="5305" y="33159"/>
                    <a:pt x="5338" y="33159"/>
                  </a:cubicBezTo>
                  <a:cubicBezTo>
                    <a:pt x="5360" y="33159"/>
                    <a:pt x="5388" y="33148"/>
                    <a:pt x="5410" y="33131"/>
                  </a:cubicBezTo>
                  <a:cubicBezTo>
                    <a:pt x="5608" y="32946"/>
                    <a:pt x="5821" y="32759"/>
                    <a:pt x="6035" y="32567"/>
                  </a:cubicBezTo>
                  <a:cubicBezTo>
                    <a:pt x="6079" y="32529"/>
                    <a:pt x="6084" y="32463"/>
                    <a:pt x="6046" y="32419"/>
                  </a:cubicBezTo>
                  <a:cubicBezTo>
                    <a:pt x="6025" y="32395"/>
                    <a:pt x="5995" y="32382"/>
                    <a:pt x="5966" y="32382"/>
                  </a:cubicBezTo>
                  <a:close/>
                  <a:moveTo>
                    <a:pt x="4725" y="33526"/>
                  </a:moveTo>
                  <a:cubicBezTo>
                    <a:pt x="4697" y="33526"/>
                    <a:pt x="4670" y="33537"/>
                    <a:pt x="4647" y="33559"/>
                  </a:cubicBezTo>
                  <a:cubicBezTo>
                    <a:pt x="4440" y="33761"/>
                    <a:pt x="4242" y="33958"/>
                    <a:pt x="4050" y="34156"/>
                  </a:cubicBezTo>
                  <a:cubicBezTo>
                    <a:pt x="4012" y="34200"/>
                    <a:pt x="4012" y="34266"/>
                    <a:pt x="4056" y="34310"/>
                  </a:cubicBezTo>
                  <a:cubicBezTo>
                    <a:pt x="4078" y="34327"/>
                    <a:pt x="4100" y="34337"/>
                    <a:pt x="4128" y="34337"/>
                  </a:cubicBezTo>
                  <a:cubicBezTo>
                    <a:pt x="4154" y="34337"/>
                    <a:pt x="4182" y="34327"/>
                    <a:pt x="4204" y="34304"/>
                  </a:cubicBezTo>
                  <a:cubicBezTo>
                    <a:pt x="4396" y="34107"/>
                    <a:pt x="4594" y="33910"/>
                    <a:pt x="4796" y="33707"/>
                  </a:cubicBezTo>
                  <a:cubicBezTo>
                    <a:pt x="4839" y="33669"/>
                    <a:pt x="4839" y="33603"/>
                    <a:pt x="4801" y="33559"/>
                  </a:cubicBezTo>
                  <a:cubicBezTo>
                    <a:pt x="4780" y="33537"/>
                    <a:pt x="4752" y="33526"/>
                    <a:pt x="4725" y="33526"/>
                  </a:cubicBezTo>
                  <a:close/>
                  <a:moveTo>
                    <a:pt x="3555" y="34744"/>
                  </a:moveTo>
                  <a:cubicBezTo>
                    <a:pt x="3526" y="34744"/>
                    <a:pt x="3496" y="34757"/>
                    <a:pt x="3475" y="34781"/>
                  </a:cubicBezTo>
                  <a:cubicBezTo>
                    <a:pt x="3283" y="34995"/>
                    <a:pt x="3097" y="35208"/>
                    <a:pt x="2922" y="35422"/>
                  </a:cubicBezTo>
                  <a:cubicBezTo>
                    <a:pt x="2883" y="35471"/>
                    <a:pt x="2889" y="35537"/>
                    <a:pt x="2937" y="35576"/>
                  </a:cubicBezTo>
                  <a:cubicBezTo>
                    <a:pt x="2955" y="35587"/>
                    <a:pt x="2982" y="35597"/>
                    <a:pt x="3003" y="35597"/>
                  </a:cubicBezTo>
                  <a:cubicBezTo>
                    <a:pt x="3031" y="35597"/>
                    <a:pt x="3064" y="35587"/>
                    <a:pt x="3086" y="35559"/>
                  </a:cubicBezTo>
                  <a:cubicBezTo>
                    <a:pt x="3261" y="35346"/>
                    <a:pt x="3443" y="35132"/>
                    <a:pt x="3635" y="34924"/>
                  </a:cubicBezTo>
                  <a:cubicBezTo>
                    <a:pt x="3673" y="34879"/>
                    <a:pt x="3667" y="34813"/>
                    <a:pt x="3623" y="34770"/>
                  </a:cubicBezTo>
                  <a:cubicBezTo>
                    <a:pt x="3603" y="34753"/>
                    <a:pt x="3579" y="34744"/>
                    <a:pt x="3555" y="34744"/>
                  </a:cubicBezTo>
                  <a:close/>
                  <a:moveTo>
                    <a:pt x="2482" y="36050"/>
                  </a:moveTo>
                  <a:cubicBezTo>
                    <a:pt x="2449" y="36050"/>
                    <a:pt x="2415" y="36065"/>
                    <a:pt x="2395" y="36091"/>
                  </a:cubicBezTo>
                  <a:cubicBezTo>
                    <a:pt x="2226" y="36321"/>
                    <a:pt x="2056" y="36551"/>
                    <a:pt x="1902" y="36781"/>
                  </a:cubicBezTo>
                  <a:cubicBezTo>
                    <a:pt x="1869" y="36831"/>
                    <a:pt x="1880" y="36897"/>
                    <a:pt x="1930" y="36930"/>
                  </a:cubicBezTo>
                  <a:cubicBezTo>
                    <a:pt x="1946" y="36940"/>
                    <a:pt x="1968" y="36946"/>
                    <a:pt x="1990" y="36946"/>
                  </a:cubicBezTo>
                  <a:cubicBezTo>
                    <a:pt x="2023" y="36946"/>
                    <a:pt x="2056" y="36930"/>
                    <a:pt x="2077" y="36902"/>
                  </a:cubicBezTo>
                  <a:cubicBezTo>
                    <a:pt x="2231" y="36677"/>
                    <a:pt x="2395" y="36447"/>
                    <a:pt x="2565" y="36217"/>
                  </a:cubicBezTo>
                  <a:cubicBezTo>
                    <a:pt x="2598" y="36174"/>
                    <a:pt x="2593" y="36108"/>
                    <a:pt x="2543" y="36070"/>
                  </a:cubicBezTo>
                  <a:cubicBezTo>
                    <a:pt x="2526" y="36057"/>
                    <a:pt x="2504" y="36050"/>
                    <a:pt x="2482" y="36050"/>
                  </a:cubicBezTo>
                  <a:close/>
                  <a:moveTo>
                    <a:pt x="1534" y="37450"/>
                  </a:moveTo>
                  <a:cubicBezTo>
                    <a:pt x="1499" y="37450"/>
                    <a:pt x="1465" y="37468"/>
                    <a:pt x="1447" y="37499"/>
                  </a:cubicBezTo>
                  <a:cubicBezTo>
                    <a:pt x="1300" y="37747"/>
                    <a:pt x="1162" y="37998"/>
                    <a:pt x="1037" y="38245"/>
                  </a:cubicBezTo>
                  <a:cubicBezTo>
                    <a:pt x="1009" y="38299"/>
                    <a:pt x="1030" y="38360"/>
                    <a:pt x="1080" y="38387"/>
                  </a:cubicBezTo>
                  <a:cubicBezTo>
                    <a:pt x="1096" y="38398"/>
                    <a:pt x="1113" y="38398"/>
                    <a:pt x="1129" y="38398"/>
                  </a:cubicBezTo>
                  <a:cubicBezTo>
                    <a:pt x="1168" y="38398"/>
                    <a:pt x="1206" y="38377"/>
                    <a:pt x="1222" y="38344"/>
                  </a:cubicBezTo>
                  <a:cubicBezTo>
                    <a:pt x="1348" y="38097"/>
                    <a:pt x="1485" y="37851"/>
                    <a:pt x="1629" y="37609"/>
                  </a:cubicBezTo>
                  <a:cubicBezTo>
                    <a:pt x="1655" y="37560"/>
                    <a:pt x="1639" y="37494"/>
                    <a:pt x="1589" y="37467"/>
                  </a:cubicBezTo>
                  <a:cubicBezTo>
                    <a:pt x="1572" y="37455"/>
                    <a:pt x="1553" y="37450"/>
                    <a:pt x="1534" y="37450"/>
                  </a:cubicBezTo>
                  <a:close/>
                  <a:moveTo>
                    <a:pt x="774" y="38955"/>
                  </a:moveTo>
                  <a:cubicBezTo>
                    <a:pt x="733" y="38955"/>
                    <a:pt x="694" y="38978"/>
                    <a:pt x="675" y="39017"/>
                  </a:cubicBezTo>
                  <a:cubicBezTo>
                    <a:pt x="564" y="39286"/>
                    <a:pt x="466" y="39555"/>
                    <a:pt x="384" y="39819"/>
                  </a:cubicBezTo>
                  <a:cubicBezTo>
                    <a:pt x="362" y="39878"/>
                    <a:pt x="395" y="39933"/>
                    <a:pt x="450" y="39955"/>
                  </a:cubicBezTo>
                  <a:cubicBezTo>
                    <a:pt x="461" y="39955"/>
                    <a:pt x="471" y="39961"/>
                    <a:pt x="483" y="39961"/>
                  </a:cubicBezTo>
                  <a:cubicBezTo>
                    <a:pt x="526" y="39961"/>
                    <a:pt x="570" y="39928"/>
                    <a:pt x="582" y="39884"/>
                  </a:cubicBezTo>
                  <a:cubicBezTo>
                    <a:pt x="663" y="39626"/>
                    <a:pt x="762" y="39363"/>
                    <a:pt x="872" y="39100"/>
                  </a:cubicBezTo>
                  <a:cubicBezTo>
                    <a:pt x="893" y="39045"/>
                    <a:pt x="866" y="38985"/>
                    <a:pt x="817" y="38964"/>
                  </a:cubicBezTo>
                  <a:cubicBezTo>
                    <a:pt x="803" y="38958"/>
                    <a:pt x="788" y="38955"/>
                    <a:pt x="774" y="38955"/>
                  </a:cubicBezTo>
                  <a:close/>
                  <a:moveTo>
                    <a:pt x="267" y="40561"/>
                  </a:moveTo>
                  <a:cubicBezTo>
                    <a:pt x="218" y="40561"/>
                    <a:pt x="173" y="40597"/>
                    <a:pt x="159" y="40646"/>
                  </a:cubicBezTo>
                  <a:cubicBezTo>
                    <a:pt x="99" y="40930"/>
                    <a:pt x="55" y="41215"/>
                    <a:pt x="28" y="41489"/>
                  </a:cubicBezTo>
                  <a:cubicBezTo>
                    <a:pt x="22" y="41550"/>
                    <a:pt x="66" y="41600"/>
                    <a:pt x="126" y="41610"/>
                  </a:cubicBezTo>
                  <a:lnTo>
                    <a:pt x="137" y="41610"/>
                  </a:lnTo>
                  <a:cubicBezTo>
                    <a:pt x="187" y="41610"/>
                    <a:pt x="236" y="41567"/>
                    <a:pt x="241" y="41511"/>
                  </a:cubicBezTo>
                  <a:cubicBezTo>
                    <a:pt x="268" y="41243"/>
                    <a:pt x="307" y="40963"/>
                    <a:pt x="367" y="40689"/>
                  </a:cubicBezTo>
                  <a:cubicBezTo>
                    <a:pt x="379" y="40634"/>
                    <a:pt x="346" y="40575"/>
                    <a:pt x="286" y="40563"/>
                  </a:cubicBezTo>
                  <a:cubicBezTo>
                    <a:pt x="279" y="40562"/>
                    <a:pt x="273" y="40561"/>
                    <a:pt x="267" y="40561"/>
                  </a:cubicBezTo>
                  <a:close/>
                  <a:moveTo>
                    <a:pt x="104" y="42240"/>
                  </a:moveTo>
                  <a:cubicBezTo>
                    <a:pt x="44" y="42240"/>
                    <a:pt x="0" y="42290"/>
                    <a:pt x="0" y="42351"/>
                  </a:cubicBezTo>
                  <a:cubicBezTo>
                    <a:pt x="11" y="42640"/>
                    <a:pt x="38" y="42931"/>
                    <a:pt x="88" y="43206"/>
                  </a:cubicBezTo>
                  <a:cubicBezTo>
                    <a:pt x="99" y="43254"/>
                    <a:pt x="142" y="43292"/>
                    <a:pt x="192" y="43292"/>
                  </a:cubicBezTo>
                  <a:lnTo>
                    <a:pt x="208" y="43292"/>
                  </a:lnTo>
                  <a:cubicBezTo>
                    <a:pt x="268" y="43282"/>
                    <a:pt x="307" y="43227"/>
                    <a:pt x="296" y="43166"/>
                  </a:cubicBezTo>
                  <a:cubicBezTo>
                    <a:pt x="247" y="42903"/>
                    <a:pt x="220" y="42624"/>
                    <a:pt x="215" y="42344"/>
                  </a:cubicBezTo>
                  <a:cubicBezTo>
                    <a:pt x="208" y="42285"/>
                    <a:pt x="159" y="42240"/>
                    <a:pt x="104" y="42240"/>
                  </a:cubicBezTo>
                  <a:close/>
                  <a:moveTo>
                    <a:pt x="407" y="43899"/>
                  </a:moveTo>
                  <a:cubicBezTo>
                    <a:pt x="393" y="43899"/>
                    <a:pt x="380" y="43902"/>
                    <a:pt x="367" y="43907"/>
                  </a:cubicBezTo>
                  <a:cubicBezTo>
                    <a:pt x="313" y="43923"/>
                    <a:pt x="286" y="43983"/>
                    <a:pt x="301" y="44038"/>
                  </a:cubicBezTo>
                  <a:cubicBezTo>
                    <a:pt x="307" y="44049"/>
                    <a:pt x="597" y="44843"/>
                    <a:pt x="751" y="44843"/>
                  </a:cubicBezTo>
                  <a:cubicBezTo>
                    <a:pt x="812" y="44843"/>
                    <a:pt x="860" y="44800"/>
                    <a:pt x="860" y="44739"/>
                  </a:cubicBezTo>
                  <a:cubicBezTo>
                    <a:pt x="860" y="44718"/>
                    <a:pt x="850" y="44696"/>
                    <a:pt x="839" y="44679"/>
                  </a:cubicBezTo>
                  <a:cubicBezTo>
                    <a:pt x="828" y="44663"/>
                    <a:pt x="663" y="44416"/>
                    <a:pt x="504" y="43967"/>
                  </a:cubicBezTo>
                  <a:cubicBezTo>
                    <a:pt x="488" y="43925"/>
                    <a:pt x="449" y="43899"/>
                    <a:pt x="407" y="438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3" name="Google Shape;2903;p50"/>
          <p:cNvSpPr/>
          <p:nvPr/>
        </p:nvSpPr>
        <p:spPr>
          <a:xfrm>
            <a:off x="430225" y="1152599"/>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4" name="Google Shape;2904;p50"/>
          <p:cNvGrpSpPr/>
          <p:nvPr/>
        </p:nvGrpSpPr>
        <p:grpSpPr>
          <a:xfrm>
            <a:off x="7478263" y="4190125"/>
            <a:ext cx="868425" cy="514500"/>
            <a:chOff x="2575700" y="1885000"/>
            <a:chExt cx="868425" cy="514500"/>
          </a:xfrm>
        </p:grpSpPr>
        <p:sp>
          <p:nvSpPr>
            <p:cNvPr id="2905" name="Google Shape;2905;p50"/>
            <p:cNvSpPr/>
            <p:nvPr/>
          </p:nvSpPr>
          <p:spPr>
            <a:xfrm>
              <a:off x="2787525" y="1992625"/>
              <a:ext cx="507200" cy="400850"/>
            </a:xfrm>
            <a:custGeom>
              <a:avLst/>
              <a:gdLst/>
              <a:ahLst/>
              <a:cxnLst/>
              <a:rect l="l" t="t" r="r" b="b"/>
              <a:pathLst>
                <a:path w="20288" h="16034" extrusionOk="0">
                  <a:moveTo>
                    <a:pt x="11700" y="0"/>
                  </a:moveTo>
                  <a:cubicBezTo>
                    <a:pt x="11432" y="0"/>
                    <a:pt x="11155" y="12"/>
                    <a:pt x="10870" y="34"/>
                  </a:cubicBezTo>
                  <a:cubicBezTo>
                    <a:pt x="615" y="851"/>
                    <a:pt x="1" y="7714"/>
                    <a:pt x="396" y="16034"/>
                  </a:cubicBezTo>
                  <a:lnTo>
                    <a:pt x="3570" y="15864"/>
                  </a:lnTo>
                  <a:cubicBezTo>
                    <a:pt x="2966" y="12125"/>
                    <a:pt x="2281" y="3175"/>
                    <a:pt x="9252" y="1903"/>
                  </a:cubicBezTo>
                  <a:cubicBezTo>
                    <a:pt x="9808" y="1802"/>
                    <a:pt x="10330" y="1754"/>
                    <a:pt x="10819" y="1754"/>
                  </a:cubicBezTo>
                  <a:cubicBezTo>
                    <a:pt x="17492" y="1754"/>
                    <a:pt x="18114" y="10675"/>
                    <a:pt x="18093" y="14296"/>
                  </a:cubicBezTo>
                  <a:lnTo>
                    <a:pt x="20182" y="13907"/>
                  </a:lnTo>
                  <a:cubicBezTo>
                    <a:pt x="20288" y="10313"/>
                    <a:pt x="19885" y="0"/>
                    <a:pt x="11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0"/>
            <p:cNvSpPr/>
            <p:nvPr/>
          </p:nvSpPr>
          <p:spPr>
            <a:xfrm>
              <a:off x="2844525" y="2036475"/>
              <a:ext cx="395850" cy="352750"/>
            </a:xfrm>
            <a:custGeom>
              <a:avLst/>
              <a:gdLst/>
              <a:ahLst/>
              <a:cxnLst/>
              <a:rect l="l" t="t" r="r" b="b"/>
              <a:pathLst>
                <a:path w="15834" h="14110" extrusionOk="0">
                  <a:moveTo>
                    <a:pt x="8539" y="0"/>
                  </a:moveTo>
                  <a:cubicBezTo>
                    <a:pt x="8050" y="0"/>
                    <a:pt x="7528" y="48"/>
                    <a:pt x="6972" y="149"/>
                  </a:cubicBezTo>
                  <a:cubicBezTo>
                    <a:pt x="1" y="1421"/>
                    <a:pt x="686" y="10371"/>
                    <a:pt x="1290" y="14110"/>
                  </a:cubicBezTo>
                  <a:lnTo>
                    <a:pt x="3564" y="13994"/>
                  </a:lnTo>
                  <a:cubicBezTo>
                    <a:pt x="3564" y="13994"/>
                    <a:pt x="2950" y="2123"/>
                    <a:pt x="7794" y="1821"/>
                  </a:cubicBezTo>
                  <a:cubicBezTo>
                    <a:pt x="7858" y="1817"/>
                    <a:pt x="7921" y="1815"/>
                    <a:pt x="7983" y="1815"/>
                  </a:cubicBezTo>
                  <a:cubicBezTo>
                    <a:pt x="12680" y="1815"/>
                    <a:pt x="13977" y="12888"/>
                    <a:pt x="13977" y="12888"/>
                  </a:cubicBezTo>
                  <a:lnTo>
                    <a:pt x="15813" y="12542"/>
                  </a:lnTo>
                  <a:cubicBezTo>
                    <a:pt x="15834" y="8921"/>
                    <a:pt x="15212" y="0"/>
                    <a:pt x="8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0"/>
            <p:cNvSpPr/>
            <p:nvPr/>
          </p:nvSpPr>
          <p:spPr>
            <a:xfrm>
              <a:off x="2575700" y="1885000"/>
              <a:ext cx="868425" cy="514500"/>
            </a:xfrm>
            <a:custGeom>
              <a:avLst/>
              <a:gdLst/>
              <a:ahLst/>
              <a:cxnLst/>
              <a:rect l="l" t="t" r="r" b="b"/>
              <a:pathLst>
                <a:path w="34737" h="20580" extrusionOk="0">
                  <a:moveTo>
                    <a:pt x="19626" y="0"/>
                  </a:moveTo>
                  <a:cubicBezTo>
                    <a:pt x="18929" y="0"/>
                    <a:pt x="18198" y="37"/>
                    <a:pt x="17429" y="114"/>
                  </a:cubicBezTo>
                  <a:cubicBezTo>
                    <a:pt x="0" y="1862"/>
                    <a:pt x="4292" y="20579"/>
                    <a:pt x="4292" y="20579"/>
                  </a:cubicBezTo>
                  <a:lnTo>
                    <a:pt x="6068" y="20486"/>
                  </a:lnTo>
                  <a:cubicBezTo>
                    <a:pt x="3902" y="8408"/>
                    <a:pt x="9675" y="1851"/>
                    <a:pt x="20840" y="1851"/>
                  </a:cubicBezTo>
                  <a:cubicBezTo>
                    <a:pt x="20887" y="1851"/>
                    <a:pt x="20934" y="1852"/>
                    <a:pt x="20981" y="1852"/>
                  </a:cubicBezTo>
                  <a:cubicBezTo>
                    <a:pt x="30912" y="1895"/>
                    <a:pt x="31987" y="13915"/>
                    <a:pt x="32080" y="17571"/>
                  </a:cubicBezTo>
                  <a:lnTo>
                    <a:pt x="33368" y="17329"/>
                  </a:lnTo>
                  <a:cubicBezTo>
                    <a:pt x="33368" y="17329"/>
                    <a:pt x="34736" y="0"/>
                    <a:pt x="196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0"/>
            <p:cNvSpPr/>
            <p:nvPr/>
          </p:nvSpPr>
          <p:spPr>
            <a:xfrm>
              <a:off x="2673225" y="1931275"/>
              <a:ext cx="704500" cy="465875"/>
            </a:xfrm>
            <a:custGeom>
              <a:avLst/>
              <a:gdLst/>
              <a:ahLst/>
              <a:cxnLst/>
              <a:rect l="l" t="t" r="r" b="b"/>
              <a:pathLst>
                <a:path w="28180" h="18635" extrusionOk="0">
                  <a:moveTo>
                    <a:pt x="16939" y="0"/>
                  </a:moveTo>
                  <a:cubicBezTo>
                    <a:pt x="5774" y="0"/>
                    <a:pt x="1" y="6557"/>
                    <a:pt x="2167" y="18635"/>
                  </a:cubicBezTo>
                  <a:lnTo>
                    <a:pt x="4968" y="18488"/>
                  </a:lnTo>
                  <a:cubicBezTo>
                    <a:pt x="4573" y="10168"/>
                    <a:pt x="5187" y="3305"/>
                    <a:pt x="15442" y="2488"/>
                  </a:cubicBezTo>
                  <a:cubicBezTo>
                    <a:pt x="15727" y="2466"/>
                    <a:pt x="16004" y="2454"/>
                    <a:pt x="16272" y="2454"/>
                  </a:cubicBezTo>
                  <a:cubicBezTo>
                    <a:pt x="24457" y="2454"/>
                    <a:pt x="24860" y="12767"/>
                    <a:pt x="24754" y="16361"/>
                  </a:cubicBezTo>
                  <a:lnTo>
                    <a:pt x="28179" y="15720"/>
                  </a:lnTo>
                  <a:cubicBezTo>
                    <a:pt x="28086" y="12064"/>
                    <a:pt x="27011" y="44"/>
                    <a:pt x="17080" y="1"/>
                  </a:cubicBezTo>
                  <a:cubicBezTo>
                    <a:pt x="17033" y="1"/>
                    <a:pt x="16986" y="0"/>
                    <a:pt x="16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8"/>
        <p:cNvGrpSpPr/>
        <p:nvPr/>
      </p:nvGrpSpPr>
      <p:grpSpPr>
        <a:xfrm>
          <a:off x="0" y="0"/>
          <a:ext cx="0" cy="0"/>
          <a:chOff x="0" y="0"/>
          <a:chExt cx="0" cy="0"/>
        </a:xfrm>
      </p:grpSpPr>
      <p:sp>
        <p:nvSpPr>
          <p:cNvPr id="2999" name="Google Shape;2999;p53"/>
          <p:cNvSpPr txBox="1">
            <a:spLocks noGrp="1"/>
          </p:cNvSpPr>
          <p:nvPr>
            <p:ph type="title"/>
          </p:nvPr>
        </p:nvSpPr>
        <p:spPr>
          <a:xfrm>
            <a:off x="2514125" y="1307100"/>
            <a:ext cx="41157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dirty="0" err="1">
                <a:latin typeface="Nunito" pitchFamily="2" charset="0"/>
              </a:rPr>
              <a:t>Chức</a:t>
            </a:r>
            <a:r>
              <a:rPr lang="en-US" b="0" dirty="0">
                <a:latin typeface="Nunito" pitchFamily="2" charset="0"/>
              </a:rPr>
              <a:t> </a:t>
            </a:r>
            <a:r>
              <a:rPr lang="en-US" b="0" dirty="0" err="1">
                <a:latin typeface="Nunito" pitchFamily="2" charset="0"/>
              </a:rPr>
              <a:t>năng</a:t>
            </a:r>
            <a:r>
              <a:rPr lang="en-US" b="0" dirty="0">
                <a:latin typeface="Nunito" pitchFamily="2" charset="0"/>
              </a:rPr>
              <a:t> </a:t>
            </a:r>
            <a:endParaRPr b="0" dirty="0">
              <a:latin typeface="Nunito" pitchFamily="2" charset="0"/>
            </a:endParaRPr>
          </a:p>
        </p:txBody>
      </p:sp>
      <p:grpSp>
        <p:nvGrpSpPr>
          <p:cNvPr id="3000" name="Google Shape;3000;p53"/>
          <p:cNvGrpSpPr/>
          <p:nvPr/>
        </p:nvGrpSpPr>
        <p:grpSpPr>
          <a:xfrm flipH="1">
            <a:off x="2050600" y="2099425"/>
            <a:ext cx="439600" cy="913400"/>
            <a:chOff x="7212850" y="2109375"/>
            <a:chExt cx="439600" cy="913400"/>
          </a:xfrm>
        </p:grpSpPr>
        <p:sp>
          <p:nvSpPr>
            <p:cNvPr id="3001" name="Google Shape;3001;p53"/>
            <p:cNvSpPr/>
            <p:nvPr/>
          </p:nvSpPr>
          <p:spPr>
            <a:xfrm>
              <a:off x="7379875" y="2398250"/>
              <a:ext cx="172675" cy="624525"/>
            </a:xfrm>
            <a:custGeom>
              <a:avLst/>
              <a:gdLst/>
              <a:ahLst/>
              <a:cxnLst/>
              <a:rect l="l" t="t" r="r" b="b"/>
              <a:pathLst>
                <a:path w="6907" h="24981" extrusionOk="0">
                  <a:moveTo>
                    <a:pt x="888" y="13898"/>
                  </a:moveTo>
                  <a:cubicBezTo>
                    <a:pt x="1421" y="13898"/>
                    <a:pt x="2198" y="14288"/>
                    <a:pt x="2960" y="14957"/>
                  </a:cubicBezTo>
                  <a:cubicBezTo>
                    <a:pt x="2371" y="15347"/>
                    <a:pt x="1743" y="15553"/>
                    <a:pt x="1245" y="15553"/>
                  </a:cubicBezTo>
                  <a:cubicBezTo>
                    <a:pt x="1072" y="15553"/>
                    <a:pt x="914" y="15528"/>
                    <a:pt x="779" y="15477"/>
                  </a:cubicBezTo>
                  <a:cubicBezTo>
                    <a:pt x="401" y="15340"/>
                    <a:pt x="220" y="15017"/>
                    <a:pt x="248" y="14535"/>
                  </a:cubicBezTo>
                  <a:cubicBezTo>
                    <a:pt x="263" y="14194"/>
                    <a:pt x="407" y="13992"/>
                    <a:pt x="670" y="13926"/>
                  </a:cubicBezTo>
                  <a:cubicBezTo>
                    <a:pt x="736" y="13910"/>
                    <a:pt x="812" y="13898"/>
                    <a:pt x="888" y="13898"/>
                  </a:cubicBezTo>
                  <a:close/>
                  <a:moveTo>
                    <a:pt x="3308" y="0"/>
                  </a:moveTo>
                  <a:cubicBezTo>
                    <a:pt x="3277" y="0"/>
                    <a:pt x="3246" y="13"/>
                    <a:pt x="3223" y="38"/>
                  </a:cubicBezTo>
                  <a:cubicBezTo>
                    <a:pt x="3190" y="81"/>
                    <a:pt x="2446" y="1052"/>
                    <a:pt x="2133" y="2669"/>
                  </a:cubicBezTo>
                  <a:cubicBezTo>
                    <a:pt x="1848" y="4154"/>
                    <a:pt x="1902" y="6484"/>
                    <a:pt x="3789" y="9147"/>
                  </a:cubicBezTo>
                  <a:cubicBezTo>
                    <a:pt x="5433" y="11454"/>
                    <a:pt x="4621" y="13175"/>
                    <a:pt x="3997" y="13992"/>
                  </a:cubicBezTo>
                  <a:cubicBezTo>
                    <a:pt x="3744" y="14321"/>
                    <a:pt x="3448" y="14601"/>
                    <a:pt x="3141" y="14831"/>
                  </a:cubicBezTo>
                  <a:cubicBezTo>
                    <a:pt x="2315" y="14099"/>
                    <a:pt x="1468" y="13689"/>
                    <a:pt x="875" y="13689"/>
                  </a:cubicBezTo>
                  <a:cubicBezTo>
                    <a:pt x="784" y="13689"/>
                    <a:pt x="698" y="13698"/>
                    <a:pt x="620" y="13718"/>
                  </a:cubicBezTo>
                  <a:cubicBezTo>
                    <a:pt x="263" y="13806"/>
                    <a:pt x="61" y="14096"/>
                    <a:pt x="33" y="14523"/>
                  </a:cubicBezTo>
                  <a:cubicBezTo>
                    <a:pt x="0" y="15099"/>
                    <a:pt x="242" y="15505"/>
                    <a:pt x="703" y="15681"/>
                  </a:cubicBezTo>
                  <a:cubicBezTo>
                    <a:pt x="868" y="15742"/>
                    <a:pt x="1053" y="15771"/>
                    <a:pt x="1249" y="15771"/>
                  </a:cubicBezTo>
                  <a:cubicBezTo>
                    <a:pt x="1826" y="15771"/>
                    <a:pt x="2506" y="15521"/>
                    <a:pt x="3119" y="15099"/>
                  </a:cubicBezTo>
                  <a:cubicBezTo>
                    <a:pt x="3602" y="15549"/>
                    <a:pt x="4068" y="16102"/>
                    <a:pt x="4452" y="16744"/>
                  </a:cubicBezTo>
                  <a:cubicBezTo>
                    <a:pt x="5400" y="18295"/>
                    <a:pt x="6539" y="21408"/>
                    <a:pt x="3547" y="24806"/>
                  </a:cubicBezTo>
                  <a:cubicBezTo>
                    <a:pt x="3508" y="24849"/>
                    <a:pt x="3508" y="24915"/>
                    <a:pt x="3552" y="24954"/>
                  </a:cubicBezTo>
                  <a:cubicBezTo>
                    <a:pt x="3574" y="24975"/>
                    <a:pt x="3602" y="24981"/>
                    <a:pt x="3624" y="24981"/>
                  </a:cubicBezTo>
                  <a:cubicBezTo>
                    <a:pt x="3657" y="24981"/>
                    <a:pt x="3683" y="24970"/>
                    <a:pt x="3706" y="24948"/>
                  </a:cubicBezTo>
                  <a:cubicBezTo>
                    <a:pt x="6906" y="21315"/>
                    <a:pt x="5421" y="17922"/>
                    <a:pt x="4632" y="16635"/>
                  </a:cubicBezTo>
                  <a:cubicBezTo>
                    <a:pt x="4237" y="15982"/>
                    <a:pt x="3777" y="15428"/>
                    <a:pt x="3295" y="14973"/>
                  </a:cubicBezTo>
                  <a:cubicBezTo>
                    <a:pt x="3618" y="14732"/>
                    <a:pt x="3914" y="14447"/>
                    <a:pt x="4166" y="14118"/>
                  </a:cubicBezTo>
                  <a:cubicBezTo>
                    <a:pt x="4824" y="13258"/>
                    <a:pt x="5679" y="11444"/>
                    <a:pt x="3964" y="9021"/>
                  </a:cubicBezTo>
                  <a:cubicBezTo>
                    <a:pt x="440" y="4061"/>
                    <a:pt x="3361" y="208"/>
                    <a:pt x="3394" y="170"/>
                  </a:cubicBezTo>
                  <a:cubicBezTo>
                    <a:pt x="3427" y="126"/>
                    <a:pt x="3420" y="60"/>
                    <a:pt x="3372" y="21"/>
                  </a:cubicBezTo>
                  <a:cubicBezTo>
                    <a:pt x="3353" y="7"/>
                    <a:pt x="3331" y="0"/>
                    <a:pt x="3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3"/>
            <p:cNvSpPr/>
            <p:nvPr/>
          </p:nvSpPr>
          <p:spPr>
            <a:xfrm>
              <a:off x="7212850" y="2109375"/>
              <a:ext cx="439600" cy="491250"/>
            </a:xfrm>
            <a:custGeom>
              <a:avLst/>
              <a:gdLst/>
              <a:ahLst/>
              <a:cxnLst/>
              <a:rect l="l" t="t" r="r" b="b"/>
              <a:pathLst>
                <a:path w="17584" h="19650" extrusionOk="0">
                  <a:moveTo>
                    <a:pt x="8793" y="0"/>
                  </a:moveTo>
                  <a:cubicBezTo>
                    <a:pt x="3936" y="0"/>
                    <a:pt x="0" y="4397"/>
                    <a:pt x="0" y="9823"/>
                  </a:cubicBezTo>
                  <a:cubicBezTo>
                    <a:pt x="0" y="15249"/>
                    <a:pt x="3936" y="19650"/>
                    <a:pt x="8793" y="19650"/>
                  </a:cubicBezTo>
                  <a:cubicBezTo>
                    <a:pt x="13648" y="19650"/>
                    <a:pt x="17583" y="15249"/>
                    <a:pt x="17583" y="9823"/>
                  </a:cubicBezTo>
                  <a:cubicBezTo>
                    <a:pt x="17583" y="4397"/>
                    <a:pt x="13648" y="0"/>
                    <a:pt x="87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3"/>
            <p:cNvSpPr/>
            <p:nvPr/>
          </p:nvSpPr>
          <p:spPr>
            <a:xfrm>
              <a:off x="7443875" y="2576275"/>
              <a:ext cx="56150" cy="64750"/>
            </a:xfrm>
            <a:custGeom>
              <a:avLst/>
              <a:gdLst/>
              <a:ahLst/>
              <a:cxnLst/>
              <a:rect l="l" t="t" r="r" b="b"/>
              <a:pathLst>
                <a:path w="2246" h="2590" extrusionOk="0">
                  <a:moveTo>
                    <a:pt x="429" y="1"/>
                  </a:moveTo>
                  <a:cubicBezTo>
                    <a:pt x="322" y="1"/>
                    <a:pt x="267" y="64"/>
                    <a:pt x="296" y="212"/>
                  </a:cubicBezTo>
                  <a:cubicBezTo>
                    <a:pt x="296" y="212"/>
                    <a:pt x="0" y="2322"/>
                    <a:pt x="296" y="2530"/>
                  </a:cubicBezTo>
                  <a:cubicBezTo>
                    <a:pt x="351" y="2570"/>
                    <a:pt x="440" y="2589"/>
                    <a:pt x="550" y="2589"/>
                  </a:cubicBezTo>
                  <a:cubicBezTo>
                    <a:pt x="1029" y="2589"/>
                    <a:pt x="1903" y="2227"/>
                    <a:pt x="2072" y="1670"/>
                  </a:cubicBezTo>
                  <a:cubicBezTo>
                    <a:pt x="2245" y="1116"/>
                    <a:pt x="880" y="1"/>
                    <a:pt x="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3"/>
            <p:cNvSpPr/>
            <p:nvPr/>
          </p:nvSpPr>
          <p:spPr>
            <a:xfrm>
              <a:off x="7393800" y="2141850"/>
              <a:ext cx="207625" cy="129925"/>
            </a:xfrm>
            <a:custGeom>
              <a:avLst/>
              <a:gdLst/>
              <a:ahLst/>
              <a:cxnLst/>
              <a:rect l="l" t="t" r="r" b="b"/>
              <a:pathLst>
                <a:path w="8305" h="5197" extrusionOk="0">
                  <a:moveTo>
                    <a:pt x="1619" y="1"/>
                  </a:moveTo>
                  <a:cubicBezTo>
                    <a:pt x="393" y="1"/>
                    <a:pt x="0" y="527"/>
                    <a:pt x="3126" y="1957"/>
                  </a:cubicBezTo>
                  <a:cubicBezTo>
                    <a:pt x="5688" y="3134"/>
                    <a:pt x="7851" y="5197"/>
                    <a:pt x="8240" y="5197"/>
                  </a:cubicBezTo>
                  <a:cubicBezTo>
                    <a:pt x="8283" y="5197"/>
                    <a:pt x="8305" y="5171"/>
                    <a:pt x="8301" y="5114"/>
                  </a:cubicBezTo>
                  <a:cubicBezTo>
                    <a:pt x="8099" y="1804"/>
                    <a:pt x="4092" y="467"/>
                    <a:pt x="4092" y="467"/>
                  </a:cubicBezTo>
                  <a:cubicBezTo>
                    <a:pt x="3342" y="181"/>
                    <a:pt x="2338" y="1"/>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5" name="Google Shape;3005;p53"/>
          <p:cNvGrpSpPr/>
          <p:nvPr/>
        </p:nvGrpSpPr>
        <p:grpSpPr>
          <a:xfrm rot="-1759650">
            <a:off x="6129709" y="514350"/>
            <a:ext cx="1386194" cy="2576775"/>
            <a:chOff x="6622012" y="795963"/>
            <a:chExt cx="1304687" cy="2425262"/>
          </a:xfrm>
        </p:grpSpPr>
        <p:sp>
          <p:nvSpPr>
            <p:cNvPr id="3006" name="Google Shape;3006;p53"/>
            <p:cNvSpPr/>
            <p:nvPr/>
          </p:nvSpPr>
          <p:spPr>
            <a:xfrm rot="676147">
              <a:off x="7263594" y="835063"/>
              <a:ext cx="436082" cy="363936"/>
            </a:xfrm>
            <a:custGeom>
              <a:avLst/>
              <a:gdLst/>
              <a:ahLst/>
              <a:cxnLst/>
              <a:rect l="l" t="t" r="r" b="b"/>
              <a:pathLst>
                <a:path w="10218" h="8528" extrusionOk="0">
                  <a:moveTo>
                    <a:pt x="0" y="0"/>
                  </a:moveTo>
                  <a:lnTo>
                    <a:pt x="4834" y="8528"/>
                  </a:lnTo>
                  <a:lnTo>
                    <a:pt x="5864" y="6560"/>
                  </a:lnTo>
                  <a:lnTo>
                    <a:pt x="7521" y="7931"/>
                  </a:lnTo>
                  <a:lnTo>
                    <a:pt x="7542" y="4253"/>
                  </a:lnTo>
                  <a:lnTo>
                    <a:pt x="10217" y="32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3"/>
            <p:cNvSpPr/>
            <p:nvPr/>
          </p:nvSpPr>
          <p:spPr>
            <a:xfrm rot="676147">
              <a:off x="7284315" y="828697"/>
              <a:ext cx="324479" cy="183888"/>
            </a:xfrm>
            <a:custGeom>
              <a:avLst/>
              <a:gdLst/>
              <a:ahLst/>
              <a:cxnLst/>
              <a:rect l="l" t="t" r="r" b="b"/>
              <a:pathLst>
                <a:path w="7603" h="4309" extrusionOk="0">
                  <a:moveTo>
                    <a:pt x="120" y="1"/>
                  </a:moveTo>
                  <a:cubicBezTo>
                    <a:pt x="83" y="1"/>
                    <a:pt x="47" y="21"/>
                    <a:pt x="29" y="54"/>
                  </a:cubicBezTo>
                  <a:cubicBezTo>
                    <a:pt x="1" y="104"/>
                    <a:pt x="17" y="170"/>
                    <a:pt x="67" y="198"/>
                  </a:cubicBezTo>
                  <a:lnTo>
                    <a:pt x="7433" y="4291"/>
                  </a:lnTo>
                  <a:cubicBezTo>
                    <a:pt x="7449" y="4302"/>
                    <a:pt x="7466" y="4308"/>
                    <a:pt x="7482" y="4308"/>
                  </a:cubicBezTo>
                  <a:cubicBezTo>
                    <a:pt x="7521" y="4308"/>
                    <a:pt x="7559" y="4286"/>
                    <a:pt x="7575" y="4253"/>
                  </a:cubicBezTo>
                  <a:cubicBezTo>
                    <a:pt x="7603" y="4198"/>
                    <a:pt x="7587" y="4137"/>
                    <a:pt x="7537" y="4104"/>
                  </a:cubicBezTo>
                  <a:lnTo>
                    <a:pt x="171" y="16"/>
                  </a:lnTo>
                  <a:cubicBezTo>
                    <a:pt x="155" y="5"/>
                    <a:pt x="137"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3"/>
            <p:cNvSpPr/>
            <p:nvPr/>
          </p:nvSpPr>
          <p:spPr>
            <a:xfrm rot="676147">
              <a:off x="7504274" y="1069992"/>
              <a:ext cx="64315" cy="120857"/>
            </a:xfrm>
            <a:custGeom>
              <a:avLst/>
              <a:gdLst/>
              <a:ahLst/>
              <a:cxnLst/>
              <a:rect l="l" t="t" r="r" b="b"/>
              <a:pathLst>
                <a:path w="1507" h="2832" extrusionOk="0">
                  <a:moveTo>
                    <a:pt x="117" y="1"/>
                  </a:moveTo>
                  <a:cubicBezTo>
                    <a:pt x="103" y="1"/>
                    <a:pt x="89" y="3"/>
                    <a:pt x="76" y="9"/>
                  </a:cubicBezTo>
                  <a:cubicBezTo>
                    <a:pt x="21" y="36"/>
                    <a:pt x="0" y="97"/>
                    <a:pt x="26" y="152"/>
                  </a:cubicBezTo>
                  <a:lnTo>
                    <a:pt x="1293" y="2771"/>
                  </a:lnTo>
                  <a:cubicBezTo>
                    <a:pt x="1309" y="2811"/>
                    <a:pt x="1348" y="2832"/>
                    <a:pt x="1387" y="2832"/>
                  </a:cubicBezTo>
                  <a:cubicBezTo>
                    <a:pt x="1402" y="2832"/>
                    <a:pt x="1419" y="2826"/>
                    <a:pt x="1435" y="2821"/>
                  </a:cubicBezTo>
                  <a:cubicBezTo>
                    <a:pt x="1485" y="2793"/>
                    <a:pt x="1506" y="2733"/>
                    <a:pt x="1480" y="2679"/>
                  </a:cubicBezTo>
                  <a:lnTo>
                    <a:pt x="213" y="59"/>
                  </a:lnTo>
                  <a:cubicBezTo>
                    <a:pt x="197" y="22"/>
                    <a:pt x="156"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3"/>
            <p:cNvSpPr/>
            <p:nvPr/>
          </p:nvSpPr>
          <p:spPr>
            <a:xfrm rot="676147">
              <a:off x="7280454" y="822935"/>
              <a:ext cx="269510" cy="228740"/>
            </a:xfrm>
            <a:custGeom>
              <a:avLst/>
              <a:gdLst/>
              <a:ahLst/>
              <a:cxnLst/>
              <a:rect l="l" t="t" r="r" b="b"/>
              <a:pathLst>
                <a:path w="6315" h="5360" extrusionOk="0">
                  <a:moveTo>
                    <a:pt x="119" y="0"/>
                  </a:moveTo>
                  <a:cubicBezTo>
                    <a:pt x="89" y="0"/>
                    <a:pt x="60" y="13"/>
                    <a:pt x="39" y="37"/>
                  </a:cubicBezTo>
                  <a:cubicBezTo>
                    <a:pt x="1" y="81"/>
                    <a:pt x="6" y="147"/>
                    <a:pt x="50" y="185"/>
                  </a:cubicBezTo>
                  <a:lnTo>
                    <a:pt x="6128" y="5332"/>
                  </a:lnTo>
                  <a:cubicBezTo>
                    <a:pt x="6145" y="5348"/>
                    <a:pt x="6173" y="5360"/>
                    <a:pt x="6194" y="5360"/>
                  </a:cubicBezTo>
                  <a:cubicBezTo>
                    <a:pt x="6221" y="5360"/>
                    <a:pt x="6254" y="5342"/>
                    <a:pt x="6277" y="5320"/>
                  </a:cubicBezTo>
                  <a:cubicBezTo>
                    <a:pt x="6315" y="5277"/>
                    <a:pt x="6310" y="5211"/>
                    <a:pt x="6260" y="5173"/>
                  </a:cubicBezTo>
                  <a:lnTo>
                    <a:pt x="188" y="26"/>
                  </a:lnTo>
                  <a:cubicBezTo>
                    <a:pt x="168" y="9"/>
                    <a:pt x="143"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3"/>
            <p:cNvSpPr/>
            <p:nvPr/>
          </p:nvSpPr>
          <p:spPr>
            <a:xfrm rot="676147">
              <a:off x="7494024" y="1063608"/>
              <a:ext cx="26930" cy="62477"/>
            </a:xfrm>
            <a:custGeom>
              <a:avLst/>
              <a:gdLst/>
              <a:ahLst/>
              <a:cxnLst/>
              <a:rect l="l" t="t" r="r" b="b"/>
              <a:pathLst>
                <a:path w="631" h="1464" extrusionOk="0">
                  <a:moveTo>
                    <a:pt x="515" y="0"/>
                  </a:moveTo>
                  <a:cubicBezTo>
                    <a:pt x="469" y="0"/>
                    <a:pt x="425" y="31"/>
                    <a:pt x="411" y="75"/>
                  </a:cubicBezTo>
                  <a:lnTo>
                    <a:pt x="17" y="1325"/>
                  </a:lnTo>
                  <a:cubicBezTo>
                    <a:pt x="1" y="1380"/>
                    <a:pt x="34" y="1441"/>
                    <a:pt x="88" y="1457"/>
                  </a:cubicBezTo>
                  <a:cubicBezTo>
                    <a:pt x="99" y="1463"/>
                    <a:pt x="110" y="1463"/>
                    <a:pt x="120" y="1463"/>
                  </a:cubicBezTo>
                  <a:cubicBezTo>
                    <a:pt x="165" y="1463"/>
                    <a:pt x="209" y="1436"/>
                    <a:pt x="219" y="1391"/>
                  </a:cubicBezTo>
                  <a:lnTo>
                    <a:pt x="608" y="136"/>
                  </a:lnTo>
                  <a:cubicBezTo>
                    <a:pt x="631" y="82"/>
                    <a:pt x="598" y="22"/>
                    <a:pt x="543" y="4"/>
                  </a:cubicBezTo>
                  <a:cubicBezTo>
                    <a:pt x="534" y="2"/>
                    <a:pt x="524" y="0"/>
                    <a:pt x="515" y="0"/>
                  </a:cubicBezTo>
                  <a:close/>
                </a:path>
              </a:pathLst>
            </a:custGeom>
            <a:solidFill>
              <a:srgbClr val="2E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3"/>
            <p:cNvSpPr/>
            <p:nvPr/>
          </p:nvSpPr>
          <p:spPr>
            <a:xfrm rot="676147">
              <a:off x="6799863" y="1233217"/>
              <a:ext cx="948984" cy="1913734"/>
            </a:xfrm>
            <a:custGeom>
              <a:avLst/>
              <a:gdLst/>
              <a:ahLst/>
              <a:cxnLst/>
              <a:rect l="l" t="t" r="r" b="b"/>
              <a:pathLst>
                <a:path w="22236" h="44844" extrusionOk="0">
                  <a:moveTo>
                    <a:pt x="13245" y="0"/>
                  </a:moveTo>
                  <a:cubicBezTo>
                    <a:pt x="13209" y="0"/>
                    <a:pt x="13173" y="21"/>
                    <a:pt x="13154" y="54"/>
                  </a:cubicBezTo>
                  <a:cubicBezTo>
                    <a:pt x="13127" y="104"/>
                    <a:pt x="13144" y="170"/>
                    <a:pt x="13192" y="197"/>
                  </a:cubicBezTo>
                  <a:cubicBezTo>
                    <a:pt x="13198" y="197"/>
                    <a:pt x="13478" y="356"/>
                    <a:pt x="13921" y="635"/>
                  </a:cubicBezTo>
                  <a:cubicBezTo>
                    <a:pt x="13938" y="646"/>
                    <a:pt x="13954" y="646"/>
                    <a:pt x="13976" y="646"/>
                  </a:cubicBezTo>
                  <a:cubicBezTo>
                    <a:pt x="14009" y="646"/>
                    <a:pt x="14042" y="630"/>
                    <a:pt x="14064" y="597"/>
                  </a:cubicBezTo>
                  <a:cubicBezTo>
                    <a:pt x="14097" y="547"/>
                    <a:pt x="14080" y="481"/>
                    <a:pt x="14032" y="455"/>
                  </a:cubicBezTo>
                  <a:cubicBezTo>
                    <a:pt x="13582" y="175"/>
                    <a:pt x="13296" y="16"/>
                    <a:pt x="13296" y="16"/>
                  </a:cubicBezTo>
                  <a:cubicBezTo>
                    <a:pt x="13280" y="5"/>
                    <a:pt x="13263" y="0"/>
                    <a:pt x="13245" y="0"/>
                  </a:cubicBezTo>
                  <a:close/>
                  <a:moveTo>
                    <a:pt x="14684" y="896"/>
                  </a:moveTo>
                  <a:cubicBezTo>
                    <a:pt x="14652" y="896"/>
                    <a:pt x="14621" y="912"/>
                    <a:pt x="14601" y="942"/>
                  </a:cubicBezTo>
                  <a:cubicBezTo>
                    <a:pt x="14568" y="992"/>
                    <a:pt x="14579" y="1058"/>
                    <a:pt x="14629" y="1090"/>
                  </a:cubicBezTo>
                  <a:cubicBezTo>
                    <a:pt x="14842" y="1232"/>
                    <a:pt x="15079" y="1397"/>
                    <a:pt x="15325" y="1567"/>
                  </a:cubicBezTo>
                  <a:cubicBezTo>
                    <a:pt x="15342" y="1584"/>
                    <a:pt x="15363" y="1589"/>
                    <a:pt x="15385" y="1589"/>
                  </a:cubicBezTo>
                  <a:cubicBezTo>
                    <a:pt x="15418" y="1589"/>
                    <a:pt x="15451" y="1573"/>
                    <a:pt x="15473" y="1546"/>
                  </a:cubicBezTo>
                  <a:cubicBezTo>
                    <a:pt x="15506" y="1496"/>
                    <a:pt x="15494" y="1430"/>
                    <a:pt x="15446" y="1397"/>
                  </a:cubicBezTo>
                  <a:cubicBezTo>
                    <a:pt x="15198" y="1222"/>
                    <a:pt x="14963" y="1063"/>
                    <a:pt x="14743" y="915"/>
                  </a:cubicBezTo>
                  <a:cubicBezTo>
                    <a:pt x="14724" y="903"/>
                    <a:pt x="14704" y="896"/>
                    <a:pt x="14684" y="896"/>
                  </a:cubicBezTo>
                  <a:close/>
                  <a:moveTo>
                    <a:pt x="16073" y="1877"/>
                  </a:moveTo>
                  <a:cubicBezTo>
                    <a:pt x="16040" y="1877"/>
                    <a:pt x="16008" y="1891"/>
                    <a:pt x="15988" y="1918"/>
                  </a:cubicBezTo>
                  <a:cubicBezTo>
                    <a:pt x="15949" y="1968"/>
                    <a:pt x="15960" y="2034"/>
                    <a:pt x="16005" y="2066"/>
                  </a:cubicBezTo>
                  <a:cubicBezTo>
                    <a:pt x="16223" y="2231"/>
                    <a:pt x="16448" y="2406"/>
                    <a:pt x="16673" y="2586"/>
                  </a:cubicBezTo>
                  <a:cubicBezTo>
                    <a:pt x="16690" y="2598"/>
                    <a:pt x="16716" y="2608"/>
                    <a:pt x="16739" y="2608"/>
                  </a:cubicBezTo>
                  <a:cubicBezTo>
                    <a:pt x="16772" y="2608"/>
                    <a:pt x="16799" y="2593"/>
                    <a:pt x="16822" y="2570"/>
                  </a:cubicBezTo>
                  <a:cubicBezTo>
                    <a:pt x="16860" y="2520"/>
                    <a:pt x="16848" y="2454"/>
                    <a:pt x="16804" y="2416"/>
                  </a:cubicBezTo>
                  <a:cubicBezTo>
                    <a:pt x="16580" y="2236"/>
                    <a:pt x="16355" y="2060"/>
                    <a:pt x="16136" y="1895"/>
                  </a:cubicBezTo>
                  <a:cubicBezTo>
                    <a:pt x="16117" y="1883"/>
                    <a:pt x="16095" y="1877"/>
                    <a:pt x="16073" y="1877"/>
                  </a:cubicBezTo>
                  <a:close/>
                  <a:moveTo>
                    <a:pt x="17389" y="2939"/>
                  </a:moveTo>
                  <a:cubicBezTo>
                    <a:pt x="17359" y="2939"/>
                    <a:pt x="17330" y="2952"/>
                    <a:pt x="17308" y="2975"/>
                  </a:cubicBezTo>
                  <a:cubicBezTo>
                    <a:pt x="17270" y="3020"/>
                    <a:pt x="17275" y="3086"/>
                    <a:pt x="17320" y="3124"/>
                  </a:cubicBezTo>
                  <a:cubicBezTo>
                    <a:pt x="17538" y="3309"/>
                    <a:pt x="17748" y="3502"/>
                    <a:pt x="17945" y="3688"/>
                  </a:cubicBezTo>
                  <a:cubicBezTo>
                    <a:pt x="17966" y="3704"/>
                    <a:pt x="17994" y="3716"/>
                    <a:pt x="18021" y="3716"/>
                  </a:cubicBezTo>
                  <a:cubicBezTo>
                    <a:pt x="18049" y="3716"/>
                    <a:pt x="18076" y="3704"/>
                    <a:pt x="18097" y="3683"/>
                  </a:cubicBezTo>
                  <a:cubicBezTo>
                    <a:pt x="18137" y="3638"/>
                    <a:pt x="18130" y="3573"/>
                    <a:pt x="18092" y="3534"/>
                  </a:cubicBezTo>
                  <a:cubicBezTo>
                    <a:pt x="17890" y="3342"/>
                    <a:pt x="17677" y="3152"/>
                    <a:pt x="17457" y="2965"/>
                  </a:cubicBezTo>
                  <a:cubicBezTo>
                    <a:pt x="17437" y="2948"/>
                    <a:pt x="17413" y="2939"/>
                    <a:pt x="17389" y="2939"/>
                  </a:cubicBezTo>
                  <a:close/>
                  <a:moveTo>
                    <a:pt x="18624" y="4098"/>
                  </a:moveTo>
                  <a:cubicBezTo>
                    <a:pt x="18596" y="4098"/>
                    <a:pt x="18569" y="4107"/>
                    <a:pt x="18547" y="4126"/>
                  </a:cubicBezTo>
                  <a:cubicBezTo>
                    <a:pt x="18509" y="4165"/>
                    <a:pt x="18509" y="4237"/>
                    <a:pt x="18547" y="4275"/>
                  </a:cubicBezTo>
                  <a:cubicBezTo>
                    <a:pt x="18750" y="4483"/>
                    <a:pt x="18937" y="4691"/>
                    <a:pt x="19117" y="4895"/>
                  </a:cubicBezTo>
                  <a:cubicBezTo>
                    <a:pt x="19139" y="4916"/>
                    <a:pt x="19167" y="4933"/>
                    <a:pt x="19195" y="4933"/>
                  </a:cubicBezTo>
                  <a:cubicBezTo>
                    <a:pt x="19222" y="4933"/>
                    <a:pt x="19243" y="4921"/>
                    <a:pt x="19266" y="4905"/>
                  </a:cubicBezTo>
                  <a:cubicBezTo>
                    <a:pt x="19309" y="4867"/>
                    <a:pt x="19314" y="4801"/>
                    <a:pt x="19276" y="4756"/>
                  </a:cubicBezTo>
                  <a:cubicBezTo>
                    <a:pt x="19096" y="4549"/>
                    <a:pt x="18904" y="4336"/>
                    <a:pt x="18701" y="4126"/>
                  </a:cubicBezTo>
                  <a:cubicBezTo>
                    <a:pt x="18679" y="4107"/>
                    <a:pt x="18651" y="4098"/>
                    <a:pt x="18624" y="4098"/>
                  </a:cubicBezTo>
                  <a:close/>
                  <a:moveTo>
                    <a:pt x="19731" y="5375"/>
                  </a:moveTo>
                  <a:cubicBezTo>
                    <a:pt x="19709" y="5375"/>
                    <a:pt x="19686" y="5383"/>
                    <a:pt x="19665" y="5398"/>
                  </a:cubicBezTo>
                  <a:cubicBezTo>
                    <a:pt x="19622" y="5431"/>
                    <a:pt x="19610" y="5497"/>
                    <a:pt x="19650" y="5546"/>
                  </a:cubicBezTo>
                  <a:cubicBezTo>
                    <a:pt x="19819" y="5776"/>
                    <a:pt x="19984" y="6006"/>
                    <a:pt x="20126" y="6231"/>
                  </a:cubicBezTo>
                  <a:cubicBezTo>
                    <a:pt x="20143" y="6264"/>
                    <a:pt x="20181" y="6281"/>
                    <a:pt x="20214" y="6281"/>
                  </a:cubicBezTo>
                  <a:cubicBezTo>
                    <a:pt x="20235" y="6281"/>
                    <a:pt x="20252" y="6276"/>
                    <a:pt x="20268" y="6264"/>
                  </a:cubicBezTo>
                  <a:cubicBezTo>
                    <a:pt x="20318" y="6231"/>
                    <a:pt x="20334" y="6165"/>
                    <a:pt x="20301" y="6117"/>
                  </a:cubicBezTo>
                  <a:cubicBezTo>
                    <a:pt x="20159" y="5886"/>
                    <a:pt x="19994" y="5651"/>
                    <a:pt x="19814" y="5421"/>
                  </a:cubicBezTo>
                  <a:cubicBezTo>
                    <a:pt x="19795" y="5391"/>
                    <a:pt x="19764" y="5375"/>
                    <a:pt x="19731" y="5375"/>
                  </a:cubicBezTo>
                  <a:close/>
                  <a:moveTo>
                    <a:pt x="20629" y="6806"/>
                  </a:moveTo>
                  <a:cubicBezTo>
                    <a:pt x="20613" y="6806"/>
                    <a:pt x="20597" y="6810"/>
                    <a:pt x="20581" y="6818"/>
                  </a:cubicBezTo>
                  <a:cubicBezTo>
                    <a:pt x="20531" y="6845"/>
                    <a:pt x="20510" y="6906"/>
                    <a:pt x="20538" y="6960"/>
                  </a:cubicBezTo>
                  <a:cubicBezTo>
                    <a:pt x="20663" y="7218"/>
                    <a:pt x="20773" y="7475"/>
                    <a:pt x="20855" y="7723"/>
                  </a:cubicBezTo>
                  <a:cubicBezTo>
                    <a:pt x="20872" y="7766"/>
                    <a:pt x="20910" y="7799"/>
                    <a:pt x="20953" y="7799"/>
                  </a:cubicBezTo>
                  <a:cubicBezTo>
                    <a:pt x="20965" y="7799"/>
                    <a:pt x="20976" y="7794"/>
                    <a:pt x="20986" y="7788"/>
                  </a:cubicBezTo>
                  <a:cubicBezTo>
                    <a:pt x="21047" y="7771"/>
                    <a:pt x="21074" y="7711"/>
                    <a:pt x="21052" y="7657"/>
                  </a:cubicBezTo>
                  <a:cubicBezTo>
                    <a:pt x="20970" y="7399"/>
                    <a:pt x="20855" y="7131"/>
                    <a:pt x="20723" y="6868"/>
                  </a:cubicBezTo>
                  <a:cubicBezTo>
                    <a:pt x="20703" y="6828"/>
                    <a:pt x="20668" y="6806"/>
                    <a:pt x="20629" y="6806"/>
                  </a:cubicBezTo>
                  <a:close/>
                  <a:moveTo>
                    <a:pt x="21151" y="8401"/>
                  </a:moveTo>
                  <a:cubicBezTo>
                    <a:pt x="21147" y="8401"/>
                    <a:pt x="21144" y="8401"/>
                    <a:pt x="21140" y="8401"/>
                  </a:cubicBezTo>
                  <a:cubicBezTo>
                    <a:pt x="21085" y="8413"/>
                    <a:pt x="21047" y="8467"/>
                    <a:pt x="21052" y="8522"/>
                  </a:cubicBezTo>
                  <a:cubicBezTo>
                    <a:pt x="21090" y="8742"/>
                    <a:pt x="21107" y="8960"/>
                    <a:pt x="21107" y="9175"/>
                  </a:cubicBezTo>
                  <a:cubicBezTo>
                    <a:pt x="21107" y="9229"/>
                    <a:pt x="21107" y="9289"/>
                    <a:pt x="21102" y="9345"/>
                  </a:cubicBezTo>
                  <a:cubicBezTo>
                    <a:pt x="21102" y="9405"/>
                    <a:pt x="21145" y="9454"/>
                    <a:pt x="21206" y="9454"/>
                  </a:cubicBezTo>
                  <a:lnTo>
                    <a:pt x="21211" y="9454"/>
                  </a:lnTo>
                  <a:cubicBezTo>
                    <a:pt x="21266" y="9454"/>
                    <a:pt x="21310" y="9410"/>
                    <a:pt x="21315" y="9355"/>
                  </a:cubicBezTo>
                  <a:lnTo>
                    <a:pt x="21315" y="9175"/>
                  </a:lnTo>
                  <a:cubicBezTo>
                    <a:pt x="21320" y="8950"/>
                    <a:pt x="21299" y="8720"/>
                    <a:pt x="21266" y="8490"/>
                  </a:cubicBezTo>
                  <a:cubicBezTo>
                    <a:pt x="21255" y="8438"/>
                    <a:pt x="21207" y="8401"/>
                    <a:pt x="21151" y="8401"/>
                  </a:cubicBezTo>
                  <a:close/>
                  <a:moveTo>
                    <a:pt x="21086" y="10077"/>
                  </a:moveTo>
                  <a:cubicBezTo>
                    <a:pt x="21037" y="10077"/>
                    <a:pt x="20989" y="10108"/>
                    <a:pt x="20976" y="10156"/>
                  </a:cubicBezTo>
                  <a:cubicBezTo>
                    <a:pt x="20943" y="10276"/>
                    <a:pt x="20905" y="10402"/>
                    <a:pt x="20860" y="10523"/>
                  </a:cubicBezTo>
                  <a:cubicBezTo>
                    <a:pt x="20806" y="10665"/>
                    <a:pt x="20751" y="10802"/>
                    <a:pt x="20690" y="10934"/>
                  </a:cubicBezTo>
                  <a:cubicBezTo>
                    <a:pt x="20669" y="10984"/>
                    <a:pt x="20690" y="11049"/>
                    <a:pt x="20745" y="11070"/>
                  </a:cubicBezTo>
                  <a:cubicBezTo>
                    <a:pt x="20756" y="11077"/>
                    <a:pt x="20773" y="11082"/>
                    <a:pt x="20789" y="11082"/>
                  </a:cubicBezTo>
                  <a:cubicBezTo>
                    <a:pt x="20827" y="11082"/>
                    <a:pt x="20866" y="11055"/>
                    <a:pt x="20882" y="11016"/>
                  </a:cubicBezTo>
                  <a:cubicBezTo>
                    <a:pt x="20943" y="10885"/>
                    <a:pt x="21003" y="10742"/>
                    <a:pt x="21057" y="10594"/>
                  </a:cubicBezTo>
                  <a:cubicBezTo>
                    <a:pt x="21107" y="10468"/>
                    <a:pt x="21145" y="10342"/>
                    <a:pt x="21183" y="10210"/>
                  </a:cubicBezTo>
                  <a:cubicBezTo>
                    <a:pt x="21195" y="10156"/>
                    <a:pt x="21162" y="10096"/>
                    <a:pt x="21107" y="10079"/>
                  </a:cubicBezTo>
                  <a:cubicBezTo>
                    <a:pt x="21100" y="10077"/>
                    <a:pt x="21093" y="10077"/>
                    <a:pt x="21086" y="10077"/>
                  </a:cubicBezTo>
                  <a:close/>
                  <a:moveTo>
                    <a:pt x="20403" y="11623"/>
                  </a:moveTo>
                  <a:cubicBezTo>
                    <a:pt x="20367" y="11623"/>
                    <a:pt x="20331" y="11641"/>
                    <a:pt x="20313" y="11674"/>
                  </a:cubicBezTo>
                  <a:cubicBezTo>
                    <a:pt x="20164" y="11915"/>
                    <a:pt x="20005" y="12145"/>
                    <a:pt x="19840" y="12353"/>
                  </a:cubicBezTo>
                  <a:cubicBezTo>
                    <a:pt x="19802" y="12403"/>
                    <a:pt x="19814" y="12469"/>
                    <a:pt x="19858" y="12507"/>
                  </a:cubicBezTo>
                  <a:cubicBezTo>
                    <a:pt x="19873" y="12517"/>
                    <a:pt x="19901" y="12529"/>
                    <a:pt x="19923" y="12529"/>
                  </a:cubicBezTo>
                  <a:cubicBezTo>
                    <a:pt x="19956" y="12529"/>
                    <a:pt x="19984" y="12512"/>
                    <a:pt x="20005" y="12491"/>
                  </a:cubicBezTo>
                  <a:cubicBezTo>
                    <a:pt x="20181" y="12271"/>
                    <a:pt x="20340" y="12036"/>
                    <a:pt x="20493" y="11778"/>
                  </a:cubicBezTo>
                  <a:cubicBezTo>
                    <a:pt x="20520" y="11728"/>
                    <a:pt x="20505" y="11662"/>
                    <a:pt x="20455" y="11636"/>
                  </a:cubicBezTo>
                  <a:cubicBezTo>
                    <a:pt x="20439" y="11627"/>
                    <a:pt x="20421" y="11623"/>
                    <a:pt x="20403" y="11623"/>
                  </a:cubicBezTo>
                  <a:close/>
                  <a:moveTo>
                    <a:pt x="17177" y="12248"/>
                  </a:moveTo>
                  <a:cubicBezTo>
                    <a:pt x="17121" y="12248"/>
                    <a:pt x="17072" y="12285"/>
                    <a:pt x="17068" y="12337"/>
                  </a:cubicBezTo>
                  <a:cubicBezTo>
                    <a:pt x="17057" y="12398"/>
                    <a:pt x="17095" y="12452"/>
                    <a:pt x="17156" y="12458"/>
                  </a:cubicBezTo>
                  <a:cubicBezTo>
                    <a:pt x="17407" y="12502"/>
                    <a:pt x="17682" y="12567"/>
                    <a:pt x="17955" y="12661"/>
                  </a:cubicBezTo>
                  <a:cubicBezTo>
                    <a:pt x="17966" y="12661"/>
                    <a:pt x="17978" y="12666"/>
                    <a:pt x="17988" y="12666"/>
                  </a:cubicBezTo>
                  <a:cubicBezTo>
                    <a:pt x="18038" y="12666"/>
                    <a:pt x="18076" y="12633"/>
                    <a:pt x="18092" y="12590"/>
                  </a:cubicBezTo>
                  <a:cubicBezTo>
                    <a:pt x="18109" y="12534"/>
                    <a:pt x="18082" y="12474"/>
                    <a:pt x="18021" y="12458"/>
                  </a:cubicBezTo>
                  <a:cubicBezTo>
                    <a:pt x="17736" y="12365"/>
                    <a:pt x="17452" y="12294"/>
                    <a:pt x="17189" y="12249"/>
                  </a:cubicBezTo>
                  <a:cubicBezTo>
                    <a:pt x="17185" y="12249"/>
                    <a:pt x="17181" y="12248"/>
                    <a:pt x="17177" y="12248"/>
                  </a:cubicBezTo>
                  <a:close/>
                  <a:moveTo>
                    <a:pt x="16326" y="12216"/>
                  </a:moveTo>
                  <a:cubicBezTo>
                    <a:pt x="16323" y="12216"/>
                    <a:pt x="16319" y="12216"/>
                    <a:pt x="16316" y="12216"/>
                  </a:cubicBezTo>
                  <a:cubicBezTo>
                    <a:pt x="16032" y="12254"/>
                    <a:pt x="15823" y="12342"/>
                    <a:pt x="15681" y="12479"/>
                  </a:cubicBezTo>
                  <a:cubicBezTo>
                    <a:pt x="15626" y="12540"/>
                    <a:pt x="15572" y="12600"/>
                    <a:pt x="15527" y="12661"/>
                  </a:cubicBezTo>
                  <a:cubicBezTo>
                    <a:pt x="15494" y="12704"/>
                    <a:pt x="15506" y="12770"/>
                    <a:pt x="15550" y="12808"/>
                  </a:cubicBezTo>
                  <a:cubicBezTo>
                    <a:pt x="15572" y="12820"/>
                    <a:pt x="15593" y="12825"/>
                    <a:pt x="15615" y="12825"/>
                  </a:cubicBezTo>
                  <a:cubicBezTo>
                    <a:pt x="15648" y="12825"/>
                    <a:pt x="15681" y="12813"/>
                    <a:pt x="15697" y="12780"/>
                  </a:cubicBezTo>
                  <a:cubicBezTo>
                    <a:pt x="15736" y="12732"/>
                    <a:pt x="15780" y="12682"/>
                    <a:pt x="15828" y="12633"/>
                  </a:cubicBezTo>
                  <a:cubicBezTo>
                    <a:pt x="15934" y="12529"/>
                    <a:pt x="16114" y="12458"/>
                    <a:pt x="16344" y="12431"/>
                  </a:cubicBezTo>
                  <a:cubicBezTo>
                    <a:pt x="16399" y="12419"/>
                    <a:pt x="16443" y="12370"/>
                    <a:pt x="16432" y="12309"/>
                  </a:cubicBezTo>
                  <a:cubicBezTo>
                    <a:pt x="16427" y="12257"/>
                    <a:pt x="16378" y="12216"/>
                    <a:pt x="16326" y="12216"/>
                  </a:cubicBezTo>
                  <a:close/>
                  <a:moveTo>
                    <a:pt x="18773" y="12763"/>
                  </a:moveTo>
                  <a:cubicBezTo>
                    <a:pt x="18735" y="12763"/>
                    <a:pt x="18698" y="12786"/>
                    <a:pt x="18679" y="12825"/>
                  </a:cubicBezTo>
                  <a:cubicBezTo>
                    <a:pt x="18657" y="12879"/>
                    <a:pt x="18679" y="12940"/>
                    <a:pt x="18734" y="12967"/>
                  </a:cubicBezTo>
                  <a:cubicBezTo>
                    <a:pt x="18843" y="13017"/>
                    <a:pt x="18953" y="13076"/>
                    <a:pt x="19063" y="13132"/>
                  </a:cubicBezTo>
                  <a:cubicBezTo>
                    <a:pt x="18920" y="13247"/>
                    <a:pt x="18767" y="13357"/>
                    <a:pt x="18613" y="13445"/>
                  </a:cubicBezTo>
                  <a:cubicBezTo>
                    <a:pt x="18564" y="13478"/>
                    <a:pt x="18547" y="13543"/>
                    <a:pt x="18575" y="13592"/>
                  </a:cubicBezTo>
                  <a:cubicBezTo>
                    <a:pt x="18597" y="13625"/>
                    <a:pt x="18630" y="13642"/>
                    <a:pt x="18668" y="13642"/>
                  </a:cubicBezTo>
                  <a:cubicBezTo>
                    <a:pt x="18684" y="13642"/>
                    <a:pt x="18701" y="13635"/>
                    <a:pt x="18717" y="13630"/>
                  </a:cubicBezTo>
                  <a:cubicBezTo>
                    <a:pt x="18909" y="13516"/>
                    <a:pt x="19091" y="13389"/>
                    <a:pt x="19266" y="13247"/>
                  </a:cubicBezTo>
                  <a:cubicBezTo>
                    <a:pt x="19331" y="13286"/>
                    <a:pt x="19397" y="13324"/>
                    <a:pt x="19463" y="13362"/>
                  </a:cubicBezTo>
                  <a:cubicBezTo>
                    <a:pt x="19480" y="13374"/>
                    <a:pt x="19500" y="13379"/>
                    <a:pt x="19519" y="13379"/>
                  </a:cubicBezTo>
                  <a:cubicBezTo>
                    <a:pt x="19554" y="13379"/>
                    <a:pt x="19589" y="13361"/>
                    <a:pt x="19610" y="13329"/>
                  </a:cubicBezTo>
                  <a:cubicBezTo>
                    <a:pt x="19638" y="13280"/>
                    <a:pt x="19627" y="13214"/>
                    <a:pt x="19577" y="13187"/>
                  </a:cubicBezTo>
                  <a:cubicBezTo>
                    <a:pt x="19529" y="13154"/>
                    <a:pt x="19479" y="13126"/>
                    <a:pt x="19430" y="13099"/>
                  </a:cubicBezTo>
                  <a:cubicBezTo>
                    <a:pt x="19458" y="13055"/>
                    <a:pt x="19458" y="13005"/>
                    <a:pt x="19425" y="12967"/>
                  </a:cubicBezTo>
                  <a:cubicBezTo>
                    <a:pt x="19404" y="12943"/>
                    <a:pt x="19373" y="12931"/>
                    <a:pt x="19342" y="12931"/>
                  </a:cubicBezTo>
                  <a:cubicBezTo>
                    <a:pt x="19318" y="12931"/>
                    <a:pt x="19293" y="12939"/>
                    <a:pt x="19276" y="12957"/>
                  </a:cubicBezTo>
                  <a:cubicBezTo>
                    <a:pt x="19260" y="12967"/>
                    <a:pt x="19248" y="12978"/>
                    <a:pt x="19238" y="12990"/>
                  </a:cubicBezTo>
                  <a:cubicBezTo>
                    <a:pt x="19101" y="12912"/>
                    <a:pt x="18964" y="12841"/>
                    <a:pt x="18821" y="12775"/>
                  </a:cubicBezTo>
                  <a:cubicBezTo>
                    <a:pt x="18805" y="12767"/>
                    <a:pt x="18789" y="12763"/>
                    <a:pt x="18773" y="12763"/>
                  </a:cubicBezTo>
                  <a:close/>
                  <a:moveTo>
                    <a:pt x="15547" y="13402"/>
                  </a:moveTo>
                  <a:cubicBezTo>
                    <a:pt x="15527" y="13402"/>
                    <a:pt x="15507" y="13407"/>
                    <a:pt x="15489" y="13417"/>
                  </a:cubicBezTo>
                  <a:cubicBezTo>
                    <a:pt x="15440" y="13450"/>
                    <a:pt x="15423" y="13516"/>
                    <a:pt x="15456" y="13564"/>
                  </a:cubicBezTo>
                  <a:cubicBezTo>
                    <a:pt x="15593" y="13789"/>
                    <a:pt x="15861" y="13964"/>
                    <a:pt x="16207" y="14063"/>
                  </a:cubicBezTo>
                  <a:cubicBezTo>
                    <a:pt x="16213" y="14069"/>
                    <a:pt x="16223" y="14069"/>
                    <a:pt x="16235" y="14069"/>
                  </a:cubicBezTo>
                  <a:cubicBezTo>
                    <a:pt x="16278" y="14069"/>
                    <a:pt x="16322" y="14042"/>
                    <a:pt x="16334" y="13992"/>
                  </a:cubicBezTo>
                  <a:cubicBezTo>
                    <a:pt x="16349" y="13938"/>
                    <a:pt x="16322" y="13877"/>
                    <a:pt x="16262" y="13860"/>
                  </a:cubicBezTo>
                  <a:cubicBezTo>
                    <a:pt x="15972" y="13779"/>
                    <a:pt x="15747" y="13630"/>
                    <a:pt x="15631" y="13450"/>
                  </a:cubicBezTo>
                  <a:cubicBezTo>
                    <a:pt x="15614" y="13418"/>
                    <a:pt x="15581" y="13402"/>
                    <a:pt x="15547" y="13402"/>
                  </a:cubicBezTo>
                  <a:close/>
                  <a:moveTo>
                    <a:pt x="17903" y="13782"/>
                  </a:moveTo>
                  <a:cubicBezTo>
                    <a:pt x="17891" y="13782"/>
                    <a:pt x="17879" y="13784"/>
                    <a:pt x="17867" y="13789"/>
                  </a:cubicBezTo>
                  <a:cubicBezTo>
                    <a:pt x="17599" y="13877"/>
                    <a:pt x="17331" y="13926"/>
                    <a:pt x="17068" y="13943"/>
                  </a:cubicBezTo>
                  <a:cubicBezTo>
                    <a:pt x="17007" y="13948"/>
                    <a:pt x="16964" y="13997"/>
                    <a:pt x="16964" y="14052"/>
                  </a:cubicBezTo>
                  <a:cubicBezTo>
                    <a:pt x="16969" y="14113"/>
                    <a:pt x="17019" y="14156"/>
                    <a:pt x="17073" y="14156"/>
                  </a:cubicBezTo>
                  <a:lnTo>
                    <a:pt x="17078" y="14151"/>
                  </a:lnTo>
                  <a:cubicBezTo>
                    <a:pt x="17358" y="14135"/>
                    <a:pt x="17649" y="14080"/>
                    <a:pt x="17933" y="13987"/>
                  </a:cubicBezTo>
                  <a:cubicBezTo>
                    <a:pt x="17988" y="13971"/>
                    <a:pt x="18016" y="13910"/>
                    <a:pt x="17999" y="13855"/>
                  </a:cubicBezTo>
                  <a:cubicBezTo>
                    <a:pt x="17986" y="13812"/>
                    <a:pt x="17947" y="13782"/>
                    <a:pt x="17903" y="13782"/>
                  </a:cubicBezTo>
                  <a:close/>
                  <a:moveTo>
                    <a:pt x="20211" y="13657"/>
                  </a:moveTo>
                  <a:cubicBezTo>
                    <a:pt x="20179" y="13657"/>
                    <a:pt x="20148" y="13671"/>
                    <a:pt x="20126" y="13696"/>
                  </a:cubicBezTo>
                  <a:cubicBezTo>
                    <a:pt x="20088" y="13741"/>
                    <a:pt x="20098" y="13806"/>
                    <a:pt x="20143" y="13845"/>
                  </a:cubicBezTo>
                  <a:cubicBezTo>
                    <a:pt x="20361" y="14020"/>
                    <a:pt x="20564" y="14212"/>
                    <a:pt x="20751" y="14409"/>
                  </a:cubicBezTo>
                  <a:cubicBezTo>
                    <a:pt x="20773" y="14431"/>
                    <a:pt x="20801" y="14442"/>
                    <a:pt x="20827" y="14442"/>
                  </a:cubicBezTo>
                  <a:cubicBezTo>
                    <a:pt x="20855" y="14442"/>
                    <a:pt x="20882" y="14431"/>
                    <a:pt x="20905" y="14414"/>
                  </a:cubicBezTo>
                  <a:cubicBezTo>
                    <a:pt x="20943" y="14371"/>
                    <a:pt x="20948" y="14305"/>
                    <a:pt x="20905" y="14267"/>
                  </a:cubicBezTo>
                  <a:cubicBezTo>
                    <a:pt x="20713" y="14058"/>
                    <a:pt x="20505" y="13860"/>
                    <a:pt x="20274" y="13680"/>
                  </a:cubicBezTo>
                  <a:cubicBezTo>
                    <a:pt x="20256" y="13664"/>
                    <a:pt x="20233" y="13657"/>
                    <a:pt x="20211" y="13657"/>
                  </a:cubicBezTo>
                  <a:close/>
                  <a:moveTo>
                    <a:pt x="21360" y="14889"/>
                  </a:moveTo>
                  <a:cubicBezTo>
                    <a:pt x="21339" y="14889"/>
                    <a:pt x="21318" y="14895"/>
                    <a:pt x="21299" y="14907"/>
                  </a:cubicBezTo>
                  <a:cubicBezTo>
                    <a:pt x="21249" y="14940"/>
                    <a:pt x="21239" y="15006"/>
                    <a:pt x="21272" y="15056"/>
                  </a:cubicBezTo>
                  <a:cubicBezTo>
                    <a:pt x="21425" y="15286"/>
                    <a:pt x="21562" y="15527"/>
                    <a:pt x="21671" y="15773"/>
                  </a:cubicBezTo>
                  <a:cubicBezTo>
                    <a:pt x="21689" y="15812"/>
                    <a:pt x="21727" y="15839"/>
                    <a:pt x="21770" y="15839"/>
                  </a:cubicBezTo>
                  <a:cubicBezTo>
                    <a:pt x="21781" y="15839"/>
                    <a:pt x="21798" y="15833"/>
                    <a:pt x="21808" y="15828"/>
                  </a:cubicBezTo>
                  <a:cubicBezTo>
                    <a:pt x="21864" y="15806"/>
                    <a:pt x="21886" y="15740"/>
                    <a:pt x="21864" y="15691"/>
                  </a:cubicBezTo>
                  <a:cubicBezTo>
                    <a:pt x="21748" y="15428"/>
                    <a:pt x="21611" y="15176"/>
                    <a:pt x="21447" y="14935"/>
                  </a:cubicBezTo>
                  <a:cubicBezTo>
                    <a:pt x="21426" y="14904"/>
                    <a:pt x="21394" y="14889"/>
                    <a:pt x="21360" y="14889"/>
                  </a:cubicBezTo>
                  <a:close/>
                  <a:moveTo>
                    <a:pt x="22033" y="16427"/>
                  </a:moveTo>
                  <a:cubicBezTo>
                    <a:pt x="22024" y="16427"/>
                    <a:pt x="22015" y="16428"/>
                    <a:pt x="22006" y="16431"/>
                  </a:cubicBezTo>
                  <a:cubicBezTo>
                    <a:pt x="21952" y="16442"/>
                    <a:pt x="21912" y="16496"/>
                    <a:pt x="21929" y="16557"/>
                  </a:cubicBezTo>
                  <a:cubicBezTo>
                    <a:pt x="21985" y="16820"/>
                    <a:pt x="22017" y="17095"/>
                    <a:pt x="22023" y="17374"/>
                  </a:cubicBezTo>
                  <a:cubicBezTo>
                    <a:pt x="22023" y="17429"/>
                    <a:pt x="22071" y="17472"/>
                    <a:pt x="22127" y="17472"/>
                  </a:cubicBezTo>
                  <a:lnTo>
                    <a:pt x="22132" y="17472"/>
                  </a:lnTo>
                  <a:cubicBezTo>
                    <a:pt x="22192" y="17472"/>
                    <a:pt x="22236" y="17424"/>
                    <a:pt x="22236" y="17369"/>
                  </a:cubicBezTo>
                  <a:cubicBezTo>
                    <a:pt x="22231" y="17078"/>
                    <a:pt x="22198" y="16787"/>
                    <a:pt x="22132" y="16508"/>
                  </a:cubicBezTo>
                  <a:cubicBezTo>
                    <a:pt x="22123" y="16462"/>
                    <a:pt x="22082" y="16427"/>
                    <a:pt x="22033" y="16427"/>
                  </a:cubicBezTo>
                  <a:close/>
                  <a:moveTo>
                    <a:pt x="22065" y="18106"/>
                  </a:moveTo>
                  <a:cubicBezTo>
                    <a:pt x="22016" y="18106"/>
                    <a:pt x="21972" y="18142"/>
                    <a:pt x="21962" y="18196"/>
                  </a:cubicBezTo>
                  <a:cubicBezTo>
                    <a:pt x="21919" y="18459"/>
                    <a:pt x="21853" y="18727"/>
                    <a:pt x="21765" y="18996"/>
                  </a:cubicBezTo>
                  <a:cubicBezTo>
                    <a:pt x="21742" y="19051"/>
                    <a:pt x="21775" y="19111"/>
                    <a:pt x="21831" y="19127"/>
                  </a:cubicBezTo>
                  <a:cubicBezTo>
                    <a:pt x="21841" y="19134"/>
                    <a:pt x="21853" y="19134"/>
                    <a:pt x="21864" y="19134"/>
                  </a:cubicBezTo>
                  <a:cubicBezTo>
                    <a:pt x="21907" y="19134"/>
                    <a:pt x="21952" y="19106"/>
                    <a:pt x="21962" y="19061"/>
                  </a:cubicBezTo>
                  <a:cubicBezTo>
                    <a:pt x="22056" y="18783"/>
                    <a:pt x="22127" y="18502"/>
                    <a:pt x="22170" y="18229"/>
                  </a:cubicBezTo>
                  <a:cubicBezTo>
                    <a:pt x="22182" y="18168"/>
                    <a:pt x="22142" y="18114"/>
                    <a:pt x="22083" y="18108"/>
                  </a:cubicBezTo>
                  <a:cubicBezTo>
                    <a:pt x="22077" y="18107"/>
                    <a:pt x="22071" y="18106"/>
                    <a:pt x="22065" y="18106"/>
                  </a:cubicBezTo>
                  <a:close/>
                  <a:moveTo>
                    <a:pt x="21552" y="19706"/>
                  </a:moveTo>
                  <a:cubicBezTo>
                    <a:pt x="21511" y="19706"/>
                    <a:pt x="21472" y="19727"/>
                    <a:pt x="21452" y="19764"/>
                  </a:cubicBezTo>
                  <a:cubicBezTo>
                    <a:pt x="21337" y="20005"/>
                    <a:pt x="21201" y="20252"/>
                    <a:pt x="21052" y="20498"/>
                  </a:cubicBezTo>
                  <a:cubicBezTo>
                    <a:pt x="21024" y="20548"/>
                    <a:pt x="21036" y="20614"/>
                    <a:pt x="21085" y="20640"/>
                  </a:cubicBezTo>
                  <a:cubicBezTo>
                    <a:pt x="21107" y="20652"/>
                    <a:pt x="21123" y="20657"/>
                    <a:pt x="21140" y="20657"/>
                  </a:cubicBezTo>
                  <a:cubicBezTo>
                    <a:pt x="21178" y="20657"/>
                    <a:pt x="21211" y="20640"/>
                    <a:pt x="21233" y="20607"/>
                  </a:cubicBezTo>
                  <a:cubicBezTo>
                    <a:pt x="21386" y="20356"/>
                    <a:pt x="21524" y="20103"/>
                    <a:pt x="21644" y="19857"/>
                  </a:cubicBezTo>
                  <a:cubicBezTo>
                    <a:pt x="21666" y="19802"/>
                    <a:pt x="21644" y="19742"/>
                    <a:pt x="21595" y="19714"/>
                  </a:cubicBezTo>
                  <a:cubicBezTo>
                    <a:pt x="21581" y="19708"/>
                    <a:pt x="21566" y="19706"/>
                    <a:pt x="21552" y="19706"/>
                  </a:cubicBezTo>
                  <a:close/>
                  <a:moveTo>
                    <a:pt x="20672" y="21147"/>
                  </a:moveTo>
                  <a:cubicBezTo>
                    <a:pt x="20639" y="21147"/>
                    <a:pt x="20606" y="21162"/>
                    <a:pt x="20586" y="21188"/>
                  </a:cubicBezTo>
                  <a:cubicBezTo>
                    <a:pt x="20427" y="21408"/>
                    <a:pt x="20252" y="21626"/>
                    <a:pt x="20065" y="21846"/>
                  </a:cubicBezTo>
                  <a:cubicBezTo>
                    <a:pt x="20027" y="21890"/>
                    <a:pt x="20032" y="21955"/>
                    <a:pt x="20077" y="21995"/>
                  </a:cubicBezTo>
                  <a:cubicBezTo>
                    <a:pt x="20098" y="22011"/>
                    <a:pt x="20121" y="22021"/>
                    <a:pt x="20148" y="22021"/>
                  </a:cubicBezTo>
                  <a:cubicBezTo>
                    <a:pt x="20176" y="22021"/>
                    <a:pt x="20209" y="22005"/>
                    <a:pt x="20225" y="21983"/>
                  </a:cubicBezTo>
                  <a:cubicBezTo>
                    <a:pt x="20417" y="21758"/>
                    <a:pt x="20592" y="21534"/>
                    <a:pt x="20756" y="21315"/>
                  </a:cubicBezTo>
                  <a:cubicBezTo>
                    <a:pt x="20789" y="21271"/>
                    <a:pt x="20778" y="21199"/>
                    <a:pt x="20735" y="21166"/>
                  </a:cubicBezTo>
                  <a:cubicBezTo>
                    <a:pt x="20715" y="21153"/>
                    <a:pt x="20693" y="21147"/>
                    <a:pt x="20672" y="21147"/>
                  </a:cubicBezTo>
                  <a:close/>
                  <a:moveTo>
                    <a:pt x="19581" y="22438"/>
                  </a:moveTo>
                  <a:cubicBezTo>
                    <a:pt x="19553" y="22438"/>
                    <a:pt x="19526" y="22449"/>
                    <a:pt x="19506" y="22471"/>
                  </a:cubicBezTo>
                  <a:cubicBezTo>
                    <a:pt x="19321" y="22668"/>
                    <a:pt x="19117" y="22866"/>
                    <a:pt x="18909" y="23063"/>
                  </a:cubicBezTo>
                  <a:cubicBezTo>
                    <a:pt x="18871" y="23106"/>
                    <a:pt x="18866" y="23172"/>
                    <a:pt x="18909" y="23217"/>
                  </a:cubicBezTo>
                  <a:cubicBezTo>
                    <a:pt x="18931" y="23233"/>
                    <a:pt x="18959" y="23244"/>
                    <a:pt x="18985" y="23244"/>
                  </a:cubicBezTo>
                  <a:cubicBezTo>
                    <a:pt x="19013" y="23244"/>
                    <a:pt x="19035" y="23238"/>
                    <a:pt x="19058" y="23217"/>
                  </a:cubicBezTo>
                  <a:cubicBezTo>
                    <a:pt x="19266" y="23019"/>
                    <a:pt x="19468" y="22817"/>
                    <a:pt x="19660" y="22613"/>
                  </a:cubicBezTo>
                  <a:cubicBezTo>
                    <a:pt x="19698" y="22575"/>
                    <a:pt x="19698" y="22509"/>
                    <a:pt x="19655" y="22466"/>
                  </a:cubicBezTo>
                  <a:cubicBezTo>
                    <a:pt x="19633" y="22447"/>
                    <a:pt x="19607" y="22438"/>
                    <a:pt x="19581" y="22438"/>
                  </a:cubicBezTo>
                  <a:close/>
                  <a:moveTo>
                    <a:pt x="18360" y="23607"/>
                  </a:moveTo>
                  <a:cubicBezTo>
                    <a:pt x="18335" y="23607"/>
                    <a:pt x="18310" y="23615"/>
                    <a:pt x="18290" y="23632"/>
                  </a:cubicBezTo>
                  <a:cubicBezTo>
                    <a:pt x="18087" y="23809"/>
                    <a:pt x="17874" y="23994"/>
                    <a:pt x="17649" y="24176"/>
                  </a:cubicBezTo>
                  <a:cubicBezTo>
                    <a:pt x="17604" y="24214"/>
                    <a:pt x="17599" y="24280"/>
                    <a:pt x="17637" y="24323"/>
                  </a:cubicBezTo>
                  <a:cubicBezTo>
                    <a:pt x="17654" y="24351"/>
                    <a:pt x="17687" y="24363"/>
                    <a:pt x="17720" y="24363"/>
                  </a:cubicBezTo>
                  <a:cubicBezTo>
                    <a:pt x="17742" y="24363"/>
                    <a:pt x="17763" y="24356"/>
                    <a:pt x="17786" y="24340"/>
                  </a:cubicBezTo>
                  <a:cubicBezTo>
                    <a:pt x="18011" y="24153"/>
                    <a:pt x="18224" y="23973"/>
                    <a:pt x="18433" y="23792"/>
                  </a:cubicBezTo>
                  <a:cubicBezTo>
                    <a:pt x="18476" y="23753"/>
                    <a:pt x="18482" y="23688"/>
                    <a:pt x="18443" y="23644"/>
                  </a:cubicBezTo>
                  <a:cubicBezTo>
                    <a:pt x="18422" y="23620"/>
                    <a:pt x="18391" y="23607"/>
                    <a:pt x="18360" y="23607"/>
                  </a:cubicBezTo>
                  <a:close/>
                  <a:moveTo>
                    <a:pt x="17052" y="24677"/>
                  </a:moveTo>
                  <a:cubicBezTo>
                    <a:pt x="17030" y="24677"/>
                    <a:pt x="17009" y="24684"/>
                    <a:pt x="16991" y="24697"/>
                  </a:cubicBezTo>
                  <a:cubicBezTo>
                    <a:pt x="16772" y="24866"/>
                    <a:pt x="16547" y="25031"/>
                    <a:pt x="16316" y="25200"/>
                  </a:cubicBezTo>
                  <a:cubicBezTo>
                    <a:pt x="16268" y="25239"/>
                    <a:pt x="16256" y="25304"/>
                    <a:pt x="16295" y="25349"/>
                  </a:cubicBezTo>
                  <a:cubicBezTo>
                    <a:pt x="16311" y="25375"/>
                    <a:pt x="16344" y="25392"/>
                    <a:pt x="16377" y="25392"/>
                  </a:cubicBezTo>
                  <a:cubicBezTo>
                    <a:pt x="16399" y="25392"/>
                    <a:pt x="16420" y="25387"/>
                    <a:pt x="16437" y="25375"/>
                  </a:cubicBezTo>
                  <a:cubicBezTo>
                    <a:pt x="16673" y="25200"/>
                    <a:pt x="16903" y="25036"/>
                    <a:pt x="17118" y="24866"/>
                  </a:cubicBezTo>
                  <a:cubicBezTo>
                    <a:pt x="17166" y="24833"/>
                    <a:pt x="17171" y="24762"/>
                    <a:pt x="17139" y="24718"/>
                  </a:cubicBezTo>
                  <a:cubicBezTo>
                    <a:pt x="17119" y="24692"/>
                    <a:pt x="17085" y="24677"/>
                    <a:pt x="17052" y="24677"/>
                  </a:cubicBezTo>
                  <a:close/>
                  <a:moveTo>
                    <a:pt x="15688" y="25670"/>
                  </a:moveTo>
                  <a:cubicBezTo>
                    <a:pt x="15667" y="25670"/>
                    <a:pt x="15645" y="25676"/>
                    <a:pt x="15626" y="25688"/>
                  </a:cubicBezTo>
                  <a:cubicBezTo>
                    <a:pt x="15401" y="25842"/>
                    <a:pt x="15171" y="26000"/>
                    <a:pt x="14930" y="26159"/>
                  </a:cubicBezTo>
                  <a:cubicBezTo>
                    <a:pt x="14881" y="26192"/>
                    <a:pt x="14864" y="26258"/>
                    <a:pt x="14897" y="26308"/>
                  </a:cubicBezTo>
                  <a:cubicBezTo>
                    <a:pt x="14919" y="26336"/>
                    <a:pt x="14952" y="26351"/>
                    <a:pt x="14985" y="26351"/>
                  </a:cubicBezTo>
                  <a:cubicBezTo>
                    <a:pt x="15006" y="26351"/>
                    <a:pt x="15029" y="26346"/>
                    <a:pt x="15046" y="26336"/>
                  </a:cubicBezTo>
                  <a:cubicBezTo>
                    <a:pt x="15286" y="26176"/>
                    <a:pt x="15522" y="26017"/>
                    <a:pt x="15747" y="25863"/>
                  </a:cubicBezTo>
                  <a:cubicBezTo>
                    <a:pt x="15796" y="25831"/>
                    <a:pt x="15807" y="25765"/>
                    <a:pt x="15774" y="25716"/>
                  </a:cubicBezTo>
                  <a:cubicBezTo>
                    <a:pt x="15754" y="25685"/>
                    <a:pt x="15722" y="25670"/>
                    <a:pt x="15688" y="25670"/>
                  </a:cubicBezTo>
                  <a:close/>
                  <a:moveTo>
                    <a:pt x="14274" y="26598"/>
                  </a:moveTo>
                  <a:cubicBezTo>
                    <a:pt x="14254" y="26598"/>
                    <a:pt x="14235" y="26603"/>
                    <a:pt x="14217" y="26614"/>
                  </a:cubicBezTo>
                  <a:cubicBezTo>
                    <a:pt x="13987" y="26763"/>
                    <a:pt x="13746" y="26910"/>
                    <a:pt x="13505" y="27059"/>
                  </a:cubicBezTo>
                  <a:cubicBezTo>
                    <a:pt x="13450" y="27085"/>
                    <a:pt x="13434" y="27151"/>
                    <a:pt x="13467" y="27201"/>
                  </a:cubicBezTo>
                  <a:cubicBezTo>
                    <a:pt x="13488" y="27234"/>
                    <a:pt x="13521" y="27256"/>
                    <a:pt x="13559" y="27256"/>
                  </a:cubicBezTo>
                  <a:cubicBezTo>
                    <a:pt x="13576" y="27256"/>
                    <a:pt x="13592" y="27250"/>
                    <a:pt x="13609" y="27239"/>
                  </a:cubicBezTo>
                  <a:cubicBezTo>
                    <a:pt x="13855" y="27092"/>
                    <a:pt x="14097" y="26943"/>
                    <a:pt x="14333" y="26796"/>
                  </a:cubicBezTo>
                  <a:cubicBezTo>
                    <a:pt x="14381" y="26763"/>
                    <a:pt x="14399" y="26697"/>
                    <a:pt x="14366" y="26647"/>
                  </a:cubicBezTo>
                  <a:cubicBezTo>
                    <a:pt x="14344" y="26616"/>
                    <a:pt x="14309" y="26598"/>
                    <a:pt x="14274" y="26598"/>
                  </a:cubicBezTo>
                  <a:close/>
                  <a:moveTo>
                    <a:pt x="12829" y="27478"/>
                  </a:moveTo>
                  <a:cubicBezTo>
                    <a:pt x="12811" y="27478"/>
                    <a:pt x="12793" y="27483"/>
                    <a:pt x="12777" y="27492"/>
                  </a:cubicBezTo>
                  <a:cubicBezTo>
                    <a:pt x="12535" y="27639"/>
                    <a:pt x="12294" y="27788"/>
                    <a:pt x="12058" y="27935"/>
                  </a:cubicBezTo>
                  <a:cubicBezTo>
                    <a:pt x="12008" y="27968"/>
                    <a:pt x="11993" y="28029"/>
                    <a:pt x="12020" y="28084"/>
                  </a:cubicBezTo>
                  <a:cubicBezTo>
                    <a:pt x="12041" y="28111"/>
                    <a:pt x="12074" y="28132"/>
                    <a:pt x="12112" y="28132"/>
                  </a:cubicBezTo>
                  <a:cubicBezTo>
                    <a:pt x="12129" y="28132"/>
                    <a:pt x="12152" y="28127"/>
                    <a:pt x="12168" y="28117"/>
                  </a:cubicBezTo>
                  <a:cubicBezTo>
                    <a:pt x="12403" y="27968"/>
                    <a:pt x="12645" y="27821"/>
                    <a:pt x="12886" y="27672"/>
                  </a:cubicBezTo>
                  <a:cubicBezTo>
                    <a:pt x="12935" y="27644"/>
                    <a:pt x="12952" y="27579"/>
                    <a:pt x="12924" y="27530"/>
                  </a:cubicBezTo>
                  <a:cubicBezTo>
                    <a:pt x="12902" y="27497"/>
                    <a:pt x="12865" y="27478"/>
                    <a:pt x="12829" y="27478"/>
                  </a:cubicBezTo>
                  <a:close/>
                  <a:moveTo>
                    <a:pt x="11397" y="28370"/>
                  </a:moveTo>
                  <a:cubicBezTo>
                    <a:pt x="11377" y="28370"/>
                    <a:pt x="11358" y="28375"/>
                    <a:pt x="11340" y="28385"/>
                  </a:cubicBezTo>
                  <a:cubicBezTo>
                    <a:pt x="11100" y="28544"/>
                    <a:pt x="10863" y="28697"/>
                    <a:pt x="10633" y="28851"/>
                  </a:cubicBezTo>
                  <a:cubicBezTo>
                    <a:pt x="10584" y="28878"/>
                    <a:pt x="10567" y="28944"/>
                    <a:pt x="10600" y="28993"/>
                  </a:cubicBezTo>
                  <a:cubicBezTo>
                    <a:pt x="10622" y="29026"/>
                    <a:pt x="10655" y="29043"/>
                    <a:pt x="10688" y="29043"/>
                  </a:cubicBezTo>
                  <a:cubicBezTo>
                    <a:pt x="10710" y="29043"/>
                    <a:pt x="10731" y="29037"/>
                    <a:pt x="10748" y="29026"/>
                  </a:cubicBezTo>
                  <a:cubicBezTo>
                    <a:pt x="10979" y="28873"/>
                    <a:pt x="11214" y="28719"/>
                    <a:pt x="11455" y="28565"/>
                  </a:cubicBezTo>
                  <a:cubicBezTo>
                    <a:pt x="11505" y="28532"/>
                    <a:pt x="11515" y="28467"/>
                    <a:pt x="11488" y="28418"/>
                  </a:cubicBezTo>
                  <a:cubicBezTo>
                    <a:pt x="11467" y="28386"/>
                    <a:pt x="11432" y="28370"/>
                    <a:pt x="11397" y="28370"/>
                  </a:cubicBezTo>
                  <a:close/>
                  <a:moveTo>
                    <a:pt x="9986" y="29303"/>
                  </a:moveTo>
                  <a:cubicBezTo>
                    <a:pt x="9966" y="29303"/>
                    <a:pt x="9945" y="29309"/>
                    <a:pt x="9926" y="29322"/>
                  </a:cubicBezTo>
                  <a:cubicBezTo>
                    <a:pt x="9691" y="29481"/>
                    <a:pt x="9461" y="29645"/>
                    <a:pt x="9230" y="29804"/>
                  </a:cubicBezTo>
                  <a:cubicBezTo>
                    <a:pt x="9186" y="29837"/>
                    <a:pt x="9175" y="29903"/>
                    <a:pt x="9208" y="29953"/>
                  </a:cubicBezTo>
                  <a:cubicBezTo>
                    <a:pt x="9230" y="29979"/>
                    <a:pt x="9263" y="29996"/>
                    <a:pt x="9296" y="29996"/>
                  </a:cubicBezTo>
                  <a:cubicBezTo>
                    <a:pt x="9312" y="29996"/>
                    <a:pt x="9334" y="29991"/>
                    <a:pt x="9357" y="29974"/>
                  </a:cubicBezTo>
                  <a:cubicBezTo>
                    <a:pt x="9580" y="29815"/>
                    <a:pt x="9810" y="29657"/>
                    <a:pt x="10047" y="29493"/>
                  </a:cubicBezTo>
                  <a:cubicBezTo>
                    <a:pt x="10096" y="29460"/>
                    <a:pt x="10106" y="29394"/>
                    <a:pt x="10074" y="29349"/>
                  </a:cubicBezTo>
                  <a:cubicBezTo>
                    <a:pt x="10053" y="29319"/>
                    <a:pt x="10020" y="29303"/>
                    <a:pt x="9986" y="29303"/>
                  </a:cubicBezTo>
                  <a:close/>
                  <a:moveTo>
                    <a:pt x="8611" y="30277"/>
                  </a:moveTo>
                  <a:cubicBezTo>
                    <a:pt x="8588" y="30277"/>
                    <a:pt x="8565" y="30284"/>
                    <a:pt x="8545" y="30298"/>
                  </a:cubicBezTo>
                  <a:cubicBezTo>
                    <a:pt x="8315" y="30467"/>
                    <a:pt x="8085" y="30637"/>
                    <a:pt x="7865" y="30801"/>
                  </a:cubicBezTo>
                  <a:cubicBezTo>
                    <a:pt x="7822" y="30841"/>
                    <a:pt x="7811" y="30907"/>
                    <a:pt x="7849" y="30950"/>
                  </a:cubicBezTo>
                  <a:cubicBezTo>
                    <a:pt x="7865" y="30978"/>
                    <a:pt x="7898" y="30993"/>
                    <a:pt x="7931" y="30993"/>
                  </a:cubicBezTo>
                  <a:cubicBezTo>
                    <a:pt x="7953" y="30993"/>
                    <a:pt x="7975" y="30988"/>
                    <a:pt x="7996" y="30972"/>
                  </a:cubicBezTo>
                  <a:cubicBezTo>
                    <a:pt x="8216" y="30808"/>
                    <a:pt x="8441" y="30637"/>
                    <a:pt x="8671" y="30467"/>
                  </a:cubicBezTo>
                  <a:cubicBezTo>
                    <a:pt x="8715" y="30434"/>
                    <a:pt x="8725" y="30369"/>
                    <a:pt x="8692" y="30320"/>
                  </a:cubicBezTo>
                  <a:cubicBezTo>
                    <a:pt x="8673" y="30291"/>
                    <a:pt x="8643" y="30277"/>
                    <a:pt x="8611" y="30277"/>
                  </a:cubicBezTo>
                  <a:close/>
                  <a:moveTo>
                    <a:pt x="7265" y="31301"/>
                  </a:moveTo>
                  <a:cubicBezTo>
                    <a:pt x="7241" y="31301"/>
                    <a:pt x="7218" y="31308"/>
                    <a:pt x="7197" y="31322"/>
                  </a:cubicBezTo>
                  <a:cubicBezTo>
                    <a:pt x="6972" y="31504"/>
                    <a:pt x="6752" y="31684"/>
                    <a:pt x="6539" y="31860"/>
                  </a:cubicBezTo>
                  <a:cubicBezTo>
                    <a:pt x="6496" y="31898"/>
                    <a:pt x="6489" y="31964"/>
                    <a:pt x="6528" y="32008"/>
                  </a:cubicBezTo>
                  <a:cubicBezTo>
                    <a:pt x="6550" y="32035"/>
                    <a:pt x="6577" y="32046"/>
                    <a:pt x="6610" y="32046"/>
                  </a:cubicBezTo>
                  <a:cubicBezTo>
                    <a:pt x="6632" y="32046"/>
                    <a:pt x="6653" y="32035"/>
                    <a:pt x="6676" y="32018"/>
                  </a:cubicBezTo>
                  <a:cubicBezTo>
                    <a:pt x="6890" y="31843"/>
                    <a:pt x="7103" y="31668"/>
                    <a:pt x="7328" y="31492"/>
                  </a:cubicBezTo>
                  <a:cubicBezTo>
                    <a:pt x="7377" y="31454"/>
                    <a:pt x="7383" y="31388"/>
                    <a:pt x="7344" y="31339"/>
                  </a:cubicBezTo>
                  <a:cubicBezTo>
                    <a:pt x="7325" y="31314"/>
                    <a:pt x="7296" y="31301"/>
                    <a:pt x="7265" y="31301"/>
                  </a:cubicBezTo>
                  <a:close/>
                  <a:moveTo>
                    <a:pt x="5966" y="32382"/>
                  </a:moveTo>
                  <a:cubicBezTo>
                    <a:pt x="5941" y="32382"/>
                    <a:pt x="5917" y="32390"/>
                    <a:pt x="5897" y="32408"/>
                  </a:cubicBezTo>
                  <a:cubicBezTo>
                    <a:pt x="5679" y="32600"/>
                    <a:pt x="5470" y="32786"/>
                    <a:pt x="5267" y="32972"/>
                  </a:cubicBezTo>
                  <a:cubicBezTo>
                    <a:pt x="5224" y="33011"/>
                    <a:pt x="5218" y="33082"/>
                    <a:pt x="5256" y="33126"/>
                  </a:cubicBezTo>
                  <a:cubicBezTo>
                    <a:pt x="5279" y="33148"/>
                    <a:pt x="5305" y="33159"/>
                    <a:pt x="5338" y="33159"/>
                  </a:cubicBezTo>
                  <a:cubicBezTo>
                    <a:pt x="5360" y="33159"/>
                    <a:pt x="5388" y="33148"/>
                    <a:pt x="5410" y="33131"/>
                  </a:cubicBezTo>
                  <a:cubicBezTo>
                    <a:pt x="5608" y="32946"/>
                    <a:pt x="5821" y="32759"/>
                    <a:pt x="6035" y="32567"/>
                  </a:cubicBezTo>
                  <a:cubicBezTo>
                    <a:pt x="6079" y="32529"/>
                    <a:pt x="6084" y="32463"/>
                    <a:pt x="6046" y="32419"/>
                  </a:cubicBezTo>
                  <a:cubicBezTo>
                    <a:pt x="6025" y="32395"/>
                    <a:pt x="5995" y="32382"/>
                    <a:pt x="5966" y="32382"/>
                  </a:cubicBezTo>
                  <a:close/>
                  <a:moveTo>
                    <a:pt x="4725" y="33526"/>
                  </a:moveTo>
                  <a:cubicBezTo>
                    <a:pt x="4697" y="33526"/>
                    <a:pt x="4670" y="33537"/>
                    <a:pt x="4647" y="33559"/>
                  </a:cubicBezTo>
                  <a:cubicBezTo>
                    <a:pt x="4440" y="33761"/>
                    <a:pt x="4242" y="33958"/>
                    <a:pt x="4050" y="34156"/>
                  </a:cubicBezTo>
                  <a:cubicBezTo>
                    <a:pt x="4012" y="34200"/>
                    <a:pt x="4012" y="34266"/>
                    <a:pt x="4056" y="34310"/>
                  </a:cubicBezTo>
                  <a:cubicBezTo>
                    <a:pt x="4078" y="34327"/>
                    <a:pt x="4100" y="34337"/>
                    <a:pt x="4128" y="34337"/>
                  </a:cubicBezTo>
                  <a:cubicBezTo>
                    <a:pt x="4154" y="34337"/>
                    <a:pt x="4182" y="34327"/>
                    <a:pt x="4204" y="34304"/>
                  </a:cubicBezTo>
                  <a:cubicBezTo>
                    <a:pt x="4396" y="34107"/>
                    <a:pt x="4594" y="33910"/>
                    <a:pt x="4796" y="33707"/>
                  </a:cubicBezTo>
                  <a:cubicBezTo>
                    <a:pt x="4839" y="33669"/>
                    <a:pt x="4839" y="33603"/>
                    <a:pt x="4801" y="33559"/>
                  </a:cubicBezTo>
                  <a:cubicBezTo>
                    <a:pt x="4780" y="33537"/>
                    <a:pt x="4752" y="33526"/>
                    <a:pt x="4725" y="33526"/>
                  </a:cubicBezTo>
                  <a:close/>
                  <a:moveTo>
                    <a:pt x="3555" y="34744"/>
                  </a:moveTo>
                  <a:cubicBezTo>
                    <a:pt x="3526" y="34744"/>
                    <a:pt x="3496" y="34757"/>
                    <a:pt x="3475" y="34781"/>
                  </a:cubicBezTo>
                  <a:cubicBezTo>
                    <a:pt x="3283" y="34995"/>
                    <a:pt x="3097" y="35208"/>
                    <a:pt x="2922" y="35422"/>
                  </a:cubicBezTo>
                  <a:cubicBezTo>
                    <a:pt x="2883" y="35471"/>
                    <a:pt x="2889" y="35537"/>
                    <a:pt x="2937" y="35576"/>
                  </a:cubicBezTo>
                  <a:cubicBezTo>
                    <a:pt x="2955" y="35587"/>
                    <a:pt x="2982" y="35597"/>
                    <a:pt x="3003" y="35597"/>
                  </a:cubicBezTo>
                  <a:cubicBezTo>
                    <a:pt x="3031" y="35597"/>
                    <a:pt x="3064" y="35587"/>
                    <a:pt x="3086" y="35559"/>
                  </a:cubicBezTo>
                  <a:cubicBezTo>
                    <a:pt x="3261" y="35346"/>
                    <a:pt x="3443" y="35132"/>
                    <a:pt x="3635" y="34924"/>
                  </a:cubicBezTo>
                  <a:cubicBezTo>
                    <a:pt x="3673" y="34879"/>
                    <a:pt x="3667" y="34813"/>
                    <a:pt x="3623" y="34770"/>
                  </a:cubicBezTo>
                  <a:cubicBezTo>
                    <a:pt x="3603" y="34753"/>
                    <a:pt x="3579" y="34744"/>
                    <a:pt x="3555" y="34744"/>
                  </a:cubicBezTo>
                  <a:close/>
                  <a:moveTo>
                    <a:pt x="2482" y="36050"/>
                  </a:moveTo>
                  <a:cubicBezTo>
                    <a:pt x="2449" y="36050"/>
                    <a:pt x="2415" y="36065"/>
                    <a:pt x="2395" y="36091"/>
                  </a:cubicBezTo>
                  <a:cubicBezTo>
                    <a:pt x="2226" y="36321"/>
                    <a:pt x="2056" y="36551"/>
                    <a:pt x="1902" y="36781"/>
                  </a:cubicBezTo>
                  <a:cubicBezTo>
                    <a:pt x="1869" y="36831"/>
                    <a:pt x="1880" y="36897"/>
                    <a:pt x="1930" y="36930"/>
                  </a:cubicBezTo>
                  <a:cubicBezTo>
                    <a:pt x="1946" y="36940"/>
                    <a:pt x="1968" y="36946"/>
                    <a:pt x="1990" y="36946"/>
                  </a:cubicBezTo>
                  <a:cubicBezTo>
                    <a:pt x="2023" y="36946"/>
                    <a:pt x="2056" y="36930"/>
                    <a:pt x="2077" y="36902"/>
                  </a:cubicBezTo>
                  <a:cubicBezTo>
                    <a:pt x="2231" y="36677"/>
                    <a:pt x="2395" y="36447"/>
                    <a:pt x="2565" y="36217"/>
                  </a:cubicBezTo>
                  <a:cubicBezTo>
                    <a:pt x="2598" y="36174"/>
                    <a:pt x="2593" y="36108"/>
                    <a:pt x="2543" y="36070"/>
                  </a:cubicBezTo>
                  <a:cubicBezTo>
                    <a:pt x="2526" y="36057"/>
                    <a:pt x="2504" y="36050"/>
                    <a:pt x="2482" y="36050"/>
                  </a:cubicBezTo>
                  <a:close/>
                  <a:moveTo>
                    <a:pt x="1534" y="37450"/>
                  </a:moveTo>
                  <a:cubicBezTo>
                    <a:pt x="1499" y="37450"/>
                    <a:pt x="1465" y="37468"/>
                    <a:pt x="1447" y="37499"/>
                  </a:cubicBezTo>
                  <a:cubicBezTo>
                    <a:pt x="1300" y="37747"/>
                    <a:pt x="1162" y="37998"/>
                    <a:pt x="1037" y="38245"/>
                  </a:cubicBezTo>
                  <a:cubicBezTo>
                    <a:pt x="1009" y="38299"/>
                    <a:pt x="1030" y="38360"/>
                    <a:pt x="1080" y="38387"/>
                  </a:cubicBezTo>
                  <a:cubicBezTo>
                    <a:pt x="1096" y="38398"/>
                    <a:pt x="1113" y="38398"/>
                    <a:pt x="1129" y="38398"/>
                  </a:cubicBezTo>
                  <a:cubicBezTo>
                    <a:pt x="1168" y="38398"/>
                    <a:pt x="1206" y="38377"/>
                    <a:pt x="1222" y="38344"/>
                  </a:cubicBezTo>
                  <a:cubicBezTo>
                    <a:pt x="1348" y="38097"/>
                    <a:pt x="1485" y="37851"/>
                    <a:pt x="1629" y="37609"/>
                  </a:cubicBezTo>
                  <a:cubicBezTo>
                    <a:pt x="1655" y="37560"/>
                    <a:pt x="1639" y="37494"/>
                    <a:pt x="1589" y="37467"/>
                  </a:cubicBezTo>
                  <a:cubicBezTo>
                    <a:pt x="1572" y="37455"/>
                    <a:pt x="1553" y="37450"/>
                    <a:pt x="1534" y="37450"/>
                  </a:cubicBezTo>
                  <a:close/>
                  <a:moveTo>
                    <a:pt x="774" y="38955"/>
                  </a:moveTo>
                  <a:cubicBezTo>
                    <a:pt x="733" y="38955"/>
                    <a:pt x="694" y="38978"/>
                    <a:pt x="675" y="39017"/>
                  </a:cubicBezTo>
                  <a:cubicBezTo>
                    <a:pt x="564" y="39286"/>
                    <a:pt x="466" y="39555"/>
                    <a:pt x="384" y="39819"/>
                  </a:cubicBezTo>
                  <a:cubicBezTo>
                    <a:pt x="362" y="39878"/>
                    <a:pt x="395" y="39933"/>
                    <a:pt x="450" y="39955"/>
                  </a:cubicBezTo>
                  <a:cubicBezTo>
                    <a:pt x="461" y="39955"/>
                    <a:pt x="471" y="39961"/>
                    <a:pt x="483" y="39961"/>
                  </a:cubicBezTo>
                  <a:cubicBezTo>
                    <a:pt x="526" y="39961"/>
                    <a:pt x="570" y="39928"/>
                    <a:pt x="582" y="39884"/>
                  </a:cubicBezTo>
                  <a:cubicBezTo>
                    <a:pt x="663" y="39626"/>
                    <a:pt x="762" y="39363"/>
                    <a:pt x="872" y="39100"/>
                  </a:cubicBezTo>
                  <a:cubicBezTo>
                    <a:pt x="893" y="39045"/>
                    <a:pt x="866" y="38985"/>
                    <a:pt x="817" y="38964"/>
                  </a:cubicBezTo>
                  <a:cubicBezTo>
                    <a:pt x="803" y="38958"/>
                    <a:pt x="788" y="38955"/>
                    <a:pt x="774" y="38955"/>
                  </a:cubicBezTo>
                  <a:close/>
                  <a:moveTo>
                    <a:pt x="267" y="40561"/>
                  </a:moveTo>
                  <a:cubicBezTo>
                    <a:pt x="218" y="40561"/>
                    <a:pt x="173" y="40597"/>
                    <a:pt x="159" y="40646"/>
                  </a:cubicBezTo>
                  <a:cubicBezTo>
                    <a:pt x="99" y="40930"/>
                    <a:pt x="55" y="41215"/>
                    <a:pt x="28" y="41489"/>
                  </a:cubicBezTo>
                  <a:cubicBezTo>
                    <a:pt x="22" y="41550"/>
                    <a:pt x="66" y="41600"/>
                    <a:pt x="126" y="41610"/>
                  </a:cubicBezTo>
                  <a:lnTo>
                    <a:pt x="137" y="41610"/>
                  </a:lnTo>
                  <a:cubicBezTo>
                    <a:pt x="187" y="41610"/>
                    <a:pt x="236" y="41567"/>
                    <a:pt x="241" y="41511"/>
                  </a:cubicBezTo>
                  <a:cubicBezTo>
                    <a:pt x="268" y="41243"/>
                    <a:pt x="307" y="40963"/>
                    <a:pt x="367" y="40689"/>
                  </a:cubicBezTo>
                  <a:cubicBezTo>
                    <a:pt x="379" y="40634"/>
                    <a:pt x="346" y="40575"/>
                    <a:pt x="286" y="40563"/>
                  </a:cubicBezTo>
                  <a:cubicBezTo>
                    <a:pt x="279" y="40562"/>
                    <a:pt x="273" y="40561"/>
                    <a:pt x="267" y="40561"/>
                  </a:cubicBezTo>
                  <a:close/>
                  <a:moveTo>
                    <a:pt x="104" y="42240"/>
                  </a:moveTo>
                  <a:cubicBezTo>
                    <a:pt x="44" y="42240"/>
                    <a:pt x="0" y="42290"/>
                    <a:pt x="0" y="42351"/>
                  </a:cubicBezTo>
                  <a:cubicBezTo>
                    <a:pt x="11" y="42640"/>
                    <a:pt x="38" y="42931"/>
                    <a:pt x="88" y="43206"/>
                  </a:cubicBezTo>
                  <a:cubicBezTo>
                    <a:pt x="99" y="43254"/>
                    <a:pt x="142" y="43292"/>
                    <a:pt x="192" y="43292"/>
                  </a:cubicBezTo>
                  <a:lnTo>
                    <a:pt x="208" y="43292"/>
                  </a:lnTo>
                  <a:cubicBezTo>
                    <a:pt x="268" y="43282"/>
                    <a:pt x="307" y="43227"/>
                    <a:pt x="296" y="43166"/>
                  </a:cubicBezTo>
                  <a:cubicBezTo>
                    <a:pt x="247" y="42903"/>
                    <a:pt x="220" y="42624"/>
                    <a:pt x="215" y="42344"/>
                  </a:cubicBezTo>
                  <a:cubicBezTo>
                    <a:pt x="208" y="42285"/>
                    <a:pt x="159" y="42240"/>
                    <a:pt x="104" y="42240"/>
                  </a:cubicBezTo>
                  <a:close/>
                  <a:moveTo>
                    <a:pt x="407" y="43899"/>
                  </a:moveTo>
                  <a:cubicBezTo>
                    <a:pt x="393" y="43899"/>
                    <a:pt x="380" y="43902"/>
                    <a:pt x="367" y="43907"/>
                  </a:cubicBezTo>
                  <a:cubicBezTo>
                    <a:pt x="313" y="43923"/>
                    <a:pt x="286" y="43983"/>
                    <a:pt x="301" y="44038"/>
                  </a:cubicBezTo>
                  <a:cubicBezTo>
                    <a:pt x="307" y="44049"/>
                    <a:pt x="597" y="44843"/>
                    <a:pt x="751" y="44843"/>
                  </a:cubicBezTo>
                  <a:cubicBezTo>
                    <a:pt x="812" y="44843"/>
                    <a:pt x="860" y="44800"/>
                    <a:pt x="860" y="44739"/>
                  </a:cubicBezTo>
                  <a:cubicBezTo>
                    <a:pt x="860" y="44718"/>
                    <a:pt x="850" y="44696"/>
                    <a:pt x="839" y="44679"/>
                  </a:cubicBezTo>
                  <a:cubicBezTo>
                    <a:pt x="828" y="44663"/>
                    <a:pt x="663" y="44416"/>
                    <a:pt x="504" y="43967"/>
                  </a:cubicBezTo>
                  <a:cubicBezTo>
                    <a:pt x="488" y="43925"/>
                    <a:pt x="449" y="43899"/>
                    <a:pt x="407" y="438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2" name="Google Shape;3012;p53"/>
          <p:cNvGrpSpPr/>
          <p:nvPr/>
        </p:nvGrpSpPr>
        <p:grpSpPr>
          <a:xfrm>
            <a:off x="2097450" y="803575"/>
            <a:ext cx="4624150" cy="3416950"/>
            <a:chOff x="2097450" y="803575"/>
            <a:chExt cx="4624150" cy="3416950"/>
          </a:xfrm>
        </p:grpSpPr>
        <p:sp>
          <p:nvSpPr>
            <p:cNvPr id="3013" name="Google Shape;3013;p53"/>
            <p:cNvSpPr/>
            <p:nvPr/>
          </p:nvSpPr>
          <p:spPr>
            <a:xfrm>
              <a:off x="2097450" y="803575"/>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3"/>
            <p:cNvSpPr/>
            <p:nvPr/>
          </p:nvSpPr>
          <p:spPr>
            <a:xfrm>
              <a:off x="6528100" y="4036625"/>
              <a:ext cx="193500" cy="183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3"/>
            <p:cNvSpPr/>
            <p:nvPr/>
          </p:nvSpPr>
          <p:spPr>
            <a:xfrm>
              <a:off x="6528100" y="1307100"/>
              <a:ext cx="193500" cy="1839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6" name="Google Shape;3016;p53"/>
          <p:cNvSpPr/>
          <p:nvPr/>
        </p:nvSpPr>
        <p:spPr>
          <a:xfrm flipH="1">
            <a:off x="3867378" y="382361"/>
            <a:ext cx="1409245" cy="315295"/>
          </a:xfrm>
          <a:custGeom>
            <a:avLst/>
            <a:gdLst/>
            <a:ahLst/>
            <a:cxnLst/>
            <a:rect l="l" t="t" r="r" b="b"/>
            <a:pathLst>
              <a:path w="285706" h="63922" extrusionOk="0">
                <a:moveTo>
                  <a:pt x="0" y="0"/>
                </a:moveTo>
                <a:lnTo>
                  <a:pt x="5563" y="4669"/>
                </a:lnTo>
                <a:lnTo>
                  <a:pt x="4520" y="5548"/>
                </a:lnTo>
                <a:lnTo>
                  <a:pt x="161" y="9213"/>
                </a:lnTo>
                <a:lnTo>
                  <a:pt x="3066" y="11632"/>
                </a:lnTo>
                <a:lnTo>
                  <a:pt x="5661" y="13816"/>
                </a:lnTo>
                <a:lnTo>
                  <a:pt x="5661" y="13879"/>
                </a:lnTo>
                <a:lnTo>
                  <a:pt x="5214" y="14239"/>
                </a:lnTo>
                <a:lnTo>
                  <a:pt x="372" y="18312"/>
                </a:lnTo>
                <a:lnTo>
                  <a:pt x="4791" y="22009"/>
                </a:lnTo>
                <a:lnTo>
                  <a:pt x="5661" y="22742"/>
                </a:lnTo>
                <a:lnTo>
                  <a:pt x="5661" y="22966"/>
                </a:lnTo>
                <a:lnTo>
                  <a:pt x="2720" y="25451"/>
                </a:lnTo>
                <a:lnTo>
                  <a:pt x="372" y="27411"/>
                </a:lnTo>
                <a:lnTo>
                  <a:pt x="5661" y="31830"/>
                </a:lnTo>
                <a:lnTo>
                  <a:pt x="5661" y="32065"/>
                </a:lnTo>
                <a:lnTo>
                  <a:pt x="372" y="36510"/>
                </a:lnTo>
                <a:lnTo>
                  <a:pt x="3936" y="39478"/>
                </a:lnTo>
                <a:lnTo>
                  <a:pt x="5661" y="40929"/>
                </a:lnTo>
                <a:lnTo>
                  <a:pt x="5661" y="41167"/>
                </a:lnTo>
                <a:lnTo>
                  <a:pt x="2705" y="43637"/>
                </a:lnTo>
                <a:lnTo>
                  <a:pt x="372" y="45598"/>
                </a:lnTo>
                <a:lnTo>
                  <a:pt x="5661" y="50031"/>
                </a:lnTo>
                <a:lnTo>
                  <a:pt x="5661" y="50079"/>
                </a:lnTo>
                <a:lnTo>
                  <a:pt x="161" y="54685"/>
                </a:lnTo>
                <a:lnTo>
                  <a:pt x="3254" y="57280"/>
                </a:lnTo>
                <a:lnTo>
                  <a:pt x="5563" y="59229"/>
                </a:lnTo>
                <a:lnTo>
                  <a:pt x="3030" y="61377"/>
                </a:lnTo>
                <a:lnTo>
                  <a:pt x="0" y="63921"/>
                </a:lnTo>
                <a:lnTo>
                  <a:pt x="285705" y="63921"/>
                </a:lnTo>
                <a:lnTo>
                  <a:pt x="280131" y="59229"/>
                </a:lnTo>
                <a:lnTo>
                  <a:pt x="285530" y="54685"/>
                </a:lnTo>
                <a:lnTo>
                  <a:pt x="280044" y="50079"/>
                </a:lnTo>
                <a:lnTo>
                  <a:pt x="280044" y="50031"/>
                </a:lnTo>
                <a:lnTo>
                  <a:pt x="285306" y="45598"/>
                </a:lnTo>
                <a:lnTo>
                  <a:pt x="280044" y="41167"/>
                </a:lnTo>
                <a:lnTo>
                  <a:pt x="280044" y="40929"/>
                </a:lnTo>
                <a:lnTo>
                  <a:pt x="285306" y="36510"/>
                </a:lnTo>
                <a:lnTo>
                  <a:pt x="280044" y="32065"/>
                </a:lnTo>
                <a:lnTo>
                  <a:pt x="280044" y="31830"/>
                </a:lnTo>
                <a:lnTo>
                  <a:pt x="285306" y="27411"/>
                </a:lnTo>
                <a:lnTo>
                  <a:pt x="280044" y="22966"/>
                </a:lnTo>
                <a:lnTo>
                  <a:pt x="280044" y="22742"/>
                </a:lnTo>
                <a:lnTo>
                  <a:pt x="285306" y="18312"/>
                </a:lnTo>
                <a:lnTo>
                  <a:pt x="280044" y="13879"/>
                </a:lnTo>
                <a:lnTo>
                  <a:pt x="280044" y="13816"/>
                </a:lnTo>
                <a:lnTo>
                  <a:pt x="285530" y="9213"/>
                </a:lnTo>
                <a:lnTo>
                  <a:pt x="280131" y="4669"/>
                </a:lnTo>
                <a:lnTo>
                  <a:pt x="2857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3"/>
          <p:cNvSpPr/>
          <p:nvPr/>
        </p:nvSpPr>
        <p:spPr>
          <a:xfrm>
            <a:off x="501050" y="1205981"/>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8" name="Google Shape;3018;p53"/>
          <p:cNvGrpSpPr/>
          <p:nvPr/>
        </p:nvGrpSpPr>
        <p:grpSpPr>
          <a:xfrm>
            <a:off x="7836463" y="1104850"/>
            <a:ext cx="868425" cy="514500"/>
            <a:chOff x="2575700" y="1885000"/>
            <a:chExt cx="868425" cy="514500"/>
          </a:xfrm>
        </p:grpSpPr>
        <p:sp>
          <p:nvSpPr>
            <p:cNvPr id="3019" name="Google Shape;3019;p53"/>
            <p:cNvSpPr/>
            <p:nvPr/>
          </p:nvSpPr>
          <p:spPr>
            <a:xfrm>
              <a:off x="2787525" y="1992625"/>
              <a:ext cx="507200" cy="400850"/>
            </a:xfrm>
            <a:custGeom>
              <a:avLst/>
              <a:gdLst/>
              <a:ahLst/>
              <a:cxnLst/>
              <a:rect l="l" t="t" r="r" b="b"/>
              <a:pathLst>
                <a:path w="20288" h="16034" extrusionOk="0">
                  <a:moveTo>
                    <a:pt x="11700" y="0"/>
                  </a:moveTo>
                  <a:cubicBezTo>
                    <a:pt x="11432" y="0"/>
                    <a:pt x="11155" y="12"/>
                    <a:pt x="10870" y="34"/>
                  </a:cubicBezTo>
                  <a:cubicBezTo>
                    <a:pt x="615" y="851"/>
                    <a:pt x="1" y="7714"/>
                    <a:pt x="396" y="16034"/>
                  </a:cubicBezTo>
                  <a:lnTo>
                    <a:pt x="3570" y="15864"/>
                  </a:lnTo>
                  <a:cubicBezTo>
                    <a:pt x="2966" y="12125"/>
                    <a:pt x="2281" y="3175"/>
                    <a:pt x="9252" y="1903"/>
                  </a:cubicBezTo>
                  <a:cubicBezTo>
                    <a:pt x="9808" y="1802"/>
                    <a:pt x="10330" y="1754"/>
                    <a:pt x="10819" y="1754"/>
                  </a:cubicBezTo>
                  <a:cubicBezTo>
                    <a:pt x="17492" y="1754"/>
                    <a:pt x="18114" y="10675"/>
                    <a:pt x="18093" y="14296"/>
                  </a:cubicBezTo>
                  <a:lnTo>
                    <a:pt x="20182" y="13907"/>
                  </a:lnTo>
                  <a:cubicBezTo>
                    <a:pt x="20288" y="10313"/>
                    <a:pt x="19885" y="0"/>
                    <a:pt x="11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3"/>
            <p:cNvSpPr/>
            <p:nvPr/>
          </p:nvSpPr>
          <p:spPr>
            <a:xfrm>
              <a:off x="2844525" y="2036475"/>
              <a:ext cx="395850" cy="352750"/>
            </a:xfrm>
            <a:custGeom>
              <a:avLst/>
              <a:gdLst/>
              <a:ahLst/>
              <a:cxnLst/>
              <a:rect l="l" t="t" r="r" b="b"/>
              <a:pathLst>
                <a:path w="15834" h="14110" extrusionOk="0">
                  <a:moveTo>
                    <a:pt x="8539" y="0"/>
                  </a:moveTo>
                  <a:cubicBezTo>
                    <a:pt x="8050" y="0"/>
                    <a:pt x="7528" y="48"/>
                    <a:pt x="6972" y="149"/>
                  </a:cubicBezTo>
                  <a:cubicBezTo>
                    <a:pt x="1" y="1421"/>
                    <a:pt x="686" y="10371"/>
                    <a:pt x="1290" y="14110"/>
                  </a:cubicBezTo>
                  <a:lnTo>
                    <a:pt x="3564" y="13994"/>
                  </a:lnTo>
                  <a:cubicBezTo>
                    <a:pt x="3564" y="13994"/>
                    <a:pt x="2950" y="2123"/>
                    <a:pt x="7794" y="1821"/>
                  </a:cubicBezTo>
                  <a:cubicBezTo>
                    <a:pt x="7858" y="1817"/>
                    <a:pt x="7921" y="1815"/>
                    <a:pt x="7983" y="1815"/>
                  </a:cubicBezTo>
                  <a:cubicBezTo>
                    <a:pt x="12680" y="1815"/>
                    <a:pt x="13977" y="12888"/>
                    <a:pt x="13977" y="12888"/>
                  </a:cubicBezTo>
                  <a:lnTo>
                    <a:pt x="15813" y="12542"/>
                  </a:lnTo>
                  <a:cubicBezTo>
                    <a:pt x="15834" y="8921"/>
                    <a:pt x="15212" y="0"/>
                    <a:pt x="8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3"/>
            <p:cNvSpPr/>
            <p:nvPr/>
          </p:nvSpPr>
          <p:spPr>
            <a:xfrm>
              <a:off x="2575700" y="1885000"/>
              <a:ext cx="868425" cy="514500"/>
            </a:xfrm>
            <a:custGeom>
              <a:avLst/>
              <a:gdLst/>
              <a:ahLst/>
              <a:cxnLst/>
              <a:rect l="l" t="t" r="r" b="b"/>
              <a:pathLst>
                <a:path w="34737" h="20580" extrusionOk="0">
                  <a:moveTo>
                    <a:pt x="19626" y="0"/>
                  </a:moveTo>
                  <a:cubicBezTo>
                    <a:pt x="18929" y="0"/>
                    <a:pt x="18198" y="37"/>
                    <a:pt x="17429" y="114"/>
                  </a:cubicBezTo>
                  <a:cubicBezTo>
                    <a:pt x="0" y="1862"/>
                    <a:pt x="4292" y="20579"/>
                    <a:pt x="4292" y="20579"/>
                  </a:cubicBezTo>
                  <a:lnTo>
                    <a:pt x="6068" y="20486"/>
                  </a:lnTo>
                  <a:cubicBezTo>
                    <a:pt x="3902" y="8408"/>
                    <a:pt x="9675" y="1851"/>
                    <a:pt x="20840" y="1851"/>
                  </a:cubicBezTo>
                  <a:cubicBezTo>
                    <a:pt x="20887" y="1851"/>
                    <a:pt x="20934" y="1852"/>
                    <a:pt x="20981" y="1852"/>
                  </a:cubicBezTo>
                  <a:cubicBezTo>
                    <a:pt x="30912" y="1895"/>
                    <a:pt x="31987" y="13915"/>
                    <a:pt x="32080" y="17571"/>
                  </a:cubicBezTo>
                  <a:lnTo>
                    <a:pt x="33368" y="17329"/>
                  </a:lnTo>
                  <a:cubicBezTo>
                    <a:pt x="33368" y="17329"/>
                    <a:pt x="34736" y="0"/>
                    <a:pt x="196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3"/>
            <p:cNvSpPr/>
            <p:nvPr/>
          </p:nvSpPr>
          <p:spPr>
            <a:xfrm>
              <a:off x="2673225" y="1931275"/>
              <a:ext cx="704500" cy="465875"/>
            </a:xfrm>
            <a:custGeom>
              <a:avLst/>
              <a:gdLst/>
              <a:ahLst/>
              <a:cxnLst/>
              <a:rect l="l" t="t" r="r" b="b"/>
              <a:pathLst>
                <a:path w="28180" h="18635" extrusionOk="0">
                  <a:moveTo>
                    <a:pt x="16939" y="0"/>
                  </a:moveTo>
                  <a:cubicBezTo>
                    <a:pt x="5774" y="0"/>
                    <a:pt x="1" y="6557"/>
                    <a:pt x="2167" y="18635"/>
                  </a:cubicBezTo>
                  <a:lnTo>
                    <a:pt x="4968" y="18488"/>
                  </a:lnTo>
                  <a:cubicBezTo>
                    <a:pt x="4573" y="10168"/>
                    <a:pt x="5187" y="3305"/>
                    <a:pt x="15442" y="2488"/>
                  </a:cubicBezTo>
                  <a:cubicBezTo>
                    <a:pt x="15727" y="2466"/>
                    <a:pt x="16004" y="2454"/>
                    <a:pt x="16272" y="2454"/>
                  </a:cubicBezTo>
                  <a:cubicBezTo>
                    <a:pt x="24457" y="2454"/>
                    <a:pt x="24860" y="12767"/>
                    <a:pt x="24754" y="16361"/>
                  </a:cubicBezTo>
                  <a:lnTo>
                    <a:pt x="28179" y="15720"/>
                  </a:lnTo>
                  <a:cubicBezTo>
                    <a:pt x="28086" y="12064"/>
                    <a:pt x="27011" y="44"/>
                    <a:pt x="17080" y="1"/>
                  </a:cubicBezTo>
                  <a:cubicBezTo>
                    <a:pt x="17033" y="1"/>
                    <a:pt x="16986" y="0"/>
                    <a:pt x="16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2"/>
        <p:cNvGrpSpPr/>
        <p:nvPr/>
      </p:nvGrpSpPr>
      <p:grpSpPr>
        <a:xfrm>
          <a:off x="0" y="0"/>
          <a:ext cx="0" cy="0"/>
          <a:chOff x="0" y="0"/>
          <a:chExt cx="0" cy="0"/>
        </a:xfrm>
      </p:grpSpPr>
      <p:grpSp>
        <p:nvGrpSpPr>
          <p:cNvPr id="2922" name="Google Shape;2922;p51"/>
          <p:cNvGrpSpPr/>
          <p:nvPr/>
        </p:nvGrpSpPr>
        <p:grpSpPr>
          <a:xfrm>
            <a:off x="440992" y="341731"/>
            <a:ext cx="8447630" cy="2301402"/>
            <a:chOff x="440992" y="341731"/>
            <a:chExt cx="8447630" cy="2301402"/>
          </a:xfrm>
        </p:grpSpPr>
        <p:sp>
          <p:nvSpPr>
            <p:cNvPr id="2923" name="Google Shape;2923;p51"/>
            <p:cNvSpPr/>
            <p:nvPr/>
          </p:nvSpPr>
          <p:spPr>
            <a:xfrm flipH="1">
              <a:off x="4979930" y="341731"/>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flipH="1">
              <a:off x="440992" y="2233856"/>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flipH="1">
              <a:off x="7959380" y="2330881"/>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1" name="Google Shape;2941;p51"/>
          <p:cNvGrpSpPr/>
          <p:nvPr/>
        </p:nvGrpSpPr>
        <p:grpSpPr>
          <a:xfrm>
            <a:off x="187858" y="4448901"/>
            <a:ext cx="868425" cy="514500"/>
            <a:chOff x="2575700" y="1885000"/>
            <a:chExt cx="868425" cy="514500"/>
          </a:xfrm>
        </p:grpSpPr>
        <p:sp>
          <p:nvSpPr>
            <p:cNvPr id="2942" name="Google Shape;2942;p51"/>
            <p:cNvSpPr/>
            <p:nvPr/>
          </p:nvSpPr>
          <p:spPr>
            <a:xfrm>
              <a:off x="2787525" y="1992625"/>
              <a:ext cx="507200" cy="400850"/>
            </a:xfrm>
            <a:custGeom>
              <a:avLst/>
              <a:gdLst/>
              <a:ahLst/>
              <a:cxnLst/>
              <a:rect l="l" t="t" r="r" b="b"/>
              <a:pathLst>
                <a:path w="20288" h="16034" extrusionOk="0">
                  <a:moveTo>
                    <a:pt x="11700" y="0"/>
                  </a:moveTo>
                  <a:cubicBezTo>
                    <a:pt x="11432" y="0"/>
                    <a:pt x="11155" y="12"/>
                    <a:pt x="10870" y="34"/>
                  </a:cubicBezTo>
                  <a:cubicBezTo>
                    <a:pt x="615" y="851"/>
                    <a:pt x="1" y="7714"/>
                    <a:pt x="396" y="16034"/>
                  </a:cubicBezTo>
                  <a:lnTo>
                    <a:pt x="3570" y="15864"/>
                  </a:lnTo>
                  <a:cubicBezTo>
                    <a:pt x="2966" y="12125"/>
                    <a:pt x="2281" y="3175"/>
                    <a:pt x="9252" y="1903"/>
                  </a:cubicBezTo>
                  <a:cubicBezTo>
                    <a:pt x="9808" y="1802"/>
                    <a:pt x="10330" y="1754"/>
                    <a:pt x="10819" y="1754"/>
                  </a:cubicBezTo>
                  <a:cubicBezTo>
                    <a:pt x="17492" y="1754"/>
                    <a:pt x="18114" y="10675"/>
                    <a:pt x="18093" y="14296"/>
                  </a:cubicBezTo>
                  <a:lnTo>
                    <a:pt x="20182" y="13907"/>
                  </a:lnTo>
                  <a:cubicBezTo>
                    <a:pt x="20288" y="10313"/>
                    <a:pt x="19885" y="0"/>
                    <a:pt x="11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3" name="Google Shape;2943;p51"/>
            <p:cNvSpPr/>
            <p:nvPr/>
          </p:nvSpPr>
          <p:spPr>
            <a:xfrm>
              <a:off x="2844525" y="2036475"/>
              <a:ext cx="395850" cy="352750"/>
            </a:xfrm>
            <a:custGeom>
              <a:avLst/>
              <a:gdLst/>
              <a:ahLst/>
              <a:cxnLst/>
              <a:rect l="l" t="t" r="r" b="b"/>
              <a:pathLst>
                <a:path w="15834" h="14110" extrusionOk="0">
                  <a:moveTo>
                    <a:pt x="8539" y="0"/>
                  </a:moveTo>
                  <a:cubicBezTo>
                    <a:pt x="8050" y="0"/>
                    <a:pt x="7528" y="48"/>
                    <a:pt x="6972" y="149"/>
                  </a:cubicBezTo>
                  <a:cubicBezTo>
                    <a:pt x="1" y="1421"/>
                    <a:pt x="686" y="10371"/>
                    <a:pt x="1290" y="14110"/>
                  </a:cubicBezTo>
                  <a:lnTo>
                    <a:pt x="3564" y="13994"/>
                  </a:lnTo>
                  <a:cubicBezTo>
                    <a:pt x="3564" y="13994"/>
                    <a:pt x="2950" y="2123"/>
                    <a:pt x="7794" y="1821"/>
                  </a:cubicBezTo>
                  <a:cubicBezTo>
                    <a:pt x="7858" y="1817"/>
                    <a:pt x="7921" y="1815"/>
                    <a:pt x="7983" y="1815"/>
                  </a:cubicBezTo>
                  <a:cubicBezTo>
                    <a:pt x="12680" y="1815"/>
                    <a:pt x="13977" y="12888"/>
                    <a:pt x="13977" y="12888"/>
                  </a:cubicBezTo>
                  <a:lnTo>
                    <a:pt x="15813" y="12542"/>
                  </a:lnTo>
                  <a:cubicBezTo>
                    <a:pt x="15834" y="8921"/>
                    <a:pt x="15212" y="0"/>
                    <a:pt x="8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1"/>
            <p:cNvSpPr/>
            <p:nvPr/>
          </p:nvSpPr>
          <p:spPr>
            <a:xfrm>
              <a:off x="2575700" y="1885000"/>
              <a:ext cx="868425" cy="514500"/>
            </a:xfrm>
            <a:custGeom>
              <a:avLst/>
              <a:gdLst/>
              <a:ahLst/>
              <a:cxnLst/>
              <a:rect l="l" t="t" r="r" b="b"/>
              <a:pathLst>
                <a:path w="34737" h="20580" extrusionOk="0">
                  <a:moveTo>
                    <a:pt x="19626" y="0"/>
                  </a:moveTo>
                  <a:cubicBezTo>
                    <a:pt x="18929" y="0"/>
                    <a:pt x="18198" y="37"/>
                    <a:pt x="17429" y="114"/>
                  </a:cubicBezTo>
                  <a:cubicBezTo>
                    <a:pt x="0" y="1862"/>
                    <a:pt x="4292" y="20579"/>
                    <a:pt x="4292" y="20579"/>
                  </a:cubicBezTo>
                  <a:lnTo>
                    <a:pt x="6068" y="20486"/>
                  </a:lnTo>
                  <a:cubicBezTo>
                    <a:pt x="3902" y="8408"/>
                    <a:pt x="9675" y="1851"/>
                    <a:pt x="20840" y="1851"/>
                  </a:cubicBezTo>
                  <a:cubicBezTo>
                    <a:pt x="20887" y="1851"/>
                    <a:pt x="20934" y="1852"/>
                    <a:pt x="20981" y="1852"/>
                  </a:cubicBezTo>
                  <a:cubicBezTo>
                    <a:pt x="30912" y="1895"/>
                    <a:pt x="31987" y="13915"/>
                    <a:pt x="32080" y="17571"/>
                  </a:cubicBezTo>
                  <a:lnTo>
                    <a:pt x="33368" y="17329"/>
                  </a:lnTo>
                  <a:cubicBezTo>
                    <a:pt x="33368" y="17329"/>
                    <a:pt x="34736" y="0"/>
                    <a:pt x="196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5" name="Google Shape;2945;p51"/>
            <p:cNvSpPr/>
            <p:nvPr/>
          </p:nvSpPr>
          <p:spPr>
            <a:xfrm>
              <a:off x="2673225" y="1931275"/>
              <a:ext cx="704500" cy="465875"/>
            </a:xfrm>
            <a:custGeom>
              <a:avLst/>
              <a:gdLst/>
              <a:ahLst/>
              <a:cxnLst/>
              <a:rect l="l" t="t" r="r" b="b"/>
              <a:pathLst>
                <a:path w="28180" h="18635" extrusionOk="0">
                  <a:moveTo>
                    <a:pt x="16939" y="0"/>
                  </a:moveTo>
                  <a:cubicBezTo>
                    <a:pt x="5774" y="0"/>
                    <a:pt x="1" y="6557"/>
                    <a:pt x="2167" y="18635"/>
                  </a:cubicBezTo>
                  <a:lnTo>
                    <a:pt x="4968" y="18488"/>
                  </a:lnTo>
                  <a:cubicBezTo>
                    <a:pt x="4573" y="10168"/>
                    <a:pt x="5187" y="3305"/>
                    <a:pt x="15442" y="2488"/>
                  </a:cubicBezTo>
                  <a:cubicBezTo>
                    <a:pt x="15727" y="2466"/>
                    <a:pt x="16004" y="2454"/>
                    <a:pt x="16272" y="2454"/>
                  </a:cubicBezTo>
                  <a:cubicBezTo>
                    <a:pt x="24457" y="2454"/>
                    <a:pt x="24860" y="12767"/>
                    <a:pt x="24754" y="16361"/>
                  </a:cubicBezTo>
                  <a:lnTo>
                    <a:pt x="28179" y="15720"/>
                  </a:lnTo>
                  <a:cubicBezTo>
                    <a:pt x="28086" y="12064"/>
                    <a:pt x="27011" y="44"/>
                    <a:pt x="17080" y="1"/>
                  </a:cubicBezTo>
                  <a:cubicBezTo>
                    <a:pt x="17033" y="1"/>
                    <a:pt x="16986" y="0"/>
                    <a:pt x="16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Diagram&#10;&#10;Description automatically generated">
            <a:extLst>
              <a:ext uri="{FF2B5EF4-FFF2-40B4-BE49-F238E27FC236}">
                <a16:creationId xmlns:a16="http://schemas.microsoft.com/office/drawing/2014/main" id="{AE966271-68BC-41DB-9C79-B32A38611AC2}"/>
              </a:ext>
            </a:extLst>
          </p:cNvPr>
          <p:cNvPicPr>
            <a:picLocks noChangeAspect="1"/>
          </p:cNvPicPr>
          <p:nvPr/>
        </p:nvPicPr>
        <p:blipFill>
          <a:blip r:embed="rId3"/>
          <a:stretch>
            <a:fillRect/>
          </a:stretch>
        </p:blipFill>
        <p:spPr>
          <a:xfrm>
            <a:off x="2589366" y="555674"/>
            <a:ext cx="3965268" cy="38932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6"/>
        <p:cNvGrpSpPr/>
        <p:nvPr/>
      </p:nvGrpSpPr>
      <p:grpSpPr>
        <a:xfrm>
          <a:off x="0" y="0"/>
          <a:ext cx="0" cy="0"/>
          <a:chOff x="0" y="0"/>
          <a:chExt cx="0" cy="0"/>
        </a:xfrm>
      </p:grpSpPr>
      <p:sp>
        <p:nvSpPr>
          <p:cNvPr id="3027" name="Google Shape;3027;p54"/>
          <p:cNvSpPr txBox="1">
            <a:spLocks noGrp="1"/>
          </p:cNvSpPr>
          <p:nvPr>
            <p:ph type="title"/>
          </p:nvPr>
        </p:nvSpPr>
        <p:spPr>
          <a:xfrm>
            <a:off x="720887" y="1782063"/>
            <a:ext cx="25524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t>Quyên</a:t>
            </a:r>
            <a:r>
              <a:rPr lang="en-US" dirty="0"/>
              <a:t> </a:t>
            </a:r>
            <a:r>
              <a:rPr lang="en-US" dirty="0" err="1"/>
              <a:t>góp</a:t>
            </a:r>
            <a:endParaRPr dirty="0"/>
          </a:p>
        </p:txBody>
      </p:sp>
      <p:sp>
        <p:nvSpPr>
          <p:cNvPr id="3028" name="Google Shape;3028;p54"/>
          <p:cNvSpPr txBox="1">
            <a:spLocks noGrp="1"/>
          </p:cNvSpPr>
          <p:nvPr>
            <p:ph type="subTitle" idx="1"/>
          </p:nvPr>
        </p:nvSpPr>
        <p:spPr>
          <a:xfrm>
            <a:off x="495585" y="2289089"/>
            <a:ext cx="2764868"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t>Quyên góp bằng </a:t>
            </a:r>
            <a:r>
              <a:rPr lang="en-US" dirty="0" err="1"/>
              <a:t>tiền</a:t>
            </a:r>
            <a:r>
              <a:rPr lang="en-US" dirty="0"/>
              <a:t> </a:t>
            </a:r>
            <a:r>
              <a:rPr lang="en-US" dirty="0" err="1"/>
              <a:t>mặt</a:t>
            </a:r>
            <a:r>
              <a:rPr lang="en-US" dirty="0"/>
              <a:t> </a:t>
            </a:r>
            <a:r>
              <a:rPr lang="en-US" dirty="0" err="1"/>
              <a:t>hoặc</a:t>
            </a:r>
            <a:r>
              <a:rPr lang="en-US" dirty="0"/>
              <a:t> </a:t>
            </a:r>
            <a:r>
              <a:rPr lang="en-US" dirty="0" err="1"/>
              <a:t>vật</a:t>
            </a:r>
            <a:r>
              <a:rPr lang="en-US" dirty="0"/>
              <a:t> </a:t>
            </a:r>
            <a:r>
              <a:rPr lang="en-US" dirty="0" err="1"/>
              <a:t>phẩm</a:t>
            </a:r>
            <a:r>
              <a:rPr lang="en-US" dirty="0"/>
              <a:t> </a:t>
            </a:r>
            <a:r>
              <a:rPr lang="en-US" dirty="0" err="1"/>
              <a:t>còn</a:t>
            </a:r>
            <a:r>
              <a:rPr lang="en-US" dirty="0"/>
              <a:t> </a:t>
            </a:r>
            <a:r>
              <a:rPr lang="en-US" dirty="0" err="1"/>
              <a:t>sử</a:t>
            </a:r>
            <a:r>
              <a:rPr lang="en-US" dirty="0"/>
              <a:t> </a:t>
            </a:r>
            <a:r>
              <a:rPr lang="en-US" dirty="0" err="1"/>
              <a:t>dụng</a:t>
            </a:r>
            <a:r>
              <a:rPr lang="en-US" dirty="0"/>
              <a:t> </a:t>
            </a:r>
            <a:r>
              <a:rPr lang="en-US" dirty="0" err="1"/>
              <a:t>được</a:t>
            </a:r>
            <a:endParaRPr dirty="0"/>
          </a:p>
        </p:txBody>
      </p:sp>
      <p:sp>
        <p:nvSpPr>
          <p:cNvPr id="3029" name="Google Shape;3029;p54"/>
          <p:cNvSpPr txBox="1">
            <a:spLocks noGrp="1"/>
          </p:cNvSpPr>
          <p:nvPr>
            <p:ph type="title" idx="2"/>
          </p:nvPr>
        </p:nvSpPr>
        <p:spPr>
          <a:xfrm>
            <a:off x="5872486" y="1782063"/>
            <a:ext cx="2552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Sao </a:t>
            </a:r>
            <a:r>
              <a:rPr lang="en-US" dirty="0" err="1"/>
              <a:t>kê</a:t>
            </a:r>
            <a:r>
              <a:rPr lang="en-US" dirty="0"/>
              <a:t> </a:t>
            </a:r>
            <a:endParaRPr dirty="0"/>
          </a:p>
        </p:txBody>
      </p:sp>
      <p:sp>
        <p:nvSpPr>
          <p:cNvPr id="3030" name="Google Shape;3030;p54"/>
          <p:cNvSpPr txBox="1">
            <a:spLocks noGrp="1"/>
          </p:cNvSpPr>
          <p:nvPr>
            <p:ph type="subTitle" idx="3"/>
          </p:nvPr>
        </p:nvSpPr>
        <p:spPr>
          <a:xfrm>
            <a:off x="5872486" y="2292388"/>
            <a:ext cx="2552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Thống</a:t>
            </a:r>
            <a:r>
              <a:rPr lang="en-US" dirty="0"/>
              <a:t> </a:t>
            </a:r>
            <a:r>
              <a:rPr lang="en-US" dirty="0" err="1"/>
              <a:t>kê</a:t>
            </a:r>
            <a:r>
              <a:rPr lang="en-US" dirty="0"/>
              <a:t> </a:t>
            </a:r>
            <a:r>
              <a:rPr lang="en-US" dirty="0" err="1"/>
              <a:t>các</a:t>
            </a:r>
            <a:r>
              <a:rPr lang="en-US" dirty="0"/>
              <a:t> </a:t>
            </a:r>
            <a:r>
              <a:rPr lang="en-US" dirty="0" err="1"/>
              <a:t>khoản</a:t>
            </a:r>
            <a:r>
              <a:rPr lang="en-US" dirty="0"/>
              <a:t> </a:t>
            </a:r>
            <a:r>
              <a:rPr lang="en-US" dirty="0" err="1"/>
              <a:t>tiền</a:t>
            </a:r>
            <a:r>
              <a:rPr lang="en-US" dirty="0"/>
              <a:t> </a:t>
            </a:r>
            <a:r>
              <a:rPr lang="en-US" dirty="0" err="1"/>
              <a:t>quyên</a:t>
            </a:r>
            <a:r>
              <a:rPr lang="en-US" dirty="0"/>
              <a:t> </a:t>
            </a:r>
            <a:r>
              <a:rPr lang="en-US" dirty="0" err="1"/>
              <a:t>góp</a:t>
            </a:r>
            <a:endParaRPr dirty="0"/>
          </a:p>
        </p:txBody>
      </p:sp>
      <p:sp>
        <p:nvSpPr>
          <p:cNvPr id="3031" name="Google Shape;3031;p54"/>
          <p:cNvSpPr txBox="1">
            <a:spLocks noGrp="1"/>
          </p:cNvSpPr>
          <p:nvPr>
            <p:ph type="title" idx="8"/>
          </p:nvPr>
        </p:nvSpPr>
        <p:spPr>
          <a:xfrm>
            <a:off x="2514125" y="540000"/>
            <a:ext cx="41157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Các</a:t>
            </a:r>
            <a:r>
              <a:rPr lang="en-US" dirty="0"/>
              <a:t> </a:t>
            </a:r>
            <a:r>
              <a:rPr lang="en-US" dirty="0" err="1"/>
              <a:t>chức</a:t>
            </a:r>
            <a:r>
              <a:rPr lang="en-US" dirty="0"/>
              <a:t> </a:t>
            </a:r>
            <a:r>
              <a:rPr lang="en-US" dirty="0" err="1"/>
              <a:t>năng</a:t>
            </a:r>
            <a:r>
              <a:rPr lang="en-US" dirty="0"/>
              <a:t> </a:t>
            </a:r>
            <a:r>
              <a:rPr lang="en-US" dirty="0" err="1"/>
              <a:t>chính</a:t>
            </a:r>
            <a:endParaRPr dirty="0"/>
          </a:p>
        </p:txBody>
      </p:sp>
      <p:sp>
        <p:nvSpPr>
          <p:cNvPr id="3032" name="Google Shape;3032;p54"/>
          <p:cNvSpPr txBox="1">
            <a:spLocks noGrp="1"/>
          </p:cNvSpPr>
          <p:nvPr>
            <p:ph type="title" idx="4"/>
          </p:nvPr>
        </p:nvSpPr>
        <p:spPr>
          <a:xfrm>
            <a:off x="720887" y="3150238"/>
            <a:ext cx="25524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t>Đăng</a:t>
            </a:r>
            <a:r>
              <a:rPr lang="en-US" dirty="0"/>
              <a:t> </a:t>
            </a:r>
            <a:r>
              <a:rPr lang="en-US" dirty="0" err="1"/>
              <a:t>bản</a:t>
            </a:r>
            <a:r>
              <a:rPr lang="en-US" dirty="0"/>
              <a:t> tin</a:t>
            </a:r>
            <a:endParaRPr dirty="0"/>
          </a:p>
        </p:txBody>
      </p:sp>
      <p:sp>
        <p:nvSpPr>
          <p:cNvPr id="3033" name="Google Shape;3033;p54"/>
          <p:cNvSpPr txBox="1">
            <a:spLocks noGrp="1"/>
          </p:cNvSpPr>
          <p:nvPr>
            <p:ph type="subTitle" idx="5"/>
          </p:nvPr>
        </p:nvSpPr>
        <p:spPr>
          <a:xfrm>
            <a:off x="750900" y="3867191"/>
            <a:ext cx="25524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t>Các</a:t>
            </a:r>
            <a:r>
              <a:rPr lang="en-US" dirty="0"/>
              <a:t> </a:t>
            </a:r>
            <a:r>
              <a:rPr lang="en-US" dirty="0" err="1"/>
              <a:t>bản</a:t>
            </a:r>
            <a:r>
              <a:rPr lang="en-US" dirty="0"/>
              <a:t> tin </a:t>
            </a:r>
            <a:r>
              <a:rPr lang="en-US" dirty="0" err="1"/>
              <a:t>cập</a:t>
            </a:r>
            <a:r>
              <a:rPr lang="en-US" dirty="0"/>
              <a:t> </a:t>
            </a:r>
            <a:r>
              <a:rPr lang="en-US" dirty="0" err="1"/>
              <a:t>nhật</a:t>
            </a:r>
            <a:r>
              <a:rPr lang="en-US" dirty="0"/>
              <a:t> </a:t>
            </a:r>
            <a:r>
              <a:rPr lang="en-US" dirty="0" err="1"/>
              <a:t>đời</a:t>
            </a:r>
            <a:r>
              <a:rPr lang="en-US" dirty="0"/>
              <a:t> </a:t>
            </a:r>
            <a:r>
              <a:rPr lang="en-US" dirty="0" err="1"/>
              <a:t>sống</a:t>
            </a:r>
            <a:r>
              <a:rPr lang="en-US" dirty="0"/>
              <a:t> </a:t>
            </a:r>
            <a:r>
              <a:rPr lang="en-US" dirty="0" err="1"/>
              <a:t>các</a:t>
            </a:r>
            <a:r>
              <a:rPr lang="en-US" dirty="0"/>
              <a:t> </a:t>
            </a:r>
            <a:r>
              <a:rPr lang="en-US" dirty="0" err="1"/>
              <a:t>em</a:t>
            </a:r>
            <a:endParaRPr lang="en-US" dirty="0"/>
          </a:p>
          <a:p>
            <a:pPr marL="0" lvl="0" indent="0" algn="r" rtl="0">
              <a:spcBef>
                <a:spcPts val="0"/>
              </a:spcBef>
              <a:spcAft>
                <a:spcPts val="0"/>
              </a:spcAft>
              <a:buNone/>
            </a:pPr>
            <a:r>
              <a:rPr lang="en-US" dirty="0" err="1"/>
              <a:t>Các</a:t>
            </a:r>
            <a:r>
              <a:rPr lang="en-US" dirty="0"/>
              <a:t> </a:t>
            </a:r>
            <a:r>
              <a:rPr lang="en-US" dirty="0" err="1"/>
              <a:t>bản</a:t>
            </a:r>
            <a:r>
              <a:rPr lang="en-US" dirty="0"/>
              <a:t> tin </a:t>
            </a:r>
            <a:r>
              <a:rPr lang="en-US" dirty="0" err="1"/>
              <a:t>về</a:t>
            </a:r>
            <a:r>
              <a:rPr lang="en-US" dirty="0"/>
              <a:t> </a:t>
            </a:r>
            <a:r>
              <a:rPr lang="en-US" dirty="0" err="1"/>
              <a:t>những</a:t>
            </a:r>
            <a:r>
              <a:rPr lang="en-US" dirty="0"/>
              <a:t> </a:t>
            </a:r>
            <a:r>
              <a:rPr lang="en-US" dirty="0" err="1"/>
              <a:t>hoạt</a:t>
            </a:r>
            <a:r>
              <a:rPr lang="en-US" dirty="0"/>
              <a:t> </a:t>
            </a:r>
            <a:r>
              <a:rPr lang="en-US" dirty="0" err="1"/>
              <a:t>động</a:t>
            </a:r>
            <a:r>
              <a:rPr lang="en-US" dirty="0"/>
              <a:t> </a:t>
            </a:r>
            <a:r>
              <a:rPr lang="en-US" dirty="0" err="1"/>
              <a:t>từ</a:t>
            </a:r>
            <a:r>
              <a:rPr lang="en-US" dirty="0"/>
              <a:t> </a:t>
            </a:r>
            <a:r>
              <a:rPr lang="en-US" dirty="0" err="1"/>
              <a:t>thiện</a:t>
            </a:r>
            <a:endParaRPr dirty="0"/>
          </a:p>
        </p:txBody>
      </p:sp>
      <p:sp>
        <p:nvSpPr>
          <p:cNvPr id="3034" name="Google Shape;3034;p54"/>
          <p:cNvSpPr txBox="1">
            <a:spLocks noGrp="1"/>
          </p:cNvSpPr>
          <p:nvPr>
            <p:ph type="title" idx="6"/>
          </p:nvPr>
        </p:nvSpPr>
        <p:spPr>
          <a:xfrm>
            <a:off x="5872486" y="3150238"/>
            <a:ext cx="2552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Quản</a:t>
            </a:r>
            <a:r>
              <a:rPr lang="en-US" dirty="0"/>
              <a:t> </a:t>
            </a:r>
            <a:r>
              <a:rPr lang="en-US" dirty="0" err="1"/>
              <a:t>lý</a:t>
            </a:r>
            <a:r>
              <a:rPr lang="en-US" dirty="0"/>
              <a:t> </a:t>
            </a:r>
            <a:r>
              <a:rPr lang="en-US" dirty="0" err="1"/>
              <a:t>trung</a:t>
            </a:r>
            <a:r>
              <a:rPr lang="en-US" dirty="0"/>
              <a:t> </a:t>
            </a:r>
            <a:r>
              <a:rPr lang="en-US" dirty="0" err="1"/>
              <a:t>tâm</a:t>
            </a:r>
            <a:endParaRPr dirty="0"/>
          </a:p>
        </p:txBody>
      </p:sp>
      <p:sp>
        <p:nvSpPr>
          <p:cNvPr id="3035" name="Google Shape;3035;p54"/>
          <p:cNvSpPr txBox="1">
            <a:spLocks noGrp="1"/>
          </p:cNvSpPr>
          <p:nvPr>
            <p:ph type="subTitle" idx="7"/>
          </p:nvPr>
        </p:nvSpPr>
        <p:spPr>
          <a:xfrm>
            <a:off x="5890324" y="3808588"/>
            <a:ext cx="2552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Quản</a:t>
            </a:r>
            <a:r>
              <a:rPr lang="en-US" dirty="0"/>
              <a:t> </a:t>
            </a:r>
            <a:r>
              <a:rPr lang="en-US" dirty="0" err="1"/>
              <a:t>lý</a:t>
            </a:r>
            <a:r>
              <a:rPr lang="en-US" dirty="0"/>
              <a:t> </a:t>
            </a:r>
            <a:r>
              <a:rPr lang="en-US" dirty="0" err="1"/>
              <a:t>xem</a:t>
            </a:r>
            <a:r>
              <a:rPr lang="en-US" dirty="0"/>
              <a:t> </a:t>
            </a:r>
            <a:r>
              <a:rPr lang="en-US" dirty="0" err="1"/>
              <a:t>các</a:t>
            </a:r>
            <a:r>
              <a:rPr lang="en-US" dirty="0"/>
              <a:t> </a:t>
            </a:r>
            <a:r>
              <a:rPr lang="en-US" dirty="0" err="1"/>
              <a:t>trung</a:t>
            </a:r>
            <a:r>
              <a:rPr lang="en-US" dirty="0"/>
              <a:t> </a:t>
            </a:r>
            <a:r>
              <a:rPr lang="en-US" dirty="0" err="1"/>
              <a:t>tâm</a:t>
            </a:r>
            <a:r>
              <a:rPr lang="en-US" dirty="0"/>
              <a:t> </a:t>
            </a:r>
            <a:r>
              <a:rPr lang="en-US" dirty="0" err="1"/>
              <a:t>đã</a:t>
            </a:r>
            <a:r>
              <a:rPr lang="en-US" dirty="0"/>
              <a:t> </a:t>
            </a:r>
            <a:r>
              <a:rPr lang="en-US" dirty="0" err="1"/>
              <a:t>sử</a:t>
            </a:r>
            <a:r>
              <a:rPr lang="en-US" dirty="0"/>
              <a:t> </a:t>
            </a:r>
            <a:r>
              <a:rPr lang="en-US" dirty="0" err="1"/>
              <a:t>dụng</a:t>
            </a:r>
            <a:r>
              <a:rPr lang="en-US" dirty="0"/>
              <a:t> </a:t>
            </a:r>
            <a:r>
              <a:rPr lang="en-US" dirty="0" err="1"/>
              <a:t>tiền</a:t>
            </a:r>
            <a:r>
              <a:rPr lang="en-US" dirty="0"/>
              <a:t> </a:t>
            </a:r>
            <a:r>
              <a:rPr lang="en-US" dirty="0" err="1"/>
              <a:t>như</a:t>
            </a:r>
            <a:r>
              <a:rPr lang="en-US" dirty="0"/>
              <a:t> </a:t>
            </a:r>
            <a:r>
              <a:rPr lang="en-US" dirty="0" err="1"/>
              <a:t>thế</a:t>
            </a:r>
            <a:r>
              <a:rPr lang="en-US" dirty="0"/>
              <a:t> </a:t>
            </a:r>
            <a:r>
              <a:rPr lang="en-US" dirty="0" err="1"/>
              <a:t>nào</a:t>
            </a:r>
            <a:endParaRPr dirty="0"/>
          </a:p>
        </p:txBody>
      </p:sp>
      <p:grpSp>
        <p:nvGrpSpPr>
          <p:cNvPr id="3036" name="Google Shape;3036;p54"/>
          <p:cNvGrpSpPr/>
          <p:nvPr/>
        </p:nvGrpSpPr>
        <p:grpSpPr>
          <a:xfrm>
            <a:off x="5114052" y="2008811"/>
            <a:ext cx="385019" cy="353163"/>
            <a:chOff x="4786589" y="2392953"/>
            <a:chExt cx="385019" cy="353163"/>
          </a:xfrm>
        </p:grpSpPr>
        <p:sp>
          <p:nvSpPr>
            <p:cNvPr id="3037" name="Google Shape;3037;p54"/>
            <p:cNvSpPr/>
            <p:nvPr/>
          </p:nvSpPr>
          <p:spPr>
            <a:xfrm>
              <a:off x="4794100" y="2499642"/>
              <a:ext cx="371880" cy="241472"/>
            </a:xfrm>
            <a:custGeom>
              <a:avLst/>
              <a:gdLst/>
              <a:ahLst/>
              <a:cxnLst/>
              <a:rect l="l" t="t" r="r" b="b"/>
              <a:pathLst>
                <a:path w="13813" h="8970" extrusionOk="0">
                  <a:moveTo>
                    <a:pt x="301" y="1"/>
                  </a:moveTo>
                  <a:cubicBezTo>
                    <a:pt x="116" y="1"/>
                    <a:pt x="0" y="94"/>
                    <a:pt x="0" y="279"/>
                  </a:cubicBezTo>
                  <a:lnTo>
                    <a:pt x="0" y="8692"/>
                  </a:lnTo>
                  <a:cubicBezTo>
                    <a:pt x="0" y="8877"/>
                    <a:pt x="116" y="8970"/>
                    <a:pt x="301" y="8970"/>
                  </a:cubicBezTo>
                  <a:lnTo>
                    <a:pt x="13442" y="8970"/>
                  </a:lnTo>
                  <a:cubicBezTo>
                    <a:pt x="13627" y="8970"/>
                    <a:pt x="13813" y="8877"/>
                    <a:pt x="13813" y="8692"/>
                  </a:cubicBezTo>
                  <a:lnTo>
                    <a:pt x="13813" y="279"/>
                  </a:lnTo>
                  <a:cubicBezTo>
                    <a:pt x="13813" y="94"/>
                    <a:pt x="13627" y="1"/>
                    <a:pt x="13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4"/>
            <p:cNvSpPr/>
            <p:nvPr/>
          </p:nvSpPr>
          <p:spPr>
            <a:xfrm>
              <a:off x="5140362" y="2499642"/>
              <a:ext cx="25603" cy="241472"/>
            </a:xfrm>
            <a:custGeom>
              <a:avLst/>
              <a:gdLst/>
              <a:ahLst/>
              <a:cxnLst/>
              <a:rect l="l" t="t" r="r" b="b"/>
              <a:pathLst>
                <a:path w="951" h="8970" extrusionOk="0">
                  <a:moveTo>
                    <a:pt x="0" y="1"/>
                  </a:moveTo>
                  <a:cubicBezTo>
                    <a:pt x="186" y="1"/>
                    <a:pt x="371" y="94"/>
                    <a:pt x="371" y="279"/>
                  </a:cubicBezTo>
                  <a:lnTo>
                    <a:pt x="371" y="8692"/>
                  </a:lnTo>
                  <a:cubicBezTo>
                    <a:pt x="371" y="8877"/>
                    <a:pt x="186" y="8970"/>
                    <a:pt x="0" y="8970"/>
                  </a:cubicBezTo>
                  <a:lnTo>
                    <a:pt x="580" y="8970"/>
                  </a:lnTo>
                  <a:cubicBezTo>
                    <a:pt x="765" y="8970"/>
                    <a:pt x="951" y="8877"/>
                    <a:pt x="951" y="8692"/>
                  </a:cubicBezTo>
                  <a:lnTo>
                    <a:pt x="951" y="279"/>
                  </a:lnTo>
                  <a:cubicBezTo>
                    <a:pt x="951" y="94"/>
                    <a:pt x="765" y="1"/>
                    <a:pt x="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4"/>
            <p:cNvSpPr/>
            <p:nvPr/>
          </p:nvSpPr>
          <p:spPr>
            <a:xfrm>
              <a:off x="4864580" y="2538327"/>
              <a:ext cx="96113" cy="85336"/>
            </a:xfrm>
            <a:custGeom>
              <a:avLst/>
              <a:gdLst/>
              <a:ahLst/>
              <a:cxnLst/>
              <a:rect l="l" t="t" r="r" b="b"/>
              <a:pathLst>
                <a:path w="3570" h="3170" extrusionOk="0">
                  <a:moveTo>
                    <a:pt x="974" y="1"/>
                  </a:moveTo>
                  <a:cubicBezTo>
                    <a:pt x="766" y="1"/>
                    <a:pt x="488" y="93"/>
                    <a:pt x="279" y="302"/>
                  </a:cubicBezTo>
                  <a:cubicBezTo>
                    <a:pt x="186" y="395"/>
                    <a:pt x="94" y="580"/>
                    <a:pt x="1" y="766"/>
                  </a:cubicBezTo>
                  <a:cubicBezTo>
                    <a:pt x="1" y="1067"/>
                    <a:pt x="1" y="1461"/>
                    <a:pt x="186" y="1739"/>
                  </a:cubicBezTo>
                  <a:cubicBezTo>
                    <a:pt x="279" y="1924"/>
                    <a:pt x="488" y="2133"/>
                    <a:pt x="673" y="2318"/>
                  </a:cubicBezTo>
                  <a:cubicBezTo>
                    <a:pt x="974" y="2504"/>
                    <a:pt x="1554" y="2990"/>
                    <a:pt x="1739" y="3083"/>
                  </a:cubicBezTo>
                  <a:cubicBezTo>
                    <a:pt x="1739" y="3141"/>
                    <a:pt x="1762" y="3170"/>
                    <a:pt x="1785" y="3170"/>
                  </a:cubicBezTo>
                  <a:cubicBezTo>
                    <a:pt x="1809" y="3170"/>
                    <a:pt x="1832" y="3141"/>
                    <a:pt x="1832" y="3083"/>
                  </a:cubicBezTo>
                  <a:cubicBezTo>
                    <a:pt x="2017" y="2990"/>
                    <a:pt x="2597" y="2504"/>
                    <a:pt x="2898" y="2318"/>
                  </a:cubicBezTo>
                  <a:cubicBezTo>
                    <a:pt x="3083" y="2133"/>
                    <a:pt x="3292" y="1924"/>
                    <a:pt x="3384" y="1739"/>
                  </a:cubicBezTo>
                  <a:cubicBezTo>
                    <a:pt x="3477" y="1461"/>
                    <a:pt x="3570" y="1067"/>
                    <a:pt x="3570" y="766"/>
                  </a:cubicBezTo>
                  <a:cubicBezTo>
                    <a:pt x="3477" y="580"/>
                    <a:pt x="3384" y="395"/>
                    <a:pt x="3292" y="302"/>
                  </a:cubicBezTo>
                  <a:cubicBezTo>
                    <a:pt x="3083" y="93"/>
                    <a:pt x="2805" y="1"/>
                    <a:pt x="2597" y="1"/>
                  </a:cubicBezTo>
                  <a:cubicBezTo>
                    <a:pt x="2226" y="1"/>
                    <a:pt x="2017" y="93"/>
                    <a:pt x="1832" y="395"/>
                  </a:cubicBezTo>
                  <a:lnTo>
                    <a:pt x="1739" y="395"/>
                  </a:lnTo>
                  <a:cubicBezTo>
                    <a:pt x="1554" y="93"/>
                    <a:pt x="1252" y="1"/>
                    <a:pt x="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4"/>
            <p:cNvSpPr/>
            <p:nvPr/>
          </p:nvSpPr>
          <p:spPr>
            <a:xfrm>
              <a:off x="4903266" y="2538327"/>
              <a:ext cx="57426" cy="85336"/>
            </a:xfrm>
            <a:custGeom>
              <a:avLst/>
              <a:gdLst/>
              <a:ahLst/>
              <a:cxnLst/>
              <a:rect l="l" t="t" r="r" b="b"/>
              <a:pathLst>
                <a:path w="2133" h="3170" extrusionOk="0">
                  <a:moveTo>
                    <a:pt x="1368" y="1"/>
                  </a:moveTo>
                  <a:cubicBezTo>
                    <a:pt x="1553" y="186"/>
                    <a:pt x="1646" y="302"/>
                    <a:pt x="1646" y="487"/>
                  </a:cubicBezTo>
                  <a:cubicBezTo>
                    <a:pt x="1739" y="881"/>
                    <a:pt x="1646" y="1159"/>
                    <a:pt x="1461" y="1461"/>
                  </a:cubicBezTo>
                  <a:cubicBezTo>
                    <a:pt x="1368" y="1739"/>
                    <a:pt x="1160" y="1924"/>
                    <a:pt x="974" y="2133"/>
                  </a:cubicBezTo>
                  <a:cubicBezTo>
                    <a:pt x="789" y="2318"/>
                    <a:pt x="209" y="2712"/>
                    <a:pt x="1" y="2898"/>
                  </a:cubicBezTo>
                  <a:cubicBezTo>
                    <a:pt x="117" y="2990"/>
                    <a:pt x="209" y="3083"/>
                    <a:pt x="302" y="3083"/>
                  </a:cubicBezTo>
                  <a:cubicBezTo>
                    <a:pt x="302" y="3141"/>
                    <a:pt x="325" y="3170"/>
                    <a:pt x="348" y="3170"/>
                  </a:cubicBezTo>
                  <a:cubicBezTo>
                    <a:pt x="372" y="3170"/>
                    <a:pt x="395" y="3141"/>
                    <a:pt x="395" y="3083"/>
                  </a:cubicBezTo>
                  <a:cubicBezTo>
                    <a:pt x="580" y="2990"/>
                    <a:pt x="1160" y="2504"/>
                    <a:pt x="1461" y="2318"/>
                  </a:cubicBezTo>
                  <a:cubicBezTo>
                    <a:pt x="1646" y="2133"/>
                    <a:pt x="1855" y="1924"/>
                    <a:pt x="1947" y="1739"/>
                  </a:cubicBezTo>
                  <a:cubicBezTo>
                    <a:pt x="2040" y="1461"/>
                    <a:pt x="2133" y="1067"/>
                    <a:pt x="2133" y="766"/>
                  </a:cubicBezTo>
                  <a:cubicBezTo>
                    <a:pt x="2040" y="580"/>
                    <a:pt x="1947" y="395"/>
                    <a:pt x="1855" y="302"/>
                  </a:cubicBezTo>
                  <a:cubicBezTo>
                    <a:pt x="1646" y="93"/>
                    <a:pt x="1553" y="1"/>
                    <a:pt x="1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54"/>
            <p:cNvSpPr/>
            <p:nvPr/>
          </p:nvSpPr>
          <p:spPr>
            <a:xfrm>
              <a:off x="4960662" y="2400464"/>
              <a:ext cx="36238" cy="33704"/>
            </a:xfrm>
            <a:custGeom>
              <a:avLst/>
              <a:gdLst/>
              <a:ahLst/>
              <a:cxnLst/>
              <a:rect l="l" t="t" r="r" b="b"/>
              <a:pathLst>
                <a:path w="1346" h="1252" extrusionOk="0">
                  <a:moveTo>
                    <a:pt x="673" y="0"/>
                  </a:moveTo>
                  <a:cubicBezTo>
                    <a:pt x="302" y="0"/>
                    <a:pt x="1" y="301"/>
                    <a:pt x="1" y="579"/>
                  </a:cubicBezTo>
                  <a:cubicBezTo>
                    <a:pt x="1" y="973"/>
                    <a:pt x="302" y="1251"/>
                    <a:pt x="673" y="1251"/>
                  </a:cubicBezTo>
                  <a:cubicBezTo>
                    <a:pt x="1067" y="1251"/>
                    <a:pt x="1345" y="973"/>
                    <a:pt x="1345" y="579"/>
                  </a:cubicBezTo>
                  <a:cubicBezTo>
                    <a:pt x="1345" y="301"/>
                    <a:pt x="1067" y="0"/>
                    <a:pt x="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54"/>
            <p:cNvSpPr/>
            <p:nvPr/>
          </p:nvSpPr>
          <p:spPr>
            <a:xfrm>
              <a:off x="4963166" y="2400464"/>
              <a:ext cx="33734" cy="33704"/>
            </a:xfrm>
            <a:custGeom>
              <a:avLst/>
              <a:gdLst/>
              <a:ahLst/>
              <a:cxnLst/>
              <a:rect l="l" t="t" r="r" b="b"/>
              <a:pathLst>
                <a:path w="1253" h="1252" extrusionOk="0">
                  <a:moveTo>
                    <a:pt x="789" y="0"/>
                  </a:moveTo>
                  <a:lnTo>
                    <a:pt x="789" y="0"/>
                  </a:lnTo>
                  <a:cubicBezTo>
                    <a:pt x="881" y="93"/>
                    <a:pt x="881" y="209"/>
                    <a:pt x="881" y="301"/>
                  </a:cubicBezTo>
                  <a:cubicBezTo>
                    <a:pt x="881" y="672"/>
                    <a:pt x="580" y="973"/>
                    <a:pt x="209" y="973"/>
                  </a:cubicBezTo>
                  <a:lnTo>
                    <a:pt x="1" y="973"/>
                  </a:lnTo>
                  <a:cubicBezTo>
                    <a:pt x="93" y="1159"/>
                    <a:pt x="395" y="1251"/>
                    <a:pt x="580" y="1251"/>
                  </a:cubicBezTo>
                  <a:cubicBezTo>
                    <a:pt x="974" y="1251"/>
                    <a:pt x="1252" y="973"/>
                    <a:pt x="1252" y="579"/>
                  </a:cubicBezTo>
                  <a:cubicBezTo>
                    <a:pt x="1252" y="301"/>
                    <a:pt x="1067" y="93"/>
                    <a:pt x="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4"/>
            <p:cNvSpPr/>
            <p:nvPr/>
          </p:nvSpPr>
          <p:spPr>
            <a:xfrm>
              <a:off x="4830902" y="2660630"/>
              <a:ext cx="38715" cy="46814"/>
            </a:xfrm>
            <a:custGeom>
              <a:avLst/>
              <a:gdLst/>
              <a:ahLst/>
              <a:cxnLst/>
              <a:rect l="l" t="t" r="r" b="b"/>
              <a:pathLst>
                <a:path w="1438" h="1739" extrusionOk="0">
                  <a:moveTo>
                    <a:pt x="858" y="0"/>
                  </a:moveTo>
                  <a:cubicBezTo>
                    <a:pt x="371" y="0"/>
                    <a:pt x="0" y="394"/>
                    <a:pt x="0" y="858"/>
                  </a:cubicBezTo>
                  <a:cubicBezTo>
                    <a:pt x="0" y="1344"/>
                    <a:pt x="371" y="1738"/>
                    <a:pt x="858" y="1738"/>
                  </a:cubicBezTo>
                  <a:cubicBezTo>
                    <a:pt x="1066" y="1738"/>
                    <a:pt x="1252" y="1645"/>
                    <a:pt x="1345" y="1553"/>
                  </a:cubicBezTo>
                  <a:cubicBezTo>
                    <a:pt x="1345" y="1553"/>
                    <a:pt x="1437" y="1553"/>
                    <a:pt x="1437" y="1437"/>
                  </a:cubicBezTo>
                  <a:lnTo>
                    <a:pt x="1437" y="1251"/>
                  </a:lnTo>
                  <a:lnTo>
                    <a:pt x="1252" y="1251"/>
                  </a:lnTo>
                  <a:lnTo>
                    <a:pt x="1159" y="1344"/>
                  </a:lnTo>
                  <a:cubicBezTo>
                    <a:pt x="1066" y="1437"/>
                    <a:pt x="951" y="1437"/>
                    <a:pt x="858" y="1437"/>
                  </a:cubicBezTo>
                  <a:cubicBezTo>
                    <a:pt x="580" y="1437"/>
                    <a:pt x="279" y="1159"/>
                    <a:pt x="279" y="858"/>
                  </a:cubicBezTo>
                  <a:cubicBezTo>
                    <a:pt x="279" y="579"/>
                    <a:pt x="580" y="278"/>
                    <a:pt x="858" y="278"/>
                  </a:cubicBezTo>
                  <a:cubicBezTo>
                    <a:pt x="951" y="278"/>
                    <a:pt x="1066" y="278"/>
                    <a:pt x="1159" y="394"/>
                  </a:cubicBezTo>
                  <a:lnTo>
                    <a:pt x="1345" y="394"/>
                  </a:lnTo>
                  <a:cubicBezTo>
                    <a:pt x="1437" y="278"/>
                    <a:pt x="1437" y="185"/>
                    <a:pt x="1345" y="185"/>
                  </a:cubicBezTo>
                  <a:cubicBezTo>
                    <a:pt x="1159" y="93"/>
                    <a:pt x="1066"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4"/>
            <p:cNvSpPr/>
            <p:nvPr/>
          </p:nvSpPr>
          <p:spPr>
            <a:xfrm>
              <a:off x="5015582" y="2660630"/>
              <a:ext cx="20623" cy="46814"/>
            </a:xfrm>
            <a:custGeom>
              <a:avLst/>
              <a:gdLst/>
              <a:ahLst/>
              <a:cxnLst/>
              <a:rect l="l" t="t" r="r" b="b"/>
              <a:pathLst>
                <a:path w="766" h="1739" extrusionOk="0">
                  <a:moveTo>
                    <a:pt x="186" y="0"/>
                  </a:moveTo>
                  <a:cubicBezTo>
                    <a:pt x="93" y="0"/>
                    <a:pt x="0" y="93"/>
                    <a:pt x="0" y="185"/>
                  </a:cubicBezTo>
                  <a:lnTo>
                    <a:pt x="0" y="1553"/>
                  </a:lnTo>
                  <a:cubicBezTo>
                    <a:pt x="0" y="1645"/>
                    <a:pt x="93" y="1738"/>
                    <a:pt x="186" y="1738"/>
                  </a:cubicBezTo>
                  <a:cubicBezTo>
                    <a:pt x="278" y="1738"/>
                    <a:pt x="278" y="1645"/>
                    <a:pt x="278" y="1553"/>
                  </a:cubicBezTo>
                  <a:lnTo>
                    <a:pt x="278" y="765"/>
                  </a:lnTo>
                  <a:cubicBezTo>
                    <a:pt x="278" y="672"/>
                    <a:pt x="371" y="579"/>
                    <a:pt x="464" y="487"/>
                  </a:cubicBezTo>
                  <a:lnTo>
                    <a:pt x="672" y="278"/>
                  </a:lnTo>
                  <a:cubicBezTo>
                    <a:pt x="765" y="278"/>
                    <a:pt x="765" y="185"/>
                    <a:pt x="765" y="93"/>
                  </a:cubicBezTo>
                  <a:cubicBezTo>
                    <a:pt x="703" y="93"/>
                    <a:pt x="683" y="52"/>
                    <a:pt x="648" y="52"/>
                  </a:cubicBezTo>
                  <a:cubicBezTo>
                    <a:pt x="631" y="52"/>
                    <a:pt x="611" y="62"/>
                    <a:pt x="580" y="93"/>
                  </a:cubicBezTo>
                  <a:cubicBezTo>
                    <a:pt x="580" y="93"/>
                    <a:pt x="464" y="93"/>
                    <a:pt x="278" y="185"/>
                  </a:cubicBezTo>
                  <a:cubicBezTo>
                    <a:pt x="278" y="93"/>
                    <a:pt x="27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4"/>
            <p:cNvSpPr/>
            <p:nvPr/>
          </p:nvSpPr>
          <p:spPr>
            <a:xfrm>
              <a:off x="5093572" y="2660630"/>
              <a:ext cx="33707" cy="46814"/>
            </a:xfrm>
            <a:custGeom>
              <a:avLst/>
              <a:gdLst/>
              <a:ahLst/>
              <a:cxnLst/>
              <a:rect l="l" t="t" r="r" b="b"/>
              <a:pathLst>
                <a:path w="1252" h="1739" extrusionOk="0">
                  <a:moveTo>
                    <a:pt x="93" y="0"/>
                  </a:moveTo>
                  <a:cubicBezTo>
                    <a:pt x="0" y="0"/>
                    <a:pt x="0" y="93"/>
                    <a:pt x="0" y="93"/>
                  </a:cubicBezTo>
                  <a:lnTo>
                    <a:pt x="0" y="1553"/>
                  </a:lnTo>
                  <a:cubicBezTo>
                    <a:pt x="0" y="1645"/>
                    <a:pt x="0" y="1738"/>
                    <a:pt x="93" y="1738"/>
                  </a:cubicBezTo>
                  <a:cubicBezTo>
                    <a:pt x="186" y="1738"/>
                    <a:pt x="278" y="1645"/>
                    <a:pt x="278" y="1553"/>
                  </a:cubicBezTo>
                  <a:lnTo>
                    <a:pt x="278" y="858"/>
                  </a:lnTo>
                  <a:cubicBezTo>
                    <a:pt x="278" y="487"/>
                    <a:pt x="371" y="278"/>
                    <a:pt x="672" y="278"/>
                  </a:cubicBezTo>
                  <a:cubicBezTo>
                    <a:pt x="765" y="278"/>
                    <a:pt x="765" y="278"/>
                    <a:pt x="858" y="394"/>
                  </a:cubicBezTo>
                  <a:cubicBezTo>
                    <a:pt x="950" y="487"/>
                    <a:pt x="950" y="579"/>
                    <a:pt x="950" y="858"/>
                  </a:cubicBezTo>
                  <a:lnTo>
                    <a:pt x="950" y="1553"/>
                  </a:lnTo>
                  <a:cubicBezTo>
                    <a:pt x="950" y="1645"/>
                    <a:pt x="1043" y="1738"/>
                    <a:pt x="1159" y="1738"/>
                  </a:cubicBezTo>
                  <a:cubicBezTo>
                    <a:pt x="1159" y="1738"/>
                    <a:pt x="1252" y="1645"/>
                    <a:pt x="1252" y="1553"/>
                  </a:cubicBezTo>
                  <a:lnTo>
                    <a:pt x="1252" y="858"/>
                  </a:lnTo>
                  <a:cubicBezTo>
                    <a:pt x="1252" y="579"/>
                    <a:pt x="1159" y="278"/>
                    <a:pt x="1043" y="185"/>
                  </a:cubicBezTo>
                  <a:cubicBezTo>
                    <a:pt x="950" y="93"/>
                    <a:pt x="858" y="0"/>
                    <a:pt x="672" y="0"/>
                  </a:cubicBezTo>
                  <a:cubicBezTo>
                    <a:pt x="464" y="0"/>
                    <a:pt x="371" y="93"/>
                    <a:pt x="278" y="185"/>
                  </a:cubicBezTo>
                  <a:lnTo>
                    <a:pt x="278" y="93"/>
                  </a:lnTo>
                  <a:cubicBezTo>
                    <a:pt x="278" y="93"/>
                    <a:pt x="186"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4"/>
            <p:cNvSpPr/>
            <p:nvPr/>
          </p:nvSpPr>
          <p:spPr>
            <a:xfrm>
              <a:off x="4945075" y="2642512"/>
              <a:ext cx="5008" cy="64931"/>
            </a:xfrm>
            <a:custGeom>
              <a:avLst/>
              <a:gdLst/>
              <a:ahLst/>
              <a:cxnLst/>
              <a:rect l="l" t="t" r="r" b="b"/>
              <a:pathLst>
                <a:path w="186" h="2412" extrusionOk="0">
                  <a:moveTo>
                    <a:pt x="93" y="1"/>
                  </a:moveTo>
                  <a:cubicBezTo>
                    <a:pt x="0" y="1"/>
                    <a:pt x="0" y="1"/>
                    <a:pt x="0" y="94"/>
                  </a:cubicBezTo>
                  <a:lnTo>
                    <a:pt x="0" y="2226"/>
                  </a:lnTo>
                  <a:cubicBezTo>
                    <a:pt x="0" y="2318"/>
                    <a:pt x="0" y="2411"/>
                    <a:pt x="93" y="2411"/>
                  </a:cubicBezTo>
                  <a:cubicBezTo>
                    <a:pt x="186" y="2411"/>
                    <a:pt x="186" y="2318"/>
                    <a:pt x="186" y="2226"/>
                  </a:cubicBezTo>
                  <a:lnTo>
                    <a:pt x="186" y="94"/>
                  </a:lnTo>
                  <a:cubicBezTo>
                    <a:pt x="186" y="1"/>
                    <a:pt x="186"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4"/>
            <p:cNvSpPr/>
            <p:nvPr/>
          </p:nvSpPr>
          <p:spPr>
            <a:xfrm>
              <a:off x="4924480" y="2660630"/>
              <a:ext cx="5035" cy="46814"/>
            </a:xfrm>
            <a:custGeom>
              <a:avLst/>
              <a:gdLst/>
              <a:ahLst/>
              <a:cxnLst/>
              <a:rect l="l" t="t" r="r" b="b"/>
              <a:pathLst>
                <a:path w="187" h="1739" extrusionOk="0">
                  <a:moveTo>
                    <a:pt x="93" y="0"/>
                  </a:moveTo>
                  <a:cubicBezTo>
                    <a:pt x="1" y="0"/>
                    <a:pt x="1" y="0"/>
                    <a:pt x="1" y="93"/>
                  </a:cubicBezTo>
                  <a:lnTo>
                    <a:pt x="1" y="1553"/>
                  </a:lnTo>
                  <a:cubicBezTo>
                    <a:pt x="1" y="1645"/>
                    <a:pt x="1" y="1738"/>
                    <a:pt x="93" y="1738"/>
                  </a:cubicBezTo>
                  <a:cubicBezTo>
                    <a:pt x="186" y="1738"/>
                    <a:pt x="186" y="1645"/>
                    <a:pt x="186" y="1553"/>
                  </a:cubicBezTo>
                  <a:lnTo>
                    <a:pt x="186" y="93"/>
                  </a:lnTo>
                  <a:cubicBezTo>
                    <a:pt x="186" y="0"/>
                    <a:pt x="186"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4"/>
            <p:cNvSpPr/>
            <p:nvPr/>
          </p:nvSpPr>
          <p:spPr>
            <a:xfrm>
              <a:off x="4922003" y="2642512"/>
              <a:ext cx="9988" cy="10014"/>
            </a:xfrm>
            <a:custGeom>
              <a:avLst/>
              <a:gdLst/>
              <a:ahLst/>
              <a:cxnLst/>
              <a:rect l="l" t="t" r="r" b="b"/>
              <a:pathLst>
                <a:path w="371" h="372" extrusionOk="0">
                  <a:moveTo>
                    <a:pt x="185" y="1"/>
                  </a:moveTo>
                  <a:cubicBezTo>
                    <a:pt x="93" y="1"/>
                    <a:pt x="0" y="94"/>
                    <a:pt x="0" y="186"/>
                  </a:cubicBezTo>
                  <a:cubicBezTo>
                    <a:pt x="0" y="279"/>
                    <a:pt x="93" y="372"/>
                    <a:pt x="185" y="372"/>
                  </a:cubicBezTo>
                  <a:cubicBezTo>
                    <a:pt x="278" y="372"/>
                    <a:pt x="371" y="279"/>
                    <a:pt x="371" y="186"/>
                  </a:cubicBezTo>
                  <a:cubicBezTo>
                    <a:pt x="371" y="94"/>
                    <a:pt x="278"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4"/>
            <p:cNvSpPr/>
            <p:nvPr/>
          </p:nvSpPr>
          <p:spPr>
            <a:xfrm>
              <a:off x="4877691" y="2642512"/>
              <a:ext cx="33734" cy="64931"/>
            </a:xfrm>
            <a:custGeom>
              <a:avLst/>
              <a:gdLst/>
              <a:ahLst/>
              <a:cxnLst/>
              <a:rect l="l" t="t" r="r" b="b"/>
              <a:pathLst>
                <a:path w="1253" h="2412" extrusionOk="0">
                  <a:moveTo>
                    <a:pt x="186" y="1"/>
                  </a:moveTo>
                  <a:cubicBezTo>
                    <a:pt x="93" y="1"/>
                    <a:pt x="1" y="1"/>
                    <a:pt x="1" y="94"/>
                  </a:cubicBezTo>
                  <a:lnTo>
                    <a:pt x="1" y="2226"/>
                  </a:lnTo>
                  <a:cubicBezTo>
                    <a:pt x="1" y="2318"/>
                    <a:pt x="93" y="2411"/>
                    <a:pt x="186" y="2411"/>
                  </a:cubicBezTo>
                  <a:cubicBezTo>
                    <a:pt x="186" y="2411"/>
                    <a:pt x="279" y="2318"/>
                    <a:pt x="279" y="2226"/>
                  </a:cubicBezTo>
                  <a:lnTo>
                    <a:pt x="279" y="1531"/>
                  </a:lnTo>
                  <a:cubicBezTo>
                    <a:pt x="279" y="1160"/>
                    <a:pt x="487" y="951"/>
                    <a:pt x="673" y="951"/>
                  </a:cubicBezTo>
                  <a:cubicBezTo>
                    <a:pt x="765" y="951"/>
                    <a:pt x="858" y="1067"/>
                    <a:pt x="951" y="1160"/>
                  </a:cubicBezTo>
                  <a:cubicBezTo>
                    <a:pt x="1067" y="1252"/>
                    <a:pt x="1067" y="1345"/>
                    <a:pt x="1067" y="1531"/>
                  </a:cubicBezTo>
                  <a:lnTo>
                    <a:pt x="1067" y="2226"/>
                  </a:lnTo>
                  <a:cubicBezTo>
                    <a:pt x="1067" y="2318"/>
                    <a:pt x="1067" y="2411"/>
                    <a:pt x="1159" y="2411"/>
                  </a:cubicBezTo>
                  <a:cubicBezTo>
                    <a:pt x="1252" y="2411"/>
                    <a:pt x="1252" y="2318"/>
                    <a:pt x="1252" y="2226"/>
                  </a:cubicBezTo>
                  <a:lnTo>
                    <a:pt x="1252" y="1531"/>
                  </a:lnTo>
                  <a:cubicBezTo>
                    <a:pt x="1252" y="1160"/>
                    <a:pt x="1252" y="951"/>
                    <a:pt x="1067" y="858"/>
                  </a:cubicBezTo>
                  <a:cubicBezTo>
                    <a:pt x="951" y="766"/>
                    <a:pt x="858" y="673"/>
                    <a:pt x="673" y="673"/>
                  </a:cubicBezTo>
                  <a:cubicBezTo>
                    <a:pt x="580" y="673"/>
                    <a:pt x="371" y="766"/>
                    <a:pt x="279" y="858"/>
                  </a:cubicBezTo>
                  <a:lnTo>
                    <a:pt x="279" y="94"/>
                  </a:lnTo>
                  <a:cubicBezTo>
                    <a:pt x="279" y="1"/>
                    <a:pt x="18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4"/>
            <p:cNvSpPr/>
            <p:nvPr/>
          </p:nvSpPr>
          <p:spPr>
            <a:xfrm>
              <a:off x="5036176" y="2660630"/>
              <a:ext cx="46818" cy="46814"/>
            </a:xfrm>
            <a:custGeom>
              <a:avLst/>
              <a:gdLst/>
              <a:ahLst/>
              <a:cxnLst/>
              <a:rect l="l" t="t" r="r" b="b"/>
              <a:pathLst>
                <a:path w="1739" h="1739" extrusionOk="0">
                  <a:moveTo>
                    <a:pt x="973" y="278"/>
                  </a:moveTo>
                  <a:cubicBezTo>
                    <a:pt x="1252" y="278"/>
                    <a:pt x="1437" y="487"/>
                    <a:pt x="1437" y="765"/>
                  </a:cubicBezTo>
                  <a:lnTo>
                    <a:pt x="487" y="765"/>
                  </a:lnTo>
                  <a:cubicBezTo>
                    <a:pt x="487" y="487"/>
                    <a:pt x="672" y="278"/>
                    <a:pt x="973" y="278"/>
                  </a:cubicBezTo>
                  <a:close/>
                  <a:moveTo>
                    <a:pt x="973" y="0"/>
                  </a:moveTo>
                  <a:cubicBezTo>
                    <a:pt x="765" y="0"/>
                    <a:pt x="487" y="93"/>
                    <a:pt x="394" y="278"/>
                  </a:cubicBezTo>
                  <a:cubicBezTo>
                    <a:pt x="0" y="672"/>
                    <a:pt x="185" y="1437"/>
                    <a:pt x="765" y="1645"/>
                  </a:cubicBezTo>
                  <a:cubicBezTo>
                    <a:pt x="858" y="1738"/>
                    <a:pt x="973" y="1738"/>
                    <a:pt x="1066" y="1738"/>
                  </a:cubicBezTo>
                  <a:cubicBezTo>
                    <a:pt x="1159" y="1738"/>
                    <a:pt x="1252" y="1738"/>
                    <a:pt x="1344" y="1645"/>
                  </a:cubicBezTo>
                  <a:cubicBezTo>
                    <a:pt x="1437" y="1645"/>
                    <a:pt x="1437" y="1553"/>
                    <a:pt x="1437" y="1437"/>
                  </a:cubicBezTo>
                  <a:cubicBezTo>
                    <a:pt x="1437" y="1344"/>
                    <a:pt x="1344" y="1344"/>
                    <a:pt x="1252" y="1344"/>
                  </a:cubicBezTo>
                  <a:cubicBezTo>
                    <a:pt x="1159" y="1437"/>
                    <a:pt x="1159" y="1437"/>
                    <a:pt x="1066" y="1437"/>
                  </a:cubicBezTo>
                  <a:cubicBezTo>
                    <a:pt x="765" y="1437"/>
                    <a:pt x="579" y="1251"/>
                    <a:pt x="487" y="1066"/>
                  </a:cubicBezTo>
                  <a:lnTo>
                    <a:pt x="1553" y="1066"/>
                  </a:lnTo>
                  <a:cubicBezTo>
                    <a:pt x="1646" y="1066"/>
                    <a:pt x="1646" y="1066"/>
                    <a:pt x="1646" y="973"/>
                  </a:cubicBezTo>
                  <a:cubicBezTo>
                    <a:pt x="1738" y="973"/>
                    <a:pt x="1738" y="858"/>
                    <a:pt x="1738" y="765"/>
                  </a:cubicBezTo>
                  <a:cubicBezTo>
                    <a:pt x="1738" y="394"/>
                    <a:pt x="1344" y="0"/>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4"/>
            <p:cNvSpPr/>
            <p:nvPr/>
          </p:nvSpPr>
          <p:spPr>
            <a:xfrm>
              <a:off x="4958185" y="2642512"/>
              <a:ext cx="46818" cy="64931"/>
            </a:xfrm>
            <a:custGeom>
              <a:avLst/>
              <a:gdLst/>
              <a:ahLst/>
              <a:cxnLst/>
              <a:rect l="l" t="t" r="r" b="b"/>
              <a:pathLst>
                <a:path w="1739" h="2412" extrusionOk="0">
                  <a:moveTo>
                    <a:pt x="858" y="951"/>
                  </a:moveTo>
                  <a:cubicBezTo>
                    <a:pt x="1159" y="951"/>
                    <a:pt x="1437" y="1252"/>
                    <a:pt x="1437" y="1531"/>
                  </a:cubicBezTo>
                  <a:cubicBezTo>
                    <a:pt x="1437" y="1832"/>
                    <a:pt x="1159" y="2110"/>
                    <a:pt x="858" y="2110"/>
                  </a:cubicBezTo>
                  <a:cubicBezTo>
                    <a:pt x="580" y="2110"/>
                    <a:pt x="278" y="1832"/>
                    <a:pt x="278" y="1531"/>
                  </a:cubicBezTo>
                  <a:cubicBezTo>
                    <a:pt x="278" y="1252"/>
                    <a:pt x="580" y="951"/>
                    <a:pt x="858" y="951"/>
                  </a:cubicBezTo>
                  <a:close/>
                  <a:moveTo>
                    <a:pt x="1646" y="1"/>
                  </a:moveTo>
                  <a:cubicBezTo>
                    <a:pt x="1553" y="1"/>
                    <a:pt x="1437" y="1"/>
                    <a:pt x="1437" y="94"/>
                  </a:cubicBezTo>
                  <a:lnTo>
                    <a:pt x="1437" y="858"/>
                  </a:lnTo>
                  <a:cubicBezTo>
                    <a:pt x="1252" y="766"/>
                    <a:pt x="1066" y="673"/>
                    <a:pt x="858" y="673"/>
                  </a:cubicBezTo>
                  <a:cubicBezTo>
                    <a:pt x="394" y="673"/>
                    <a:pt x="0" y="1067"/>
                    <a:pt x="0" y="1531"/>
                  </a:cubicBezTo>
                  <a:cubicBezTo>
                    <a:pt x="0" y="2017"/>
                    <a:pt x="394" y="2411"/>
                    <a:pt x="858" y="2411"/>
                  </a:cubicBezTo>
                  <a:cubicBezTo>
                    <a:pt x="1066" y="2411"/>
                    <a:pt x="1252" y="2318"/>
                    <a:pt x="1437" y="2110"/>
                  </a:cubicBezTo>
                  <a:lnTo>
                    <a:pt x="1437" y="2226"/>
                  </a:lnTo>
                  <a:cubicBezTo>
                    <a:pt x="1437" y="2318"/>
                    <a:pt x="1553" y="2411"/>
                    <a:pt x="1646" y="2411"/>
                  </a:cubicBezTo>
                  <a:cubicBezTo>
                    <a:pt x="1646" y="2411"/>
                    <a:pt x="1738" y="2318"/>
                    <a:pt x="1738" y="2226"/>
                  </a:cubicBezTo>
                  <a:lnTo>
                    <a:pt x="1738" y="94"/>
                  </a:lnTo>
                  <a:cubicBezTo>
                    <a:pt x="1738" y="1"/>
                    <a:pt x="1646" y="1"/>
                    <a:pt x="1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4"/>
            <p:cNvSpPr/>
            <p:nvPr/>
          </p:nvSpPr>
          <p:spPr>
            <a:xfrm>
              <a:off x="4971269" y="2551438"/>
              <a:ext cx="78021" cy="73007"/>
            </a:xfrm>
            <a:custGeom>
              <a:avLst/>
              <a:gdLst/>
              <a:ahLst/>
              <a:cxnLst/>
              <a:rect l="l" t="t" r="r" b="b"/>
              <a:pathLst>
                <a:path w="2898" h="2712" extrusionOk="0">
                  <a:moveTo>
                    <a:pt x="580" y="0"/>
                  </a:moveTo>
                  <a:cubicBezTo>
                    <a:pt x="488" y="0"/>
                    <a:pt x="488" y="93"/>
                    <a:pt x="488" y="186"/>
                  </a:cubicBezTo>
                  <a:lnTo>
                    <a:pt x="1" y="2503"/>
                  </a:lnTo>
                  <a:cubicBezTo>
                    <a:pt x="1" y="2596"/>
                    <a:pt x="94" y="2712"/>
                    <a:pt x="94" y="2712"/>
                  </a:cubicBezTo>
                  <a:cubicBezTo>
                    <a:pt x="186" y="2712"/>
                    <a:pt x="279" y="2596"/>
                    <a:pt x="279" y="2596"/>
                  </a:cubicBezTo>
                  <a:lnTo>
                    <a:pt x="673" y="580"/>
                  </a:lnTo>
                  <a:lnTo>
                    <a:pt x="1252" y="2596"/>
                  </a:lnTo>
                  <a:cubicBezTo>
                    <a:pt x="1252" y="2596"/>
                    <a:pt x="1345" y="2712"/>
                    <a:pt x="1438" y="2712"/>
                  </a:cubicBezTo>
                  <a:cubicBezTo>
                    <a:pt x="1530" y="2712"/>
                    <a:pt x="1530" y="2596"/>
                    <a:pt x="1646" y="2596"/>
                  </a:cubicBezTo>
                  <a:lnTo>
                    <a:pt x="2226" y="580"/>
                  </a:lnTo>
                  <a:lnTo>
                    <a:pt x="2596" y="2596"/>
                  </a:lnTo>
                  <a:cubicBezTo>
                    <a:pt x="2596" y="2596"/>
                    <a:pt x="2596" y="2712"/>
                    <a:pt x="2689" y="2712"/>
                  </a:cubicBezTo>
                  <a:cubicBezTo>
                    <a:pt x="2805" y="2712"/>
                    <a:pt x="2898" y="2596"/>
                    <a:pt x="2805" y="2503"/>
                  </a:cubicBezTo>
                  <a:lnTo>
                    <a:pt x="2411" y="186"/>
                  </a:lnTo>
                  <a:cubicBezTo>
                    <a:pt x="2411" y="93"/>
                    <a:pt x="2318" y="0"/>
                    <a:pt x="2226" y="0"/>
                  </a:cubicBezTo>
                  <a:cubicBezTo>
                    <a:pt x="2110" y="0"/>
                    <a:pt x="2017" y="93"/>
                    <a:pt x="2017" y="93"/>
                  </a:cubicBezTo>
                  <a:lnTo>
                    <a:pt x="1438" y="2225"/>
                  </a:lnTo>
                  <a:lnTo>
                    <a:pt x="766" y="93"/>
                  </a:lnTo>
                  <a:cubicBezTo>
                    <a:pt x="766" y="93"/>
                    <a:pt x="673" y="0"/>
                    <a:pt x="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4"/>
            <p:cNvSpPr/>
            <p:nvPr/>
          </p:nvSpPr>
          <p:spPr>
            <a:xfrm>
              <a:off x="5049260" y="2563418"/>
              <a:ext cx="49322" cy="86629"/>
            </a:xfrm>
            <a:custGeom>
              <a:avLst/>
              <a:gdLst/>
              <a:ahLst/>
              <a:cxnLst/>
              <a:rect l="l" t="t" r="r" b="b"/>
              <a:pathLst>
                <a:path w="1832" h="3218" extrusionOk="0">
                  <a:moveTo>
                    <a:pt x="183" y="1"/>
                  </a:moveTo>
                  <a:cubicBezTo>
                    <a:pt x="155" y="1"/>
                    <a:pt x="124" y="11"/>
                    <a:pt x="93" y="42"/>
                  </a:cubicBezTo>
                  <a:cubicBezTo>
                    <a:pt x="1" y="42"/>
                    <a:pt x="1" y="135"/>
                    <a:pt x="1" y="135"/>
                  </a:cubicBezTo>
                  <a:lnTo>
                    <a:pt x="766" y="2267"/>
                  </a:lnTo>
                  <a:lnTo>
                    <a:pt x="487" y="3032"/>
                  </a:lnTo>
                  <a:cubicBezTo>
                    <a:pt x="487" y="3124"/>
                    <a:pt x="487" y="3217"/>
                    <a:pt x="580" y="3217"/>
                  </a:cubicBezTo>
                  <a:cubicBezTo>
                    <a:pt x="673" y="3217"/>
                    <a:pt x="766" y="3217"/>
                    <a:pt x="766" y="3124"/>
                  </a:cubicBezTo>
                  <a:lnTo>
                    <a:pt x="1739" y="135"/>
                  </a:lnTo>
                  <a:cubicBezTo>
                    <a:pt x="1832" y="135"/>
                    <a:pt x="1739" y="42"/>
                    <a:pt x="1739" y="42"/>
                  </a:cubicBezTo>
                  <a:cubicBezTo>
                    <a:pt x="1708" y="11"/>
                    <a:pt x="1675" y="1"/>
                    <a:pt x="1644" y="1"/>
                  </a:cubicBezTo>
                  <a:cubicBezTo>
                    <a:pt x="1582" y="1"/>
                    <a:pt x="1530" y="42"/>
                    <a:pt x="1530" y="42"/>
                  </a:cubicBezTo>
                  <a:lnTo>
                    <a:pt x="858" y="1873"/>
                  </a:lnTo>
                  <a:lnTo>
                    <a:pt x="279" y="42"/>
                  </a:lnTo>
                  <a:cubicBezTo>
                    <a:pt x="279" y="42"/>
                    <a:pt x="238"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4"/>
            <p:cNvSpPr/>
            <p:nvPr/>
          </p:nvSpPr>
          <p:spPr>
            <a:xfrm>
              <a:off x="4786589" y="2392953"/>
              <a:ext cx="385019" cy="353163"/>
            </a:xfrm>
            <a:custGeom>
              <a:avLst/>
              <a:gdLst/>
              <a:ahLst/>
              <a:cxnLst/>
              <a:rect l="l" t="t" r="r" b="b"/>
              <a:pathLst>
                <a:path w="14301" h="13119" extrusionOk="0">
                  <a:moveTo>
                    <a:pt x="7139" y="488"/>
                  </a:moveTo>
                  <a:cubicBezTo>
                    <a:pt x="7440" y="488"/>
                    <a:pt x="7626" y="673"/>
                    <a:pt x="7626" y="858"/>
                  </a:cubicBezTo>
                  <a:cubicBezTo>
                    <a:pt x="7626" y="1160"/>
                    <a:pt x="7440" y="1345"/>
                    <a:pt x="7139" y="1345"/>
                  </a:cubicBezTo>
                  <a:cubicBezTo>
                    <a:pt x="6861" y="1345"/>
                    <a:pt x="6652" y="1160"/>
                    <a:pt x="6652" y="858"/>
                  </a:cubicBezTo>
                  <a:cubicBezTo>
                    <a:pt x="6652" y="673"/>
                    <a:pt x="6861" y="488"/>
                    <a:pt x="7139" y="488"/>
                  </a:cubicBezTo>
                  <a:close/>
                  <a:moveTo>
                    <a:pt x="7718" y="1530"/>
                  </a:moveTo>
                  <a:lnTo>
                    <a:pt x="10337" y="3755"/>
                  </a:lnTo>
                  <a:lnTo>
                    <a:pt x="3964" y="3755"/>
                  </a:lnTo>
                  <a:lnTo>
                    <a:pt x="6560" y="1530"/>
                  </a:lnTo>
                  <a:cubicBezTo>
                    <a:pt x="6652" y="1646"/>
                    <a:pt x="6954" y="1739"/>
                    <a:pt x="7139" y="1739"/>
                  </a:cubicBezTo>
                  <a:cubicBezTo>
                    <a:pt x="7440" y="1739"/>
                    <a:pt x="7626" y="1646"/>
                    <a:pt x="7718" y="1530"/>
                  </a:cubicBezTo>
                  <a:close/>
                  <a:moveTo>
                    <a:pt x="13721" y="4149"/>
                  </a:moveTo>
                  <a:cubicBezTo>
                    <a:pt x="13813" y="4149"/>
                    <a:pt x="13813" y="4242"/>
                    <a:pt x="13813" y="4242"/>
                  </a:cubicBezTo>
                  <a:lnTo>
                    <a:pt x="13813" y="12655"/>
                  </a:lnTo>
                  <a:cubicBezTo>
                    <a:pt x="13813" y="12747"/>
                    <a:pt x="13813" y="12747"/>
                    <a:pt x="13721" y="12747"/>
                  </a:cubicBezTo>
                  <a:lnTo>
                    <a:pt x="580" y="12747"/>
                  </a:lnTo>
                  <a:cubicBezTo>
                    <a:pt x="488" y="12747"/>
                    <a:pt x="488" y="12747"/>
                    <a:pt x="488" y="12655"/>
                  </a:cubicBezTo>
                  <a:lnTo>
                    <a:pt x="488" y="4242"/>
                  </a:lnTo>
                  <a:cubicBezTo>
                    <a:pt x="488" y="4242"/>
                    <a:pt x="488" y="4149"/>
                    <a:pt x="580" y="4149"/>
                  </a:cubicBezTo>
                  <a:close/>
                  <a:moveTo>
                    <a:pt x="7139" y="1"/>
                  </a:moveTo>
                  <a:cubicBezTo>
                    <a:pt x="6652" y="1"/>
                    <a:pt x="6281" y="372"/>
                    <a:pt x="6281" y="858"/>
                  </a:cubicBezTo>
                  <a:cubicBezTo>
                    <a:pt x="6281" y="951"/>
                    <a:pt x="6281" y="1067"/>
                    <a:pt x="6374" y="1160"/>
                  </a:cubicBezTo>
                  <a:lnTo>
                    <a:pt x="3385" y="3755"/>
                  </a:lnTo>
                  <a:lnTo>
                    <a:pt x="580" y="3755"/>
                  </a:lnTo>
                  <a:cubicBezTo>
                    <a:pt x="279" y="3755"/>
                    <a:pt x="1" y="3964"/>
                    <a:pt x="1" y="4242"/>
                  </a:cubicBezTo>
                  <a:lnTo>
                    <a:pt x="1" y="12655"/>
                  </a:lnTo>
                  <a:cubicBezTo>
                    <a:pt x="1" y="12933"/>
                    <a:pt x="279" y="13118"/>
                    <a:pt x="580" y="13118"/>
                  </a:cubicBezTo>
                  <a:lnTo>
                    <a:pt x="13721" y="13118"/>
                  </a:lnTo>
                  <a:cubicBezTo>
                    <a:pt x="13999" y="13118"/>
                    <a:pt x="14300" y="12933"/>
                    <a:pt x="14300" y="12655"/>
                  </a:cubicBezTo>
                  <a:lnTo>
                    <a:pt x="14300" y="4242"/>
                  </a:lnTo>
                  <a:cubicBezTo>
                    <a:pt x="14300" y="3964"/>
                    <a:pt x="13999" y="3755"/>
                    <a:pt x="13721" y="3755"/>
                  </a:cubicBezTo>
                  <a:lnTo>
                    <a:pt x="10917" y="3755"/>
                  </a:lnTo>
                  <a:lnTo>
                    <a:pt x="8020" y="1160"/>
                  </a:lnTo>
                  <a:lnTo>
                    <a:pt x="8020" y="858"/>
                  </a:lnTo>
                  <a:cubicBezTo>
                    <a:pt x="8020" y="372"/>
                    <a:pt x="7626"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4"/>
            <p:cNvSpPr/>
            <p:nvPr/>
          </p:nvSpPr>
          <p:spPr>
            <a:xfrm>
              <a:off x="4856477" y="2533347"/>
              <a:ext cx="112348" cy="96104"/>
            </a:xfrm>
            <a:custGeom>
              <a:avLst/>
              <a:gdLst/>
              <a:ahLst/>
              <a:cxnLst/>
              <a:rect l="l" t="t" r="r" b="b"/>
              <a:pathLst>
                <a:path w="4173" h="3570" extrusionOk="0">
                  <a:moveTo>
                    <a:pt x="1275" y="0"/>
                  </a:moveTo>
                  <a:cubicBezTo>
                    <a:pt x="974" y="0"/>
                    <a:pt x="696" y="93"/>
                    <a:pt x="487" y="278"/>
                  </a:cubicBezTo>
                  <a:cubicBezTo>
                    <a:pt x="302" y="487"/>
                    <a:pt x="209" y="672"/>
                    <a:pt x="116" y="858"/>
                  </a:cubicBezTo>
                  <a:cubicBezTo>
                    <a:pt x="1" y="1344"/>
                    <a:pt x="209" y="1738"/>
                    <a:pt x="302" y="2017"/>
                  </a:cubicBezTo>
                  <a:cubicBezTo>
                    <a:pt x="395" y="2225"/>
                    <a:pt x="580" y="2503"/>
                    <a:pt x="881" y="2689"/>
                  </a:cubicBezTo>
                  <a:cubicBezTo>
                    <a:pt x="1067" y="2897"/>
                    <a:pt x="1646" y="3268"/>
                    <a:pt x="1947" y="3477"/>
                  </a:cubicBezTo>
                  <a:cubicBezTo>
                    <a:pt x="1947" y="3569"/>
                    <a:pt x="2040" y="3569"/>
                    <a:pt x="2040" y="3569"/>
                  </a:cubicBezTo>
                  <a:cubicBezTo>
                    <a:pt x="2133" y="3569"/>
                    <a:pt x="2225" y="3569"/>
                    <a:pt x="2225" y="3477"/>
                  </a:cubicBezTo>
                  <a:cubicBezTo>
                    <a:pt x="2527" y="3268"/>
                    <a:pt x="3013" y="2897"/>
                    <a:pt x="3291" y="2689"/>
                  </a:cubicBezTo>
                  <a:cubicBezTo>
                    <a:pt x="3384" y="2596"/>
                    <a:pt x="3384" y="2503"/>
                    <a:pt x="3291" y="2411"/>
                  </a:cubicBezTo>
                  <a:cubicBezTo>
                    <a:pt x="3291" y="2364"/>
                    <a:pt x="3245" y="2341"/>
                    <a:pt x="3187" y="2341"/>
                  </a:cubicBezTo>
                  <a:cubicBezTo>
                    <a:pt x="3129" y="2341"/>
                    <a:pt x="3060" y="2364"/>
                    <a:pt x="3013" y="2411"/>
                  </a:cubicBezTo>
                  <a:cubicBezTo>
                    <a:pt x="2805" y="2596"/>
                    <a:pt x="2318" y="2990"/>
                    <a:pt x="2040" y="3083"/>
                  </a:cubicBezTo>
                  <a:cubicBezTo>
                    <a:pt x="1855" y="2897"/>
                    <a:pt x="1368" y="2503"/>
                    <a:pt x="1067" y="2318"/>
                  </a:cubicBezTo>
                  <a:cubicBezTo>
                    <a:pt x="881" y="2225"/>
                    <a:pt x="789" y="2017"/>
                    <a:pt x="696" y="1831"/>
                  </a:cubicBezTo>
                  <a:cubicBezTo>
                    <a:pt x="580" y="1646"/>
                    <a:pt x="487" y="1252"/>
                    <a:pt x="487" y="951"/>
                  </a:cubicBezTo>
                  <a:cubicBezTo>
                    <a:pt x="580" y="858"/>
                    <a:pt x="696" y="672"/>
                    <a:pt x="789" y="580"/>
                  </a:cubicBezTo>
                  <a:cubicBezTo>
                    <a:pt x="881" y="487"/>
                    <a:pt x="1067" y="371"/>
                    <a:pt x="1275" y="371"/>
                  </a:cubicBezTo>
                  <a:cubicBezTo>
                    <a:pt x="1553" y="371"/>
                    <a:pt x="1739" y="487"/>
                    <a:pt x="1855" y="672"/>
                  </a:cubicBezTo>
                  <a:cubicBezTo>
                    <a:pt x="1947" y="765"/>
                    <a:pt x="2040" y="765"/>
                    <a:pt x="2040" y="765"/>
                  </a:cubicBezTo>
                  <a:cubicBezTo>
                    <a:pt x="2133" y="765"/>
                    <a:pt x="2225" y="765"/>
                    <a:pt x="2225" y="672"/>
                  </a:cubicBezTo>
                  <a:cubicBezTo>
                    <a:pt x="2434" y="487"/>
                    <a:pt x="2619" y="371"/>
                    <a:pt x="2898" y="371"/>
                  </a:cubicBezTo>
                  <a:cubicBezTo>
                    <a:pt x="3106" y="371"/>
                    <a:pt x="3291" y="487"/>
                    <a:pt x="3384" y="580"/>
                  </a:cubicBezTo>
                  <a:cubicBezTo>
                    <a:pt x="3477" y="672"/>
                    <a:pt x="3593" y="858"/>
                    <a:pt x="3593" y="951"/>
                  </a:cubicBezTo>
                  <a:cubicBezTo>
                    <a:pt x="3685" y="1252"/>
                    <a:pt x="3593" y="1646"/>
                    <a:pt x="3477" y="1831"/>
                  </a:cubicBezTo>
                  <a:cubicBezTo>
                    <a:pt x="3384" y="1924"/>
                    <a:pt x="3477" y="2017"/>
                    <a:pt x="3593" y="2109"/>
                  </a:cubicBezTo>
                  <a:cubicBezTo>
                    <a:pt x="3685" y="2109"/>
                    <a:pt x="3778" y="2109"/>
                    <a:pt x="3871" y="2017"/>
                  </a:cubicBezTo>
                  <a:cubicBezTo>
                    <a:pt x="3964" y="1738"/>
                    <a:pt x="4172" y="1344"/>
                    <a:pt x="4056" y="858"/>
                  </a:cubicBezTo>
                  <a:cubicBezTo>
                    <a:pt x="3964" y="672"/>
                    <a:pt x="3871" y="487"/>
                    <a:pt x="3685" y="278"/>
                  </a:cubicBezTo>
                  <a:cubicBezTo>
                    <a:pt x="3477" y="93"/>
                    <a:pt x="3199" y="0"/>
                    <a:pt x="2898" y="0"/>
                  </a:cubicBezTo>
                  <a:cubicBezTo>
                    <a:pt x="2619" y="0"/>
                    <a:pt x="2318" y="93"/>
                    <a:pt x="2040" y="278"/>
                  </a:cubicBezTo>
                  <a:cubicBezTo>
                    <a:pt x="1855" y="93"/>
                    <a:pt x="1553" y="0"/>
                    <a:pt x="1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6" name="Google Shape;3056;p54"/>
          <p:cNvGrpSpPr/>
          <p:nvPr/>
        </p:nvGrpSpPr>
        <p:grpSpPr>
          <a:xfrm>
            <a:off x="5114070" y="3376300"/>
            <a:ext cx="384992" cy="384337"/>
            <a:chOff x="3975533" y="2951971"/>
            <a:chExt cx="384992" cy="384337"/>
          </a:xfrm>
        </p:grpSpPr>
        <p:sp>
          <p:nvSpPr>
            <p:cNvPr id="3057" name="Google Shape;3057;p54"/>
            <p:cNvSpPr/>
            <p:nvPr/>
          </p:nvSpPr>
          <p:spPr>
            <a:xfrm>
              <a:off x="3980513" y="2956979"/>
              <a:ext cx="374384" cy="371846"/>
            </a:xfrm>
            <a:custGeom>
              <a:avLst/>
              <a:gdLst/>
              <a:ahLst/>
              <a:cxnLst/>
              <a:rect l="l" t="t" r="r" b="b"/>
              <a:pathLst>
                <a:path w="13906" h="13813" extrusionOk="0">
                  <a:moveTo>
                    <a:pt x="6953" y="0"/>
                  </a:moveTo>
                  <a:cubicBezTo>
                    <a:pt x="3106" y="0"/>
                    <a:pt x="1" y="3082"/>
                    <a:pt x="1" y="6953"/>
                  </a:cubicBezTo>
                  <a:cubicBezTo>
                    <a:pt x="1" y="10707"/>
                    <a:pt x="3106" y="13813"/>
                    <a:pt x="6953" y="13813"/>
                  </a:cubicBezTo>
                  <a:cubicBezTo>
                    <a:pt x="10823" y="13813"/>
                    <a:pt x="13906" y="10707"/>
                    <a:pt x="13906" y="6953"/>
                  </a:cubicBezTo>
                  <a:cubicBezTo>
                    <a:pt x="13906" y="3082"/>
                    <a:pt x="10823" y="0"/>
                    <a:pt x="6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4"/>
            <p:cNvSpPr/>
            <p:nvPr/>
          </p:nvSpPr>
          <p:spPr>
            <a:xfrm>
              <a:off x="4084698" y="2970062"/>
              <a:ext cx="270194" cy="358763"/>
            </a:xfrm>
            <a:custGeom>
              <a:avLst/>
              <a:gdLst/>
              <a:ahLst/>
              <a:cxnLst/>
              <a:rect l="l" t="t" r="r" b="b"/>
              <a:pathLst>
                <a:path w="10036" h="13327" extrusionOk="0">
                  <a:moveTo>
                    <a:pt x="5702" y="1"/>
                  </a:moveTo>
                  <a:cubicBezTo>
                    <a:pt x="7927" y="1160"/>
                    <a:pt x="9456" y="3477"/>
                    <a:pt x="9456" y="6165"/>
                  </a:cubicBezTo>
                  <a:cubicBezTo>
                    <a:pt x="9456" y="10036"/>
                    <a:pt x="6374" y="13118"/>
                    <a:pt x="2597" y="13118"/>
                  </a:cubicBezTo>
                  <a:cubicBezTo>
                    <a:pt x="1646" y="13118"/>
                    <a:pt x="766" y="12933"/>
                    <a:pt x="1" y="12654"/>
                  </a:cubicBezTo>
                  <a:lnTo>
                    <a:pt x="1" y="12654"/>
                  </a:lnTo>
                  <a:cubicBezTo>
                    <a:pt x="858" y="13118"/>
                    <a:pt x="1924" y="13327"/>
                    <a:pt x="3083" y="13327"/>
                  </a:cubicBezTo>
                  <a:cubicBezTo>
                    <a:pt x="6953" y="13327"/>
                    <a:pt x="10036" y="10221"/>
                    <a:pt x="10036" y="6467"/>
                  </a:cubicBezTo>
                  <a:cubicBezTo>
                    <a:pt x="10036" y="3570"/>
                    <a:pt x="8205" y="1067"/>
                    <a:pt x="5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4"/>
            <p:cNvSpPr/>
            <p:nvPr/>
          </p:nvSpPr>
          <p:spPr>
            <a:xfrm>
              <a:off x="4053524" y="3159749"/>
              <a:ext cx="229003" cy="102646"/>
            </a:xfrm>
            <a:custGeom>
              <a:avLst/>
              <a:gdLst/>
              <a:ahLst/>
              <a:cxnLst/>
              <a:rect l="l" t="t" r="r" b="b"/>
              <a:pathLst>
                <a:path w="8506" h="3813" extrusionOk="0">
                  <a:moveTo>
                    <a:pt x="580" y="0"/>
                  </a:moveTo>
                  <a:cubicBezTo>
                    <a:pt x="278" y="0"/>
                    <a:pt x="0" y="278"/>
                    <a:pt x="93" y="579"/>
                  </a:cubicBezTo>
                  <a:cubicBezTo>
                    <a:pt x="278" y="1646"/>
                    <a:pt x="858" y="2318"/>
                    <a:pt x="1437" y="2804"/>
                  </a:cubicBezTo>
                  <a:cubicBezTo>
                    <a:pt x="2260" y="3476"/>
                    <a:pt x="3250" y="3812"/>
                    <a:pt x="4241" y="3812"/>
                  </a:cubicBezTo>
                  <a:cubicBezTo>
                    <a:pt x="5232" y="3812"/>
                    <a:pt x="6223" y="3476"/>
                    <a:pt x="7045" y="2804"/>
                  </a:cubicBezTo>
                  <a:cubicBezTo>
                    <a:pt x="7717" y="2318"/>
                    <a:pt x="8204" y="1646"/>
                    <a:pt x="8390" y="579"/>
                  </a:cubicBezTo>
                  <a:cubicBezTo>
                    <a:pt x="8505" y="278"/>
                    <a:pt x="8204" y="0"/>
                    <a:pt x="7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4"/>
            <p:cNvSpPr/>
            <p:nvPr/>
          </p:nvSpPr>
          <p:spPr>
            <a:xfrm>
              <a:off x="4133991" y="3159749"/>
              <a:ext cx="148531" cy="103131"/>
            </a:xfrm>
            <a:custGeom>
              <a:avLst/>
              <a:gdLst/>
              <a:ahLst/>
              <a:cxnLst/>
              <a:rect l="l" t="t" r="r" b="b"/>
              <a:pathLst>
                <a:path w="5517" h="3831" extrusionOk="0">
                  <a:moveTo>
                    <a:pt x="4937" y="0"/>
                  </a:moveTo>
                  <a:cubicBezTo>
                    <a:pt x="5030" y="93"/>
                    <a:pt x="5030" y="186"/>
                    <a:pt x="5030" y="278"/>
                  </a:cubicBezTo>
                  <a:cubicBezTo>
                    <a:pt x="4821" y="1344"/>
                    <a:pt x="4242" y="2132"/>
                    <a:pt x="3570" y="2712"/>
                  </a:cubicBezTo>
                  <a:cubicBezTo>
                    <a:pt x="2812" y="3395"/>
                    <a:pt x="1789" y="3725"/>
                    <a:pt x="772" y="3725"/>
                  </a:cubicBezTo>
                  <a:cubicBezTo>
                    <a:pt x="513" y="3725"/>
                    <a:pt x="254" y="3704"/>
                    <a:pt x="1" y="3662"/>
                  </a:cubicBezTo>
                  <a:lnTo>
                    <a:pt x="1" y="3662"/>
                  </a:lnTo>
                  <a:cubicBezTo>
                    <a:pt x="418" y="3774"/>
                    <a:pt x="834" y="3830"/>
                    <a:pt x="1242" y="3830"/>
                  </a:cubicBezTo>
                  <a:cubicBezTo>
                    <a:pt x="2260" y="3830"/>
                    <a:pt x="3229" y="3483"/>
                    <a:pt x="4056" y="2804"/>
                  </a:cubicBezTo>
                  <a:cubicBezTo>
                    <a:pt x="4728" y="2318"/>
                    <a:pt x="5215" y="1646"/>
                    <a:pt x="5401" y="579"/>
                  </a:cubicBezTo>
                  <a:cubicBezTo>
                    <a:pt x="5516" y="278"/>
                    <a:pt x="5215" y="0"/>
                    <a:pt x="49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4"/>
            <p:cNvSpPr/>
            <p:nvPr/>
          </p:nvSpPr>
          <p:spPr>
            <a:xfrm>
              <a:off x="4089706" y="3198408"/>
              <a:ext cx="156016" cy="63989"/>
            </a:xfrm>
            <a:custGeom>
              <a:avLst/>
              <a:gdLst/>
              <a:ahLst/>
              <a:cxnLst/>
              <a:rect l="l" t="t" r="r" b="b"/>
              <a:pathLst>
                <a:path w="5795" h="2377" extrusionOk="0">
                  <a:moveTo>
                    <a:pt x="1553" y="1"/>
                  </a:moveTo>
                  <a:cubicBezTo>
                    <a:pt x="788" y="1"/>
                    <a:pt x="93" y="580"/>
                    <a:pt x="0" y="1368"/>
                  </a:cubicBezTo>
                  <a:lnTo>
                    <a:pt x="93" y="1368"/>
                  </a:lnTo>
                  <a:cubicBezTo>
                    <a:pt x="916" y="2040"/>
                    <a:pt x="1906" y="2376"/>
                    <a:pt x="2897" y="2376"/>
                  </a:cubicBezTo>
                  <a:cubicBezTo>
                    <a:pt x="3888" y="2376"/>
                    <a:pt x="4879" y="2040"/>
                    <a:pt x="5701" y="1368"/>
                  </a:cubicBezTo>
                  <a:lnTo>
                    <a:pt x="5794" y="1368"/>
                  </a:lnTo>
                  <a:cubicBezTo>
                    <a:pt x="5701" y="580"/>
                    <a:pt x="5029" y="1"/>
                    <a:pt x="4265" y="1"/>
                  </a:cubicBezTo>
                  <a:cubicBezTo>
                    <a:pt x="3778" y="1"/>
                    <a:pt x="3384" y="210"/>
                    <a:pt x="3106" y="488"/>
                  </a:cubicBezTo>
                  <a:cubicBezTo>
                    <a:pt x="3048" y="534"/>
                    <a:pt x="2973" y="557"/>
                    <a:pt x="2900" y="557"/>
                  </a:cubicBezTo>
                  <a:cubicBezTo>
                    <a:pt x="2828" y="557"/>
                    <a:pt x="2758" y="534"/>
                    <a:pt x="2712" y="488"/>
                  </a:cubicBezTo>
                  <a:cubicBezTo>
                    <a:pt x="2411" y="210"/>
                    <a:pt x="2040" y="1"/>
                    <a:pt x="1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4"/>
            <p:cNvSpPr/>
            <p:nvPr/>
          </p:nvSpPr>
          <p:spPr>
            <a:xfrm>
              <a:off x="4133991" y="3222125"/>
              <a:ext cx="111728" cy="41834"/>
            </a:xfrm>
            <a:custGeom>
              <a:avLst/>
              <a:gdLst/>
              <a:ahLst/>
              <a:cxnLst/>
              <a:rect l="l" t="t" r="r" b="b"/>
              <a:pathLst>
                <a:path w="4150" h="1554" extrusionOk="0">
                  <a:moveTo>
                    <a:pt x="1" y="1345"/>
                  </a:moveTo>
                  <a:cubicBezTo>
                    <a:pt x="38" y="1351"/>
                    <a:pt x="75" y="1357"/>
                    <a:pt x="112" y="1362"/>
                  </a:cubicBezTo>
                  <a:lnTo>
                    <a:pt x="112" y="1362"/>
                  </a:lnTo>
                  <a:cubicBezTo>
                    <a:pt x="106" y="1357"/>
                    <a:pt x="100" y="1351"/>
                    <a:pt x="93" y="1345"/>
                  </a:cubicBezTo>
                  <a:close/>
                  <a:moveTo>
                    <a:pt x="3964" y="1"/>
                  </a:moveTo>
                  <a:cubicBezTo>
                    <a:pt x="3871" y="93"/>
                    <a:pt x="3778" y="279"/>
                    <a:pt x="3570" y="395"/>
                  </a:cubicBezTo>
                  <a:cubicBezTo>
                    <a:pt x="2812" y="1078"/>
                    <a:pt x="1789" y="1408"/>
                    <a:pt x="772" y="1408"/>
                  </a:cubicBezTo>
                  <a:cubicBezTo>
                    <a:pt x="551" y="1408"/>
                    <a:pt x="330" y="1393"/>
                    <a:pt x="112" y="1362"/>
                  </a:cubicBezTo>
                  <a:lnTo>
                    <a:pt x="112" y="1362"/>
                  </a:lnTo>
                  <a:cubicBezTo>
                    <a:pt x="201" y="1437"/>
                    <a:pt x="308" y="1437"/>
                    <a:pt x="395" y="1437"/>
                  </a:cubicBezTo>
                  <a:cubicBezTo>
                    <a:pt x="580" y="1553"/>
                    <a:pt x="881" y="1553"/>
                    <a:pt x="1160" y="1553"/>
                  </a:cubicBezTo>
                  <a:cubicBezTo>
                    <a:pt x="1461" y="1553"/>
                    <a:pt x="1646" y="1553"/>
                    <a:pt x="1924" y="1437"/>
                  </a:cubicBezTo>
                  <a:lnTo>
                    <a:pt x="2133" y="1437"/>
                  </a:lnTo>
                  <a:cubicBezTo>
                    <a:pt x="2318" y="1437"/>
                    <a:pt x="2504" y="1345"/>
                    <a:pt x="2620" y="1345"/>
                  </a:cubicBezTo>
                  <a:cubicBezTo>
                    <a:pt x="2898" y="1252"/>
                    <a:pt x="3199" y="1159"/>
                    <a:pt x="3384" y="974"/>
                  </a:cubicBezTo>
                  <a:cubicBezTo>
                    <a:pt x="3662" y="858"/>
                    <a:pt x="3871" y="673"/>
                    <a:pt x="4149" y="487"/>
                  </a:cubicBezTo>
                  <a:cubicBezTo>
                    <a:pt x="4149" y="279"/>
                    <a:pt x="4056" y="93"/>
                    <a:pt x="39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4"/>
            <p:cNvSpPr/>
            <p:nvPr/>
          </p:nvSpPr>
          <p:spPr>
            <a:xfrm>
              <a:off x="3975533" y="2951971"/>
              <a:ext cx="384992" cy="384337"/>
            </a:xfrm>
            <a:custGeom>
              <a:avLst/>
              <a:gdLst/>
              <a:ahLst/>
              <a:cxnLst/>
              <a:rect l="l" t="t" r="r" b="b"/>
              <a:pathLst>
                <a:path w="14300" h="14277" extrusionOk="0">
                  <a:moveTo>
                    <a:pt x="7138" y="1"/>
                  </a:moveTo>
                  <a:cubicBezTo>
                    <a:pt x="6373" y="1"/>
                    <a:pt x="5609" y="94"/>
                    <a:pt x="4821" y="372"/>
                  </a:cubicBezTo>
                  <a:cubicBezTo>
                    <a:pt x="4728" y="372"/>
                    <a:pt x="4635" y="464"/>
                    <a:pt x="4728" y="673"/>
                  </a:cubicBezTo>
                  <a:cubicBezTo>
                    <a:pt x="4728" y="766"/>
                    <a:pt x="4821" y="766"/>
                    <a:pt x="4913" y="766"/>
                  </a:cubicBezTo>
                  <a:cubicBezTo>
                    <a:pt x="5701" y="464"/>
                    <a:pt x="6373" y="372"/>
                    <a:pt x="7138" y="372"/>
                  </a:cubicBezTo>
                  <a:cubicBezTo>
                    <a:pt x="8969" y="372"/>
                    <a:pt x="10614" y="1044"/>
                    <a:pt x="11866" y="2318"/>
                  </a:cubicBezTo>
                  <a:cubicBezTo>
                    <a:pt x="13141" y="3662"/>
                    <a:pt x="13905" y="5308"/>
                    <a:pt x="13905" y="7139"/>
                  </a:cubicBezTo>
                  <a:cubicBezTo>
                    <a:pt x="13905" y="8877"/>
                    <a:pt x="13141" y="10615"/>
                    <a:pt x="11866" y="11866"/>
                  </a:cubicBezTo>
                  <a:cubicBezTo>
                    <a:pt x="10614" y="13118"/>
                    <a:pt x="8969" y="13790"/>
                    <a:pt x="7138" y="13790"/>
                  </a:cubicBezTo>
                  <a:cubicBezTo>
                    <a:pt x="5307" y="13790"/>
                    <a:pt x="3662" y="13118"/>
                    <a:pt x="2410" y="11866"/>
                  </a:cubicBezTo>
                  <a:cubicBezTo>
                    <a:pt x="1159" y="10615"/>
                    <a:pt x="394" y="8877"/>
                    <a:pt x="394" y="7139"/>
                  </a:cubicBezTo>
                  <a:cubicBezTo>
                    <a:pt x="394" y="5887"/>
                    <a:pt x="765" y="4636"/>
                    <a:pt x="1437" y="3570"/>
                  </a:cubicBezTo>
                  <a:cubicBezTo>
                    <a:pt x="2132" y="2504"/>
                    <a:pt x="2990" y="1623"/>
                    <a:pt x="4056" y="1160"/>
                  </a:cubicBezTo>
                  <a:cubicBezTo>
                    <a:pt x="4241" y="1044"/>
                    <a:pt x="4241" y="951"/>
                    <a:pt x="4149" y="858"/>
                  </a:cubicBezTo>
                  <a:cubicBezTo>
                    <a:pt x="4149" y="793"/>
                    <a:pt x="4102" y="727"/>
                    <a:pt x="4042" y="727"/>
                  </a:cubicBezTo>
                  <a:cubicBezTo>
                    <a:pt x="4018" y="727"/>
                    <a:pt x="3990" y="738"/>
                    <a:pt x="3963" y="766"/>
                  </a:cubicBezTo>
                  <a:cubicBezTo>
                    <a:pt x="2804" y="1345"/>
                    <a:pt x="1738" y="2202"/>
                    <a:pt x="1066" y="3361"/>
                  </a:cubicBezTo>
                  <a:cubicBezTo>
                    <a:pt x="394" y="4427"/>
                    <a:pt x="0" y="5795"/>
                    <a:pt x="0" y="7139"/>
                  </a:cubicBezTo>
                  <a:cubicBezTo>
                    <a:pt x="0" y="8970"/>
                    <a:pt x="765" y="10800"/>
                    <a:pt x="2132" y="12168"/>
                  </a:cubicBezTo>
                  <a:cubicBezTo>
                    <a:pt x="3477" y="13512"/>
                    <a:pt x="5215" y="14277"/>
                    <a:pt x="7138" y="14277"/>
                  </a:cubicBezTo>
                  <a:cubicBezTo>
                    <a:pt x="9085" y="14277"/>
                    <a:pt x="10823" y="13512"/>
                    <a:pt x="12167" y="12168"/>
                  </a:cubicBezTo>
                  <a:cubicBezTo>
                    <a:pt x="13511" y="10800"/>
                    <a:pt x="14299" y="8970"/>
                    <a:pt x="14299" y="7139"/>
                  </a:cubicBezTo>
                  <a:cubicBezTo>
                    <a:pt x="14299" y="5215"/>
                    <a:pt x="13511" y="3361"/>
                    <a:pt x="12167" y="2017"/>
                  </a:cubicBezTo>
                  <a:cubicBezTo>
                    <a:pt x="10823" y="673"/>
                    <a:pt x="9085" y="1"/>
                    <a:pt x="7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4"/>
            <p:cNvSpPr/>
            <p:nvPr/>
          </p:nvSpPr>
          <p:spPr>
            <a:xfrm>
              <a:off x="4048516" y="3154742"/>
              <a:ext cx="238991" cy="114195"/>
            </a:xfrm>
            <a:custGeom>
              <a:avLst/>
              <a:gdLst/>
              <a:ahLst/>
              <a:cxnLst/>
              <a:rect l="l" t="t" r="r" b="b"/>
              <a:pathLst>
                <a:path w="8877" h="4242" extrusionOk="0">
                  <a:moveTo>
                    <a:pt x="8112" y="372"/>
                  </a:moveTo>
                  <a:cubicBezTo>
                    <a:pt x="8205" y="372"/>
                    <a:pt x="8297" y="372"/>
                    <a:pt x="8297" y="464"/>
                  </a:cubicBezTo>
                  <a:cubicBezTo>
                    <a:pt x="8390" y="580"/>
                    <a:pt x="8390" y="673"/>
                    <a:pt x="8390" y="673"/>
                  </a:cubicBezTo>
                  <a:cubicBezTo>
                    <a:pt x="8297" y="1438"/>
                    <a:pt x="7903" y="2017"/>
                    <a:pt x="7417" y="2596"/>
                  </a:cubicBezTo>
                  <a:cubicBezTo>
                    <a:pt x="7324" y="2318"/>
                    <a:pt x="7231" y="2110"/>
                    <a:pt x="7046" y="1924"/>
                  </a:cubicBezTo>
                  <a:cubicBezTo>
                    <a:pt x="7000" y="1878"/>
                    <a:pt x="6924" y="1855"/>
                    <a:pt x="6861" y="1855"/>
                  </a:cubicBezTo>
                  <a:cubicBezTo>
                    <a:pt x="6797" y="1855"/>
                    <a:pt x="6745" y="1878"/>
                    <a:pt x="6745" y="1924"/>
                  </a:cubicBezTo>
                  <a:cubicBezTo>
                    <a:pt x="6652" y="2017"/>
                    <a:pt x="6652" y="2110"/>
                    <a:pt x="6745" y="2202"/>
                  </a:cubicBezTo>
                  <a:cubicBezTo>
                    <a:pt x="6953" y="2411"/>
                    <a:pt x="7046" y="2596"/>
                    <a:pt x="7139" y="2898"/>
                  </a:cubicBezTo>
                  <a:cubicBezTo>
                    <a:pt x="6374" y="3477"/>
                    <a:pt x="5401" y="3848"/>
                    <a:pt x="4427" y="3848"/>
                  </a:cubicBezTo>
                  <a:cubicBezTo>
                    <a:pt x="3662" y="3848"/>
                    <a:pt x="2898" y="3662"/>
                    <a:pt x="2202" y="3176"/>
                  </a:cubicBezTo>
                  <a:cubicBezTo>
                    <a:pt x="2110" y="3176"/>
                    <a:pt x="2017" y="3083"/>
                    <a:pt x="1832" y="2990"/>
                  </a:cubicBezTo>
                  <a:cubicBezTo>
                    <a:pt x="1832" y="2898"/>
                    <a:pt x="1832" y="2898"/>
                    <a:pt x="1739" y="2898"/>
                  </a:cubicBezTo>
                  <a:cubicBezTo>
                    <a:pt x="1924" y="2202"/>
                    <a:pt x="2504" y="1832"/>
                    <a:pt x="3083" y="1832"/>
                  </a:cubicBezTo>
                  <a:cubicBezTo>
                    <a:pt x="3477" y="1832"/>
                    <a:pt x="3848" y="2017"/>
                    <a:pt x="4149" y="2202"/>
                  </a:cubicBezTo>
                  <a:cubicBezTo>
                    <a:pt x="4242" y="2318"/>
                    <a:pt x="4335" y="2411"/>
                    <a:pt x="4427" y="2411"/>
                  </a:cubicBezTo>
                  <a:cubicBezTo>
                    <a:pt x="4520" y="2411"/>
                    <a:pt x="4636" y="2318"/>
                    <a:pt x="4728" y="2202"/>
                  </a:cubicBezTo>
                  <a:cubicBezTo>
                    <a:pt x="5007" y="2017"/>
                    <a:pt x="5401" y="1832"/>
                    <a:pt x="5795" y="1832"/>
                  </a:cubicBezTo>
                  <a:lnTo>
                    <a:pt x="5980" y="1832"/>
                  </a:lnTo>
                  <a:cubicBezTo>
                    <a:pt x="6073" y="1832"/>
                    <a:pt x="6165" y="1832"/>
                    <a:pt x="6165" y="1623"/>
                  </a:cubicBezTo>
                  <a:cubicBezTo>
                    <a:pt x="6258" y="1530"/>
                    <a:pt x="6165" y="1438"/>
                    <a:pt x="6073" y="1438"/>
                  </a:cubicBezTo>
                  <a:lnTo>
                    <a:pt x="5795" y="1438"/>
                  </a:lnTo>
                  <a:cubicBezTo>
                    <a:pt x="5308" y="1438"/>
                    <a:pt x="4821" y="1623"/>
                    <a:pt x="4427" y="1924"/>
                  </a:cubicBezTo>
                  <a:cubicBezTo>
                    <a:pt x="4056" y="1623"/>
                    <a:pt x="3662" y="1438"/>
                    <a:pt x="3083" y="1438"/>
                  </a:cubicBezTo>
                  <a:cubicBezTo>
                    <a:pt x="2411" y="1438"/>
                    <a:pt x="1739" y="1924"/>
                    <a:pt x="1438" y="2596"/>
                  </a:cubicBezTo>
                  <a:cubicBezTo>
                    <a:pt x="951" y="2017"/>
                    <a:pt x="580" y="1438"/>
                    <a:pt x="464" y="673"/>
                  </a:cubicBezTo>
                  <a:cubicBezTo>
                    <a:pt x="464" y="673"/>
                    <a:pt x="464" y="580"/>
                    <a:pt x="580" y="464"/>
                  </a:cubicBezTo>
                  <a:cubicBezTo>
                    <a:pt x="580" y="372"/>
                    <a:pt x="673" y="372"/>
                    <a:pt x="766" y="372"/>
                  </a:cubicBezTo>
                  <a:close/>
                  <a:moveTo>
                    <a:pt x="766" y="1"/>
                  </a:moveTo>
                  <a:cubicBezTo>
                    <a:pt x="580" y="1"/>
                    <a:pt x="372" y="93"/>
                    <a:pt x="186" y="186"/>
                  </a:cubicBezTo>
                  <a:cubicBezTo>
                    <a:pt x="93" y="372"/>
                    <a:pt x="1" y="580"/>
                    <a:pt x="93" y="765"/>
                  </a:cubicBezTo>
                  <a:cubicBezTo>
                    <a:pt x="279" y="1739"/>
                    <a:pt x="766" y="2596"/>
                    <a:pt x="1530" y="3176"/>
                  </a:cubicBezTo>
                  <a:cubicBezTo>
                    <a:pt x="2318" y="3848"/>
                    <a:pt x="3361" y="4242"/>
                    <a:pt x="4427" y="4242"/>
                  </a:cubicBezTo>
                  <a:cubicBezTo>
                    <a:pt x="5493" y="4242"/>
                    <a:pt x="6559" y="3848"/>
                    <a:pt x="7417" y="3176"/>
                  </a:cubicBezTo>
                  <a:cubicBezTo>
                    <a:pt x="8205" y="2596"/>
                    <a:pt x="8576" y="1739"/>
                    <a:pt x="8784" y="765"/>
                  </a:cubicBezTo>
                  <a:cubicBezTo>
                    <a:pt x="8877" y="580"/>
                    <a:pt x="8784" y="372"/>
                    <a:pt x="8691" y="186"/>
                  </a:cubicBezTo>
                  <a:cubicBezTo>
                    <a:pt x="8483" y="93"/>
                    <a:pt x="8297" y="1"/>
                    <a:pt x="8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4"/>
            <p:cNvSpPr/>
            <p:nvPr/>
          </p:nvSpPr>
          <p:spPr>
            <a:xfrm>
              <a:off x="4084698" y="3068648"/>
              <a:ext cx="41838" cy="46814"/>
            </a:xfrm>
            <a:custGeom>
              <a:avLst/>
              <a:gdLst/>
              <a:ahLst/>
              <a:cxnLst/>
              <a:rect l="l" t="t" r="r" b="b"/>
              <a:pathLst>
                <a:path w="1554" h="1739" extrusionOk="0">
                  <a:moveTo>
                    <a:pt x="766" y="1"/>
                  </a:moveTo>
                  <a:cubicBezTo>
                    <a:pt x="279" y="1"/>
                    <a:pt x="1" y="395"/>
                    <a:pt x="1" y="765"/>
                  </a:cubicBezTo>
                  <a:lnTo>
                    <a:pt x="1" y="1553"/>
                  </a:lnTo>
                  <a:cubicBezTo>
                    <a:pt x="1" y="1646"/>
                    <a:pt x="94" y="1739"/>
                    <a:pt x="186" y="1739"/>
                  </a:cubicBezTo>
                  <a:cubicBezTo>
                    <a:pt x="279" y="1739"/>
                    <a:pt x="395" y="1646"/>
                    <a:pt x="395" y="1553"/>
                  </a:cubicBezTo>
                  <a:lnTo>
                    <a:pt x="395" y="765"/>
                  </a:lnTo>
                  <a:cubicBezTo>
                    <a:pt x="395" y="580"/>
                    <a:pt x="580" y="395"/>
                    <a:pt x="766" y="395"/>
                  </a:cubicBezTo>
                  <a:cubicBezTo>
                    <a:pt x="974" y="395"/>
                    <a:pt x="1160" y="580"/>
                    <a:pt x="1160" y="765"/>
                  </a:cubicBezTo>
                  <a:lnTo>
                    <a:pt x="1160" y="1553"/>
                  </a:lnTo>
                  <a:cubicBezTo>
                    <a:pt x="1160" y="1646"/>
                    <a:pt x="1252" y="1739"/>
                    <a:pt x="1345" y="1739"/>
                  </a:cubicBezTo>
                  <a:cubicBezTo>
                    <a:pt x="1438" y="1739"/>
                    <a:pt x="1554" y="1646"/>
                    <a:pt x="1554" y="1553"/>
                  </a:cubicBezTo>
                  <a:lnTo>
                    <a:pt x="1554" y="765"/>
                  </a:lnTo>
                  <a:cubicBezTo>
                    <a:pt x="1554" y="395"/>
                    <a:pt x="1160" y="1"/>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4"/>
            <p:cNvSpPr/>
            <p:nvPr/>
          </p:nvSpPr>
          <p:spPr>
            <a:xfrm>
              <a:off x="4204498" y="3068648"/>
              <a:ext cx="41218" cy="46814"/>
            </a:xfrm>
            <a:custGeom>
              <a:avLst/>
              <a:gdLst/>
              <a:ahLst/>
              <a:cxnLst/>
              <a:rect l="l" t="t" r="r" b="b"/>
              <a:pathLst>
                <a:path w="1531" h="1739" extrusionOk="0">
                  <a:moveTo>
                    <a:pt x="765" y="1"/>
                  </a:moveTo>
                  <a:cubicBezTo>
                    <a:pt x="279" y="1"/>
                    <a:pt x="1" y="395"/>
                    <a:pt x="1" y="765"/>
                  </a:cubicBezTo>
                  <a:lnTo>
                    <a:pt x="1" y="1553"/>
                  </a:lnTo>
                  <a:cubicBezTo>
                    <a:pt x="1" y="1646"/>
                    <a:pt x="93" y="1739"/>
                    <a:pt x="186" y="1739"/>
                  </a:cubicBezTo>
                  <a:cubicBezTo>
                    <a:pt x="279" y="1739"/>
                    <a:pt x="371" y="1646"/>
                    <a:pt x="371" y="1553"/>
                  </a:cubicBezTo>
                  <a:lnTo>
                    <a:pt x="371" y="765"/>
                  </a:lnTo>
                  <a:cubicBezTo>
                    <a:pt x="371" y="580"/>
                    <a:pt x="580" y="395"/>
                    <a:pt x="765" y="395"/>
                  </a:cubicBezTo>
                  <a:cubicBezTo>
                    <a:pt x="951" y="395"/>
                    <a:pt x="1159" y="580"/>
                    <a:pt x="1159" y="765"/>
                  </a:cubicBezTo>
                  <a:lnTo>
                    <a:pt x="1159" y="1553"/>
                  </a:lnTo>
                  <a:cubicBezTo>
                    <a:pt x="1159" y="1646"/>
                    <a:pt x="1252" y="1739"/>
                    <a:pt x="1345" y="1739"/>
                  </a:cubicBezTo>
                  <a:cubicBezTo>
                    <a:pt x="1437" y="1739"/>
                    <a:pt x="1530" y="1646"/>
                    <a:pt x="1530" y="1553"/>
                  </a:cubicBezTo>
                  <a:lnTo>
                    <a:pt x="1530" y="765"/>
                  </a:lnTo>
                  <a:cubicBezTo>
                    <a:pt x="1530" y="395"/>
                    <a:pt x="1159"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7" name="Google Shape;3067;p54"/>
          <p:cNvGrpSpPr/>
          <p:nvPr/>
        </p:nvGrpSpPr>
        <p:grpSpPr>
          <a:xfrm>
            <a:off x="3708537" y="1994464"/>
            <a:ext cx="298894" cy="381833"/>
            <a:chOff x="5644462" y="2951971"/>
            <a:chExt cx="298894" cy="381833"/>
          </a:xfrm>
        </p:grpSpPr>
        <p:sp>
          <p:nvSpPr>
            <p:cNvPr id="3068" name="Google Shape;3068;p54"/>
            <p:cNvSpPr/>
            <p:nvPr/>
          </p:nvSpPr>
          <p:spPr>
            <a:xfrm>
              <a:off x="5662876" y="3162226"/>
              <a:ext cx="140105" cy="167846"/>
            </a:xfrm>
            <a:custGeom>
              <a:avLst/>
              <a:gdLst/>
              <a:ahLst/>
              <a:cxnLst/>
              <a:rect l="l" t="t" r="r" b="b"/>
              <a:pathLst>
                <a:path w="5204" h="6235" extrusionOk="0">
                  <a:moveTo>
                    <a:pt x="2608" y="1"/>
                  </a:moveTo>
                  <a:lnTo>
                    <a:pt x="82" y="4636"/>
                  </a:lnTo>
                  <a:cubicBezTo>
                    <a:pt x="1" y="4797"/>
                    <a:pt x="61" y="5047"/>
                    <a:pt x="277" y="5047"/>
                  </a:cubicBezTo>
                  <a:cubicBezTo>
                    <a:pt x="309" y="5047"/>
                    <a:pt x="344" y="5042"/>
                    <a:pt x="383" y="5030"/>
                  </a:cubicBezTo>
                  <a:lnTo>
                    <a:pt x="1333" y="5030"/>
                  </a:lnTo>
                  <a:cubicBezTo>
                    <a:pt x="1542" y="5030"/>
                    <a:pt x="1634" y="5123"/>
                    <a:pt x="1634" y="5123"/>
                  </a:cubicBezTo>
                  <a:lnTo>
                    <a:pt x="2214" y="6096"/>
                  </a:lnTo>
                  <a:cubicBezTo>
                    <a:pt x="2260" y="6189"/>
                    <a:pt x="2359" y="6235"/>
                    <a:pt x="2457" y="6235"/>
                  </a:cubicBezTo>
                  <a:cubicBezTo>
                    <a:pt x="2556" y="6235"/>
                    <a:pt x="2654" y="6189"/>
                    <a:pt x="2700" y="6096"/>
                  </a:cubicBezTo>
                  <a:lnTo>
                    <a:pt x="5203" y="1461"/>
                  </a:lnTo>
                  <a:lnTo>
                    <a:pt x="3859" y="673"/>
                  </a:lnTo>
                  <a:lnTo>
                    <a:pt x="26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4"/>
            <p:cNvSpPr/>
            <p:nvPr/>
          </p:nvSpPr>
          <p:spPr>
            <a:xfrm>
              <a:off x="5719976" y="3193427"/>
              <a:ext cx="83002" cy="136646"/>
            </a:xfrm>
            <a:custGeom>
              <a:avLst/>
              <a:gdLst/>
              <a:ahLst/>
              <a:cxnLst/>
              <a:rect l="l" t="t" r="r" b="b"/>
              <a:pathLst>
                <a:path w="3083" h="5076" extrusionOk="0">
                  <a:moveTo>
                    <a:pt x="2596" y="1"/>
                  </a:moveTo>
                  <a:lnTo>
                    <a:pt x="185" y="4543"/>
                  </a:lnTo>
                  <a:cubicBezTo>
                    <a:pt x="93" y="4636"/>
                    <a:pt x="0" y="4728"/>
                    <a:pt x="0" y="4728"/>
                  </a:cubicBezTo>
                  <a:lnTo>
                    <a:pt x="93" y="4937"/>
                  </a:lnTo>
                  <a:cubicBezTo>
                    <a:pt x="139" y="5030"/>
                    <a:pt x="238" y="5076"/>
                    <a:pt x="336" y="5076"/>
                  </a:cubicBezTo>
                  <a:cubicBezTo>
                    <a:pt x="435" y="5076"/>
                    <a:pt x="533" y="5030"/>
                    <a:pt x="579" y="4937"/>
                  </a:cubicBezTo>
                  <a:lnTo>
                    <a:pt x="3082" y="302"/>
                  </a:lnTo>
                  <a:lnTo>
                    <a:pt x="25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4"/>
            <p:cNvSpPr/>
            <p:nvPr/>
          </p:nvSpPr>
          <p:spPr>
            <a:xfrm>
              <a:off x="5784856" y="3162226"/>
              <a:ext cx="140078" cy="167846"/>
            </a:xfrm>
            <a:custGeom>
              <a:avLst/>
              <a:gdLst/>
              <a:ahLst/>
              <a:cxnLst/>
              <a:rect l="l" t="t" r="r" b="b"/>
              <a:pathLst>
                <a:path w="5203" h="6235" extrusionOk="0">
                  <a:moveTo>
                    <a:pt x="2596" y="1"/>
                  </a:moveTo>
                  <a:lnTo>
                    <a:pt x="1252" y="673"/>
                  </a:lnTo>
                  <a:lnTo>
                    <a:pt x="0" y="1461"/>
                  </a:lnTo>
                  <a:lnTo>
                    <a:pt x="2503" y="6096"/>
                  </a:lnTo>
                  <a:cubicBezTo>
                    <a:pt x="2550" y="6189"/>
                    <a:pt x="2648" y="6235"/>
                    <a:pt x="2747" y="6235"/>
                  </a:cubicBezTo>
                  <a:cubicBezTo>
                    <a:pt x="2845" y="6235"/>
                    <a:pt x="2944" y="6189"/>
                    <a:pt x="2990" y="6096"/>
                  </a:cubicBezTo>
                  <a:lnTo>
                    <a:pt x="3569" y="5123"/>
                  </a:lnTo>
                  <a:cubicBezTo>
                    <a:pt x="3569" y="5123"/>
                    <a:pt x="3662" y="5030"/>
                    <a:pt x="3755" y="5030"/>
                  </a:cubicBezTo>
                  <a:lnTo>
                    <a:pt x="4821" y="5030"/>
                  </a:lnTo>
                  <a:cubicBezTo>
                    <a:pt x="4847" y="5042"/>
                    <a:pt x="4874" y="5047"/>
                    <a:pt x="4899" y="5047"/>
                  </a:cubicBezTo>
                  <a:cubicBezTo>
                    <a:pt x="5072" y="5047"/>
                    <a:pt x="5203" y="4797"/>
                    <a:pt x="5122" y="4636"/>
                  </a:cubicBezTo>
                  <a:lnTo>
                    <a:pt x="25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4"/>
            <p:cNvSpPr/>
            <p:nvPr/>
          </p:nvSpPr>
          <p:spPr>
            <a:xfrm>
              <a:off x="5842253" y="3162226"/>
              <a:ext cx="82679" cy="135892"/>
            </a:xfrm>
            <a:custGeom>
              <a:avLst/>
              <a:gdLst/>
              <a:ahLst/>
              <a:cxnLst/>
              <a:rect l="l" t="t" r="r" b="b"/>
              <a:pathLst>
                <a:path w="3071" h="5048" extrusionOk="0">
                  <a:moveTo>
                    <a:pt x="464" y="1"/>
                  </a:moveTo>
                  <a:lnTo>
                    <a:pt x="0" y="302"/>
                  </a:lnTo>
                  <a:lnTo>
                    <a:pt x="2411" y="4821"/>
                  </a:lnTo>
                  <a:cubicBezTo>
                    <a:pt x="2503" y="4937"/>
                    <a:pt x="2503" y="5030"/>
                    <a:pt x="2411" y="5030"/>
                  </a:cubicBezTo>
                  <a:lnTo>
                    <a:pt x="2689" y="5030"/>
                  </a:lnTo>
                  <a:cubicBezTo>
                    <a:pt x="2715" y="5042"/>
                    <a:pt x="2742" y="5047"/>
                    <a:pt x="2767" y="5047"/>
                  </a:cubicBezTo>
                  <a:cubicBezTo>
                    <a:pt x="2940" y="5047"/>
                    <a:pt x="3071" y="4797"/>
                    <a:pt x="2990" y="4636"/>
                  </a:cubicBezTo>
                  <a:lnTo>
                    <a:pt x="4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4"/>
            <p:cNvSpPr/>
            <p:nvPr/>
          </p:nvSpPr>
          <p:spPr>
            <a:xfrm>
              <a:off x="5649469" y="2956979"/>
              <a:ext cx="288905" cy="288259"/>
            </a:xfrm>
            <a:custGeom>
              <a:avLst/>
              <a:gdLst/>
              <a:ahLst/>
              <a:cxnLst/>
              <a:rect l="l" t="t" r="r" b="b"/>
              <a:pathLst>
                <a:path w="10731" h="10708" extrusionOk="0">
                  <a:moveTo>
                    <a:pt x="5307" y="0"/>
                  </a:moveTo>
                  <a:cubicBezTo>
                    <a:pt x="4937" y="0"/>
                    <a:pt x="4543" y="186"/>
                    <a:pt x="4265" y="487"/>
                  </a:cubicBezTo>
                  <a:cubicBezTo>
                    <a:pt x="4183" y="552"/>
                    <a:pt x="4066" y="618"/>
                    <a:pt x="3972" y="618"/>
                  </a:cubicBezTo>
                  <a:cubicBezTo>
                    <a:pt x="3933" y="618"/>
                    <a:pt x="3898" y="607"/>
                    <a:pt x="3871" y="580"/>
                  </a:cubicBezTo>
                  <a:cubicBezTo>
                    <a:pt x="3726" y="546"/>
                    <a:pt x="3570" y="524"/>
                    <a:pt x="3415" y="524"/>
                  </a:cubicBezTo>
                  <a:cubicBezTo>
                    <a:pt x="3148" y="524"/>
                    <a:pt x="2888" y="589"/>
                    <a:pt x="2712" y="765"/>
                  </a:cubicBezTo>
                  <a:cubicBezTo>
                    <a:pt x="2318" y="974"/>
                    <a:pt x="2040" y="1344"/>
                    <a:pt x="1947" y="1738"/>
                  </a:cubicBezTo>
                  <a:cubicBezTo>
                    <a:pt x="1947" y="1831"/>
                    <a:pt x="1831" y="1924"/>
                    <a:pt x="1646" y="2016"/>
                  </a:cubicBezTo>
                  <a:cubicBezTo>
                    <a:pt x="1252" y="2132"/>
                    <a:pt x="974" y="2318"/>
                    <a:pt x="672" y="2712"/>
                  </a:cubicBezTo>
                  <a:cubicBezTo>
                    <a:pt x="487" y="3082"/>
                    <a:pt x="487" y="3476"/>
                    <a:pt x="580" y="3870"/>
                  </a:cubicBezTo>
                  <a:cubicBezTo>
                    <a:pt x="580" y="4056"/>
                    <a:pt x="580" y="4149"/>
                    <a:pt x="487" y="4334"/>
                  </a:cubicBezTo>
                  <a:cubicBezTo>
                    <a:pt x="209" y="4543"/>
                    <a:pt x="0" y="4913"/>
                    <a:pt x="0" y="5400"/>
                  </a:cubicBezTo>
                  <a:cubicBezTo>
                    <a:pt x="0" y="5794"/>
                    <a:pt x="209" y="6188"/>
                    <a:pt x="487" y="6466"/>
                  </a:cubicBezTo>
                  <a:cubicBezTo>
                    <a:pt x="580" y="6559"/>
                    <a:pt x="580" y="6767"/>
                    <a:pt x="580" y="6860"/>
                  </a:cubicBezTo>
                  <a:cubicBezTo>
                    <a:pt x="487" y="7231"/>
                    <a:pt x="487" y="7718"/>
                    <a:pt x="788" y="8019"/>
                  </a:cubicBezTo>
                  <a:cubicBezTo>
                    <a:pt x="974" y="8390"/>
                    <a:pt x="1252" y="8691"/>
                    <a:pt x="1646" y="8784"/>
                  </a:cubicBezTo>
                  <a:cubicBezTo>
                    <a:pt x="1831" y="8784"/>
                    <a:pt x="1947" y="8876"/>
                    <a:pt x="2040" y="9085"/>
                  </a:cubicBezTo>
                  <a:cubicBezTo>
                    <a:pt x="2132" y="9456"/>
                    <a:pt x="2318" y="9757"/>
                    <a:pt x="2712" y="10035"/>
                  </a:cubicBezTo>
                  <a:cubicBezTo>
                    <a:pt x="2937" y="10155"/>
                    <a:pt x="3156" y="10206"/>
                    <a:pt x="3375" y="10206"/>
                  </a:cubicBezTo>
                  <a:cubicBezTo>
                    <a:pt x="3538" y="10206"/>
                    <a:pt x="3702" y="10177"/>
                    <a:pt x="3871" y="10128"/>
                  </a:cubicBezTo>
                  <a:cubicBezTo>
                    <a:pt x="4056" y="10128"/>
                    <a:pt x="4149" y="10128"/>
                    <a:pt x="4265" y="10244"/>
                  </a:cubicBezTo>
                  <a:cubicBezTo>
                    <a:pt x="4543" y="10522"/>
                    <a:pt x="4937" y="10707"/>
                    <a:pt x="5423" y="10707"/>
                  </a:cubicBezTo>
                  <a:cubicBezTo>
                    <a:pt x="5794" y="10707"/>
                    <a:pt x="6188" y="10522"/>
                    <a:pt x="6466" y="10244"/>
                  </a:cubicBezTo>
                  <a:cubicBezTo>
                    <a:pt x="6582" y="10128"/>
                    <a:pt x="6767" y="10128"/>
                    <a:pt x="6860" y="10128"/>
                  </a:cubicBezTo>
                  <a:cubicBezTo>
                    <a:pt x="7011" y="10172"/>
                    <a:pt x="7158" y="10199"/>
                    <a:pt x="7305" y="10199"/>
                  </a:cubicBezTo>
                  <a:cubicBezTo>
                    <a:pt x="7541" y="10199"/>
                    <a:pt x="7776" y="10128"/>
                    <a:pt x="8019" y="9942"/>
                  </a:cubicBezTo>
                  <a:cubicBezTo>
                    <a:pt x="8413" y="9757"/>
                    <a:pt x="8691" y="9456"/>
                    <a:pt x="8784" y="9085"/>
                  </a:cubicBezTo>
                  <a:cubicBezTo>
                    <a:pt x="8784" y="8876"/>
                    <a:pt x="8900" y="8784"/>
                    <a:pt x="9085" y="8691"/>
                  </a:cubicBezTo>
                  <a:cubicBezTo>
                    <a:pt x="9479" y="8598"/>
                    <a:pt x="9757" y="8390"/>
                    <a:pt x="9942" y="8019"/>
                  </a:cubicBezTo>
                  <a:cubicBezTo>
                    <a:pt x="10244" y="7625"/>
                    <a:pt x="10244" y="7231"/>
                    <a:pt x="10151" y="6860"/>
                  </a:cubicBezTo>
                  <a:cubicBezTo>
                    <a:pt x="10058" y="6651"/>
                    <a:pt x="10151" y="6559"/>
                    <a:pt x="10244" y="6466"/>
                  </a:cubicBezTo>
                  <a:cubicBezTo>
                    <a:pt x="10522" y="6188"/>
                    <a:pt x="10730" y="5794"/>
                    <a:pt x="10730" y="5307"/>
                  </a:cubicBezTo>
                  <a:cubicBezTo>
                    <a:pt x="10730" y="4913"/>
                    <a:pt x="10522" y="4543"/>
                    <a:pt x="10244" y="4241"/>
                  </a:cubicBezTo>
                  <a:cubicBezTo>
                    <a:pt x="10151" y="4149"/>
                    <a:pt x="10058" y="3963"/>
                    <a:pt x="10151" y="3870"/>
                  </a:cubicBezTo>
                  <a:cubicBezTo>
                    <a:pt x="10244" y="3476"/>
                    <a:pt x="10244" y="3082"/>
                    <a:pt x="9942" y="2712"/>
                  </a:cubicBezTo>
                  <a:cubicBezTo>
                    <a:pt x="9757" y="2318"/>
                    <a:pt x="9363" y="2016"/>
                    <a:pt x="8992" y="1924"/>
                  </a:cubicBezTo>
                  <a:cubicBezTo>
                    <a:pt x="8900" y="1924"/>
                    <a:pt x="8784" y="1831"/>
                    <a:pt x="8691" y="1646"/>
                  </a:cubicBezTo>
                  <a:cubicBezTo>
                    <a:pt x="8598" y="1252"/>
                    <a:pt x="8413" y="974"/>
                    <a:pt x="8019" y="765"/>
                  </a:cubicBezTo>
                  <a:cubicBezTo>
                    <a:pt x="7769" y="589"/>
                    <a:pt x="7529" y="524"/>
                    <a:pt x="7286" y="524"/>
                  </a:cubicBezTo>
                  <a:cubicBezTo>
                    <a:pt x="7145" y="524"/>
                    <a:pt x="7004" y="546"/>
                    <a:pt x="6860" y="580"/>
                  </a:cubicBezTo>
                  <a:cubicBezTo>
                    <a:pt x="6806" y="607"/>
                    <a:pt x="6759" y="618"/>
                    <a:pt x="6716" y="618"/>
                  </a:cubicBezTo>
                  <a:cubicBezTo>
                    <a:pt x="6610" y="618"/>
                    <a:pt x="6521" y="552"/>
                    <a:pt x="6373" y="487"/>
                  </a:cubicBezTo>
                  <a:cubicBezTo>
                    <a:pt x="6188" y="186"/>
                    <a:pt x="5794" y="0"/>
                    <a:pt x="5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4"/>
            <p:cNvSpPr/>
            <p:nvPr/>
          </p:nvSpPr>
          <p:spPr>
            <a:xfrm>
              <a:off x="5836626" y="3011252"/>
              <a:ext cx="101740" cy="220313"/>
            </a:xfrm>
            <a:custGeom>
              <a:avLst/>
              <a:gdLst/>
              <a:ahLst/>
              <a:cxnLst/>
              <a:rect l="l" t="t" r="r" b="b"/>
              <a:pathLst>
                <a:path w="3779" h="8184" extrusionOk="0">
                  <a:moveTo>
                    <a:pt x="2226" y="0"/>
                  </a:moveTo>
                  <a:lnTo>
                    <a:pt x="2226" y="0"/>
                  </a:lnTo>
                  <a:cubicBezTo>
                    <a:pt x="2318" y="116"/>
                    <a:pt x="2411" y="209"/>
                    <a:pt x="2527" y="302"/>
                  </a:cubicBezTo>
                  <a:cubicBezTo>
                    <a:pt x="2805" y="788"/>
                    <a:pt x="2712" y="1553"/>
                    <a:pt x="2620" y="1947"/>
                  </a:cubicBezTo>
                  <a:cubicBezTo>
                    <a:pt x="2620" y="2133"/>
                    <a:pt x="2620" y="2225"/>
                    <a:pt x="2712" y="2434"/>
                  </a:cubicBezTo>
                  <a:cubicBezTo>
                    <a:pt x="2990" y="2619"/>
                    <a:pt x="3199" y="2897"/>
                    <a:pt x="3199" y="3291"/>
                  </a:cubicBezTo>
                  <a:cubicBezTo>
                    <a:pt x="3292" y="3593"/>
                    <a:pt x="2990" y="3963"/>
                    <a:pt x="2712" y="4265"/>
                  </a:cubicBezTo>
                  <a:cubicBezTo>
                    <a:pt x="2620" y="4357"/>
                    <a:pt x="2620" y="4543"/>
                    <a:pt x="2620" y="4635"/>
                  </a:cubicBezTo>
                  <a:cubicBezTo>
                    <a:pt x="2805" y="5215"/>
                    <a:pt x="2712" y="6003"/>
                    <a:pt x="2133" y="6281"/>
                  </a:cubicBezTo>
                  <a:cubicBezTo>
                    <a:pt x="1948" y="6374"/>
                    <a:pt x="1739" y="6374"/>
                    <a:pt x="1646" y="6489"/>
                  </a:cubicBezTo>
                  <a:cubicBezTo>
                    <a:pt x="1461" y="6489"/>
                    <a:pt x="1368" y="6582"/>
                    <a:pt x="1252" y="6768"/>
                  </a:cubicBezTo>
                  <a:cubicBezTo>
                    <a:pt x="1160" y="7162"/>
                    <a:pt x="881" y="7741"/>
                    <a:pt x="488" y="7926"/>
                  </a:cubicBezTo>
                  <a:cubicBezTo>
                    <a:pt x="302" y="8019"/>
                    <a:pt x="94" y="8112"/>
                    <a:pt x="1" y="8112"/>
                  </a:cubicBezTo>
                  <a:cubicBezTo>
                    <a:pt x="116" y="8156"/>
                    <a:pt x="259" y="8183"/>
                    <a:pt x="406" y="8183"/>
                  </a:cubicBezTo>
                  <a:cubicBezTo>
                    <a:pt x="644" y="8183"/>
                    <a:pt x="895" y="8112"/>
                    <a:pt x="1067" y="7926"/>
                  </a:cubicBezTo>
                  <a:cubicBezTo>
                    <a:pt x="1461" y="7741"/>
                    <a:pt x="1739" y="7440"/>
                    <a:pt x="1832" y="7069"/>
                  </a:cubicBezTo>
                  <a:cubicBezTo>
                    <a:pt x="1832" y="6860"/>
                    <a:pt x="1948" y="6768"/>
                    <a:pt x="2133" y="6675"/>
                  </a:cubicBezTo>
                  <a:cubicBezTo>
                    <a:pt x="2527" y="6582"/>
                    <a:pt x="2805" y="6374"/>
                    <a:pt x="2990" y="6003"/>
                  </a:cubicBezTo>
                  <a:cubicBezTo>
                    <a:pt x="3292" y="5609"/>
                    <a:pt x="3292" y="5215"/>
                    <a:pt x="3199" y="4844"/>
                  </a:cubicBezTo>
                  <a:cubicBezTo>
                    <a:pt x="3106" y="4635"/>
                    <a:pt x="3199" y="4543"/>
                    <a:pt x="3292" y="4450"/>
                  </a:cubicBezTo>
                  <a:cubicBezTo>
                    <a:pt x="3570" y="4172"/>
                    <a:pt x="3778" y="3778"/>
                    <a:pt x="3778" y="3291"/>
                  </a:cubicBezTo>
                  <a:cubicBezTo>
                    <a:pt x="3778" y="2897"/>
                    <a:pt x="3570" y="2527"/>
                    <a:pt x="3292" y="2225"/>
                  </a:cubicBezTo>
                  <a:cubicBezTo>
                    <a:pt x="3199" y="2133"/>
                    <a:pt x="3106" y="1947"/>
                    <a:pt x="3199" y="1854"/>
                  </a:cubicBezTo>
                  <a:cubicBezTo>
                    <a:pt x="3292" y="1460"/>
                    <a:pt x="3292" y="1066"/>
                    <a:pt x="2990" y="696"/>
                  </a:cubicBezTo>
                  <a:cubicBezTo>
                    <a:pt x="2805" y="302"/>
                    <a:pt x="2527" y="116"/>
                    <a:pt x="2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4"/>
            <p:cNvSpPr/>
            <p:nvPr/>
          </p:nvSpPr>
          <p:spPr>
            <a:xfrm>
              <a:off x="5693755" y="3001264"/>
              <a:ext cx="200303" cy="200285"/>
            </a:xfrm>
            <a:custGeom>
              <a:avLst/>
              <a:gdLst/>
              <a:ahLst/>
              <a:cxnLst/>
              <a:rect l="l" t="t" r="r" b="b"/>
              <a:pathLst>
                <a:path w="7440" h="7440" extrusionOk="0">
                  <a:moveTo>
                    <a:pt x="3662" y="1"/>
                  </a:moveTo>
                  <a:cubicBezTo>
                    <a:pt x="1646" y="1"/>
                    <a:pt x="1" y="1646"/>
                    <a:pt x="1" y="3755"/>
                  </a:cubicBezTo>
                  <a:cubicBezTo>
                    <a:pt x="1" y="5794"/>
                    <a:pt x="1646" y="7440"/>
                    <a:pt x="3662" y="7440"/>
                  </a:cubicBezTo>
                  <a:cubicBezTo>
                    <a:pt x="5795" y="7440"/>
                    <a:pt x="7440" y="5794"/>
                    <a:pt x="7440" y="3755"/>
                  </a:cubicBezTo>
                  <a:cubicBezTo>
                    <a:pt x="7440" y="1646"/>
                    <a:pt x="5795" y="1"/>
                    <a:pt x="3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4"/>
            <p:cNvSpPr/>
            <p:nvPr/>
          </p:nvSpPr>
          <p:spPr>
            <a:xfrm>
              <a:off x="5748674" y="3006271"/>
              <a:ext cx="145382" cy="195278"/>
            </a:xfrm>
            <a:custGeom>
              <a:avLst/>
              <a:gdLst/>
              <a:ahLst/>
              <a:cxnLst/>
              <a:rect l="l" t="t" r="r" b="b"/>
              <a:pathLst>
                <a:path w="5400" h="7254" extrusionOk="0">
                  <a:moveTo>
                    <a:pt x="2781" y="0"/>
                  </a:moveTo>
                  <a:lnTo>
                    <a:pt x="2781" y="0"/>
                  </a:lnTo>
                  <a:cubicBezTo>
                    <a:pt x="4056" y="579"/>
                    <a:pt x="4913" y="1831"/>
                    <a:pt x="4913" y="3291"/>
                  </a:cubicBezTo>
                  <a:cubicBezTo>
                    <a:pt x="4913" y="5400"/>
                    <a:pt x="3175" y="7045"/>
                    <a:pt x="1159" y="7045"/>
                  </a:cubicBezTo>
                  <a:cubicBezTo>
                    <a:pt x="765" y="7045"/>
                    <a:pt x="371" y="6953"/>
                    <a:pt x="0" y="6860"/>
                  </a:cubicBezTo>
                  <a:lnTo>
                    <a:pt x="0" y="6860"/>
                  </a:lnTo>
                  <a:cubicBezTo>
                    <a:pt x="464" y="7138"/>
                    <a:pt x="1043" y="7254"/>
                    <a:pt x="1622" y="7254"/>
                  </a:cubicBezTo>
                  <a:cubicBezTo>
                    <a:pt x="3755" y="7254"/>
                    <a:pt x="5400" y="5608"/>
                    <a:pt x="5400" y="3569"/>
                  </a:cubicBezTo>
                  <a:cubicBezTo>
                    <a:pt x="5400" y="1831"/>
                    <a:pt x="4334" y="487"/>
                    <a:pt x="2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4"/>
            <p:cNvSpPr/>
            <p:nvPr/>
          </p:nvSpPr>
          <p:spPr>
            <a:xfrm>
              <a:off x="5644462" y="2951971"/>
              <a:ext cx="298894" cy="381833"/>
            </a:xfrm>
            <a:custGeom>
              <a:avLst/>
              <a:gdLst/>
              <a:ahLst/>
              <a:cxnLst/>
              <a:rect l="l" t="t" r="r" b="b"/>
              <a:pathLst>
                <a:path w="11102" h="14184" extrusionOk="0">
                  <a:moveTo>
                    <a:pt x="5493" y="372"/>
                  </a:moveTo>
                  <a:cubicBezTo>
                    <a:pt x="5887" y="372"/>
                    <a:pt x="6189" y="580"/>
                    <a:pt x="6467" y="766"/>
                  </a:cubicBezTo>
                  <a:cubicBezTo>
                    <a:pt x="6602" y="901"/>
                    <a:pt x="6751" y="987"/>
                    <a:pt x="6893" y="987"/>
                  </a:cubicBezTo>
                  <a:cubicBezTo>
                    <a:pt x="6945" y="987"/>
                    <a:pt x="6996" y="976"/>
                    <a:pt x="7046" y="951"/>
                  </a:cubicBezTo>
                  <a:cubicBezTo>
                    <a:pt x="7162" y="924"/>
                    <a:pt x="7275" y="913"/>
                    <a:pt x="7385" y="913"/>
                  </a:cubicBezTo>
                  <a:cubicBezTo>
                    <a:pt x="7651" y="913"/>
                    <a:pt x="7899" y="978"/>
                    <a:pt x="8112" y="1044"/>
                  </a:cubicBezTo>
                  <a:cubicBezTo>
                    <a:pt x="8390" y="1252"/>
                    <a:pt x="8599" y="1530"/>
                    <a:pt x="8692" y="1924"/>
                  </a:cubicBezTo>
                  <a:cubicBezTo>
                    <a:pt x="8784" y="2110"/>
                    <a:pt x="8970" y="2318"/>
                    <a:pt x="9178" y="2411"/>
                  </a:cubicBezTo>
                  <a:cubicBezTo>
                    <a:pt x="9549" y="2411"/>
                    <a:pt x="9850" y="2689"/>
                    <a:pt x="9943" y="2990"/>
                  </a:cubicBezTo>
                  <a:cubicBezTo>
                    <a:pt x="10128" y="3268"/>
                    <a:pt x="10244" y="3662"/>
                    <a:pt x="10128" y="3941"/>
                  </a:cubicBezTo>
                  <a:cubicBezTo>
                    <a:pt x="10036" y="4242"/>
                    <a:pt x="10128" y="4427"/>
                    <a:pt x="10244" y="4636"/>
                  </a:cubicBezTo>
                  <a:cubicBezTo>
                    <a:pt x="10522" y="4821"/>
                    <a:pt x="10708" y="5215"/>
                    <a:pt x="10708" y="5493"/>
                  </a:cubicBezTo>
                  <a:cubicBezTo>
                    <a:pt x="10708" y="5887"/>
                    <a:pt x="10522" y="6258"/>
                    <a:pt x="10337" y="6467"/>
                  </a:cubicBezTo>
                  <a:cubicBezTo>
                    <a:pt x="10128" y="6652"/>
                    <a:pt x="10036" y="6837"/>
                    <a:pt x="10128" y="7139"/>
                  </a:cubicBezTo>
                  <a:cubicBezTo>
                    <a:pt x="10244" y="7417"/>
                    <a:pt x="10128" y="7811"/>
                    <a:pt x="10036" y="8112"/>
                  </a:cubicBezTo>
                  <a:cubicBezTo>
                    <a:pt x="9850" y="8390"/>
                    <a:pt x="9549" y="8576"/>
                    <a:pt x="9178" y="8691"/>
                  </a:cubicBezTo>
                  <a:cubicBezTo>
                    <a:pt x="8970" y="8784"/>
                    <a:pt x="8784" y="8970"/>
                    <a:pt x="8692" y="9155"/>
                  </a:cubicBezTo>
                  <a:cubicBezTo>
                    <a:pt x="8692" y="9549"/>
                    <a:pt x="8390" y="9850"/>
                    <a:pt x="8112" y="10036"/>
                  </a:cubicBezTo>
                  <a:cubicBezTo>
                    <a:pt x="7899" y="10101"/>
                    <a:pt x="7651" y="10167"/>
                    <a:pt x="7418" y="10167"/>
                  </a:cubicBezTo>
                  <a:cubicBezTo>
                    <a:pt x="7321" y="10167"/>
                    <a:pt x="7227" y="10155"/>
                    <a:pt x="7139" y="10128"/>
                  </a:cubicBezTo>
                  <a:cubicBezTo>
                    <a:pt x="7064" y="10103"/>
                    <a:pt x="6995" y="10092"/>
                    <a:pt x="6929" y="10092"/>
                  </a:cubicBezTo>
                  <a:cubicBezTo>
                    <a:pt x="6751" y="10092"/>
                    <a:pt x="6602" y="10178"/>
                    <a:pt x="6467" y="10314"/>
                  </a:cubicBezTo>
                  <a:cubicBezTo>
                    <a:pt x="6281" y="10522"/>
                    <a:pt x="5887" y="10708"/>
                    <a:pt x="5609" y="10708"/>
                  </a:cubicBezTo>
                  <a:cubicBezTo>
                    <a:pt x="5215" y="10708"/>
                    <a:pt x="4821" y="10522"/>
                    <a:pt x="4636" y="10314"/>
                  </a:cubicBezTo>
                  <a:cubicBezTo>
                    <a:pt x="4543" y="10128"/>
                    <a:pt x="4335" y="10128"/>
                    <a:pt x="4149" y="10128"/>
                  </a:cubicBezTo>
                  <a:lnTo>
                    <a:pt x="3964" y="10128"/>
                  </a:lnTo>
                  <a:cubicBezTo>
                    <a:pt x="3839" y="10167"/>
                    <a:pt x="3702" y="10189"/>
                    <a:pt x="3564" y="10189"/>
                  </a:cubicBezTo>
                  <a:cubicBezTo>
                    <a:pt x="3367" y="10189"/>
                    <a:pt x="3167" y="10144"/>
                    <a:pt x="2990" y="10036"/>
                  </a:cubicBezTo>
                  <a:cubicBezTo>
                    <a:pt x="2712" y="9850"/>
                    <a:pt x="2504" y="9549"/>
                    <a:pt x="2411" y="9155"/>
                  </a:cubicBezTo>
                  <a:cubicBezTo>
                    <a:pt x="2318" y="8970"/>
                    <a:pt x="2133" y="8784"/>
                    <a:pt x="1924" y="8784"/>
                  </a:cubicBezTo>
                  <a:cubicBezTo>
                    <a:pt x="1554" y="8691"/>
                    <a:pt x="1252" y="8483"/>
                    <a:pt x="1067" y="8112"/>
                  </a:cubicBezTo>
                  <a:cubicBezTo>
                    <a:pt x="974" y="7811"/>
                    <a:pt x="858" y="7417"/>
                    <a:pt x="974" y="7139"/>
                  </a:cubicBezTo>
                  <a:cubicBezTo>
                    <a:pt x="1067" y="6953"/>
                    <a:pt x="974" y="6652"/>
                    <a:pt x="766" y="6467"/>
                  </a:cubicBezTo>
                  <a:cubicBezTo>
                    <a:pt x="580" y="6258"/>
                    <a:pt x="395" y="5887"/>
                    <a:pt x="395" y="5586"/>
                  </a:cubicBezTo>
                  <a:cubicBezTo>
                    <a:pt x="395" y="5215"/>
                    <a:pt x="580" y="4914"/>
                    <a:pt x="766" y="4636"/>
                  </a:cubicBezTo>
                  <a:cubicBezTo>
                    <a:pt x="974" y="4427"/>
                    <a:pt x="1067" y="4242"/>
                    <a:pt x="974" y="4056"/>
                  </a:cubicBezTo>
                  <a:cubicBezTo>
                    <a:pt x="858" y="3662"/>
                    <a:pt x="858" y="3268"/>
                    <a:pt x="1067" y="2990"/>
                  </a:cubicBezTo>
                  <a:cubicBezTo>
                    <a:pt x="1252" y="2689"/>
                    <a:pt x="1554" y="2504"/>
                    <a:pt x="1924" y="2411"/>
                  </a:cubicBezTo>
                  <a:cubicBezTo>
                    <a:pt x="2133" y="2318"/>
                    <a:pt x="2318" y="2110"/>
                    <a:pt x="2318" y="1924"/>
                  </a:cubicBezTo>
                  <a:cubicBezTo>
                    <a:pt x="2411" y="1530"/>
                    <a:pt x="2596" y="1252"/>
                    <a:pt x="2990" y="1160"/>
                  </a:cubicBezTo>
                  <a:cubicBezTo>
                    <a:pt x="3213" y="1006"/>
                    <a:pt x="3472" y="915"/>
                    <a:pt x="3714" y="915"/>
                  </a:cubicBezTo>
                  <a:cubicBezTo>
                    <a:pt x="3801" y="915"/>
                    <a:pt x="3885" y="927"/>
                    <a:pt x="3964" y="951"/>
                  </a:cubicBezTo>
                  <a:cubicBezTo>
                    <a:pt x="4018" y="978"/>
                    <a:pt x="4082" y="989"/>
                    <a:pt x="4151" y="989"/>
                  </a:cubicBezTo>
                  <a:cubicBezTo>
                    <a:pt x="4316" y="989"/>
                    <a:pt x="4505" y="924"/>
                    <a:pt x="4636" y="858"/>
                  </a:cubicBezTo>
                  <a:cubicBezTo>
                    <a:pt x="4821" y="580"/>
                    <a:pt x="5215" y="372"/>
                    <a:pt x="5493" y="372"/>
                  </a:cubicBezTo>
                  <a:close/>
                  <a:moveTo>
                    <a:pt x="2318" y="10036"/>
                  </a:moveTo>
                  <a:cubicBezTo>
                    <a:pt x="2411" y="10128"/>
                    <a:pt x="2596" y="10221"/>
                    <a:pt x="2805" y="10430"/>
                  </a:cubicBezTo>
                  <a:cubicBezTo>
                    <a:pt x="3034" y="10544"/>
                    <a:pt x="3308" y="10623"/>
                    <a:pt x="3598" y="10623"/>
                  </a:cubicBezTo>
                  <a:cubicBezTo>
                    <a:pt x="3777" y="10623"/>
                    <a:pt x="3963" y="10593"/>
                    <a:pt x="4149" y="10522"/>
                  </a:cubicBezTo>
                  <a:cubicBezTo>
                    <a:pt x="4149" y="10522"/>
                    <a:pt x="4242" y="10522"/>
                    <a:pt x="4335" y="10615"/>
                  </a:cubicBezTo>
                  <a:cubicBezTo>
                    <a:pt x="4451" y="10708"/>
                    <a:pt x="4636" y="10800"/>
                    <a:pt x="4729" y="10893"/>
                  </a:cubicBezTo>
                  <a:lnTo>
                    <a:pt x="3176" y="13790"/>
                  </a:lnTo>
                  <a:lnTo>
                    <a:pt x="3083" y="13790"/>
                  </a:lnTo>
                  <a:lnTo>
                    <a:pt x="2504" y="12840"/>
                  </a:lnTo>
                  <a:cubicBezTo>
                    <a:pt x="2411" y="12747"/>
                    <a:pt x="2226" y="12631"/>
                    <a:pt x="2133" y="12631"/>
                  </a:cubicBezTo>
                  <a:lnTo>
                    <a:pt x="974" y="12631"/>
                  </a:lnTo>
                  <a:lnTo>
                    <a:pt x="974" y="12539"/>
                  </a:lnTo>
                  <a:lnTo>
                    <a:pt x="2318" y="10036"/>
                  </a:lnTo>
                  <a:close/>
                  <a:moveTo>
                    <a:pt x="5493" y="1"/>
                  </a:moveTo>
                  <a:cubicBezTo>
                    <a:pt x="5030" y="1"/>
                    <a:pt x="4636" y="186"/>
                    <a:pt x="4242" y="580"/>
                  </a:cubicBezTo>
                  <a:lnTo>
                    <a:pt x="4057" y="580"/>
                  </a:lnTo>
                  <a:cubicBezTo>
                    <a:pt x="3906" y="536"/>
                    <a:pt x="3741" y="508"/>
                    <a:pt x="3570" y="508"/>
                  </a:cubicBezTo>
                  <a:cubicBezTo>
                    <a:pt x="3293" y="508"/>
                    <a:pt x="2998" y="580"/>
                    <a:pt x="2712" y="766"/>
                  </a:cubicBezTo>
                  <a:cubicBezTo>
                    <a:pt x="2318" y="951"/>
                    <a:pt x="2017" y="1345"/>
                    <a:pt x="1924" y="1832"/>
                  </a:cubicBezTo>
                  <a:cubicBezTo>
                    <a:pt x="1924" y="1924"/>
                    <a:pt x="1832" y="1924"/>
                    <a:pt x="1832" y="2017"/>
                  </a:cubicBezTo>
                  <a:cubicBezTo>
                    <a:pt x="1345" y="2110"/>
                    <a:pt x="974" y="2411"/>
                    <a:pt x="673" y="2782"/>
                  </a:cubicBezTo>
                  <a:cubicBezTo>
                    <a:pt x="488" y="3176"/>
                    <a:pt x="395" y="3662"/>
                    <a:pt x="580" y="4149"/>
                  </a:cubicBezTo>
                  <a:cubicBezTo>
                    <a:pt x="580" y="4242"/>
                    <a:pt x="580" y="4242"/>
                    <a:pt x="488" y="4335"/>
                  </a:cubicBezTo>
                  <a:cubicBezTo>
                    <a:pt x="186" y="4636"/>
                    <a:pt x="1" y="5099"/>
                    <a:pt x="1" y="5586"/>
                  </a:cubicBezTo>
                  <a:cubicBezTo>
                    <a:pt x="1" y="6073"/>
                    <a:pt x="186" y="6467"/>
                    <a:pt x="488" y="6837"/>
                  </a:cubicBezTo>
                  <a:cubicBezTo>
                    <a:pt x="580" y="6837"/>
                    <a:pt x="580" y="6953"/>
                    <a:pt x="580" y="7046"/>
                  </a:cubicBezTo>
                  <a:cubicBezTo>
                    <a:pt x="488" y="7417"/>
                    <a:pt x="488" y="7904"/>
                    <a:pt x="766" y="8390"/>
                  </a:cubicBezTo>
                  <a:cubicBezTo>
                    <a:pt x="974" y="8784"/>
                    <a:pt x="1345" y="9062"/>
                    <a:pt x="1832" y="9155"/>
                  </a:cubicBezTo>
                  <a:cubicBezTo>
                    <a:pt x="1924" y="9155"/>
                    <a:pt x="1924" y="9271"/>
                    <a:pt x="1924" y="9271"/>
                  </a:cubicBezTo>
                  <a:cubicBezTo>
                    <a:pt x="2017" y="9364"/>
                    <a:pt x="2017" y="9456"/>
                    <a:pt x="2017" y="9549"/>
                  </a:cubicBezTo>
                  <a:lnTo>
                    <a:pt x="580" y="12353"/>
                  </a:lnTo>
                  <a:cubicBezTo>
                    <a:pt x="488" y="12539"/>
                    <a:pt x="488" y="12747"/>
                    <a:pt x="580" y="12840"/>
                  </a:cubicBezTo>
                  <a:cubicBezTo>
                    <a:pt x="673" y="13025"/>
                    <a:pt x="858" y="13118"/>
                    <a:pt x="1067" y="13118"/>
                  </a:cubicBezTo>
                  <a:lnTo>
                    <a:pt x="2133" y="13025"/>
                  </a:lnTo>
                  <a:lnTo>
                    <a:pt x="2133" y="13118"/>
                  </a:lnTo>
                  <a:lnTo>
                    <a:pt x="2712" y="13999"/>
                  </a:lnTo>
                  <a:cubicBezTo>
                    <a:pt x="2805" y="14091"/>
                    <a:pt x="2898" y="14184"/>
                    <a:pt x="3083" y="14184"/>
                  </a:cubicBezTo>
                  <a:cubicBezTo>
                    <a:pt x="3292" y="14184"/>
                    <a:pt x="3477" y="14091"/>
                    <a:pt x="3570" y="13999"/>
                  </a:cubicBezTo>
                  <a:lnTo>
                    <a:pt x="5123" y="11102"/>
                  </a:lnTo>
                  <a:lnTo>
                    <a:pt x="5980" y="11102"/>
                  </a:lnTo>
                  <a:lnTo>
                    <a:pt x="6281" y="11588"/>
                  </a:lnTo>
                  <a:cubicBezTo>
                    <a:pt x="6281" y="11654"/>
                    <a:pt x="6328" y="11719"/>
                    <a:pt x="6420" y="11719"/>
                  </a:cubicBezTo>
                  <a:cubicBezTo>
                    <a:pt x="6459" y="11719"/>
                    <a:pt x="6505" y="11708"/>
                    <a:pt x="6559" y="11681"/>
                  </a:cubicBezTo>
                  <a:cubicBezTo>
                    <a:pt x="6652" y="11588"/>
                    <a:pt x="6652" y="11472"/>
                    <a:pt x="6559" y="11380"/>
                  </a:cubicBezTo>
                  <a:lnTo>
                    <a:pt x="6374" y="10893"/>
                  </a:lnTo>
                  <a:cubicBezTo>
                    <a:pt x="6467" y="10800"/>
                    <a:pt x="6652" y="10708"/>
                    <a:pt x="6768" y="10615"/>
                  </a:cubicBezTo>
                  <a:cubicBezTo>
                    <a:pt x="6861" y="10522"/>
                    <a:pt x="6953" y="10522"/>
                    <a:pt x="7046" y="10522"/>
                  </a:cubicBezTo>
                  <a:cubicBezTo>
                    <a:pt x="7187" y="10555"/>
                    <a:pt x="7339" y="10577"/>
                    <a:pt x="7494" y="10577"/>
                  </a:cubicBezTo>
                  <a:cubicBezTo>
                    <a:pt x="7773" y="10577"/>
                    <a:pt x="8059" y="10508"/>
                    <a:pt x="8298" y="10314"/>
                  </a:cubicBezTo>
                  <a:cubicBezTo>
                    <a:pt x="8506" y="10221"/>
                    <a:pt x="8692" y="10128"/>
                    <a:pt x="8784" y="10036"/>
                  </a:cubicBezTo>
                  <a:lnTo>
                    <a:pt x="10128" y="12539"/>
                  </a:lnTo>
                  <a:lnTo>
                    <a:pt x="10128" y="12631"/>
                  </a:lnTo>
                  <a:lnTo>
                    <a:pt x="8970" y="12631"/>
                  </a:lnTo>
                  <a:cubicBezTo>
                    <a:pt x="8877" y="12631"/>
                    <a:pt x="8692" y="12747"/>
                    <a:pt x="8599" y="12840"/>
                  </a:cubicBezTo>
                  <a:lnTo>
                    <a:pt x="8019" y="13790"/>
                  </a:lnTo>
                  <a:lnTo>
                    <a:pt x="7927" y="13790"/>
                  </a:lnTo>
                  <a:lnTo>
                    <a:pt x="7046" y="12260"/>
                  </a:lnTo>
                  <a:cubicBezTo>
                    <a:pt x="7046" y="12195"/>
                    <a:pt x="6955" y="12119"/>
                    <a:pt x="6869" y="12119"/>
                  </a:cubicBezTo>
                  <a:cubicBezTo>
                    <a:pt x="6832" y="12119"/>
                    <a:pt x="6796" y="12133"/>
                    <a:pt x="6768" y="12168"/>
                  </a:cubicBezTo>
                  <a:cubicBezTo>
                    <a:pt x="6652" y="12260"/>
                    <a:pt x="6652" y="12353"/>
                    <a:pt x="6652" y="12446"/>
                  </a:cubicBezTo>
                  <a:lnTo>
                    <a:pt x="7533" y="13999"/>
                  </a:lnTo>
                  <a:cubicBezTo>
                    <a:pt x="7626" y="14091"/>
                    <a:pt x="7811" y="14184"/>
                    <a:pt x="7927" y="14184"/>
                  </a:cubicBezTo>
                  <a:lnTo>
                    <a:pt x="8019" y="14184"/>
                  </a:lnTo>
                  <a:cubicBezTo>
                    <a:pt x="8112" y="14184"/>
                    <a:pt x="8298" y="14091"/>
                    <a:pt x="8390" y="13999"/>
                  </a:cubicBezTo>
                  <a:lnTo>
                    <a:pt x="8877" y="13118"/>
                  </a:lnTo>
                  <a:lnTo>
                    <a:pt x="8970" y="13025"/>
                  </a:lnTo>
                  <a:lnTo>
                    <a:pt x="10036" y="13118"/>
                  </a:lnTo>
                  <a:cubicBezTo>
                    <a:pt x="10244" y="13118"/>
                    <a:pt x="10430" y="13025"/>
                    <a:pt x="10522" y="12840"/>
                  </a:cubicBezTo>
                  <a:cubicBezTo>
                    <a:pt x="10615" y="12747"/>
                    <a:pt x="10615" y="12539"/>
                    <a:pt x="10522" y="12353"/>
                  </a:cubicBezTo>
                  <a:lnTo>
                    <a:pt x="8970" y="9642"/>
                  </a:lnTo>
                  <a:cubicBezTo>
                    <a:pt x="9086" y="9549"/>
                    <a:pt x="9086" y="9364"/>
                    <a:pt x="9178" y="9271"/>
                  </a:cubicBezTo>
                  <a:cubicBezTo>
                    <a:pt x="9178" y="9155"/>
                    <a:pt x="9178" y="9155"/>
                    <a:pt x="9271" y="9155"/>
                  </a:cubicBezTo>
                  <a:cubicBezTo>
                    <a:pt x="9758" y="8970"/>
                    <a:pt x="10128" y="8691"/>
                    <a:pt x="10337" y="8297"/>
                  </a:cubicBezTo>
                  <a:cubicBezTo>
                    <a:pt x="10615" y="7904"/>
                    <a:pt x="10615" y="7417"/>
                    <a:pt x="10522" y="6953"/>
                  </a:cubicBezTo>
                  <a:cubicBezTo>
                    <a:pt x="10522" y="6953"/>
                    <a:pt x="10522" y="6837"/>
                    <a:pt x="10615" y="6745"/>
                  </a:cubicBezTo>
                  <a:cubicBezTo>
                    <a:pt x="10916" y="6467"/>
                    <a:pt x="11102" y="5980"/>
                    <a:pt x="11102" y="5493"/>
                  </a:cubicBezTo>
                  <a:cubicBezTo>
                    <a:pt x="11102" y="5007"/>
                    <a:pt x="10916" y="4636"/>
                    <a:pt x="10522" y="4335"/>
                  </a:cubicBezTo>
                  <a:lnTo>
                    <a:pt x="10522" y="4056"/>
                  </a:lnTo>
                  <a:cubicBezTo>
                    <a:pt x="10615" y="3662"/>
                    <a:pt x="10615" y="3176"/>
                    <a:pt x="10337" y="2782"/>
                  </a:cubicBezTo>
                  <a:cubicBezTo>
                    <a:pt x="10128" y="2318"/>
                    <a:pt x="9758" y="2017"/>
                    <a:pt x="9271" y="1924"/>
                  </a:cubicBezTo>
                  <a:cubicBezTo>
                    <a:pt x="9178" y="1924"/>
                    <a:pt x="9178" y="1924"/>
                    <a:pt x="9086" y="1832"/>
                  </a:cubicBezTo>
                  <a:cubicBezTo>
                    <a:pt x="8970" y="1345"/>
                    <a:pt x="8692" y="951"/>
                    <a:pt x="8298" y="766"/>
                  </a:cubicBezTo>
                  <a:cubicBezTo>
                    <a:pt x="8069" y="580"/>
                    <a:pt x="7796" y="508"/>
                    <a:pt x="7506" y="508"/>
                  </a:cubicBezTo>
                  <a:cubicBezTo>
                    <a:pt x="7326" y="508"/>
                    <a:pt x="7140" y="536"/>
                    <a:pt x="6953" y="580"/>
                  </a:cubicBezTo>
                  <a:cubicBezTo>
                    <a:pt x="6861" y="580"/>
                    <a:pt x="6861" y="580"/>
                    <a:pt x="6768" y="464"/>
                  </a:cubicBezTo>
                  <a:cubicBezTo>
                    <a:pt x="6467" y="186"/>
                    <a:pt x="5980" y="1"/>
                    <a:pt x="5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4"/>
            <p:cNvSpPr/>
            <p:nvPr/>
          </p:nvSpPr>
          <p:spPr>
            <a:xfrm>
              <a:off x="5686271" y="2995664"/>
              <a:ext cx="212795" cy="213368"/>
            </a:xfrm>
            <a:custGeom>
              <a:avLst/>
              <a:gdLst/>
              <a:ahLst/>
              <a:cxnLst/>
              <a:rect l="l" t="t" r="r" b="b"/>
              <a:pathLst>
                <a:path w="7904" h="7926" extrusionOk="0">
                  <a:moveTo>
                    <a:pt x="3940" y="0"/>
                  </a:moveTo>
                  <a:cubicBezTo>
                    <a:pt x="1831" y="0"/>
                    <a:pt x="1" y="1738"/>
                    <a:pt x="1" y="3963"/>
                  </a:cubicBezTo>
                  <a:cubicBezTo>
                    <a:pt x="1" y="6095"/>
                    <a:pt x="1831" y="7926"/>
                    <a:pt x="3940" y="7926"/>
                  </a:cubicBezTo>
                  <a:cubicBezTo>
                    <a:pt x="6165" y="7926"/>
                    <a:pt x="7903" y="6095"/>
                    <a:pt x="7903" y="3963"/>
                  </a:cubicBezTo>
                  <a:cubicBezTo>
                    <a:pt x="7903" y="3291"/>
                    <a:pt x="7811" y="2712"/>
                    <a:pt x="7533" y="2132"/>
                  </a:cubicBezTo>
                  <a:cubicBezTo>
                    <a:pt x="7533" y="2039"/>
                    <a:pt x="7324" y="2039"/>
                    <a:pt x="7231" y="2039"/>
                  </a:cubicBezTo>
                  <a:cubicBezTo>
                    <a:pt x="7139" y="2132"/>
                    <a:pt x="7139" y="2225"/>
                    <a:pt x="7139" y="2318"/>
                  </a:cubicBezTo>
                  <a:cubicBezTo>
                    <a:pt x="7417" y="2804"/>
                    <a:pt x="7533" y="3384"/>
                    <a:pt x="7533" y="3963"/>
                  </a:cubicBezTo>
                  <a:cubicBezTo>
                    <a:pt x="7533" y="5910"/>
                    <a:pt x="5980" y="7439"/>
                    <a:pt x="3940" y="7439"/>
                  </a:cubicBezTo>
                  <a:cubicBezTo>
                    <a:pt x="2017" y="7439"/>
                    <a:pt x="464" y="5910"/>
                    <a:pt x="464" y="3963"/>
                  </a:cubicBezTo>
                  <a:cubicBezTo>
                    <a:pt x="464" y="1947"/>
                    <a:pt x="2017" y="394"/>
                    <a:pt x="3940" y="394"/>
                  </a:cubicBezTo>
                  <a:cubicBezTo>
                    <a:pt x="5006" y="394"/>
                    <a:pt x="5980" y="788"/>
                    <a:pt x="6652" y="1553"/>
                  </a:cubicBezTo>
                  <a:cubicBezTo>
                    <a:pt x="6745" y="1645"/>
                    <a:pt x="6837" y="1645"/>
                    <a:pt x="6953" y="1645"/>
                  </a:cubicBezTo>
                  <a:cubicBezTo>
                    <a:pt x="7046" y="1553"/>
                    <a:pt x="7046" y="1367"/>
                    <a:pt x="6953" y="1275"/>
                  </a:cubicBezTo>
                  <a:cubicBezTo>
                    <a:pt x="6165" y="487"/>
                    <a:pt x="5099" y="0"/>
                    <a:pt x="3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4"/>
            <p:cNvSpPr/>
            <p:nvPr/>
          </p:nvSpPr>
          <p:spPr>
            <a:xfrm>
              <a:off x="5764262" y="3050557"/>
              <a:ext cx="23100" cy="44310"/>
            </a:xfrm>
            <a:custGeom>
              <a:avLst/>
              <a:gdLst/>
              <a:ahLst/>
              <a:cxnLst/>
              <a:rect l="l" t="t" r="r" b="b"/>
              <a:pathLst>
                <a:path w="858" h="1646" extrusionOk="0">
                  <a:moveTo>
                    <a:pt x="93" y="0"/>
                  </a:moveTo>
                  <a:lnTo>
                    <a:pt x="1" y="93"/>
                  </a:lnTo>
                  <a:lnTo>
                    <a:pt x="1" y="1553"/>
                  </a:lnTo>
                  <a:cubicBezTo>
                    <a:pt x="1" y="1646"/>
                    <a:pt x="93" y="1646"/>
                    <a:pt x="93" y="1646"/>
                  </a:cubicBezTo>
                  <a:lnTo>
                    <a:pt x="673" y="1646"/>
                  </a:lnTo>
                  <a:cubicBezTo>
                    <a:pt x="765" y="1646"/>
                    <a:pt x="858" y="1646"/>
                    <a:pt x="858" y="1553"/>
                  </a:cubicBezTo>
                  <a:cubicBezTo>
                    <a:pt x="858" y="1437"/>
                    <a:pt x="765" y="1345"/>
                    <a:pt x="673" y="1345"/>
                  </a:cubicBezTo>
                  <a:lnTo>
                    <a:pt x="279" y="1345"/>
                  </a:lnTo>
                  <a:lnTo>
                    <a:pt x="279" y="974"/>
                  </a:lnTo>
                  <a:lnTo>
                    <a:pt x="673" y="974"/>
                  </a:lnTo>
                  <a:cubicBezTo>
                    <a:pt x="765" y="974"/>
                    <a:pt x="765" y="858"/>
                    <a:pt x="765" y="858"/>
                  </a:cubicBezTo>
                  <a:cubicBezTo>
                    <a:pt x="765" y="765"/>
                    <a:pt x="765" y="673"/>
                    <a:pt x="673" y="673"/>
                  </a:cubicBezTo>
                  <a:lnTo>
                    <a:pt x="279" y="673"/>
                  </a:lnTo>
                  <a:lnTo>
                    <a:pt x="279" y="279"/>
                  </a:lnTo>
                  <a:lnTo>
                    <a:pt x="673" y="279"/>
                  </a:lnTo>
                  <a:cubicBezTo>
                    <a:pt x="765" y="279"/>
                    <a:pt x="858" y="186"/>
                    <a:pt x="858" y="93"/>
                  </a:cubicBezTo>
                  <a:cubicBezTo>
                    <a:pt x="858" y="93"/>
                    <a:pt x="765"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4"/>
            <p:cNvSpPr/>
            <p:nvPr/>
          </p:nvSpPr>
          <p:spPr>
            <a:xfrm>
              <a:off x="5727460" y="3050557"/>
              <a:ext cx="28726" cy="44310"/>
            </a:xfrm>
            <a:custGeom>
              <a:avLst/>
              <a:gdLst/>
              <a:ahLst/>
              <a:cxnLst/>
              <a:rect l="l" t="t" r="r" b="b"/>
              <a:pathLst>
                <a:path w="1067" h="1646" extrusionOk="0">
                  <a:moveTo>
                    <a:pt x="487" y="279"/>
                  </a:moveTo>
                  <a:cubicBezTo>
                    <a:pt x="580" y="279"/>
                    <a:pt x="672" y="394"/>
                    <a:pt x="672" y="487"/>
                  </a:cubicBezTo>
                  <a:cubicBezTo>
                    <a:pt x="672" y="580"/>
                    <a:pt x="580" y="673"/>
                    <a:pt x="487" y="673"/>
                  </a:cubicBezTo>
                  <a:lnTo>
                    <a:pt x="209" y="673"/>
                  </a:lnTo>
                  <a:lnTo>
                    <a:pt x="209" y="279"/>
                  </a:lnTo>
                  <a:close/>
                  <a:moveTo>
                    <a:pt x="580" y="858"/>
                  </a:moveTo>
                  <a:cubicBezTo>
                    <a:pt x="672" y="858"/>
                    <a:pt x="881" y="1067"/>
                    <a:pt x="881" y="1159"/>
                  </a:cubicBezTo>
                  <a:cubicBezTo>
                    <a:pt x="881" y="1252"/>
                    <a:pt x="672" y="1345"/>
                    <a:pt x="580" y="1345"/>
                  </a:cubicBezTo>
                  <a:lnTo>
                    <a:pt x="209" y="1345"/>
                  </a:lnTo>
                  <a:lnTo>
                    <a:pt x="209" y="858"/>
                  </a:lnTo>
                  <a:close/>
                  <a:moveTo>
                    <a:pt x="93" y="0"/>
                  </a:moveTo>
                  <a:cubicBezTo>
                    <a:pt x="0" y="0"/>
                    <a:pt x="0" y="0"/>
                    <a:pt x="0" y="93"/>
                  </a:cubicBezTo>
                  <a:lnTo>
                    <a:pt x="0" y="1553"/>
                  </a:lnTo>
                  <a:lnTo>
                    <a:pt x="0" y="1646"/>
                  </a:lnTo>
                  <a:lnTo>
                    <a:pt x="580" y="1646"/>
                  </a:lnTo>
                  <a:cubicBezTo>
                    <a:pt x="881" y="1646"/>
                    <a:pt x="1066" y="1437"/>
                    <a:pt x="1066" y="1159"/>
                  </a:cubicBezTo>
                  <a:cubicBezTo>
                    <a:pt x="1066" y="974"/>
                    <a:pt x="1066" y="858"/>
                    <a:pt x="881" y="765"/>
                  </a:cubicBezTo>
                  <a:cubicBezTo>
                    <a:pt x="974" y="673"/>
                    <a:pt x="974" y="580"/>
                    <a:pt x="974" y="487"/>
                  </a:cubicBezTo>
                  <a:cubicBezTo>
                    <a:pt x="974" y="186"/>
                    <a:pt x="788"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4"/>
            <p:cNvSpPr/>
            <p:nvPr/>
          </p:nvSpPr>
          <p:spPr>
            <a:xfrm>
              <a:off x="5792341" y="3050045"/>
              <a:ext cx="34353" cy="44822"/>
            </a:xfrm>
            <a:custGeom>
              <a:avLst/>
              <a:gdLst/>
              <a:ahLst/>
              <a:cxnLst/>
              <a:rect l="l" t="t" r="r" b="b"/>
              <a:pathLst>
                <a:path w="1276" h="1665" extrusionOk="0">
                  <a:moveTo>
                    <a:pt x="648" y="1"/>
                  </a:moveTo>
                  <a:cubicBezTo>
                    <a:pt x="597" y="1"/>
                    <a:pt x="543" y="6"/>
                    <a:pt x="487" y="19"/>
                  </a:cubicBezTo>
                  <a:cubicBezTo>
                    <a:pt x="302" y="112"/>
                    <a:pt x="116" y="205"/>
                    <a:pt x="116" y="413"/>
                  </a:cubicBezTo>
                  <a:cubicBezTo>
                    <a:pt x="116" y="784"/>
                    <a:pt x="487" y="877"/>
                    <a:pt x="788" y="993"/>
                  </a:cubicBezTo>
                  <a:cubicBezTo>
                    <a:pt x="881" y="1086"/>
                    <a:pt x="974" y="1178"/>
                    <a:pt x="974" y="1178"/>
                  </a:cubicBezTo>
                  <a:cubicBezTo>
                    <a:pt x="974" y="1271"/>
                    <a:pt x="881" y="1364"/>
                    <a:pt x="696" y="1364"/>
                  </a:cubicBezTo>
                  <a:cubicBezTo>
                    <a:pt x="487" y="1364"/>
                    <a:pt x="394" y="1364"/>
                    <a:pt x="302" y="1271"/>
                  </a:cubicBezTo>
                  <a:cubicBezTo>
                    <a:pt x="255" y="1225"/>
                    <a:pt x="209" y="1201"/>
                    <a:pt x="174" y="1201"/>
                  </a:cubicBezTo>
                  <a:cubicBezTo>
                    <a:pt x="139" y="1201"/>
                    <a:pt x="116" y="1225"/>
                    <a:pt x="116" y="1271"/>
                  </a:cubicBezTo>
                  <a:cubicBezTo>
                    <a:pt x="0" y="1271"/>
                    <a:pt x="0" y="1364"/>
                    <a:pt x="116" y="1456"/>
                  </a:cubicBezTo>
                  <a:cubicBezTo>
                    <a:pt x="209" y="1572"/>
                    <a:pt x="487" y="1665"/>
                    <a:pt x="696" y="1665"/>
                  </a:cubicBezTo>
                  <a:cubicBezTo>
                    <a:pt x="974" y="1665"/>
                    <a:pt x="1159" y="1456"/>
                    <a:pt x="1275" y="1271"/>
                  </a:cubicBezTo>
                  <a:cubicBezTo>
                    <a:pt x="1275" y="1086"/>
                    <a:pt x="1159" y="877"/>
                    <a:pt x="881" y="692"/>
                  </a:cubicBezTo>
                  <a:cubicBezTo>
                    <a:pt x="696" y="692"/>
                    <a:pt x="487" y="599"/>
                    <a:pt x="487" y="599"/>
                  </a:cubicBezTo>
                  <a:cubicBezTo>
                    <a:pt x="394" y="506"/>
                    <a:pt x="394" y="506"/>
                    <a:pt x="394" y="413"/>
                  </a:cubicBezTo>
                  <a:cubicBezTo>
                    <a:pt x="394" y="413"/>
                    <a:pt x="487" y="298"/>
                    <a:pt x="580" y="298"/>
                  </a:cubicBezTo>
                  <a:cubicBezTo>
                    <a:pt x="618" y="281"/>
                    <a:pt x="655" y="274"/>
                    <a:pt x="690" y="274"/>
                  </a:cubicBezTo>
                  <a:cubicBezTo>
                    <a:pt x="850" y="274"/>
                    <a:pt x="974" y="413"/>
                    <a:pt x="974" y="413"/>
                  </a:cubicBezTo>
                  <a:lnTo>
                    <a:pt x="1159" y="413"/>
                  </a:lnTo>
                  <a:lnTo>
                    <a:pt x="1159" y="205"/>
                  </a:lnTo>
                  <a:cubicBezTo>
                    <a:pt x="1159" y="205"/>
                    <a:pt x="955"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4"/>
            <p:cNvSpPr/>
            <p:nvPr/>
          </p:nvSpPr>
          <p:spPr>
            <a:xfrm>
              <a:off x="5831646" y="3050557"/>
              <a:ext cx="28726" cy="44310"/>
            </a:xfrm>
            <a:custGeom>
              <a:avLst/>
              <a:gdLst/>
              <a:ahLst/>
              <a:cxnLst/>
              <a:rect l="l" t="t" r="r" b="b"/>
              <a:pathLst>
                <a:path w="1067" h="1646" extrusionOk="0">
                  <a:moveTo>
                    <a:pt x="186" y="0"/>
                  </a:moveTo>
                  <a:cubicBezTo>
                    <a:pt x="93" y="0"/>
                    <a:pt x="0" y="0"/>
                    <a:pt x="0" y="93"/>
                  </a:cubicBezTo>
                  <a:cubicBezTo>
                    <a:pt x="0" y="186"/>
                    <a:pt x="93" y="279"/>
                    <a:pt x="186" y="279"/>
                  </a:cubicBezTo>
                  <a:lnTo>
                    <a:pt x="394" y="279"/>
                  </a:lnTo>
                  <a:lnTo>
                    <a:pt x="394" y="1553"/>
                  </a:lnTo>
                  <a:cubicBezTo>
                    <a:pt x="394" y="1646"/>
                    <a:pt x="487" y="1646"/>
                    <a:pt x="580" y="1646"/>
                  </a:cubicBezTo>
                  <a:cubicBezTo>
                    <a:pt x="673" y="1646"/>
                    <a:pt x="673" y="1646"/>
                    <a:pt x="673" y="1553"/>
                  </a:cubicBezTo>
                  <a:lnTo>
                    <a:pt x="673" y="279"/>
                  </a:lnTo>
                  <a:lnTo>
                    <a:pt x="974" y="279"/>
                  </a:lnTo>
                  <a:cubicBezTo>
                    <a:pt x="1066" y="279"/>
                    <a:pt x="1066" y="186"/>
                    <a:pt x="1066" y="93"/>
                  </a:cubicBezTo>
                  <a:cubicBezTo>
                    <a:pt x="1066" y="0"/>
                    <a:pt x="1066" y="0"/>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4"/>
            <p:cNvSpPr/>
            <p:nvPr/>
          </p:nvSpPr>
          <p:spPr>
            <a:xfrm>
              <a:off x="5823542" y="3107953"/>
              <a:ext cx="34326" cy="43691"/>
            </a:xfrm>
            <a:custGeom>
              <a:avLst/>
              <a:gdLst/>
              <a:ahLst/>
              <a:cxnLst/>
              <a:rect l="l" t="t" r="r" b="b"/>
              <a:pathLst>
                <a:path w="1275" h="1623" extrusionOk="0">
                  <a:moveTo>
                    <a:pt x="116" y="1"/>
                  </a:moveTo>
                  <a:cubicBezTo>
                    <a:pt x="0" y="1"/>
                    <a:pt x="0" y="93"/>
                    <a:pt x="0" y="93"/>
                  </a:cubicBezTo>
                  <a:lnTo>
                    <a:pt x="0" y="1530"/>
                  </a:lnTo>
                  <a:cubicBezTo>
                    <a:pt x="0" y="1623"/>
                    <a:pt x="116" y="1623"/>
                    <a:pt x="116" y="1623"/>
                  </a:cubicBezTo>
                  <a:cubicBezTo>
                    <a:pt x="209" y="1623"/>
                    <a:pt x="301" y="1623"/>
                    <a:pt x="301" y="1530"/>
                  </a:cubicBezTo>
                  <a:lnTo>
                    <a:pt x="301" y="580"/>
                  </a:lnTo>
                  <a:lnTo>
                    <a:pt x="974" y="1530"/>
                  </a:lnTo>
                  <a:cubicBezTo>
                    <a:pt x="1066" y="1623"/>
                    <a:pt x="1066" y="1623"/>
                    <a:pt x="1159" y="1623"/>
                  </a:cubicBezTo>
                  <a:cubicBezTo>
                    <a:pt x="1275" y="1623"/>
                    <a:pt x="1275" y="1530"/>
                    <a:pt x="1275" y="1437"/>
                  </a:cubicBezTo>
                  <a:lnTo>
                    <a:pt x="1275" y="93"/>
                  </a:lnTo>
                  <a:cubicBezTo>
                    <a:pt x="1275" y="1"/>
                    <a:pt x="1275" y="1"/>
                    <a:pt x="1159" y="1"/>
                  </a:cubicBezTo>
                  <a:cubicBezTo>
                    <a:pt x="1066" y="1"/>
                    <a:pt x="974" y="1"/>
                    <a:pt x="974" y="93"/>
                  </a:cubicBezTo>
                  <a:lnTo>
                    <a:pt x="974" y="1159"/>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4"/>
            <p:cNvSpPr/>
            <p:nvPr/>
          </p:nvSpPr>
          <p:spPr>
            <a:xfrm>
              <a:off x="5727460" y="3107253"/>
              <a:ext cx="33707" cy="44391"/>
            </a:xfrm>
            <a:custGeom>
              <a:avLst/>
              <a:gdLst/>
              <a:ahLst/>
              <a:cxnLst/>
              <a:rect l="l" t="t" r="r" b="b"/>
              <a:pathLst>
                <a:path w="1252" h="1649" extrusionOk="0">
                  <a:moveTo>
                    <a:pt x="668" y="0"/>
                  </a:moveTo>
                  <a:cubicBezTo>
                    <a:pt x="611" y="0"/>
                    <a:pt x="550" y="8"/>
                    <a:pt x="487" y="27"/>
                  </a:cubicBezTo>
                  <a:cubicBezTo>
                    <a:pt x="301" y="119"/>
                    <a:pt x="209" y="212"/>
                    <a:pt x="93" y="397"/>
                  </a:cubicBezTo>
                  <a:cubicBezTo>
                    <a:pt x="93" y="490"/>
                    <a:pt x="93" y="606"/>
                    <a:pt x="209" y="606"/>
                  </a:cubicBezTo>
                  <a:cubicBezTo>
                    <a:pt x="301" y="884"/>
                    <a:pt x="580" y="884"/>
                    <a:pt x="788" y="977"/>
                  </a:cubicBezTo>
                  <a:cubicBezTo>
                    <a:pt x="881" y="1069"/>
                    <a:pt x="974" y="1185"/>
                    <a:pt x="974" y="1278"/>
                  </a:cubicBezTo>
                  <a:cubicBezTo>
                    <a:pt x="974" y="1278"/>
                    <a:pt x="881" y="1463"/>
                    <a:pt x="672" y="1463"/>
                  </a:cubicBezTo>
                  <a:cubicBezTo>
                    <a:pt x="580" y="1463"/>
                    <a:pt x="394" y="1371"/>
                    <a:pt x="301" y="1278"/>
                  </a:cubicBezTo>
                  <a:cubicBezTo>
                    <a:pt x="301" y="1232"/>
                    <a:pt x="278" y="1209"/>
                    <a:pt x="241" y="1209"/>
                  </a:cubicBezTo>
                  <a:cubicBezTo>
                    <a:pt x="203" y="1209"/>
                    <a:pt x="151" y="1232"/>
                    <a:pt x="93" y="1278"/>
                  </a:cubicBezTo>
                  <a:cubicBezTo>
                    <a:pt x="0" y="1278"/>
                    <a:pt x="0" y="1371"/>
                    <a:pt x="93" y="1463"/>
                  </a:cubicBezTo>
                  <a:cubicBezTo>
                    <a:pt x="209" y="1556"/>
                    <a:pt x="487" y="1649"/>
                    <a:pt x="672" y="1649"/>
                  </a:cubicBezTo>
                  <a:cubicBezTo>
                    <a:pt x="974" y="1649"/>
                    <a:pt x="1252" y="1556"/>
                    <a:pt x="1252" y="1278"/>
                  </a:cubicBezTo>
                  <a:cubicBezTo>
                    <a:pt x="1252" y="1069"/>
                    <a:pt x="1159" y="884"/>
                    <a:pt x="881" y="699"/>
                  </a:cubicBezTo>
                  <a:cubicBezTo>
                    <a:pt x="672" y="699"/>
                    <a:pt x="487" y="606"/>
                    <a:pt x="487" y="606"/>
                  </a:cubicBezTo>
                  <a:cubicBezTo>
                    <a:pt x="394" y="490"/>
                    <a:pt x="394" y="490"/>
                    <a:pt x="394" y="397"/>
                  </a:cubicBezTo>
                  <a:cubicBezTo>
                    <a:pt x="394" y="397"/>
                    <a:pt x="487" y="305"/>
                    <a:pt x="580" y="305"/>
                  </a:cubicBezTo>
                  <a:cubicBezTo>
                    <a:pt x="621" y="286"/>
                    <a:pt x="662" y="279"/>
                    <a:pt x="701" y="279"/>
                  </a:cubicBezTo>
                  <a:cubicBezTo>
                    <a:pt x="855" y="279"/>
                    <a:pt x="974" y="397"/>
                    <a:pt x="974" y="397"/>
                  </a:cubicBezTo>
                  <a:lnTo>
                    <a:pt x="1159" y="397"/>
                  </a:lnTo>
                  <a:cubicBezTo>
                    <a:pt x="1252" y="305"/>
                    <a:pt x="1252" y="212"/>
                    <a:pt x="1159" y="212"/>
                  </a:cubicBezTo>
                  <a:cubicBezTo>
                    <a:pt x="1159" y="212"/>
                    <a:pt x="963" y="0"/>
                    <a:pt x="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4"/>
            <p:cNvSpPr/>
            <p:nvPr/>
          </p:nvSpPr>
          <p:spPr>
            <a:xfrm>
              <a:off x="5769242" y="3107953"/>
              <a:ext cx="44341" cy="43691"/>
            </a:xfrm>
            <a:custGeom>
              <a:avLst/>
              <a:gdLst/>
              <a:ahLst/>
              <a:cxnLst/>
              <a:rect l="l" t="t" r="r" b="b"/>
              <a:pathLst>
                <a:path w="1647" h="1623" extrusionOk="0">
                  <a:moveTo>
                    <a:pt x="858" y="279"/>
                  </a:moveTo>
                  <a:cubicBezTo>
                    <a:pt x="1160" y="279"/>
                    <a:pt x="1438" y="464"/>
                    <a:pt x="1438" y="858"/>
                  </a:cubicBezTo>
                  <a:cubicBezTo>
                    <a:pt x="1438" y="1159"/>
                    <a:pt x="1160" y="1437"/>
                    <a:pt x="858" y="1437"/>
                  </a:cubicBezTo>
                  <a:cubicBezTo>
                    <a:pt x="488" y="1437"/>
                    <a:pt x="279" y="1159"/>
                    <a:pt x="279" y="858"/>
                  </a:cubicBezTo>
                  <a:cubicBezTo>
                    <a:pt x="279" y="464"/>
                    <a:pt x="488" y="279"/>
                    <a:pt x="858" y="279"/>
                  </a:cubicBezTo>
                  <a:close/>
                  <a:moveTo>
                    <a:pt x="858" y="1"/>
                  </a:moveTo>
                  <a:cubicBezTo>
                    <a:pt x="395" y="1"/>
                    <a:pt x="1" y="371"/>
                    <a:pt x="1" y="858"/>
                  </a:cubicBezTo>
                  <a:cubicBezTo>
                    <a:pt x="1" y="1252"/>
                    <a:pt x="395" y="1623"/>
                    <a:pt x="858" y="1623"/>
                  </a:cubicBezTo>
                  <a:cubicBezTo>
                    <a:pt x="1252" y="1623"/>
                    <a:pt x="1646" y="1252"/>
                    <a:pt x="1646" y="858"/>
                  </a:cubicBezTo>
                  <a:cubicBezTo>
                    <a:pt x="1646" y="371"/>
                    <a:pt x="1252" y="1"/>
                    <a:pt x="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5" name="Google Shape;3085;p54"/>
          <p:cNvGrpSpPr/>
          <p:nvPr/>
        </p:nvGrpSpPr>
        <p:grpSpPr>
          <a:xfrm>
            <a:off x="3662645" y="3377539"/>
            <a:ext cx="353169" cy="381833"/>
            <a:chOff x="8044008" y="2951971"/>
            <a:chExt cx="353169" cy="381833"/>
          </a:xfrm>
        </p:grpSpPr>
        <p:sp>
          <p:nvSpPr>
            <p:cNvPr id="3086" name="Google Shape;3086;p54"/>
            <p:cNvSpPr/>
            <p:nvPr/>
          </p:nvSpPr>
          <p:spPr>
            <a:xfrm>
              <a:off x="8049015" y="2956979"/>
              <a:ext cx="343181" cy="371846"/>
            </a:xfrm>
            <a:custGeom>
              <a:avLst/>
              <a:gdLst/>
              <a:ahLst/>
              <a:cxnLst/>
              <a:rect l="l" t="t" r="r" b="b"/>
              <a:pathLst>
                <a:path w="12747" h="13813" extrusionOk="0">
                  <a:moveTo>
                    <a:pt x="0" y="0"/>
                  </a:moveTo>
                  <a:lnTo>
                    <a:pt x="0" y="13813"/>
                  </a:lnTo>
                  <a:lnTo>
                    <a:pt x="12746" y="13813"/>
                  </a:lnTo>
                  <a:lnTo>
                    <a:pt x="127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4"/>
            <p:cNvSpPr/>
            <p:nvPr/>
          </p:nvSpPr>
          <p:spPr>
            <a:xfrm>
              <a:off x="8376566" y="2956979"/>
              <a:ext cx="15615" cy="371846"/>
            </a:xfrm>
            <a:custGeom>
              <a:avLst/>
              <a:gdLst/>
              <a:ahLst/>
              <a:cxnLst/>
              <a:rect l="l" t="t" r="r" b="b"/>
              <a:pathLst>
                <a:path w="580" h="13813" extrusionOk="0">
                  <a:moveTo>
                    <a:pt x="0" y="0"/>
                  </a:moveTo>
                  <a:lnTo>
                    <a:pt x="0" y="13813"/>
                  </a:lnTo>
                  <a:lnTo>
                    <a:pt x="579" y="13813"/>
                  </a:lnTo>
                  <a:lnTo>
                    <a:pt x="5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4"/>
            <p:cNvSpPr/>
            <p:nvPr/>
          </p:nvSpPr>
          <p:spPr>
            <a:xfrm>
              <a:off x="8049015" y="2956979"/>
              <a:ext cx="343181" cy="41807"/>
            </a:xfrm>
            <a:custGeom>
              <a:avLst/>
              <a:gdLst/>
              <a:ahLst/>
              <a:cxnLst/>
              <a:rect l="l" t="t" r="r" b="b"/>
              <a:pathLst>
                <a:path w="12747" h="1553" extrusionOk="0">
                  <a:moveTo>
                    <a:pt x="0" y="0"/>
                  </a:moveTo>
                  <a:lnTo>
                    <a:pt x="1460" y="1553"/>
                  </a:lnTo>
                  <a:lnTo>
                    <a:pt x="11310" y="1553"/>
                  </a:lnTo>
                  <a:lnTo>
                    <a:pt x="127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4"/>
            <p:cNvSpPr/>
            <p:nvPr/>
          </p:nvSpPr>
          <p:spPr>
            <a:xfrm>
              <a:off x="8049015" y="3287005"/>
              <a:ext cx="343181" cy="41834"/>
            </a:xfrm>
            <a:custGeom>
              <a:avLst/>
              <a:gdLst/>
              <a:ahLst/>
              <a:cxnLst/>
              <a:rect l="l" t="t" r="r" b="b"/>
              <a:pathLst>
                <a:path w="12747" h="1554" extrusionOk="0">
                  <a:moveTo>
                    <a:pt x="1460" y="1"/>
                  </a:moveTo>
                  <a:lnTo>
                    <a:pt x="0" y="1554"/>
                  </a:lnTo>
                  <a:lnTo>
                    <a:pt x="12746" y="1554"/>
                  </a:lnTo>
                  <a:lnTo>
                    <a:pt x="11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4"/>
            <p:cNvSpPr/>
            <p:nvPr/>
          </p:nvSpPr>
          <p:spPr>
            <a:xfrm>
              <a:off x="8088320" y="3001264"/>
              <a:ext cx="265187" cy="285756"/>
            </a:xfrm>
            <a:custGeom>
              <a:avLst/>
              <a:gdLst/>
              <a:ahLst/>
              <a:cxnLst/>
              <a:rect l="l" t="t" r="r" b="b"/>
              <a:pathLst>
                <a:path w="9850" h="10615" extrusionOk="0">
                  <a:moveTo>
                    <a:pt x="0" y="1"/>
                  </a:moveTo>
                  <a:lnTo>
                    <a:pt x="0" y="10522"/>
                  </a:lnTo>
                  <a:lnTo>
                    <a:pt x="0" y="10615"/>
                  </a:lnTo>
                  <a:lnTo>
                    <a:pt x="9850" y="10615"/>
                  </a:lnTo>
                  <a:lnTo>
                    <a:pt x="9850" y="10522"/>
                  </a:lnTo>
                  <a:lnTo>
                    <a:pt x="98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4"/>
            <p:cNvSpPr/>
            <p:nvPr/>
          </p:nvSpPr>
          <p:spPr>
            <a:xfrm>
              <a:off x="8334757" y="3001264"/>
              <a:ext cx="18738" cy="285756"/>
            </a:xfrm>
            <a:custGeom>
              <a:avLst/>
              <a:gdLst/>
              <a:ahLst/>
              <a:cxnLst/>
              <a:rect l="l" t="t" r="r" b="b"/>
              <a:pathLst>
                <a:path w="696" h="10615" extrusionOk="0">
                  <a:moveTo>
                    <a:pt x="0" y="1"/>
                  </a:moveTo>
                  <a:cubicBezTo>
                    <a:pt x="116" y="1"/>
                    <a:pt x="209" y="1"/>
                    <a:pt x="209" y="93"/>
                  </a:cubicBezTo>
                  <a:lnTo>
                    <a:pt x="209" y="10429"/>
                  </a:lnTo>
                  <a:cubicBezTo>
                    <a:pt x="209" y="10522"/>
                    <a:pt x="116" y="10615"/>
                    <a:pt x="0" y="10615"/>
                  </a:cubicBezTo>
                  <a:lnTo>
                    <a:pt x="696" y="10615"/>
                  </a:lnTo>
                  <a:lnTo>
                    <a:pt x="696" y="10522"/>
                  </a:lnTo>
                  <a:lnTo>
                    <a:pt x="6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4"/>
            <p:cNvSpPr/>
            <p:nvPr/>
          </p:nvSpPr>
          <p:spPr>
            <a:xfrm>
              <a:off x="8142593" y="3157245"/>
              <a:ext cx="62406" cy="59897"/>
            </a:xfrm>
            <a:custGeom>
              <a:avLst/>
              <a:gdLst/>
              <a:ahLst/>
              <a:cxnLst/>
              <a:rect l="l" t="t" r="r" b="b"/>
              <a:pathLst>
                <a:path w="2318" h="2225" extrusionOk="0">
                  <a:moveTo>
                    <a:pt x="1344" y="0"/>
                  </a:moveTo>
                  <a:cubicBezTo>
                    <a:pt x="1344" y="0"/>
                    <a:pt x="302" y="279"/>
                    <a:pt x="0" y="2109"/>
                  </a:cubicBezTo>
                  <a:cubicBezTo>
                    <a:pt x="0" y="2109"/>
                    <a:pt x="231" y="2225"/>
                    <a:pt x="590" y="2225"/>
                  </a:cubicBezTo>
                  <a:cubicBezTo>
                    <a:pt x="1035" y="2225"/>
                    <a:pt x="1676" y="2047"/>
                    <a:pt x="2318" y="1252"/>
                  </a:cubicBezTo>
                  <a:lnTo>
                    <a:pt x="13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4"/>
            <p:cNvSpPr/>
            <p:nvPr/>
          </p:nvSpPr>
          <p:spPr>
            <a:xfrm>
              <a:off x="8236172" y="3157245"/>
              <a:ext cx="62433" cy="59897"/>
            </a:xfrm>
            <a:custGeom>
              <a:avLst/>
              <a:gdLst/>
              <a:ahLst/>
              <a:cxnLst/>
              <a:rect l="l" t="t" r="r" b="b"/>
              <a:pathLst>
                <a:path w="2319" h="2225" extrusionOk="0">
                  <a:moveTo>
                    <a:pt x="974" y="0"/>
                  </a:moveTo>
                  <a:lnTo>
                    <a:pt x="1" y="1252"/>
                  </a:lnTo>
                  <a:cubicBezTo>
                    <a:pt x="642" y="2047"/>
                    <a:pt x="1283" y="2225"/>
                    <a:pt x="1728" y="2225"/>
                  </a:cubicBezTo>
                  <a:cubicBezTo>
                    <a:pt x="2087" y="2225"/>
                    <a:pt x="2318" y="2109"/>
                    <a:pt x="2318" y="2109"/>
                  </a:cubicBezTo>
                  <a:cubicBezTo>
                    <a:pt x="2040" y="279"/>
                    <a:pt x="974" y="0"/>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4"/>
            <p:cNvSpPr/>
            <p:nvPr/>
          </p:nvSpPr>
          <p:spPr>
            <a:xfrm>
              <a:off x="8153200" y="3193427"/>
              <a:ext cx="134801" cy="93601"/>
            </a:xfrm>
            <a:custGeom>
              <a:avLst/>
              <a:gdLst/>
              <a:ahLst/>
              <a:cxnLst/>
              <a:rect l="l" t="t" r="r" b="b"/>
              <a:pathLst>
                <a:path w="5007" h="3477" extrusionOk="0">
                  <a:moveTo>
                    <a:pt x="2503" y="1"/>
                  </a:moveTo>
                  <a:cubicBezTo>
                    <a:pt x="1159" y="1"/>
                    <a:pt x="0" y="1067"/>
                    <a:pt x="0" y="2411"/>
                  </a:cubicBezTo>
                  <a:lnTo>
                    <a:pt x="0" y="3477"/>
                  </a:lnTo>
                  <a:lnTo>
                    <a:pt x="5006" y="3477"/>
                  </a:lnTo>
                  <a:lnTo>
                    <a:pt x="5006" y="2411"/>
                  </a:lnTo>
                  <a:cubicBezTo>
                    <a:pt x="5006" y="1067"/>
                    <a:pt x="3847" y="1"/>
                    <a:pt x="25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4"/>
            <p:cNvSpPr/>
            <p:nvPr/>
          </p:nvSpPr>
          <p:spPr>
            <a:xfrm>
              <a:off x="8213100" y="3193427"/>
              <a:ext cx="74898" cy="93601"/>
            </a:xfrm>
            <a:custGeom>
              <a:avLst/>
              <a:gdLst/>
              <a:ahLst/>
              <a:cxnLst/>
              <a:rect l="l" t="t" r="r" b="b"/>
              <a:pathLst>
                <a:path w="2782" h="3477" extrusionOk="0">
                  <a:moveTo>
                    <a:pt x="0" y="1"/>
                  </a:moveTo>
                  <a:cubicBezTo>
                    <a:pt x="579" y="1"/>
                    <a:pt x="1043" y="302"/>
                    <a:pt x="1437" y="673"/>
                  </a:cubicBezTo>
                  <a:cubicBezTo>
                    <a:pt x="1924" y="1159"/>
                    <a:pt x="2202" y="1739"/>
                    <a:pt x="2202" y="2411"/>
                  </a:cubicBezTo>
                  <a:lnTo>
                    <a:pt x="2202" y="3477"/>
                  </a:lnTo>
                  <a:lnTo>
                    <a:pt x="2781" y="3477"/>
                  </a:lnTo>
                  <a:lnTo>
                    <a:pt x="2781" y="2411"/>
                  </a:lnTo>
                  <a:cubicBezTo>
                    <a:pt x="2781" y="1739"/>
                    <a:pt x="2503" y="1159"/>
                    <a:pt x="2016" y="673"/>
                  </a:cubicBezTo>
                  <a:cubicBezTo>
                    <a:pt x="1530" y="186"/>
                    <a:pt x="950"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4"/>
            <p:cNvSpPr/>
            <p:nvPr/>
          </p:nvSpPr>
          <p:spPr>
            <a:xfrm>
              <a:off x="8119495" y="3021105"/>
              <a:ext cx="202807" cy="143645"/>
            </a:xfrm>
            <a:custGeom>
              <a:avLst/>
              <a:gdLst/>
              <a:ahLst/>
              <a:cxnLst/>
              <a:rect l="l" t="t" r="r" b="b"/>
              <a:pathLst>
                <a:path w="7533" h="5336" extrusionOk="0">
                  <a:moveTo>
                    <a:pt x="2345" y="1"/>
                  </a:moveTo>
                  <a:cubicBezTo>
                    <a:pt x="1345" y="1"/>
                    <a:pt x="550" y="716"/>
                    <a:pt x="279" y="1674"/>
                  </a:cubicBezTo>
                  <a:cubicBezTo>
                    <a:pt x="1" y="2439"/>
                    <a:pt x="1" y="3412"/>
                    <a:pt x="858" y="4385"/>
                  </a:cubicBezTo>
                  <a:cubicBezTo>
                    <a:pt x="1160" y="4663"/>
                    <a:pt x="1345" y="4849"/>
                    <a:pt x="1739" y="5057"/>
                  </a:cubicBezTo>
                  <a:lnTo>
                    <a:pt x="2110" y="5336"/>
                  </a:lnTo>
                  <a:lnTo>
                    <a:pt x="5401" y="5336"/>
                  </a:lnTo>
                  <a:lnTo>
                    <a:pt x="5795" y="5057"/>
                  </a:lnTo>
                  <a:cubicBezTo>
                    <a:pt x="6073" y="4849"/>
                    <a:pt x="6374" y="4663"/>
                    <a:pt x="6652" y="4385"/>
                  </a:cubicBezTo>
                  <a:cubicBezTo>
                    <a:pt x="7533" y="3412"/>
                    <a:pt x="7533" y="2439"/>
                    <a:pt x="7231" y="1674"/>
                  </a:cubicBezTo>
                  <a:cubicBezTo>
                    <a:pt x="6981" y="716"/>
                    <a:pt x="6170" y="1"/>
                    <a:pt x="5166" y="1"/>
                  </a:cubicBezTo>
                  <a:cubicBezTo>
                    <a:pt x="5054" y="1"/>
                    <a:pt x="4938" y="10"/>
                    <a:pt x="4821" y="28"/>
                  </a:cubicBezTo>
                  <a:cubicBezTo>
                    <a:pt x="4335" y="28"/>
                    <a:pt x="3941" y="330"/>
                    <a:pt x="3848" y="422"/>
                  </a:cubicBezTo>
                  <a:lnTo>
                    <a:pt x="3663" y="422"/>
                  </a:lnTo>
                  <a:cubicBezTo>
                    <a:pt x="3570" y="330"/>
                    <a:pt x="3176" y="28"/>
                    <a:pt x="2689" y="28"/>
                  </a:cubicBezTo>
                  <a:cubicBezTo>
                    <a:pt x="2572" y="10"/>
                    <a:pt x="2457" y="1"/>
                    <a:pt x="2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4"/>
            <p:cNvSpPr/>
            <p:nvPr/>
          </p:nvSpPr>
          <p:spPr>
            <a:xfrm>
              <a:off x="8241152" y="3021105"/>
              <a:ext cx="81144" cy="143645"/>
            </a:xfrm>
            <a:custGeom>
              <a:avLst/>
              <a:gdLst/>
              <a:ahLst/>
              <a:cxnLst/>
              <a:rect l="l" t="t" r="r" b="b"/>
              <a:pathLst>
                <a:path w="3014" h="5336" extrusionOk="0">
                  <a:moveTo>
                    <a:pt x="647" y="1"/>
                  </a:moveTo>
                  <a:cubicBezTo>
                    <a:pt x="535" y="1"/>
                    <a:pt x="419" y="10"/>
                    <a:pt x="302" y="28"/>
                  </a:cubicBezTo>
                  <a:lnTo>
                    <a:pt x="1" y="28"/>
                  </a:lnTo>
                  <a:cubicBezTo>
                    <a:pt x="974" y="121"/>
                    <a:pt x="1855" y="793"/>
                    <a:pt x="2133" y="1767"/>
                  </a:cubicBezTo>
                  <a:cubicBezTo>
                    <a:pt x="2319" y="2531"/>
                    <a:pt x="2319" y="3597"/>
                    <a:pt x="1461" y="4571"/>
                  </a:cubicBezTo>
                  <a:cubicBezTo>
                    <a:pt x="1276" y="4849"/>
                    <a:pt x="974" y="5150"/>
                    <a:pt x="696" y="5336"/>
                  </a:cubicBezTo>
                  <a:lnTo>
                    <a:pt x="882" y="5336"/>
                  </a:lnTo>
                  <a:lnTo>
                    <a:pt x="1276" y="5057"/>
                  </a:lnTo>
                  <a:cubicBezTo>
                    <a:pt x="1554" y="4849"/>
                    <a:pt x="1855" y="4663"/>
                    <a:pt x="2133" y="4385"/>
                  </a:cubicBezTo>
                  <a:cubicBezTo>
                    <a:pt x="3014" y="3412"/>
                    <a:pt x="3014" y="2439"/>
                    <a:pt x="2712" y="1674"/>
                  </a:cubicBezTo>
                  <a:cubicBezTo>
                    <a:pt x="2462" y="716"/>
                    <a:pt x="1651"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4"/>
            <p:cNvSpPr/>
            <p:nvPr/>
          </p:nvSpPr>
          <p:spPr>
            <a:xfrm>
              <a:off x="8207473" y="3177840"/>
              <a:ext cx="26223" cy="36207"/>
            </a:xfrm>
            <a:custGeom>
              <a:avLst/>
              <a:gdLst/>
              <a:ahLst/>
              <a:cxnLst/>
              <a:rect l="l" t="t" r="r" b="b"/>
              <a:pathLst>
                <a:path w="974" h="1345" extrusionOk="0">
                  <a:moveTo>
                    <a:pt x="1" y="0"/>
                  </a:moveTo>
                  <a:lnTo>
                    <a:pt x="1" y="881"/>
                  </a:lnTo>
                  <a:cubicBezTo>
                    <a:pt x="1" y="1066"/>
                    <a:pt x="209" y="1344"/>
                    <a:pt x="487" y="1344"/>
                  </a:cubicBezTo>
                  <a:cubicBezTo>
                    <a:pt x="788" y="1344"/>
                    <a:pt x="974" y="1066"/>
                    <a:pt x="974" y="881"/>
                  </a:cubicBezTo>
                  <a:lnTo>
                    <a:pt x="9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4"/>
            <p:cNvSpPr/>
            <p:nvPr/>
          </p:nvSpPr>
          <p:spPr>
            <a:xfrm>
              <a:off x="8155677" y="3076751"/>
              <a:ext cx="129820" cy="116698"/>
            </a:xfrm>
            <a:custGeom>
              <a:avLst/>
              <a:gdLst/>
              <a:ahLst/>
              <a:cxnLst/>
              <a:rect l="l" t="t" r="r" b="b"/>
              <a:pathLst>
                <a:path w="4822" h="4335" extrusionOk="0">
                  <a:moveTo>
                    <a:pt x="1" y="1"/>
                  </a:moveTo>
                  <a:lnTo>
                    <a:pt x="1" y="1832"/>
                  </a:lnTo>
                  <a:cubicBezTo>
                    <a:pt x="1" y="3176"/>
                    <a:pt x="1067" y="4335"/>
                    <a:pt x="2411" y="4335"/>
                  </a:cubicBezTo>
                  <a:cubicBezTo>
                    <a:pt x="3755" y="4335"/>
                    <a:pt x="4821" y="3176"/>
                    <a:pt x="4821" y="1832"/>
                  </a:cubicBezTo>
                  <a:lnTo>
                    <a:pt x="48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4"/>
            <p:cNvSpPr/>
            <p:nvPr/>
          </p:nvSpPr>
          <p:spPr>
            <a:xfrm>
              <a:off x="8173795" y="3141658"/>
              <a:ext cx="10634" cy="9987"/>
            </a:xfrm>
            <a:custGeom>
              <a:avLst/>
              <a:gdLst/>
              <a:ahLst/>
              <a:cxnLst/>
              <a:rect l="l" t="t" r="r" b="b"/>
              <a:pathLst>
                <a:path w="395" h="371" extrusionOk="0">
                  <a:moveTo>
                    <a:pt x="185" y="0"/>
                  </a:moveTo>
                  <a:cubicBezTo>
                    <a:pt x="93" y="0"/>
                    <a:pt x="0" y="93"/>
                    <a:pt x="0" y="185"/>
                  </a:cubicBezTo>
                  <a:cubicBezTo>
                    <a:pt x="0" y="278"/>
                    <a:pt x="93" y="371"/>
                    <a:pt x="185" y="371"/>
                  </a:cubicBezTo>
                  <a:cubicBezTo>
                    <a:pt x="301" y="371"/>
                    <a:pt x="394" y="278"/>
                    <a:pt x="394" y="185"/>
                  </a:cubicBezTo>
                  <a:cubicBezTo>
                    <a:pt x="394" y="93"/>
                    <a:pt x="301" y="0"/>
                    <a:pt x="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4"/>
            <p:cNvSpPr/>
            <p:nvPr/>
          </p:nvSpPr>
          <p:spPr>
            <a:xfrm>
              <a:off x="8256766" y="3141658"/>
              <a:ext cx="10634" cy="9987"/>
            </a:xfrm>
            <a:custGeom>
              <a:avLst/>
              <a:gdLst/>
              <a:ahLst/>
              <a:cxnLst/>
              <a:rect l="l" t="t" r="r" b="b"/>
              <a:pathLst>
                <a:path w="395" h="371" extrusionOk="0">
                  <a:moveTo>
                    <a:pt x="209" y="0"/>
                  </a:moveTo>
                  <a:cubicBezTo>
                    <a:pt x="0" y="0"/>
                    <a:pt x="0" y="93"/>
                    <a:pt x="0" y="185"/>
                  </a:cubicBezTo>
                  <a:cubicBezTo>
                    <a:pt x="0" y="278"/>
                    <a:pt x="0" y="371"/>
                    <a:pt x="209" y="371"/>
                  </a:cubicBezTo>
                  <a:cubicBezTo>
                    <a:pt x="302" y="371"/>
                    <a:pt x="394" y="278"/>
                    <a:pt x="394" y="185"/>
                  </a:cubicBezTo>
                  <a:cubicBezTo>
                    <a:pt x="394" y="93"/>
                    <a:pt x="30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4"/>
            <p:cNvSpPr/>
            <p:nvPr/>
          </p:nvSpPr>
          <p:spPr>
            <a:xfrm>
              <a:off x="8213100" y="3076751"/>
              <a:ext cx="72395" cy="116698"/>
            </a:xfrm>
            <a:custGeom>
              <a:avLst/>
              <a:gdLst/>
              <a:ahLst/>
              <a:cxnLst/>
              <a:rect l="l" t="t" r="r" b="b"/>
              <a:pathLst>
                <a:path w="2689" h="4335" extrusionOk="0">
                  <a:moveTo>
                    <a:pt x="2109" y="1"/>
                  </a:moveTo>
                  <a:lnTo>
                    <a:pt x="2109" y="1832"/>
                  </a:lnTo>
                  <a:cubicBezTo>
                    <a:pt x="2109" y="3083"/>
                    <a:pt x="1252" y="4149"/>
                    <a:pt x="0" y="4242"/>
                  </a:cubicBezTo>
                  <a:cubicBezTo>
                    <a:pt x="93" y="4335"/>
                    <a:pt x="186" y="4335"/>
                    <a:pt x="278" y="4335"/>
                  </a:cubicBezTo>
                  <a:cubicBezTo>
                    <a:pt x="1622" y="4335"/>
                    <a:pt x="2688" y="3176"/>
                    <a:pt x="2688" y="1832"/>
                  </a:cubicBezTo>
                  <a:lnTo>
                    <a:pt x="2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4"/>
            <p:cNvSpPr/>
            <p:nvPr/>
          </p:nvSpPr>
          <p:spPr>
            <a:xfrm>
              <a:off x="8147574" y="3061164"/>
              <a:ext cx="146028" cy="43691"/>
            </a:xfrm>
            <a:custGeom>
              <a:avLst/>
              <a:gdLst/>
              <a:ahLst/>
              <a:cxnLst/>
              <a:rect l="l" t="t" r="r" b="b"/>
              <a:pathLst>
                <a:path w="5424" h="1623" extrusionOk="0">
                  <a:moveTo>
                    <a:pt x="1" y="0"/>
                  </a:moveTo>
                  <a:lnTo>
                    <a:pt x="1" y="580"/>
                  </a:lnTo>
                  <a:cubicBezTo>
                    <a:pt x="1" y="1159"/>
                    <a:pt x="487" y="1623"/>
                    <a:pt x="1067" y="1623"/>
                  </a:cubicBezTo>
                  <a:cubicBezTo>
                    <a:pt x="1368" y="1623"/>
                    <a:pt x="1646" y="1437"/>
                    <a:pt x="1855" y="1159"/>
                  </a:cubicBezTo>
                  <a:cubicBezTo>
                    <a:pt x="2040" y="1437"/>
                    <a:pt x="2318" y="1623"/>
                    <a:pt x="2712" y="1623"/>
                  </a:cubicBezTo>
                  <a:cubicBezTo>
                    <a:pt x="3106" y="1623"/>
                    <a:pt x="3384" y="1437"/>
                    <a:pt x="3593" y="1159"/>
                  </a:cubicBezTo>
                  <a:cubicBezTo>
                    <a:pt x="3686" y="1437"/>
                    <a:pt x="4056" y="1623"/>
                    <a:pt x="4358" y="1623"/>
                  </a:cubicBezTo>
                  <a:cubicBezTo>
                    <a:pt x="4937" y="1623"/>
                    <a:pt x="5424" y="1159"/>
                    <a:pt x="5424" y="580"/>
                  </a:cubicBezTo>
                  <a:lnTo>
                    <a:pt x="5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4"/>
            <p:cNvSpPr/>
            <p:nvPr/>
          </p:nvSpPr>
          <p:spPr>
            <a:xfrm>
              <a:off x="8202493" y="3153449"/>
              <a:ext cx="36211" cy="19409"/>
            </a:xfrm>
            <a:custGeom>
              <a:avLst/>
              <a:gdLst/>
              <a:ahLst/>
              <a:cxnLst/>
              <a:rect l="l" t="t" r="r" b="b"/>
              <a:pathLst>
                <a:path w="1345" h="721" extrusionOk="0">
                  <a:moveTo>
                    <a:pt x="274" y="0"/>
                  </a:moveTo>
                  <a:cubicBezTo>
                    <a:pt x="243" y="0"/>
                    <a:pt x="213" y="14"/>
                    <a:pt x="186" y="49"/>
                  </a:cubicBezTo>
                  <a:cubicBezTo>
                    <a:pt x="93" y="49"/>
                    <a:pt x="0" y="141"/>
                    <a:pt x="93" y="234"/>
                  </a:cubicBezTo>
                  <a:cubicBezTo>
                    <a:pt x="186" y="512"/>
                    <a:pt x="394" y="721"/>
                    <a:pt x="672" y="721"/>
                  </a:cubicBezTo>
                  <a:cubicBezTo>
                    <a:pt x="973" y="721"/>
                    <a:pt x="1159" y="512"/>
                    <a:pt x="1252" y="234"/>
                  </a:cubicBezTo>
                  <a:cubicBezTo>
                    <a:pt x="1344" y="141"/>
                    <a:pt x="1252" y="49"/>
                    <a:pt x="1159" y="49"/>
                  </a:cubicBezTo>
                  <a:cubicBezTo>
                    <a:pt x="1131" y="14"/>
                    <a:pt x="1093" y="0"/>
                    <a:pt x="1053" y="0"/>
                  </a:cubicBezTo>
                  <a:cubicBezTo>
                    <a:pt x="960" y="0"/>
                    <a:pt x="858" y="76"/>
                    <a:pt x="858" y="141"/>
                  </a:cubicBezTo>
                  <a:cubicBezTo>
                    <a:pt x="858" y="234"/>
                    <a:pt x="765" y="234"/>
                    <a:pt x="672" y="234"/>
                  </a:cubicBezTo>
                  <a:cubicBezTo>
                    <a:pt x="580" y="234"/>
                    <a:pt x="487" y="234"/>
                    <a:pt x="487" y="141"/>
                  </a:cubicBezTo>
                  <a:cubicBezTo>
                    <a:pt x="422" y="76"/>
                    <a:pt x="346"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4"/>
            <p:cNvSpPr/>
            <p:nvPr/>
          </p:nvSpPr>
          <p:spPr>
            <a:xfrm>
              <a:off x="8184402" y="3120444"/>
              <a:ext cx="13111" cy="18736"/>
            </a:xfrm>
            <a:custGeom>
              <a:avLst/>
              <a:gdLst/>
              <a:ahLst/>
              <a:cxnLst/>
              <a:rect l="l" t="t" r="r" b="b"/>
              <a:pathLst>
                <a:path w="487" h="696" extrusionOk="0">
                  <a:moveTo>
                    <a:pt x="278" y="0"/>
                  </a:moveTo>
                  <a:cubicBezTo>
                    <a:pt x="93" y="0"/>
                    <a:pt x="0" y="116"/>
                    <a:pt x="0" y="209"/>
                  </a:cubicBezTo>
                  <a:lnTo>
                    <a:pt x="0" y="487"/>
                  </a:lnTo>
                  <a:cubicBezTo>
                    <a:pt x="0" y="579"/>
                    <a:pt x="93" y="695"/>
                    <a:pt x="278" y="695"/>
                  </a:cubicBezTo>
                  <a:cubicBezTo>
                    <a:pt x="371" y="695"/>
                    <a:pt x="487" y="579"/>
                    <a:pt x="487" y="487"/>
                  </a:cubicBezTo>
                  <a:lnTo>
                    <a:pt x="487" y="209"/>
                  </a:lnTo>
                  <a:cubicBezTo>
                    <a:pt x="487" y="116"/>
                    <a:pt x="371"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4"/>
            <p:cNvSpPr/>
            <p:nvPr/>
          </p:nvSpPr>
          <p:spPr>
            <a:xfrm>
              <a:off x="8244275" y="3120444"/>
              <a:ext cx="10015" cy="18736"/>
            </a:xfrm>
            <a:custGeom>
              <a:avLst/>
              <a:gdLst/>
              <a:ahLst/>
              <a:cxnLst/>
              <a:rect l="l" t="t" r="r" b="b"/>
              <a:pathLst>
                <a:path w="372" h="696" extrusionOk="0">
                  <a:moveTo>
                    <a:pt x="186" y="0"/>
                  </a:moveTo>
                  <a:cubicBezTo>
                    <a:pt x="94" y="0"/>
                    <a:pt x="1" y="116"/>
                    <a:pt x="1" y="209"/>
                  </a:cubicBezTo>
                  <a:lnTo>
                    <a:pt x="1" y="487"/>
                  </a:lnTo>
                  <a:cubicBezTo>
                    <a:pt x="1" y="579"/>
                    <a:pt x="94" y="695"/>
                    <a:pt x="186" y="695"/>
                  </a:cubicBezTo>
                  <a:cubicBezTo>
                    <a:pt x="372" y="695"/>
                    <a:pt x="372" y="579"/>
                    <a:pt x="372" y="487"/>
                  </a:cubicBezTo>
                  <a:lnTo>
                    <a:pt x="372" y="209"/>
                  </a:lnTo>
                  <a:cubicBezTo>
                    <a:pt x="372" y="116"/>
                    <a:pt x="372"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4"/>
            <p:cNvSpPr/>
            <p:nvPr/>
          </p:nvSpPr>
          <p:spPr>
            <a:xfrm>
              <a:off x="8044008" y="2951971"/>
              <a:ext cx="353169" cy="381833"/>
            </a:xfrm>
            <a:custGeom>
              <a:avLst/>
              <a:gdLst/>
              <a:ahLst/>
              <a:cxnLst/>
              <a:rect l="l" t="t" r="r" b="b"/>
              <a:pathLst>
                <a:path w="13118" h="14184" extrusionOk="0">
                  <a:moveTo>
                    <a:pt x="7846" y="2772"/>
                  </a:moveTo>
                  <a:cubicBezTo>
                    <a:pt x="8809" y="2772"/>
                    <a:pt x="9570" y="3337"/>
                    <a:pt x="9850" y="4242"/>
                  </a:cubicBezTo>
                  <a:cubicBezTo>
                    <a:pt x="10128" y="5215"/>
                    <a:pt x="9943" y="6073"/>
                    <a:pt x="9271" y="6745"/>
                  </a:cubicBezTo>
                  <a:cubicBezTo>
                    <a:pt x="9271" y="6837"/>
                    <a:pt x="9178" y="6837"/>
                    <a:pt x="9178" y="6953"/>
                  </a:cubicBezTo>
                  <a:lnTo>
                    <a:pt x="9178" y="6467"/>
                  </a:lnTo>
                  <a:lnTo>
                    <a:pt x="9178" y="5401"/>
                  </a:lnTo>
                  <a:cubicBezTo>
                    <a:pt x="9271" y="5308"/>
                    <a:pt x="9363" y="5099"/>
                    <a:pt x="9456" y="4914"/>
                  </a:cubicBezTo>
                  <a:cubicBezTo>
                    <a:pt x="9456" y="4821"/>
                    <a:pt x="9363" y="4729"/>
                    <a:pt x="9271" y="4729"/>
                  </a:cubicBezTo>
                  <a:cubicBezTo>
                    <a:pt x="9244" y="4701"/>
                    <a:pt x="9214" y="4690"/>
                    <a:pt x="9184" y="4690"/>
                  </a:cubicBezTo>
                  <a:cubicBezTo>
                    <a:pt x="9112" y="4690"/>
                    <a:pt x="9035" y="4756"/>
                    <a:pt x="8969" y="4821"/>
                  </a:cubicBezTo>
                  <a:cubicBezTo>
                    <a:pt x="8969" y="5215"/>
                    <a:pt x="8599" y="5493"/>
                    <a:pt x="8205" y="5493"/>
                  </a:cubicBezTo>
                  <a:cubicBezTo>
                    <a:pt x="7903" y="5493"/>
                    <a:pt x="7718" y="5308"/>
                    <a:pt x="7533" y="5099"/>
                  </a:cubicBezTo>
                  <a:lnTo>
                    <a:pt x="7440" y="5007"/>
                  </a:lnTo>
                  <a:cubicBezTo>
                    <a:pt x="7324" y="5007"/>
                    <a:pt x="7231" y="5099"/>
                    <a:pt x="7231" y="5099"/>
                  </a:cubicBezTo>
                  <a:cubicBezTo>
                    <a:pt x="7046" y="5308"/>
                    <a:pt x="6860" y="5493"/>
                    <a:pt x="6559" y="5493"/>
                  </a:cubicBezTo>
                  <a:cubicBezTo>
                    <a:pt x="6281" y="5493"/>
                    <a:pt x="6073" y="5308"/>
                    <a:pt x="5887" y="5099"/>
                  </a:cubicBezTo>
                  <a:cubicBezTo>
                    <a:pt x="5887" y="5099"/>
                    <a:pt x="5794" y="5007"/>
                    <a:pt x="5702" y="5007"/>
                  </a:cubicBezTo>
                  <a:lnTo>
                    <a:pt x="5586" y="5099"/>
                  </a:lnTo>
                  <a:cubicBezTo>
                    <a:pt x="5400" y="5308"/>
                    <a:pt x="5122" y="5493"/>
                    <a:pt x="4914" y="5493"/>
                  </a:cubicBezTo>
                  <a:cubicBezTo>
                    <a:pt x="4543" y="5493"/>
                    <a:pt x="4149" y="5215"/>
                    <a:pt x="4149" y="4821"/>
                  </a:cubicBezTo>
                  <a:cubicBezTo>
                    <a:pt x="4083" y="4756"/>
                    <a:pt x="4018" y="4690"/>
                    <a:pt x="3944" y="4690"/>
                  </a:cubicBezTo>
                  <a:cubicBezTo>
                    <a:pt x="3914" y="4690"/>
                    <a:pt x="3882" y="4701"/>
                    <a:pt x="3848" y="4729"/>
                  </a:cubicBezTo>
                  <a:cubicBezTo>
                    <a:pt x="3755" y="4729"/>
                    <a:pt x="3662" y="4821"/>
                    <a:pt x="3662" y="4914"/>
                  </a:cubicBezTo>
                  <a:cubicBezTo>
                    <a:pt x="3755" y="5099"/>
                    <a:pt x="3848" y="5308"/>
                    <a:pt x="3964" y="5401"/>
                  </a:cubicBezTo>
                  <a:lnTo>
                    <a:pt x="3964" y="6467"/>
                  </a:lnTo>
                  <a:lnTo>
                    <a:pt x="3964" y="6953"/>
                  </a:lnTo>
                  <a:cubicBezTo>
                    <a:pt x="3964" y="6837"/>
                    <a:pt x="3848" y="6837"/>
                    <a:pt x="3848" y="6745"/>
                  </a:cubicBezTo>
                  <a:cubicBezTo>
                    <a:pt x="3176" y="6073"/>
                    <a:pt x="2990" y="5215"/>
                    <a:pt x="3268" y="4242"/>
                  </a:cubicBezTo>
                  <a:cubicBezTo>
                    <a:pt x="3549" y="3337"/>
                    <a:pt x="4310" y="2772"/>
                    <a:pt x="5273" y="2772"/>
                  </a:cubicBezTo>
                  <a:cubicBezTo>
                    <a:pt x="5345" y="2772"/>
                    <a:pt x="5419" y="2775"/>
                    <a:pt x="5493" y="2782"/>
                  </a:cubicBezTo>
                  <a:cubicBezTo>
                    <a:pt x="5980" y="2782"/>
                    <a:pt x="6165" y="2990"/>
                    <a:pt x="6374" y="3083"/>
                  </a:cubicBezTo>
                  <a:cubicBezTo>
                    <a:pt x="6420" y="3176"/>
                    <a:pt x="6490" y="3222"/>
                    <a:pt x="6559" y="3222"/>
                  </a:cubicBezTo>
                  <a:cubicBezTo>
                    <a:pt x="6629" y="3222"/>
                    <a:pt x="6698" y="3176"/>
                    <a:pt x="6745" y="3083"/>
                  </a:cubicBezTo>
                  <a:cubicBezTo>
                    <a:pt x="6953" y="2990"/>
                    <a:pt x="7139" y="2782"/>
                    <a:pt x="7625" y="2782"/>
                  </a:cubicBezTo>
                  <a:cubicBezTo>
                    <a:pt x="7700" y="2775"/>
                    <a:pt x="7773" y="2772"/>
                    <a:pt x="7846" y="2772"/>
                  </a:cubicBezTo>
                  <a:close/>
                  <a:moveTo>
                    <a:pt x="7440" y="5586"/>
                  </a:moveTo>
                  <a:cubicBezTo>
                    <a:pt x="7625" y="5795"/>
                    <a:pt x="7903" y="5887"/>
                    <a:pt x="8205" y="5887"/>
                  </a:cubicBezTo>
                  <a:cubicBezTo>
                    <a:pt x="8390" y="5887"/>
                    <a:pt x="8599" y="5887"/>
                    <a:pt x="8784" y="5795"/>
                  </a:cubicBezTo>
                  <a:lnTo>
                    <a:pt x="8784" y="6467"/>
                  </a:lnTo>
                  <a:cubicBezTo>
                    <a:pt x="8784" y="7718"/>
                    <a:pt x="7811" y="8691"/>
                    <a:pt x="6559" y="8691"/>
                  </a:cubicBezTo>
                  <a:cubicBezTo>
                    <a:pt x="5308" y="8691"/>
                    <a:pt x="4334" y="7718"/>
                    <a:pt x="4334" y="6467"/>
                  </a:cubicBezTo>
                  <a:lnTo>
                    <a:pt x="4334" y="5795"/>
                  </a:lnTo>
                  <a:cubicBezTo>
                    <a:pt x="4543" y="5887"/>
                    <a:pt x="4728" y="5887"/>
                    <a:pt x="4914" y="5887"/>
                  </a:cubicBezTo>
                  <a:cubicBezTo>
                    <a:pt x="5215" y="5887"/>
                    <a:pt x="5493" y="5795"/>
                    <a:pt x="5702" y="5586"/>
                  </a:cubicBezTo>
                  <a:cubicBezTo>
                    <a:pt x="5980" y="5795"/>
                    <a:pt x="6281" y="5887"/>
                    <a:pt x="6559" y="5887"/>
                  </a:cubicBezTo>
                  <a:cubicBezTo>
                    <a:pt x="6860" y="5887"/>
                    <a:pt x="7139" y="5795"/>
                    <a:pt x="7440" y="5586"/>
                  </a:cubicBezTo>
                  <a:close/>
                  <a:moveTo>
                    <a:pt x="6860" y="9155"/>
                  </a:moveTo>
                  <a:lnTo>
                    <a:pt x="6860" y="9271"/>
                  </a:lnTo>
                  <a:cubicBezTo>
                    <a:pt x="6860" y="9364"/>
                    <a:pt x="6652" y="9456"/>
                    <a:pt x="6559" y="9456"/>
                  </a:cubicBezTo>
                  <a:cubicBezTo>
                    <a:pt x="6467" y="9456"/>
                    <a:pt x="6281" y="9364"/>
                    <a:pt x="6281" y="9271"/>
                  </a:cubicBezTo>
                  <a:lnTo>
                    <a:pt x="6281" y="9155"/>
                  </a:lnTo>
                  <a:close/>
                  <a:moveTo>
                    <a:pt x="4543" y="8205"/>
                  </a:moveTo>
                  <a:cubicBezTo>
                    <a:pt x="4821" y="8483"/>
                    <a:pt x="5122" y="8784"/>
                    <a:pt x="5493" y="8970"/>
                  </a:cubicBezTo>
                  <a:cubicBezTo>
                    <a:pt x="5122" y="9062"/>
                    <a:pt x="4821" y="9364"/>
                    <a:pt x="4543" y="9642"/>
                  </a:cubicBezTo>
                  <a:cubicBezTo>
                    <a:pt x="4242" y="9642"/>
                    <a:pt x="4056" y="9642"/>
                    <a:pt x="3848" y="9549"/>
                  </a:cubicBezTo>
                  <a:cubicBezTo>
                    <a:pt x="4056" y="8877"/>
                    <a:pt x="4242" y="8390"/>
                    <a:pt x="4543" y="8205"/>
                  </a:cubicBezTo>
                  <a:close/>
                  <a:moveTo>
                    <a:pt x="8599" y="8205"/>
                  </a:moveTo>
                  <a:cubicBezTo>
                    <a:pt x="8784" y="8390"/>
                    <a:pt x="9062" y="8877"/>
                    <a:pt x="9271" y="9549"/>
                  </a:cubicBezTo>
                  <a:cubicBezTo>
                    <a:pt x="9062" y="9642"/>
                    <a:pt x="8877" y="9642"/>
                    <a:pt x="8599" y="9642"/>
                  </a:cubicBezTo>
                  <a:cubicBezTo>
                    <a:pt x="8297" y="9364"/>
                    <a:pt x="7903" y="9062"/>
                    <a:pt x="7625" y="8970"/>
                  </a:cubicBezTo>
                  <a:cubicBezTo>
                    <a:pt x="8019" y="8784"/>
                    <a:pt x="8297" y="8483"/>
                    <a:pt x="8599" y="8205"/>
                  </a:cubicBezTo>
                  <a:close/>
                  <a:moveTo>
                    <a:pt x="11287" y="2017"/>
                  </a:moveTo>
                  <a:lnTo>
                    <a:pt x="11287" y="12260"/>
                  </a:lnTo>
                  <a:lnTo>
                    <a:pt x="9271" y="12260"/>
                  </a:lnTo>
                  <a:lnTo>
                    <a:pt x="9271" y="11866"/>
                  </a:lnTo>
                  <a:cubicBezTo>
                    <a:pt x="9271" y="11774"/>
                    <a:pt x="9178" y="11681"/>
                    <a:pt x="9062" y="11681"/>
                  </a:cubicBezTo>
                  <a:cubicBezTo>
                    <a:pt x="8877" y="11681"/>
                    <a:pt x="8877" y="11774"/>
                    <a:pt x="8877" y="11866"/>
                  </a:cubicBezTo>
                  <a:lnTo>
                    <a:pt x="8877" y="12260"/>
                  </a:lnTo>
                  <a:lnTo>
                    <a:pt x="4242" y="12260"/>
                  </a:lnTo>
                  <a:lnTo>
                    <a:pt x="4242" y="11380"/>
                  </a:lnTo>
                  <a:cubicBezTo>
                    <a:pt x="4242" y="10430"/>
                    <a:pt x="4914" y="9549"/>
                    <a:pt x="5887" y="9271"/>
                  </a:cubicBezTo>
                  <a:cubicBezTo>
                    <a:pt x="5887" y="9642"/>
                    <a:pt x="6165" y="9943"/>
                    <a:pt x="6559" y="9943"/>
                  </a:cubicBezTo>
                  <a:cubicBezTo>
                    <a:pt x="6953" y="9943"/>
                    <a:pt x="7231" y="9642"/>
                    <a:pt x="7231" y="9271"/>
                  </a:cubicBezTo>
                  <a:cubicBezTo>
                    <a:pt x="8019" y="9456"/>
                    <a:pt x="8599" y="10128"/>
                    <a:pt x="8784" y="11009"/>
                  </a:cubicBezTo>
                  <a:cubicBezTo>
                    <a:pt x="8784" y="11075"/>
                    <a:pt x="8830" y="11140"/>
                    <a:pt x="8923" y="11140"/>
                  </a:cubicBezTo>
                  <a:cubicBezTo>
                    <a:pt x="8961" y="11140"/>
                    <a:pt x="9008" y="11129"/>
                    <a:pt x="9062" y="11102"/>
                  </a:cubicBezTo>
                  <a:cubicBezTo>
                    <a:pt x="9178" y="11102"/>
                    <a:pt x="9271" y="11009"/>
                    <a:pt x="9178" y="10893"/>
                  </a:cubicBezTo>
                  <a:cubicBezTo>
                    <a:pt x="9178" y="10615"/>
                    <a:pt x="9062" y="10314"/>
                    <a:pt x="8877" y="10036"/>
                  </a:cubicBezTo>
                  <a:cubicBezTo>
                    <a:pt x="9271" y="10036"/>
                    <a:pt x="9549" y="9943"/>
                    <a:pt x="9549" y="9943"/>
                  </a:cubicBezTo>
                  <a:cubicBezTo>
                    <a:pt x="9642" y="9850"/>
                    <a:pt x="9642" y="9734"/>
                    <a:pt x="9642" y="9642"/>
                  </a:cubicBezTo>
                  <a:cubicBezTo>
                    <a:pt x="9549" y="8691"/>
                    <a:pt x="9178" y="8112"/>
                    <a:pt x="8784" y="7811"/>
                  </a:cubicBezTo>
                  <a:cubicBezTo>
                    <a:pt x="8877" y="7811"/>
                    <a:pt x="8877" y="7718"/>
                    <a:pt x="8877" y="7625"/>
                  </a:cubicBezTo>
                  <a:cubicBezTo>
                    <a:pt x="9178" y="7533"/>
                    <a:pt x="9363" y="7324"/>
                    <a:pt x="9642" y="7046"/>
                  </a:cubicBezTo>
                  <a:cubicBezTo>
                    <a:pt x="10337" y="6165"/>
                    <a:pt x="10615" y="5215"/>
                    <a:pt x="10221" y="4149"/>
                  </a:cubicBezTo>
                  <a:cubicBezTo>
                    <a:pt x="9961" y="3066"/>
                    <a:pt x="8932" y="2307"/>
                    <a:pt x="7852" y="2307"/>
                  </a:cubicBezTo>
                  <a:cubicBezTo>
                    <a:pt x="7777" y="2307"/>
                    <a:pt x="7701" y="2311"/>
                    <a:pt x="7625" y="2318"/>
                  </a:cubicBezTo>
                  <a:cubicBezTo>
                    <a:pt x="7046" y="2411"/>
                    <a:pt x="6745" y="2596"/>
                    <a:pt x="6559" y="2782"/>
                  </a:cubicBezTo>
                  <a:cubicBezTo>
                    <a:pt x="6374" y="2596"/>
                    <a:pt x="6073" y="2411"/>
                    <a:pt x="5493" y="2318"/>
                  </a:cubicBezTo>
                  <a:cubicBezTo>
                    <a:pt x="5417" y="2311"/>
                    <a:pt x="5342" y="2307"/>
                    <a:pt x="5266" y="2307"/>
                  </a:cubicBezTo>
                  <a:cubicBezTo>
                    <a:pt x="4186" y="2307"/>
                    <a:pt x="3151" y="3066"/>
                    <a:pt x="2805" y="4149"/>
                  </a:cubicBezTo>
                  <a:cubicBezTo>
                    <a:pt x="2504" y="5215"/>
                    <a:pt x="2805" y="6165"/>
                    <a:pt x="3477" y="7046"/>
                  </a:cubicBezTo>
                  <a:cubicBezTo>
                    <a:pt x="3662" y="7324"/>
                    <a:pt x="3964" y="7533"/>
                    <a:pt x="4242" y="7625"/>
                  </a:cubicBezTo>
                  <a:lnTo>
                    <a:pt x="4242" y="7811"/>
                  </a:lnTo>
                  <a:cubicBezTo>
                    <a:pt x="3964" y="8112"/>
                    <a:pt x="3570" y="8691"/>
                    <a:pt x="3477" y="9642"/>
                  </a:cubicBezTo>
                  <a:cubicBezTo>
                    <a:pt x="3384" y="9734"/>
                    <a:pt x="3477" y="9850"/>
                    <a:pt x="3570" y="9943"/>
                  </a:cubicBezTo>
                  <a:cubicBezTo>
                    <a:pt x="3570" y="9943"/>
                    <a:pt x="3848" y="10036"/>
                    <a:pt x="4242" y="10036"/>
                  </a:cubicBezTo>
                  <a:cubicBezTo>
                    <a:pt x="4056" y="10430"/>
                    <a:pt x="3848" y="10893"/>
                    <a:pt x="3848" y="11380"/>
                  </a:cubicBezTo>
                  <a:lnTo>
                    <a:pt x="3848" y="12260"/>
                  </a:lnTo>
                  <a:lnTo>
                    <a:pt x="1831" y="12260"/>
                  </a:lnTo>
                  <a:lnTo>
                    <a:pt x="1831" y="2017"/>
                  </a:lnTo>
                  <a:close/>
                  <a:moveTo>
                    <a:pt x="371" y="766"/>
                  </a:moveTo>
                  <a:lnTo>
                    <a:pt x="1437" y="1832"/>
                  </a:lnTo>
                  <a:lnTo>
                    <a:pt x="1437" y="12353"/>
                  </a:lnTo>
                  <a:lnTo>
                    <a:pt x="371" y="13512"/>
                  </a:lnTo>
                  <a:lnTo>
                    <a:pt x="371" y="766"/>
                  </a:lnTo>
                  <a:close/>
                  <a:moveTo>
                    <a:pt x="12747" y="766"/>
                  </a:moveTo>
                  <a:lnTo>
                    <a:pt x="12747" y="13512"/>
                  </a:lnTo>
                  <a:lnTo>
                    <a:pt x="11681" y="12353"/>
                  </a:lnTo>
                  <a:lnTo>
                    <a:pt x="11681" y="1832"/>
                  </a:lnTo>
                  <a:lnTo>
                    <a:pt x="12747" y="766"/>
                  </a:lnTo>
                  <a:close/>
                  <a:moveTo>
                    <a:pt x="11380" y="12631"/>
                  </a:moveTo>
                  <a:lnTo>
                    <a:pt x="12446" y="13790"/>
                  </a:lnTo>
                  <a:lnTo>
                    <a:pt x="673" y="13790"/>
                  </a:lnTo>
                  <a:lnTo>
                    <a:pt x="1739" y="12631"/>
                  </a:lnTo>
                  <a:close/>
                  <a:moveTo>
                    <a:pt x="93" y="1"/>
                  </a:moveTo>
                  <a:cubicBezTo>
                    <a:pt x="93" y="1"/>
                    <a:pt x="93" y="94"/>
                    <a:pt x="1" y="94"/>
                  </a:cubicBezTo>
                  <a:lnTo>
                    <a:pt x="1" y="186"/>
                  </a:lnTo>
                  <a:lnTo>
                    <a:pt x="1" y="13999"/>
                  </a:lnTo>
                  <a:cubicBezTo>
                    <a:pt x="1" y="14091"/>
                    <a:pt x="1" y="14184"/>
                    <a:pt x="93" y="14184"/>
                  </a:cubicBezTo>
                  <a:lnTo>
                    <a:pt x="12932" y="14184"/>
                  </a:lnTo>
                  <a:cubicBezTo>
                    <a:pt x="13025" y="14184"/>
                    <a:pt x="13025" y="14184"/>
                    <a:pt x="13118" y="14091"/>
                  </a:cubicBezTo>
                  <a:lnTo>
                    <a:pt x="13118" y="13999"/>
                  </a:lnTo>
                  <a:lnTo>
                    <a:pt x="13118" y="279"/>
                  </a:lnTo>
                  <a:lnTo>
                    <a:pt x="13118" y="94"/>
                  </a:lnTo>
                  <a:lnTo>
                    <a:pt x="13025" y="94"/>
                  </a:lnTo>
                  <a:lnTo>
                    <a:pt x="13025" y="1"/>
                  </a:lnTo>
                  <a:lnTo>
                    <a:pt x="5308" y="1"/>
                  </a:lnTo>
                  <a:cubicBezTo>
                    <a:pt x="5215" y="1"/>
                    <a:pt x="5122" y="94"/>
                    <a:pt x="5122" y="186"/>
                  </a:cubicBezTo>
                  <a:cubicBezTo>
                    <a:pt x="5122" y="279"/>
                    <a:pt x="5215" y="372"/>
                    <a:pt x="5308" y="372"/>
                  </a:cubicBezTo>
                  <a:lnTo>
                    <a:pt x="12446" y="372"/>
                  </a:lnTo>
                  <a:lnTo>
                    <a:pt x="11380" y="1530"/>
                  </a:lnTo>
                  <a:lnTo>
                    <a:pt x="1739" y="1530"/>
                  </a:lnTo>
                  <a:lnTo>
                    <a:pt x="673" y="372"/>
                  </a:lnTo>
                  <a:lnTo>
                    <a:pt x="4334" y="372"/>
                  </a:lnTo>
                  <a:cubicBezTo>
                    <a:pt x="4427" y="372"/>
                    <a:pt x="4543" y="279"/>
                    <a:pt x="4543" y="186"/>
                  </a:cubicBezTo>
                  <a:cubicBezTo>
                    <a:pt x="4543" y="94"/>
                    <a:pt x="4427" y="1"/>
                    <a:pt x="4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8" name="Google Shape;3108;p54"/>
          <p:cNvGrpSpPr/>
          <p:nvPr/>
        </p:nvGrpSpPr>
        <p:grpSpPr>
          <a:xfrm>
            <a:off x="719988" y="1174213"/>
            <a:ext cx="7674875" cy="183900"/>
            <a:chOff x="719988" y="1174213"/>
            <a:chExt cx="7674875" cy="183900"/>
          </a:xfrm>
        </p:grpSpPr>
        <p:sp>
          <p:nvSpPr>
            <p:cNvPr id="3109" name="Google Shape;3109;p54"/>
            <p:cNvSpPr/>
            <p:nvPr/>
          </p:nvSpPr>
          <p:spPr>
            <a:xfrm>
              <a:off x="719988" y="1174213"/>
              <a:ext cx="193500" cy="183900"/>
            </a:xfrm>
            <a:prstGeom prst="star5">
              <a:avLst>
                <a:gd name="adj" fmla="val 19098"/>
                <a:gd name="hf" fmla="val 105146"/>
                <a:gd name="vf" fmla="val 1105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4"/>
            <p:cNvSpPr/>
            <p:nvPr/>
          </p:nvSpPr>
          <p:spPr>
            <a:xfrm>
              <a:off x="8201363" y="1174213"/>
              <a:ext cx="193500" cy="183900"/>
            </a:xfrm>
            <a:prstGeom prst="star5">
              <a:avLst>
                <a:gd name="adj" fmla="val 19098"/>
                <a:gd name="hf" fmla="val 105146"/>
                <a:gd name="vf" fmla="val 11055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1" name="Google Shape;3111;p54"/>
          <p:cNvGrpSpPr/>
          <p:nvPr/>
        </p:nvGrpSpPr>
        <p:grpSpPr>
          <a:xfrm>
            <a:off x="-548224" y="-472308"/>
            <a:ext cx="10242221" cy="1872176"/>
            <a:chOff x="-548224" y="-472308"/>
            <a:chExt cx="10242221" cy="1872176"/>
          </a:xfrm>
        </p:grpSpPr>
        <p:grpSp>
          <p:nvGrpSpPr>
            <p:cNvPr id="3112" name="Google Shape;3112;p54"/>
            <p:cNvGrpSpPr/>
            <p:nvPr/>
          </p:nvGrpSpPr>
          <p:grpSpPr>
            <a:xfrm rot="-818038">
              <a:off x="-454052" y="-121837"/>
              <a:ext cx="3113653" cy="1171234"/>
              <a:chOff x="0" y="539998"/>
              <a:chExt cx="3901889" cy="1467738"/>
            </a:xfrm>
          </p:grpSpPr>
          <p:sp>
            <p:nvSpPr>
              <p:cNvPr id="3113" name="Google Shape;3113;p54"/>
              <p:cNvSpPr/>
              <p:nvPr/>
            </p:nvSpPr>
            <p:spPr>
              <a:xfrm>
                <a:off x="0" y="539998"/>
                <a:ext cx="3901889" cy="885476"/>
              </a:xfrm>
              <a:custGeom>
                <a:avLst/>
                <a:gdLst/>
                <a:ahLst/>
                <a:cxnLst/>
                <a:rect l="l" t="t" r="r" b="b"/>
                <a:pathLst>
                  <a:path w="62921" h="14279" extrusionOk="0">
                    <a:moveTo>
                      <a:pt x="9406" y="216"/>
                    </a:moveTo>
                    <a:cubicBezTo>
                      <a:pt x="9522" y="216"/>
                      <a:pt x="9641" y="302"/>
                      <a:pt x="9740" y="467"/>
                    </a:cubicBezTo>
                    <a:cubicBezTo>
                      <a:pt x="10041" y="950"/>
                      <a:pt x="10152" y="2057"/>
                      <a:pt x="9461" y="3021"/>
                    </a:cubicBezTo>
                    <a:cubicBezTo>
                      <a:pt x="9345" y="3181"/>
                      <a:pt x="9203" y="3345"/>
                      <a:pt x="9017" y="3509"/>
                    </a:cubicBezTo>
                    <a:cubicBezTo>
                      <a:pt x="8715" y="2715"/>
                      <a:pt x="8644" y="1931"/>
                      <a:pt x="8814" y="1185"/>
                    </a:cubicBezTo>
                    <a:cubicBezTo>
                      <a:pt x="8945" y="616"/>
                      <a:pt x="9153" y="254"/>
                      <a:pt x="9368" y="216"/>
                    </a:cubicBezTo>
                    <a:close/>
                    <a:moveTo>
                      <a:pt x="51236" y="813"/>
                    </a:moveTo>
                    <a:cubicBezTo>
                      <a:pt x="51373" y="813"/>
                      <a:pt x="51542" y="972"/>
                      <a:pt x="51691" y="1229"/>
                    </a:cubicBezTo>
                    <a:cubicBezTo>
                      <a:pt x="52042" y="1860"/>
                      <a:pt x="52261" y="3163"/>
                      <a:pt x="51724" y="4770"/>
                    </a:cubicBezTo>
                    <a:cubicBezTo>
                      <a:pt x="51713" y="4808"/>
                      <a:pt x="51696" y="4846"/>
                      <a:pt x="51686" y="4885"/>
                    </a:cubicBezTo>
                    <a:cubicBezTo>
                      <a:pt x="51565" y="4616"/>
                      <a:pt x="51461" y="4326"/>
                      <a:pt x="51367" y="4013"/>
                    </a:cubicBezTo>
                    <a:cubicBezTo>
                      <a:pt x="50732" y="1886"/>
                      <a:pt x="50907" y="944"/>
                      <a:pt x="51175" y="829"/>
                    </a:cubicBezTo>
                    <a:cubicBezTo>
                      <a:pt x="51198" y="818"/>
                      <a:pt x="51220" y="813"/>
                      <a:pt x="51236" y="813"/>
                    </a:cubicBezTo>
                    <a:close/>
                    <a:moveTo>
                      <a:pt x="9408" y="0"/>
                    </a:moveTo>
                    <a:cubicBezTo>
                      <a:pt x="9383" y="0"/>
                      <a:pt x="9359" y="2"/>
                      <a:pt x="9335" y="7"/>
                    </a:cubicBezTo>
                    <a:cubicBezTo>
                      <a:pt x="9110" y="45"/>
                      <a:pt x="8809" y="270"/>
                      <a:pt x="8611" y="1136"/>
                    </a:cubicBezTo>
                    <a:cubicBezTo>
                      <a:pt x="8425" y="1947"/>
                      <a:pt x="8507" y="2796"/>
                      <a:pt x="8847" y="3657"/>
                    </a:cubicBezTo>
                    <a:cubicBezTo>
                      <a:pt x="8129" y="4219"/>
                      <a:pt x="6900" y="4732"/>
                      <a:pt x="4805" y="4732"/>
                    </a:cubicBezTo>
                    <a:cubicBezTo>
                      <a:pt x="3574" y="4732"/>
                      <a:pt x="2044" y="4555"/>
                      <a:pt x="143" y="4107"/>
                    </a:cubicBezTo>
                    <a:cubicBezTo>
                      <a:pt x="132" y="4104"/>
                      <a:pt x="122" y="4102"/>
                      <a:pt x="112" y="4102"/>
                    </a:cubicBezTo>
                    <a:cubicBezTo>
                      <a:pt x="65" y="4102"/>
                      <a:pt x="26" y="4133"/>
                      <a:pt x="18" y="4183"/>
                    </a:cubicBezTo>
                    <a:cubicBezTo>
                      <a:pt x="1" y="4238"/>
                      <a:pt x="39" y="4299"/>
                      <a:pt x="94" y="4309"/>
                    </a:cubicBezTo>
                    <a:cubicBezTo>
                      <a:pt x="1384" y="4615"/>
                      <a:pt x="3137" y="4935"/>
                      <a:pt x="4829" y="4935"/>
                    </a:cubicBezTo>
                    <a:cubicBezTo>
                      <a:pt x="6386" y="4935"/>
                      <a:pt x="7892" y="4663"/>
                      <a:pt x="8935" y="3859"/>
                    </a:cubicBezTo>
                    <a:cubicBezTo>
                      <a:pt x="9631" y="5438"/>
                      <a:pt x="11176" y="7061"/>
                      <a:pt x="13501" y="8601"/>
                    </a:cubicBezTo>
                    <a:cubicBezTo>
                      <a:pt x="17759" y="11423"/>
                      <a:pt x="23886" y="13479"/>
                      <a:pt x="29893" y="14093"/>
                    </a:cubicBezTo>
                    <a:cubicBezTo>
                      <a:pt x="31138" y="14218"/>
                      <a:pt x="32360" y="14279"/>
                      <a:pt x="33549" y="14279"/>
                    </a:cubicBezTo>
                    <a:cubicBezTo>
                      <a:pt x="39003" y="14279"/>
                      <a:pt x="43793" y="12958"/>
                      <a:pt x="47284" y="10453"/>
                    </a:cubicBezTo>
                    <a:cubicBezTo>
                      <a:pt x="49427" y="8913"/>
                      <a:pt x="50945" y="7181"/>
                      <a:pt x="51702" y="5412"/>
                    </a:cubicBezTo>
                    <a:cubicBezTo>
                      <a:pt x="52278" y="6480"/>
                      <a:pt x="53077" y="7187"/>
                      <a:pt x="54102" y="7521"/>
                    </a:cubicBezTo>
                    <a:cubicBezTo>
                      <a:pt x="54580" y="7677"/>
                      <a:pt x="55083" y="7744"/>
                      <a:pt x="55597" y="7744"/>
                    </a:cubicBezTo>
                    <a:cubicBezTo>
                      <a:pt x="58922" y="7744"/>
                      <a:pt x="62680" y="4913"/>
                      <a:pt x="62861" y="4775"/>
                    </a:cubicBezTo>
                    <a:cubicBezTo>
                      <a:pt x="62910" y="4742"/>
                      <a:pt x="62921" y="4676"/>
                      <a:pt x="62882" y="4628"/>
                    </a:cubicBezTo>
                    <a:cubicBezTo>
                      <a:pt x="62863" y="4600"/>
                      <a:pt x="62829" y="4586"/>
                      <a:pt x="62796" y="4586"/>
                    </a:cubicBezTo>
                    <a:cubicBezTo>
                      <a:pt x="62774" y="4586"/>
                      <a:pt x="62752" y="4592"/>
                      <a:pt x="62735" y="4605"/>
                    </a:cubicBezTo>
                    <a:cubicBezTo>
                      <a:pt x="62692" y="4638"/>
                      <a:pt x="58853" y="7532"/>
                      <a:pt x="55571" y="7532"/>
                    </a:cubicBezTo>
                    <a:cubicBezTo>
                      <a:pt x="55086" y="7532"/>
                      <a:pt x="54614" y="7469"/>
                      <a:pt x="54168" y="7324"/>
                    </a:cubicBezTo>
                    <a:cubicBezTo>
                      <a:pt x="53148" y="6990"/>
                      <a:pt x="52359" y="6260"/>
                      <a:pt x="51812" y="5154"/>
                    </a:cubicBezTo>
                    <a:cubicBezTo>
                      <a:pt x="51850" y="5050"/>
                      <a:pt x="51888" y="4939"/>
                      <a:pt x="51921" y="4835"/>
                    </a:cubicBezTo>
                    <a:cubicBezTo>
                      <a:pt x="52485" y="3163"/>
                      <a:pt x="52266" y="1820"/>
                      <a:pt x="51871" y="1125"/>
                    </a:cubicBezTo>
                    <a:cubicBezTo>
                      <a:pt x="51683" y="789"/>
                      <a:pt x="51451" y="603"/>
                      <a:pt x="51235" y="603"/>
                    </a:cubicBezTo>
                    <a:cubicBezTo>
                      <a:pt x="51187" y="603"/>
                      <a:pt x="51140" y="612"/>
                      <a:pt x="51094" y="631"/>
                    </a:cubicBezTo>
                    <a:cubicBezTo>
                      <a:pt x="50682" y="808"/>
                      <a:pt x="50485" y="1805"/>
                      <a:pt x="51165" y="4074"/>
                    </a:cubicBezTo>
                    <a:cubicBezTo>
                      <a:pt x="51286" y="4468"/>
                      <a:pt x="51423" y="4830"/>
                      <a:pt x="51582" y="5159"/>
                    </a:cubicBezTo>
                    <a:cubicBezTo>
                      <a:pt x="51044" y="6497"/>
                      <a:pt x="49839" y="8354"/>
                      <a:pt x="47163" y="10279"/>
                    </a:cubicBezTo>
                    <a:cubicBezTo>
                      <a:pt x="43708" y="12763"/>
                      <a:pt x="38967" y="14069"/>
                      <a:pt x="33566" y="14069"/>
                    </a:cubicBezTo>
                    <a:cubicBezTo>
                      <a:pt x="32379" y="14069"/>
                      <a:pt x="31160" y="14006"/>
                      <a:pt x="29916" y="13879"/>
                    </a:cubicBezTo>
                    <a:cubicBezTo>
                      <a:pt x="23941" y="13271"/>
                      <a:pt x="17847" y="11232"/>
                      <a:pt x="13615" y="8420"/>
                    </a:cubicBezTo>
                    <a:cubicBezTo>
                      <a:pt x="11303" y="6885"/>
                      <a:pt x="9768" y="5280"/>
                      <a:pt x="9105" y="3723"/>
                    </a:cubicBezTo>
                    <a:cubicBezTo>
                      <a:pt x="9302" y="3553"/>
                      <a:pt x="9477" y="3361"/>
                      <a:pt x="9631" y="3148"/>
                    </a:cubicBezTo>
                    <a:cubicBezTo>
                      <a:pt x="10337" y="2166"/>
                      <a:pt x="10311" y="977"/>
                      <a:pt x="9922" y="358"/>
                    </a:cubicBezTo>
                    <a:cubicBezTo>
                      <a:pt x="9781" y="129"/>
                      <a:pt x="9596" y="0"/>
                      <a:pt x="9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4"/>
              <p:cNvSpPr/>
              <p:nvPr/>
            </p:nvSpPr>
            <p:spPr>
              <a:xfrm>
                <a:off x="546533" y="914628"/>
                <a:ext cx="539137" cy="671967"/>
              </a:xfrm>
              <a:custGeom>
                <a:avLst/>
                <a:gdLst/>
                <a:ahLst/>
                <a:cxnLst/>
                <a:rect l="l" t="t" r="r" b="b"/>
                <a:pathLst>
                  <a:path w="8694" h="10836" extrusionOk="0">
                    <a:moveTo>
                      <a:pt x="1612" y="1"/>
                    </a:moveTo>
                    <a:lnTo>
                      <a:pt x="1" y="10836"/>
                    </a:lnTo>
                    <a:lnTo>
                      <a:pt x="1" y="10836"/>
                    </a:lnTo>
                    <a:lnTo>
                      <a:pt x="8693" y="3995"/>
                    </a:lnTo>
                    <a:lnTo>
                      <a:pt x="1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4"/>
              <p:cNvSpPr/>
              <p:nvPr/>
            </p:nvSpPr>
            <p:spPr>
              <a:xfrm>
                <a:off x="1145159" y="1160019"/>
                <a:ext cx="471109" cy="679471"/>
              </a:xfrm>
              <a:custGeom>
                <a:avLst/>
                <a:gdLst/>
                <a:ahLst/>
                <a:cxnLst/>
                <a:rect l="l" t="t" r="r" b="b"/>
                <a:pathLst>
                  <a:path w="7597" h="10957" extrusionOk="0">
                    <a:moveTo>
                      <a:pt x="0" y="0"/>
                    </a:moveTo>
                    <a:lnTo>
                      <a:pt x="16" y="10956"/>
                    </a:lnTo>
                    <a:lnTo>
                      <a:pt x="7597" y="289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4"/>
              <p:cNvSpPr/>
              <p:nvPr/>
            </p:nvSpPr>
            <p:spPr>
              <a:xfrm>
                <a:off x="1655662" y="1364604"/>
                <a:ext cx="503728" cy="643132"/>
              </a:xfrm>
              <a:custGeom>
                <a:avLst/>
                <a:gdLst/>
                <a:ahLst/>
                <a:cxnLst/>
                <a:rect l="l" t="t" r="r" b="b"/>
                <a:pathLst>
                  <a:path w="8123" h="10371" extrusionOk="0">
                    <a:moveTo>
                      <a:pt x="0" y="0"/>
                    </a:moveTo>
                    <a:lnTo>
                      <a:pt x="3519" y="10371"/>
                    </a:lnTo>
                    <a:lnTo>
                      <a:pt x="8123" y="31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4"/>
              <p:cNvSpPr/>
              <p:nvPr/>
            </p:nvSpPr>
            <p:spPr>
              <a:xfrm>
                <a:off x="2197793" y="1205227"/>
                <a:ext cx="484008" cy="685548"/>
              </a:xfrm>
              <a:custGeom>
                <a:avLst/>
                <a:gdLst/>
                <a:ahLst/>
                <a:cxnLst/>
                <a:rect l="l" t="t" r="r" b="b"/>
                <a:pathLst>
                  <a:path w="7805" h="11055" extrusionOk="0">
                    <a:moveTo>
                      <a:pt x="7394" y="0"/>
                    </a:moveTo>
                    <a:lnTo>
                      <a:pt x="0" y="3377"/>
                    </a:lnTo>
                    <a:lnTo>
                      <a:pt x="7805" y="11055"/>
                    </a:lnTo>
                    <a:lnTo>
                      <a:pt x="7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4"/>
              <p:cNvSpPr/>
              <p:nvPr/>
            </p:nvSpPr>
            <p:spPr>
              <a:xfrm>
                <a:off x="2679397" y="990409"/>
                <a:ext cx="537028" cy="677735"/>
              </a:xfrm>
              <a:custGeom>
                <a:avLst/>
                <a:gdLst/>
                <a:ahLst/>
                <a:cxnLst/>
                <a:rect l="l" t="t" r="r" b="b"/>
                <a:pathLst>
                  <a:path w="8660" h="10929" extrusionOk="0">
                    <a:moveTo>
                      <a:pt x="6945" y="1"/>
                    </a:moveTo>
                    <a:lnTo>
                      <a:pt x="1" y="4220"/>
                    </a:lnTo>
                    <a:lnTo>
                      <a:pt x="8660" y="10929"/>
                    </a:lnTo>
                    <a:lnTo>
                      <a:pt x="6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9" name="Google Shape;3119;p54"/>
            <p:cNvGrpSpPr/>
            <p:nvPr/>
          </p:nvGrpSpPr>
          <p:grpSpPr>
            <a:xfrm rot="818038" flipH="1">
              <a:off x="6486173" y="-121837"/>
              <a:ext cx="3113653" cy="1171234"/>
              <a:chOff x="0" y="539998"/>
              <a:chExt cx="3901889" cy="1467738"/>
            </a:xfrm>
          </p:grpSpPr>
          <p:sp>
            <p:nvSpPr>
              <p:cNvPr id="3120" name="Google Shape;3120;p54"/>
              <p:cNvSpPr/>
              <p:nvPr/>
            </p:nvSpPr>
            <p:spPr>
              <a:xfrm>
                <a:off x="0" y="539998"/>
                <a:ext cx="3901889" cy="885476"/>
              </a:xfrm>
              <a:custGeom>
                <a:avLst/>
                <a:gdLst/>
                <a:ahLst/>
                <a:cxnLst/>
                <a:rect l="l" t="t" r="r" b="b"/>
                <a:pathLst>
                  <a:path w="62921" h="14279" extrusionOk="0">
                    <a:moveTo>
                      <a:pt x="9406" y="216"/>
                    </a:moveTo>
                    <a:cubicBezTo>
                      <a:pt x="9522" y="216"/>
                      <a:pt x="9641" y="302"/>
                      <a:pt x="9740" y="467"/>
                    </a:cubicBezTo>
                    <a:cubicBezTo>
                      <a:pt x="10041" y="950"/>
                      <a:pt x="10152" y="2057"/>
                      <a:pt x="9461" y="3021"/>
                    </a:cubicBezTo>
                    <a:cubicBezTo>
                      <a:pt x="9345" y="3181"/>
                      <a:pt x="9203" y="3345"/>
                      <a:pt x="9017" y="3509"/>
                    </a:cubicBezTo>
                    <a:cubicBezTo>
                      <a:pt x="8715" y="2715"/>
                      <a:pt x="8644" y="1931"/>
                      <a:pt x="8814" y="1185"/>
                    </a:cubicBezTo>
                    <a:cubicBezTo>
                      <a:pt x="8945" y="616"/>
                      <a:pt x="9153" y="254"/>
                      <a:pt x="9368" y="216"/>
                    </a:cubicBezTo>
                    <a:close/>
                    <a:moveTo>
                      <a:pt x="51236" y="813"/>
                    </a:moveTo>
                    <a:cubicBezTo>
                      <a:pt x="51373" y="813"/>
                      <a:pt x="51542" y="972"/>
                      <a:pt x="51691" y="1229"/>
                    </a:cubicBezTo>
                    <a:cubicBezTo>
                      <a:pt x="52042" y="1860"/>
                      <a:pt x="52261" y="3163"/>
                      <a:pt x="51724" y="4770"/>
                    </a:cubicBezTo>
                    <a:cubicBezTo>
                      <a:pt x="51713" y="4808"/>
                      <a:pt x="51696" y="4846"/>
                      <a:pt x="51686" y="4885"/>
                    </a:cubicBezTo>
                    <a:cubicBezTo>
                      <a:pt x="51565" y="4616"/>
                      <a:pt x="51461" y="4326"/>
                      <a:pt x="51367" y="4013"/>
                    </a:cubicBezTo>
                    <a:cubicBezTo>
                      <a:pt x="50732" y="1886"/>
                      <a:pt x="50907" y="944"/>
                      <a:pt x="51175" y="829"/>
                    </a:cubicBezTo>
                    <a:cubicBezTo>
                      <a:pt x="51198" y="818"/>
                      <a:pt x="51220" y="813"/>
                      <a:pt x="51236" y="813"/>
                    </a:cubicBezTo>
                    <a:close/>
                    <a:moveTo>
                      <a:pt x="9408" y="0"/>
                    </a:moveTo>
                    <a:cubicBezTo>
                      <a:pt x="9383" y="0"/>
                      <a:pt x="9359" y="2"/>
                      <a:pt x="9335" y="7"/>
                    </a:cubicBezTo>
                    <a:cubicBezTo>
                      <a:pt x="9110" y="45"/>
                      <a:pt x="8809" y="270"/>
                      <a:pt x="8611" y="1136"/>
                    </a:cubicBezTo>
                    <a:cubicBezTo>
                      <a:pt x="8425" y="1947"/>
                      <a:pt x="8507" y="2796"/>
                      <a:pt x="8847" y="3657"/>
                    </a:cubicBezTo>
                    <a:cubicBezTo>
                      <a:pt x="8129" y="4219"/>
                      <a:pt x="6900" y="4732"/>
                      <a:pt x="4805" y="4732"/>
                    </a:cubicBezTo>
                    <a:cubicBezTo>
                      <a:pt x="3574" y="4732"/>
                      <a:pt x="2044" y="4555"/>
                      <a:pt x="143" y="4107"/>
                    </a:cubicBezTo>
                    <a:cubicBezTo>
                      <a:pt x="132" y="4104"/>
                      <a:pt x="122" y="4102"/>
                      <a:pt x="112" y="4102"/>
                    </a:cubicBezTo>
                    <a:cubicBezTo>
                      <a:pt x="65" y="4102"/>
                      <a:pt x="26" y="4133"/>
                      <a:pt x="18" y="4183"/>
                    </a:cubicBezTo>
                    <a:cubicBezTo>
                      <a:pt x="1" y="4238"/>
                      <a:pt x="39" y="4299"/>
                      <a:pt x="94" y="4309"/>
                    </a:cubicBezTo>
                    <a:cubicBezTo>
                      <a:pt x="1384" y="4615"/>
                      <a:pt x="3137" y="4935"/>
                      <a:pt x="4829" y="4935"/>
                    </a:cubicBezTo>
                    <a:cubicBezTo>
                      <a:pt x="6386" y="4935"/>
                      <a:pt x="7892" y="4663"/>
                      <a:pt x="8935" y="3859"/>
                    </a:cubicBezTo>
                    <a:cubicBezTo>
                      <a:pt x="9631" y="5438"/>
                      <a:pt x="11176" y="7061"/>
                      <a:pt x="13501" y="8601"/>
                    </a:cubicBezTo>
                    <a:cubicBezTo>
                      <a:pt x="17759" y="11423"/>
                      <a:pt x="23886" y="13479"/>
                      <a:pt x="29893" y="14093"/>
                    </a:cubicBezTo>
                    <a:cubicBezTo>
                      <a:pt x="31138" y="14218"/>
                      <a:pt x="32360" y="14279"/>
                      <a:pt x="33549" y="14279"/>
                    </a:cubicBezTo>
                    <a:cubicBezTo>
                      <a:pt x="39003" y="14279"/>
                      <a:pt x="43793" y="12958"/>
                      <a:pt x="47284" y="10453"/>
                    </a:cubicBezTo>
                    <a:cubicBezTo>
                      <a:pt x="49427" y="8913"/>
                      <a:pt x="50945" y="7181"/>
                      <a:pt x="51702" y="5412"/>
                    </a:cubicBezTo>
                    <a:cubicBezTo>
                      <a:pt x="52278" y="6480"/>
                      <a:pt x="53077" y="7187"/>
                      <a:pt x="54102" y="7521"/>
                    </a:cubicBezTo>
                    <a:cubicBezTo>
                      <a:pt x="54580" y="7677"/>
                      <a:pt x="55083" y="7744"/>
                      <a:pt x="55597" y="7744"/>
                    </a:cubicBezTo>
                    <a:cubicBezTo>
                      <a:pt x="58922" y="7744"/>
                      <a:pt x="62680" y="4913"/>
                      <a:pt x="62861" y="4775"/>
                    </a:cubicBezTo>
                    <a:cubicBezTo>
                      <a:pt x="62910" y="4742"/>
                      <a:pt x="62921" y="4676"/>
                      <a:pt x="62882" y="4628"/>
                    </a:cubicBezTo>
                    <a:cubicBezTo>
                      <a:pt x="62863" y="4600"/>
                      <a:pt x="62829" y="4586"/>
                      <a:pt x="62796" y="4586"/>
                    </a:cubicBezTo>
                    <a:cubicBezTo>
                      <a:pt x="62774" y="4586"/>
                      <a:pt x="62752" y="4592"/>
                      <a:pt x="62735" y="4605"/>
                    </a:cubicBezTo>
                    <a:cubicBezTo>
                      <a:pt x="62692" y="4638"/>
                      <a:pt x="58853" y="7532"/>
                      <a:pt x="55571" y="7532"/>
                    </a:cubicBezTo>
                    <a:cubicBezTo>
                      <a:pt x="55086" y="7532"/>
                      <a:pt x="54614" y="7469"/>
                      <a:pt x="54168" y="7324"/>
                    </a:cubicBezTo>
                    <a:cubicBezTo>
                      <a:pt x="53148" y="6990"/>
                      <a:pt x="52359" y="6260"/>
                      <a:pt x="51812" y="5154"/>
                    </a:cubicBezTo>
                    <a:cubicBezTo>
                      <a:pt x="51850" y="5050"/>
                      <a:pt x="51888" y="4939"/>
                      <a:pt x="51921" y="4835"/>
                    </a:cubicBezTo>
                    <a:cubicBezTo>
                      <a:pt x="52485" y="3163"/>
                      <a:pt x="52266" y="1820"/>
                      <a:pt x="51871" y="1125"/>
                    </a:cubicBezTo>
                    <a:cubicBezTo>
                      <a:pt x="51683" y="789"/>
                      <a:pt x="51451" y="603"/>
                      <a:pt x="51235" y="603"/>
                    </a:cubicBezTo>
                    <a:cubicBezTo>
                      <a:pt x="51187" y="603"/>
                      <a:pt x="51140" y="612"/>
                      <a:pt x="51094" y="631"/>
                    </a:cubicBezTo>
                    <a:cubicBezTo>
                      <a:pt x="50682" y="808"/>
                      <a:pt x="50485" y="1805"/>
                      <a:pt x="51165" y="4074"/>
                    </a:cubicBezTo>
                    <a:cubicBezTo>
                      <a:pt x="51286" y="4468"/>
                      <a:pt x="51423" y="4830"/>
                      <a:pt x="51582" y="5159"/>
                    </a:cubicBezTo>
                    <a:cubicBezTo>
                      <a:pt x="51044" y="6497"/>
                      <a:pt x="49839" y="8354"/>
                      <a:pt x="47163" y="10279"/>
                    </a:cubicBezTo>
                    <a:cubicBezTo>
                      <a:pt x="43708" y="12763"/>
                      <a:pt x="38967" y="14069"/>
                      <a:pt x="33566" y="14069"/>
                    </a:cubicBezTo>
                    <a:cubicBezTo>
                      <a:pt x="32379" y="14069"/>
                      <a:pt x="31160" y="14006"/>
                      <a:pt x="29916" y="13879"/>
                    </a:cubicBezTo>
                    <a:cubicBezTo>
                      <a:pt x="23941" y="13271"/>
                      <a:pt x="17847" y="11232"/>
                      <a:pt x="13615" y="8420"/>
                    </a:cubicBezTo>
                    <a:cubicBezTo>
                      <a:pt x="11303" y="6885"/>
                      <a:pt x="9768" y="5280"/>
                      <a:pt x="9105" y="3723"/>
                    </a:cubicBezTo>
                    <a:cubicBezTo>
                      <a:pt x="9302" y="3553"/>
                      <a:pt x="9477" y="3361"/>
                      <a:pt x="9631" y="3148"/>
                    </a:cubicBezTo>
                    <a:cubicBezTo>
                      <a:pt x="10337" y="2166"/>
                      <a:pt x="10311" y="977"/>
                      <a:pt x="9922" y="358"/>
                    </a:cubicBezTo>
                    <a:cubicBezTo>
                      <a:pt x="9781" y="129"/>
                      <a:pt x="9596" y="0"/>
                      <a:pt x="9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4"/>
              <p:cNvSpPr/>
              <p:nvPr/>
            </p:nvSpPr>
            <p:spPr>
              <a:xfrm>
                <a:off x="546533" y="914628"/>
                <a:ext cx="539137" cy="671967"/>
              </a:xfrm>
              <a:custGeom>
                <a:avLst/>
                <a:gdLst/>
                <a:ahLst/>
                <a:cxnLst/>
                <a:rect l="l" t="t" r="r" b="b"/>
                <a:pathLst>
                  <a:path w="8694" h="10836" extrusionOk="0">
                    <a:moveTo>
                      <a:pt x="1612" y="1"/>
                    </a:moveTo>
                    <a:lnTo>
                      <a:pt x="1" y="10836"/>
                    </a:lnTo>
                    <a:lnTo>
                      <a:pt x="1" y="10836"/>
                    </a:lnTo>
                    <a:lnTo>
                      <a:pt x="8693" y="3995"/>
                    </a:lnTo>
                    <a:lnTo>
                      <a:pt x="1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4"/>
              <p:cNvSpPr/>
              <p:nvPr/>
            </p:nvSpPr>
            <p:spPr>
              <a:xfrm>
                <a:off x="1145159" y="1160019"/>
                <a:ext cx="471109" cy="679471"/>
              </a:xfrm>
              <a:custGeom>
                <a:avLst/>
                <a:gdLst/>
                <a:ahLst/>
                <a:cxnLst/>
                <a:rect l="l" t="t" r="r" b="b"/>
                <a:pathLst>
                  <a:path w="7597" h="10957" extrusionOk="0">
                    <a:moveTo>
                      <a:pt x="0" y="0"/>
                    </a:moveTo>
                    <a:lnTo>
                      <a:pt x="16" y="10956"/>
                    </a:lnTo>
                    <a:lnTo>
                      <a:pt x="7597" y="289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4"/>
              <p:cNvSpPr/>
              <p:nvPr/>
            </p:nvSpPr>
            <p:spPr>
              <a:xfrm>
                <a:off x="1655662" y="1364604"/>
                <a:ext cx="503728" cy="643132"/>
              </a:xfrm>
              <a:custGeom>
                <a:avLst/>
                <a:gdLst/>
                <a:ahLst/>
                <a:cxnLst/>
                <a:rect l="l" t="t" r="r" b="b"/>
                <a:pathLst>
                  <a:path w="8123" h="10371" extrusionOk="0">
                    <a:moveTo>
                      <a:pt x="0" y="0"/>
                    </a:moveTo>
                    <a:lnTo>
                      <a:pt x="3519" y="10371"/>
                    </a:lnTo>
                    <a:lnTo>
                      <a:pt x="8123" y="31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4"/>
              <p:cNvSpPr/>
              <p:nvPr/>
            </p:nvSpPr>
            <p:spPr>
              <a:xfrm>
                <a:off x="2197793" y="1205227"/>
                <a:ext cx="484008" cy="685548"/>
              </a:xfrm>
              <a:custGeom>
                <a:avLst/>
                <a:gdLst/>
                <a:ahLst/>
                <a:cxnLst/>
                <a:rect l="l" t="t" r="r" b="b"/>
                <a:pathLst>
                  <a:path w="7805" h="11055" extrusionOk="0">
                    <a:moveTo>
                      <a:pt x="7394" y="0"/>
                    </a:moveTo>
                    <a:lnTo>
                      <a:pt x="0" y="3377"/>
                    </a:lnTo>
                    <a:lnTo>
                      <a:pt x="7805" y="11055"/>
                    </a:lnTo>
                    <a:lnTo>
                      <a:pt x="7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4"/>
              <p:cNvSpPr/>
              <p:nvPr/>
            </p:nvSpPr>
            <p:spPr>
              <a:xfrm>
                <a:off x="2679397" y="990409"/>
                <a:ext cx="537028" cy="677735"/>
              </a:xfrm>
              <a:custGeom>
                <a:avLst/>
                <a:gdLst/>
                <a:ahLst/>
                <a:cxnLst/>
                <a:rect l="l" t="t" r="r" b="b"/>
                <a:pathLst>
                  <a:path w="8660" h="10929" extrusionOk="0">
                    <a:moveTo>
                      <a:pt x="6945" y="1"/>
                    </a:moveTo>
                    <a:lnTo>
                      <a:pt x="1" y="4220"/>
                    </a:lnTo>
                    <a:lnTo>
                      <a:pt x="8660" y="10929"/>
                    </a:lnTo>
                    <a:lnTo>
                      <a:pt x="6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26" name="Google Shape;3126;p54"/>
          <p:cNvGrpSpPr/>
          <p:nvPr/>
        </p:nvGrpSpPr>
        <p:grpSpPr>
          <a:xfrm>
            <a:off x="176538" y="2770298"/>
            <a:ext cx="9182168" cy="2145452"/>
            <a:chOff x="176538" y="2770298"/>
            <a:chExt cx="9182168" cy="2145452"/>
          </a:xfrm>
        </p:grpSpPr>
        <p:sp>
          <p:nvSpPr>
            <p:cNvPr id="3127" name="Google Shape;3127;p54"/>
            <p:cNvSpPr/>
            <p:nvPr/>
          </p:nvSpPr>
          <p:spPr>
            <a:xfrm>
              <a:off x="4110113" y="4603498"/>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4"/>
            <p:cNvSpPr/>
            <p:nvPr/>
          </p:nvSpPr>
          <p:spPr>
            <a:xfrm>
              <a:off x="176538" y="2770298"/>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4"/>
            <p:cNvSpPr/>
            <p:nvPr/>
          </p:nvSpPr>
          <p:spPr>
            <a:xfrm>
              <a:off x="8429463" y="4294973"/>
              <a:ext cx="929243" cy="312252"/>
            </a:xfrm>
            <a:custGeom>
              <a:avLst/>
              <a:gdLst/>
              <a:ahLst/>
              <a:cxnLst/>
              <a:rect l="l" t="t" r="r" b="b"/>
              <a:pathLst>
                <a:path w="24364" h="8187" extrusionOk="0">
                  <a:moveTo>
                    <a:pt x="10354" y="0"/>
                  </a:moveTo>
                  <a:cubicBezTo>
                    <a:pt x="10246" y="0"/>
                    <a:pt x="10134" y="4"/>
                    <a:pt x="10020" y="14"/>
                  </a:cubicBezTo>
                  <a:cubicBezTo>
                    <a:pt x="6112" y="327"/>
                    <a:pt x="6299" y="5588"/>
                    <a:pt x="6299" y="5588"/>
                  </a:cubicBezTo>
                  <a:cubicBezTo>
                    <a:pt x="5019" y="4453"/>
                    <a:pt x="3990" y="4023"/>
                    <a:pt x="3164" y="4023"/>
                  </a:cubicBezTo>
                  <a:cubicBezTo>
                    <a:pt x="594" y="4023"/>
                    <a:pt x="1" y="8186"/>
                    <a:pt x="1" y="8186"/>
                  </a:cubicBezTo>
                  <a:lnTo>
                    <a:pt x="24363" y="8186"/>
                  </a:lnTo>
                  <a:cubicBezTo>
                    <a:pt x="24363" y="8186"/>
                    <a:pt x="24046" y="6641"/>
                    <a:pt x="21803" y="5895"/>
                  </a:cubicBezTo>
                  <a:cubicBezTo>
                    <a:pt x="21531" y="5805"/>
                    <a:pt x="21290" y="5768"/>
                    <a:pt x="21077" y="5768"/>
                  </a:cubicBezTo>
                  <a:cubicBezTo>
                    <a:pt x="20194" y="5768"/>
                    <a:pt x="19820" y="6399"/>
                    <a:pt x="19820" y="6399"/>
                  </a:cubicBezTo>
                  <a:cubicBezTo>
                    <a:pt x="19820" y="6399"/>
                    <a:pt x="19870" y="3127"/>
                    <a:pt x="17589" y="2804"/>
                  </a:cubicBezTo>
                  <a:cubicBezTo>
                    <a:pt x="17444" y="2783"/>
                    <a:pt x="17304" y="2773"/>
                    <a:pt x="17170" y="2773"/>
                  </a:cubicBezTo>
                  <a:cubicBezTo>
                    <a:pt x="15187" y="2773"/>
                    <a:pt x="14312" y="4865"/>
                    <a:pt x="14312" y="4865"/>
                  </a:cubicBezTo>
                  <a:cubicBezTo>
                    <a:pt x="14312" y="4865"/>
                    <a:pt x="13945" y="0"/>
                    <a:pt x="10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0" name="Google Shape;3130;p54"/>
          <p:cNvSpPr/>
          <p:nvPr/>
        </p:nvSpPr>
        <p:spPr>
          <a:xfrm>
            <a:off x="3395825" y="1741988"/>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4"/>
          <p:cNvSpPr/>
          <p:nvPr/>
        </p:nvSpPr>
        <p:spPr>
          <a:xfrm>
            <a:off x="4863150" y="1741988"/>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4"/>
          <p:cNvSpPr/>
          <p:nvPr/>
        </p:nvSpPr>
        <p:spPr>
          <a:xfrm>
            <a:off x="4863150" y="3125050"/>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4"/>
          <p:cNvSpPr/>
          <p:nvPr/>
        </p:nvSpPr>
        <p:spPr>
          <a:xfrm>
            <a:off x="3395813" y="3125050"/>
            <a:ext cx="886800" cy="8868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hildren's Day by Slidesgo">
  <a:themeElements>
    <a:clrScheme name="Simple Light">
      <a:dk1>
        <a:srgbClr val="413E3E"/>
      </a:dk1>
      <a:lt1>
        <a:srgbClr val="F7F2DD"/>
      </a:lt1>
      <a:dk2>
        <a:srgbClr val="FFFFFF"/>
      </a:dk2>
      <a:lt2>
        <a:srgbClr val="E63813"/>
      </a:lt2>
      <a:accent1>
        <a:srgbClr val="ED8C18"/>
      </a:accent1>
      <a:accent2>
        <a:srgbClr val="FAB919"/>
      </a:accent2>
      <a:accent3>
        <a:srgbClr val="F8CEBB"/>
      </a:accent3>
      <a:accent4>
        <a:srgbClr val="CAB8C5"/>
      </a:accent4>
      <a:accent5>
        <a:srgbClr val="85C5A7"/>
      </a:accent5>
      <a:accent6>
        <a:srgbClr val="4ABAC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2847</TotalTime>
  <Words>694</Words>
  <Application>Microsoft Office PowerPoint</Application>
  <PresentationFormat>On-screen Show (16:9)</PresentationFormat>
  <Paragraphs>132</Paragraphs>
  <Slides>37</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Amatic SC</vt:lpstr>
      <vt:lpstr>Arial</vt:lpstr>
      <vt:lpstr>Nunito</vt:lpstr>
      <vt:lpstr>Bebas Neue</vt:lpstr>
      <vt:lpstr>Children's Day by Slidesgo</vt:lpstr>
      <vt:lpstr>Happy  children</vt:lpstr>
      <vt:lpstr>Nhóm 7</vt:lpstr>
      <vt:lpstr>Giới thiệu</vt:lpstr>
      <vt:lpstr>Giới thiệu</vt:lpstr>
      <vt:lpstr>Lý do chọn đề tài</vt:lpstr>
      <vt:lpstr>Nhiệm vụ và tầm nhìn</vt:lpstr>
      <vt:lpstr>Chức năng </vt:lpstr>
      <vt:lpstr>PowerPoint Presentation</vt:lpstr>
      <vt:lpstr>Quyên góp</vt:lpstr>
      <vt:lpstr>Quyên góp</vt:lpstr>
      <vt:lpstr>Đăng bản tin</vt:lpstr>
      <vt:lpstr>Sao kê</vt:lpstr>
      <vt:lpstr>Quản lý trung tâm</vt:lpstr>
      <vt:lpstr>PowerPoint Presentation</vt:lpstr>
      <vt:lpstr>Database</vt:lpstr>
      <vt:lpstr>Giao diện</vt:lpstr>
      <vt:lpstr>Home</vt:lpstr>
      <vt:lpstr>news</vt:lpstr>
      <vt:lpstr>Công nghệ sử dụng</vt:lpstr>
      <vt:lpstr>Kế hoạch thực hiện</vt:lpstr>
      <vt:lpstr>activity diagram</vt:lpstr>
      <vt:lpstr>activity diagram</vt:lpstr>
      <vt:lpstr>activity diagram</vt:lpstr>
      <vt:lpstr>activity diagram admin</vt:lpstr>
      <vt:lpstr>activity diagram create news</vt:lpstr>
      <vt:lpstr>activity diagram center</vt:lpstr>
      <vt:lpstr>activity diagram center manage</vt:lpstr>
      <vt:lpstr>sequence diagram</vt:lpstr>
      <vt:lpstr>Sequence diagram user-donate</vt:lpstr>
      <vt:lpstr>sequence diagram summarize</vt:lpstr>
      <vt:lpstr>sequence diagram</vt:lpstr>
      <vt:lpstr>sequence diagram center</vt:lpstr>
      <vt:lpstr>Biểu đồ ERD</vt:lpstr>
      <vt:lpstr>database</vt:lpstr>
      <vt:lpstr>Kiểm thử</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children</dc:title>
  <dc:creator>admin</dc:creator>
  <cp:lastModifiedBy>Phạm Thành Long</cp:lastModifiedBy>
  <cp:revision>152</cp:revision>
  <dcterms:modified xsi:type="dcterms:W3CDTF">2022-01-22T07:22:01Z</dcterms:modified>
</cp:coreProperties>
</file>