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1aed66d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1aed66d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1aed66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1aed66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1aed66d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1aed6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1aed66d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1aed66d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1aed66d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1aed66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f1aed66d1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f1aed66d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1aed66d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1aed66d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67675" y="630225"/>
            <a:ext cx="79353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Báo cáo </a:t>
            </a:r>
            <a:r>
              <a:rPr lang="vi"/>
              <a:t>cuối kì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vi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/>
              <a:t>Website quản lý chi tiêu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485300"/>
            <a:ext cx="4703100" cy="9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Ngô Văn Ánh - 20184043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Đoàn Xuân Nam - 20184157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Phạm Văn Tú - 20184215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68900" y="428825"/>
            <a:ext cx="171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Thiết kế class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00" y="64170"/>
            <a:ext cx="7316999" cy="490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085000" y="1429175"/>
            <a:ext cx="49740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Low coupling + high cohesion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2500"/>
              <a:t>Nguyên lý SOLID</a:t>
            </a:r>
            <a:endParaRPr sz="250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307525" y="613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Good Design: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50" y="1468675"/>
            <a:ext cx="359351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00" y="2763175"/>
            <a:ext cx="4724724" cy="21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463" y="1120800"/>
            <a:ext cx="3817800" cy="1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400"/>
              <a:t>Mục lục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50" y="1833125"/>
            <a:ext cx="30714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Giới thiệu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Chức năng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Thiết kế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Giới thiệu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Website cho phép việc quản lý chi tiêu của người dùng.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250" y="1833125"/>
            <a:ext cx="51384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Quản lý các hoạt động thu, chi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Lập các kế hoạch thu, chi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SzPts val="2200"/>
              <a:buFont typeface="Open Sans"/>
              <a:buChar char="●"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Khuyến khích thói quen chi tiêu có kiểm soát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Chức năng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184250"/>
            <a:ext cx="8291000" cy="48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Thiết kế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764350" y="453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chuyển màn hình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25" y="1088525"/>
            <a:ext cx="6525325" cy="36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26000" y="426650"/>
            <a:ext cx="197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Database</a:t>
            </a:r>
            <a:endParaRPr b="0" sz="28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91" y="144438"/>
            <a:ext cx="6444034" cy="48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26000" y="936575"/>
            <a:ext cx="166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sử dụng NoSQL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