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CE21-D76A-470A-A410-FFA3F3C5A4C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5BAF-3118-4AB9-8C7B-104C6B33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2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CE21-D76A-470A-A410-FFA3F3C5A4C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5BAF-3118-4AB9-8C7B-104C6B33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4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CE21-D76A-470A-A410-FFA3F3C5A4C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5BAF-3118-4AB9-8C7B-104C6B33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0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CE21-D76A-470A-A410-FFA3F3C5A4C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5BAF-3118-4AB9-8C7B-104C6B33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CE21-D76A-470A-A410-FFA3F3C5A4C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5BAF-3118-4AB9-8C7B-104C6B33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8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CE21-D76A-470A-A410-FFA3F3C5A4C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5BAF-3118-4AB9-8C7B-104C6B33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0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CE21-D76A-470A-A410-FFA3F3C5A4C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5BAF-3118-4AB9-8C7B-104C6B33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1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CE21-D76A-470A-A410-FFA3F3C5A4C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5BAF-3118-4AB9-8C7B-104C6B33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4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CE21-D76A-470A-A410-FFA3F3C5A4C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5BAF-3118-4AB9-8C7B-104C6B33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2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CE21-D76A-470A-A410-FFA3F3C5A4C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5BAF-3118-4AB9-8C7B-104C6B33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3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CE21-D76A-470A-A410-FFA3F3C5A4C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5BAF-3118-4AB9-8C7B-104C6B33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2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ECE21-D76A-470A-A410-FFA3F3C5A4C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35BAF-3118-4AB9-8C7B-104C6B33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45457" y="2459530"/>
            <a:ext cx="2035834" cy="88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Accessor </a:t>
            </a:r>
            <a:r>
              <a:rPr lang="en-US" b="1" dirty="0"/>
              <a:t>methods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9588" y="3701561"/>
            <a:ext cx="3148642" cy="24726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Why do we need accessors and </a:t>
            </a:r>
            <a:r>
              <a:rPr lang="en-US" sz="1400" b="1" dirty="0" err="1"/>
              <a:t>mutators</a:t>
            </a:r>
            <a:r>
              <a:rPr lang="en-US" sz="1400" b="1" dirty="0"/>
              <a:t>?</a:t>
            </a:r>
          </a:p>
          <a:p>
            <a:r>
              <a:rPr lang="en-US" sz="1400" dirty="0" smtClean="0"/>
              <a:t>We need accessors to </a:t>
            </a:r>
            <a:r>
              <a:rPr lang="en-US" sz="1400" dirty="0"/>
              <a:t>protect sensitive information in a class. The information is protected from Illegal use by using these standard methods. Moreover, the data set in a </a:t>
            </a:r>
            <a:r>
              <a:rPr lang="en-US" sz="1400" dirty="0" err="1"/>
              <a:t>mutator</a:t>
            </a:r>
            <a:r>
              <a:rPr lang="en-US" sz="1400" dirty="0"/>
              <a:t> can also be validated if it fulfils all the requirements of a program.</a:t>
            </a:r>
            <a:endParaRPr lang="en-US" sz="1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65030" y="618022"/>
            <a:ext cx="3847381" cy="12082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i="1" dirty="0" smtClean="0"/>
              <a:t>What are accessors and </a:t>
            </a:r>
            <a:r>
              <a:rPr lang="en-US" sz="1400" b="1" i="1" dirty="0" err="1" smtClean="0"/>
              <a:t>mutators</a:t>
            </a:r>
            <a:r>
              <a:rPr lang="en-US" sz="1400" b="1" i="1" dirty="0" smtClean="0"/>
              <a:t> in Java? </a:t>
            </a:r>
          </a:p>
          <a:p>
            <a:r>
              <a:rPr lang="en-US" sz="1400" dirty="0"/>
              <a:t>The accessor method’s name is driven by the word “</a:t>
            </a:r>
            <a:r>
              <a:rPr lang="en-US" sz="1400" b="1" i="1" dirty="0"/>
              <a:t>access</a:t>
            </a:r>
            <a:r>
              <a:rPr lang="en-US" sz="1400" dirty="0"/>
              <a:t>” which allows the user to access the private information in a class. </a:t>
            </a:r>
            <a:endParaRPr lang="en-US" sz="1400" b="1" i="1" dirty="0"/>
          </a:p>
        </p:txBody>
      </p:sp>
      <p:sp>
        <p:nvSpPr>
          <p:cNvPr id="10" name="Rounded Rectangle 9"/>
          <p:cNvSpPr/>
          <p:nvPr/>
        </p:nvSpPr>
        <p:spPr>
          <a:xfrm>
            <a:off x="5721965" y="1518404"/>
            <a:ext cx="1876247" cy="6158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Why getter and setter methods are evil?</a:t>
            </a:r>
          </a:p>
          <a:p>
            <a:endParaRPr lang="en-US" sz="14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8319180" y="205350"/>
            <a:ext cx="2646484" cy="13130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Getter and setter methods (also known as accessors) are dangerous for the same reason that public fields are dangerous: They provide external access to implementation details. 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6343347" y="3552092"/>
            <a:ext cx="3148642" cy="30998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When should accessor methods be </a:t>
            </a:r>
            <a:r>
              <a:rPr lang="en-US" sz="1400" b="1" dirty="0" smtClean="0"/>
              <a:t>used?</a:t>
            </a:r>
          </a:p>
          <a:p>
            <a:r>
              <a:rPr lang="en-US" sz="1400" dirty="0"/>
              <a:t>You shouldn't use accessor methods (getters and setters) unless absolutely necessary because these methods expose information about how a class is implemented and as a consequence make your code harder to maintain. Sometimes get/set methods are unavoidable, but an experienced OO designer could probably eliminate 99 percent of the accessors currently in your code without much difficulty.</a:t>
            </a:r>
            <a:endParaRPr lang="en-US" sz="14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8384837" y="1745008"/>
            <a:ext cx="2179243" cy="5826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0" i="0" dirty="0" smtClean="0">
                <a:solidFill>
                  <a:srgbClr val="4E4242"/>
                </a:solidFill>
                <a:effectLst/>
              </a:rPr>
              <a:t>Since accessors violate the encapsulation principle</a:t>
            </a:r>
            <a:endParaRPr lang="en-US" sz="1400" dirty="0"/>
          </a:p>
        </p:txBody>
      </p:sp>
      <p:cxnSp>
        <p:nvCxnSpPr>
          <p:cNvPr id="15" name="Straight Connector 14"/>
          <p:cNvCxnSpPr>
            <a:stCxn id="10" idx="3"/>
            <a:endCxn id="23" idx="1"/>
          </p:cNvCxnSpPr>
          <p:nvPr/>
        </p:nvCxnSpPr>
        <p:spPr>
          <a:xfrm>
            <a:off x="7598212" y="1826310"/>
            <a:ext cx="786625" cy="210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3"/>
            <a:endCxn id="17" idx="1"/>
          </p:cNvCxnSpPr>
          <p:nvPr/>
        </p:nvCxnSpPr>
        <p:spPr>
          <a:xfrm flipV="1">
            <a:off x="7598212" y="861877"/>
            <a:ext cx="720968" cy="964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3"/>
            <a:endCxn id="20" idx="0"/>
          </p:cNvCxnSpPr>
          <p:nvPr/>
        </p:nvCxnSpPr>
        <p:spPr>
          <a:xfrm>
            <a:off x="5581291" y="2901738"/>
            <a:ext cx="2336377" cy="650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1"/>
            <a:endCxn id="8" idx="0"/>
          </p:cNvCxnSpPr>
          <p:nvPr/>
        </p:nvCxnSpPr>
        <p:spPr>
          <a:xfrm flipH="1">
            <a:off x="1733909" y="2901738"/>
            <a:ext cx="1811548" cy="799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3"/>
            <a:endCxn id="10" idx="2"/>
          </p:cNvCxnSpPr>
          <p:nvPr/>
        </p:nvCxnSpPr>
        <p:spPr>
          <a:xfrm flipV="1">
            <a:off x="5581291" y="2134215"/>
            <a:ext cx="1078798" cy="767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1"/>
            <a:endCxn id="9" idx="2"/>
          </p:cNvCxnSpPr>
          <p:nvPr/>
        </p:nvCxnSpPr>
        <p:spPr>
          <a:xfrm flipH="1" flipV="1">
            <a:off x="2488721" y="1826309"/>
            <a:ext cx="1056736" cy="1075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202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6</cp:revision>
  <dcterms:created xsi:type="dcterms:W3CDTF">2022-11-08T01:19:48Z</dcterms:created>
  <dcterms:modified xsi:type="dcterms:W3CDTF">2022-11-10T05:36:20Z</dcterms:modified>
</cp:coreProperties>
</file>