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8"/>
  </p:notesMasterIdLst>
  <p:sldIdLst>
    <p:sldId id="541" r:id="rId2"/>
    <p:sldId id="542" r:id="rId3"/>
    <p:sldId id="544" r:id="rId4"/>
    <p:sldId id="767" r:id="rId5"/>
    <p:sldId id="768" r:id="rId6"/>
    <p:sldId id="769" r:id="rId7"/>
    <p:sldId id="776" r:id="rId8"/>
    <p:sldId id="770" r:id="rId9"/>
    <p:sldId id="771" r:id="rId10"/>
    <p:sldId id="772" r:id="rId11"/>
    <p:sldId id="773" r:id="rId12"/>
    <p:sldId id="755" r:id="rId13"/>
    <p:sldId id="774" r:id="rId14"/>
    <p:sldId id="775" r:id="rId15"/>
    <p:sldId id="777" r:id="rId16"/>
    <p:sldId id="778" r:id="rId17"/>
    <p:sldId id="780" r:id="rId18"/>
    <p:sldId id="779" r:id="rId19"/>
    <p:sldId id="781" r:id="rId20"/>
    <p:sldId id="782" r:id="rId21"/>
    <p:sldId id="748" r:id="rId22"/>
    <p:sldId id="751" r:id="rId23"/>
    <p:sldId id="783" r:id="rId24"/>
    <p:sldId id="756" r:id="rId25"/>
    <p:sldId id="545" r:id="rId26"/>
    <p:sldId id="55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77348" autoAdjust="0"/>
  </p:normalViewPr>
  <p:slideViewPr>
    <p:cSldViewPr>
      <p:cViewPr varScale="1">
        <p:scale>
          <a:sx n="56" d="100"/>
          <a:sy n="56" d="100"/>
        </p:scale>
        <p:origin x="129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14/07/2020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1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2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4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8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4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0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70D320-96FF-440D-949D-C8F8DC9F2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4876800"/>
            <a:ext cx="6604000" cy="914400"/>
          </a:xfrm>
        </p:spPr>
        <p:txBody>
          <a:bodyPr/>
          <a:lstStyle/>
          <a:p>
            <a:r>
              <a:rPr lang="en-US" dirty="0"/>
              <a:t>Bài 4: Màn hình chính - Login 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BUS_Nhanvien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Lớp nhận các yêu cầu từ lớp GUI và xử lý nghiệp vụ, </a:t>
            </a:r>
            <a:r>
              <a:rPr lang="en-US" dirty="0" err="1"/>
              <a:t>truy</a:t>
            </a:r>
            <a:r>
              <a:rPr lang="en-US" dirty="0"/>
              <a:t> xuất lên lớp Data để lấy thông tin và trả về GUI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E2625-687D-4820-B20C-5BD4277FF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406587"/>
            <a:ext cx="51816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2C4C7-2799-442E-AA3C-55B2069D6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2828"/>
            <a:ext cx="6808922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GUI_Nhanvien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vi-VN" dirty="0"/>
              <a:t>ớp </a:t>
            </a:r>
            <a:r>
              <a:rPr lang="en-US" dirty="0"/>
              <a:t>nhận yêu cầu và </a:t>
            </a:r>
            <a:r>
              <a:rPr lang="vi-VN" dirty="0"/>
              <a:t>hiển thị giao diện các chức năng để người dùng cuối sử dụng.</a:t>
            </a:r>
            <a:endParaRPr lang="en-US" dirty="0"/>
          </a:p>
          <a:p>
            <a:r>
              <a:rPr lang="en-US" dirty="0"/>
              <a:t>Xử lý sự kiện nút đăng nhập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DAFAB-1D10-4BFC-A900-0D0DCE37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94" y="2539596"/>
            <a:ext cx="8663812" cy="43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Chức năng quên </a:t>
            </a:r>
            <a:r>
              <a:rPr lang="en-US" dirty="0" err="1"/>
              <a:t>mật</a:t>
            </a:r>
            <a:r>
              <a:rPr lang="en-US" dirty="0"/>
              <a:t> khẩu</a:t>
            </a:r>
          </a:p>
        </p:txBody>
      </p:sp>
    </p:spTree>
    <p:extLst>
      <p:ext uri="{BB962C8B-B14F-4D97-AF65-F5344CB8AC3E}">
        <p14:creationId xmlns:p14="http://schemas.microsoft.com/office/powerpoint/2010/main" val="357539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tích chức năng quên </a:t>
            </a:r>
            <a:r>
              <a:rPr lang="en-US" dirty="0" err="1"/>
              <a:t>mật</a:t>
            </a:r>
            <a:r>
              <a:rPr lang="en-US" dirty="0"/>
              <a:t> khẩu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617" y="2403875"/>
            <a:ext cx="6719783" cy="3460477"/>
          </a:xfrm>
        </p:spPr>
        <p:txBody>
          <a:bodyPr/>
          <a:lstStyle/>
          <a:p>
            <a:r>
              <a:rPr lang="en-US" dirty="0"/>
              <a:t>Nút [Quên </a:t>
            </a:r>
            <a:r>
              <a:rPr lang="en-US" dirty="0" err="1"/>
              <a:t>Mật</a:t>
            </a:r>
            <a:r>
              <a:rPr lang="en-US" dirty="0"/>
              <a:t> Khẩu]</a:t>
            </a:r>
          </a:p>
          <a:p>
            <a:pPr lvl="1"/>
            <a:r>
              <a:rPr lang="en-US" dirty="0"/>
              <a:t>Kiểm tra thông tin email đăng nhập của người dùng có </a:t>
            </a:r>
            <a:r>
              <a:rPr lang="en-US" dirty="0" err="1"/>
              <a:t>tồn</a:t>
            </a:r>
            <a:r>
              <a:rPr lang="en-US" dirty="0"/>
              <a:t> tại trong bảng </a:t>
            </a:r>
            <a:r>
              <a:rPr lang="en-US" dirty="0" err="1"/>
              <a:t>NhanVien</a:t>
            </a:r>
            <a:r>
              <a:rPr lang="en-US" dirty="0"/>
              <a:t> hay không?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Tạo </a:t>
            </a:r>
            <a:r>
              <a:rPr lang="en-US" dirty="0" err="1">
                <a:solidFill>
                  <a:srgbClr val="FF0000"/>
                </a:solidFill>
              </a:rPr>
              <a:t>mật</a:t>
            </a:r>
            <a:r>
              <a:rPr lang="en-US" dirty="0">
                <a:solidFill>
                  <a:srgbClr val="FF0000"/>
                </a:solidFill>
              </a:rPr>
              <a:t> khẩu ngẫu nhiên, mã hóa và gởi mail </a:t>
            </a:r>
            <a:r>
              <a:rPr lang="en-US" dirty="0"/>
              <a:t>hoặc thông báo email không đúng</a:t>
            </a:r>
          </a:p>
          <a:p>
            <a:pPr lvl="2"/>
            <a:r>
              <a:rPr lang="en-US" dirty="0"/>
              <a:t>Các thông báo phù hợp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6352" y="5048404"/>
            <a:ext cx="21042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DAL_NhanVien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1868805" y="6024960"/>
            <a:ext cx="1676400" cy="8412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NhanVien</a:t>
            </a:r>
            <a:endParaRPr lang="en-US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718090" y="3865223"/>
            <a:ext cx="0" cy="557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87389" y="4306387"/>
            <a:ext cx="2022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Bus_Nhanvien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04C44A-3CFB-4260-8603-A38E55760E9B}"/>
              </a:ext>
            </a:extLst>
          </p:cNvPr>
          <p:cNvCxnSpPr>
            <a:cxnSpLocks/>
          </p:cNvCxnSpPr>
          <p:nvPr/>
        </p:nvCxnSpPr>
        <p:spPr>
          <a:xfrm>
            <a:off x="2689930" y="4652985"/>
            <a:ext cx="8537" cy="510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C878E3-EC7C-4FC6-9E2C-AF0F8BB1F63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98467" y="5510069"/>
            <a:ext cx="8538" cy="495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DA7AA7-0735-4594-9CF3-BB08AC79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89" y="861815"/>
            <a:ext cx="2856221" cy="29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Lớp </a:t>
            </a:r>
            <a:r>
              <a:rPr lang="en-US" dirty="0" err="1"/>
              <a:t>truy</a:t>
            </a:r>
            <a:r>
              <a:rPr lang="en-US" dirty="0"/>
              <a:t> xuất </a:t>
            </a:r>
            <a:r>
              <a:rPr lang="en-US" dirty="0" err="1"/>
              <a:t>csdl</a:t>
            </a:r>
            <a:r>
              <a:rPr lang="en-US" dirty="0"/>
              <a:t> kiểm tra thông tin email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D1029-4E8D-4A14-8DAC-DF69AB1F1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938984"/>
            <a:ext cx="6400800" cy="476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925522-4AFA-4205-B5BC-75A09B891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3200"/>
            <a:ext cx="579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0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BUS_Nhanvien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Lớp nhận các yêu cầu từ lớp GUI và xử lý nghiệp vụ, </a:t>
            </a:r>
            <a:r>
              <a:rPr lang="en-US" dirty="0" err="1"/>
              <a:t>truy</a:t>
            </a:r>
            <a:r>
              <a:rPr lang="en-US" dirty="0"/>
              <a:t> xuất lên lớp Data để lấy thông tin và trả về 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FB0E9-2A59-4F24-B631-FDD84735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629303"/>
            <a:ext cx="6684721" cy="1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GUI_Nhanvien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Tạo </a:t>
            </a:r>
            <a:r>
              <a:rPr lang="en-US" dirty="0" err="1"/>
              <a:t>mật</a:t>
            </a:r>
            <a:r>
              <a:rPr lang="en-US" dirty="0"/>
              <a:t> khẩu ngẫu nhiên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7210A-AC26-4D16-8EA4-FAB74A83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676400"/>
            <a:ext cx="7010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4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GUI_Nhanvien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Gởi mail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41818-5201-4D28-9B61-84C2A83C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909638"/>
            <a:ext cx="9753600" cy="59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GUI_Nhanvien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Xử lý sự kiện nút quên </a:t>
            </a:r>
            <a:r>
              <a:rPr lang="en-US" dirty="0" err="1"/>
              <a:t>mật</a:t>
            </a:r>
            <a:r>
              <a:rPr lang="en-US" dirty="0"/>
              <a:t> khẩu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94881-D2C3-4721-B8DF-84BD7529C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600200"/>
            <a:ext cx="9372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3</a:t>
            </a:r>
            <a:br>
              <a:rPr lang="en-US" dirty="0"/>
            </a:br>
            <a:r>
              <a:rPr lang="en-US" dirty="0"/>
              <a:t>Màn hình chính</a:t>
            </a:r>
          </a:p>
        </p:txBody>
      </p:sp>
    </p:spTree>
    <p:extLst>
      <p:ext uri="{BB962C8B-B14F-4D97-AF65-F5344CB8AC3E}">
        <p14:creationId xmlns:p14="http://schemas.microsoft.com/office/powerpoint/2010/main" val="138001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Chức năng đăng nhập</a:t>
            </a:r>
          </a:p>
          <a:p>
            <a:r>
              <a:rPr lang="en-US" dirty="0"/>
              <a:t>Chức năng quên </a:t>
            </a:r>
            <a:r>
              <a:rPr lang="en-US" dirty="0" err="1"/>
              <a:t>mật</a:t>
            </a:r>
            <a:r>
              <a:rPr lang="en-US" dirty="0"/>
              <a:t> khẩu</a:t>
            </a:r>
          </a:p>
          <a:p>
            <a:r>
              <a:rPr lang="en-US" dirty="0"/>
              <a:t>Màn hình chính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Frm_Main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55B84-7589-49B8-B071-02EF8382D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8100" y="-37628"/>
            <a:ext cx="6096000" cy="4228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7363D-B995-44E3-B776-7C4DE074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25357"/>
            <a:ext cx="6096000" cy="38326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F8A1D2-70D4-4A7C-8E78-5E6BAFEB325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57900" y="2057859"/>
            <a:ext cx="1562100" cy="1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79BB094-D299-4E25-A432-D6C42AC35CA5}"/>
              </a:ext>
            </a:extLst>
          </p:cNvPr>
          <p:cNvSpPr/>
          <p:nvPr/>
        </p:nvSpPr>
        <p:spPr>
          <a:xfrm>
            <a:off x="6172200" y="1805160"/>
            <a:ext cx="1371600" cy="30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Loign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359F0-0AFF-4B38-8EA1-4A78B5AA12CA}"/>
              </a:ext>
            </a:extLst>
          </p:cNvPr>
          <p:cNvSpPr/>
          <p:nvPr/>
        </p:nvSpPr>
        <p:spPr>
          <a:xfrm>
            <a:off x="7581900" y="2440310"/>
            <a:ext cx="1801356" cy="265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authentication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7C0804-B14E-4A3C-99F0-C50FE11BC5C3}"/>
              </a:ext>
            </a:extLst>
          </p:cNvPr>
          <p:cNvCxnSpPr>
            <a:cxnSpLocks/>
          </p:cNvCxnSpPr>
          <p:nvPr/>
        </p:nvCxnSpPr>
        <p:spPr>
          <a:xfrm>
            <a:off x="7620000" y="2076685"/>
            <a:ext cx="0" cy="97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 </a:t>
            </a:r>
            <a:r>
              <a:rPr lang="en-US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trên</a:t>
            </a:r>
            <a:r>
              <a:rPr lang="en-US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cửa</a:t>
            </a:r>
            <a:r>
              <a:rPr lang="en-US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sổ</a:t>
            </a:r>
            <a:r>
              <a:rPr lang="en-US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chính</a:t>
            </a:r>
            <a:endParaRPr lang="en-US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0" y="1752600"/>
            <a:ext cx="3657600" cy="4952999"/>
          </a:xfrm>
        </p:spPr>
        <p:txBody>
          <a:bodyPr>
            <a:noAutofit/>
          </a:bodyPr>
          <a:lstStyle/>
          <a:p>
            <a:r>
              <a:rPr lang="en-US" sz="2400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sz="2400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endParaRPr lang="en-US" sz="2400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/>
              <a:t>Đăng Nhập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/>
              <a:t>Hồ s</a:t>
            </a:r>
            <a:r>
              <a:rPr lang="vi-VN" cap="small" dirty="0"/>
              <a:t>ơ</a:t>
            </a:r>
            <a:r>
              <a:rPr lang="en-US" cap="small" dirty="0"/>
              <a:t> nhân viên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Đăng</a:t>
            </a:r>
            <a:r>
              <a:rPr lang="en-US" cap="small" dirty="0"/>
              <a:t> </a:t>
            </a:r>
            <a:r>
              <a:rPr lang="en-US" cap="small" dirty="0" err="1"/>
              <a:t>xuất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Thoát</a:t>
            </a:r>
            <a:endParaRPr lang="en-US" cap="small" dirty="0"/>
          </a:p>
          <a:p>
            <a:r>
              <a:rPr lang="en-US" sz="2400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Danh Mục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/>
              <a:t>Sản Phẩm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/>
              <a:t>Nhân Viên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/>
              <a:t>Khách Hàng</a:t>
            </a:r>
          </a:p>
          <a:p>
            <a:pPr lvl="1"/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400800" y="17526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r>
              <a:rPr lang="en-US" sz="2400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kê</a:t>
            </a:r>
            <a:endParaRPr lang="en-US" sz="2400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/>
              <a:t>Sản Phẩm Nhập Kho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/>
              <a:t>Sản Phẩm </a:t>
            </a:r>
            <a:r>
              <a:rPr lang="en-US" cap="small" dirty="0" err="1"/>
              <a:t>Tồn</a:t>
            </a:r>
            <a:r>
              <a:rPr lang="en-US" cap="small" dirty="0"/>
              <a:t> Kho</a:t>
            </a:r>
          </a:p>
          <a:p>
            <a:r>
              <a:rPr lang="en-US" sz="2400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vi-VN" sz="2400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ớng</a:t>
            </a:r>
            <a:r>
              <a:rPr lang="en-US" sz="2400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Dẫn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Hướng</a:t>
            </a:r>
            <a:r>
              <a:rPr lang="en-US" cap="small" dirty="0"/>
              <a:t> </a:t>
            </a:r>
            <a:r>
              <a:rPr lang="en-US" cap="small" dirty="0" err="1"/>
              <a:t>dẫn</a:t>
            </a:r>
            <a:r>
              <a:rPr lang="en-US" cap="small" dirty="0"/>
              <a:t> </a:t>
            </a:r>
            <a:r>
              <a:rPr lang="en-US" cap="small" dirty="0" err="1"/>
              <a:t>sử</a:t>
            </a:r>
            <a:r>
              <a:rPr lang="en-US" cap="small" dirty="0"/>
              <a:t> </a:t>
            </a:r>
            <a:r>
              <a:rPr lang="en-US" cap="small" dirty="0" err="1"/>
              <a:t>dụng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/>
              <a:t>Giới thiệu Phần Mềm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24600" y="1752600"/>
            <a:ext cx="0" cy="4970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sự kiện và các xử lý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BC42A-2281-4E56-B5B8-21B05D1BB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78" y="838200"/>
            <a:ext cx="8229600" cy="6019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E88F94-6112-4EFA-92DD-C22E3AC0C087}"/>
              </a:ext>
            </a:extLst>
          </p:cNvPr>
          <p:cNvSpPr/>
          <p:nvPr/>
        </p:nvSpPr>
        <p:spPr>
          <a:xfrm>
            <a:off x="228600" y="1143000"/>
            <a:ext cx="2860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Một số sự kiện</a:t>
            </a:r>
          </a:p>
        </p:txBody>
      </p:sp>
    </p:spTree>
    <p:extLst>
      <p:ext uri="{BB962C8B-B14F-4D97-AF65-F5344CB8AC3E}">
        <p14:creationId xmlns:p14="http://schemas.microsoft.com/office/powerpoint/2010/main" val="2590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sự kiện và các xử lý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E88F94-6112-4EFA-92DD-C22E3AC0C087}"/>
              </a:ext>
            </a:extLst>
          </p:cNvPr>
          <p:cNvSpPr/>
          <p:nvPr/>
        </p:nvSpPr>
        <p:spPr>
          <a:xfrm>
            <a:off x="228600" y="1143000"/>
            <a:ext cx="3756156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Xử lý khi click menu </a:t>
            </a:r>
          </a:p>
          <a:p>
            <a:pPr lvl="0">
              <a:spcBef>
                <a:spcPct val="20000"/>
              </a:spcBef>
              <a:buClr>
                <a:srgbClr val="FF5A33"/>
              </a:buClr>
            </a:pP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dangnhap</a:t>
            </a: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CF826-BD11-4D6C-A4D4-F5B09F1A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48000"/>
            <a:ext cx="5330525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13834-0BE3-4711-81A9-228AADA12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525" y="1274585"/>
            <a:ext cx="6858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Mở một tập tin pdf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27395-2940-49AC-827D-DE74D913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218841"/>
            <a:ext cx="11938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96E2A06-E37A-45DC-BB47-A873F641DCB2}"/>
              </a:ext>
            </a:extLst>
          </p:cNvPr>
          <p:cNvSpPr txBox="1">
            <a:spLocks/>
          </p:cNvSpPr>
          <p:nvPr/>
        </p:nvSpPr>
        <p:spPr>
          <a:xfrm>
            <a:off x="533400" y="1325562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þ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Chức năng đăng nhập</a:t>
            </a:r>
          </a:p>
          <a:p>
            <a:r>
              <a:rPr lang="en-US" dirty="0"/>
              <a:t>Chức năng quên </a:t>
            </a:r>
            <a:r>
              <a:rPr lang="en-US" dirty="0" err="1"/>
              <a:t>mật</a:t>
            </a:r>
            <a:r>
              <a:rPr lang="en-US" dirty="0"/>
              <a:t> khẩu</a:t>
            </a:r>
          </a:p>
          <a:p>
            <a:r>
              <a:rPr lang="en-US" dirty="0"/>
              <a:t>Màn hình chính</a:t>
            </a:r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Chức năng đăng nhập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617" y="2403875"/>
            <a:ext cx="6719783" cy="3460477"/>
          </a:xfrm>
        </p:spPr>
        <p:txBody>
          <a:bodyPr/>
          <a:lstStyle/>
          <a:p>
            <a:r>
              <a:rPr lang="en-US" dirty="0" err="1"/>
              <a:t>Nút</a:t>
            </a:r>
            <a:r>
              <a:rPr lang="en-US" dirty="0"/>
              <a:t> [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NhanVien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r>
              <a:rPr lang="en-US" dirty="0"/>
              <a:t>Nút [</a:t>
            </a:r>
            <a:r>
              <a:rPr lang="en-US" dirty="0" err="1"/>
              <a:t>Thoát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Xác nhận và kết thúc ứng dụng với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Form.Closed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6352" y="5048404"/>
            <a:ext cx="21042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DAL_NhanVien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1868805" y="6024960"/>
            <a:ext cx="1676400" cy="8412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NhanVien</a:t>
            </a:r>
            <a:endParaRPr lang="en-US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718090" y="3865223"/>
            <a:ext cx="0" cy="557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87389" y="4306387"/>
            <a:ext cx="2022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Bus_Nhanvien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7760D-8CB3-4353-A4F8-B70C5B85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42" y="922613"/>
            <a:ext cx="3076575" cy="29426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04C44A-3CFB-4260-8603-A38E55760E9B}"/>
              </a:ext>
            </a:extLst>
          </p:cNvPr>
          <p:cNvCxnSpPr>
            <a:cxnSpLocks/>
          </p:cNvCxnSpPr>
          <p:nvPr/>
        </p:nvCxnSpPr>
        <p:spPr>
          <a:xfrm>
            <a:off x="2689930" y="4652985"/>
            <a:ext cx="8537" cy="510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C878E3-EC7C-4FC6-9E2C-AF0F8BB1F63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98467" y="5510069"/>
            <a:ext cx="8538" cy="495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65CDCA9-2D63-4843-83C8-9744E798AEF6}"/>
              </a:ext>
            </a:extLst>
          </p:cNvPr>
          <p:cNvSpPr/>
          <p:nvPr/>
        </p:nvSpPr>
        <p:spPr>
          <a:xfrm>
            <a:off x="2636591" y="5567459"/>
            <a:ext cx="18172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DTO_NhanVien</a:t>
            </a:r>
            <a:endParaRPr lang="en-US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6912A7-300D-4155-8835-D1EF95232489}"/>
              </a:ext>
            </a:extLst>
          </p:cNvPr>
          <p:cNvSpPr/>
          <p:nvPr/>
        </p:nvSpPr>
        <p:spPr>
          <a:xfrm>
            <a:off x="2636591" y="4736605"/>
            <a:ext cx="18172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DTO_NhanVien</a:t>
            </a:r>
            <a:endParaRPr lang="en-US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BF661C-058C-4223-8C2F-4A6B70016045}"/>
              </a:ext>
            </a:extLst>
          </p:cNvPr>
          <p:cNvSpPr/>
          <p:nvPr/>
        </p:nvSpPr>
        <p:spPr>
          <a:xfrm>
            <a:off x="2676009" y="3972523"/>
            <a:ext cx="18172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DTO_NhanVien</a:t>
            </a:r>
            <a:endParaRPr lang="en-US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37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DTO_Nhanvien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Khai báo ORM (Object Relation Mapping) mô hình table </a:t>
            </a:r>
            <a:r>
              <a:rPr lang="en-US" dirty="0" err="1"/>
              <a:t>nhanvien</a:t>
            </a:r>
            <a:r>
              <a:rPr lang="en-US" dirty="0"/>
              <a:t>  trong database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27FA6-F3D8-484C-8B8B-E296DCB8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0138"/>
            <a:ext cx="3895224" cy="2643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6B85D3-2999-4FE5-A583-BDB8EC99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24" y="2300068"/>
            <a:ext cx="3590422" cy="350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83503-1BE0-4298-96B2-63704BC3B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280138"/>
            <a:ext cx="3962400" cy="28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5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Lớp kết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csdl</a:t>
            </a:r>
            <a:r>
              <a:rPr lang="en-US" dirty="0"/>
              <a:t> dùng </a:t>
            </a:r>
            <a:r>
              <a:rPr lang="en-US" dirty="0" err="1"/>
              <a:t>chung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F93D7D-E602-40AC-965E-9B93F2C7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58" y="2759868"/>
            <a:ext cx="9795283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Lớp </a:t>
            </a:r>
            <a:r>
              <a:rPr lang="en-US" dirty="0" err="1"/>
              <a:t>truy</a:t>
            </a:r>
            <a:r>
              <a:rPr lang="en-US" dirty="0"/>
              <a:t> xuất </a:t>
            </a:r>
            <a:r>
              <a:rPr lang="en-US" dirty="0" err="1"/>
              <a:t>csdl</a:t>
            </a:r>
            <a:r>
              <a:rPr lang="en-US" dirty="0"/>
              <a:t> kiểm tra thông tin đăng nhập(DAL): </a:t>
            </a:r>
            <a:r>
              <a:rPr lang="en-US" dirty="0" err="1"/>
              <a:t>sql</a:t>
            </a:r>
            <a:r>
              <a:rPr lang="en-US" dirty="0"/>
              <a:t> statement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ADF83-624C-4B7A-9ECF-E8D1EF83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583410"/>
            <a:ext cx="6629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Lớp </a:t>
            </a:r>
            <a:r>
              <a:rPr lang="en-US" dirty="0" err="1"/>
              <a:t>truy</a:t>
            </a:r>
            <a:r>
              <a:rPr lang="en-US" dirty="0"/>
              <a:t> xuất </a:t>
            </a:r>
            <a:r>
              <a:rPr lang="en-US" dirty="0" err="1"/>
              <a:t>csdl</a:t>
            </a:r>
            <a:r>
              <a:rPr lang="en-US" dirty="0"/>
              <a:t> kiểm tra thông tin đăng nhập: </a:t>
            </a:r>
            <a:r>
              <a:rPr lang="en-US" dirty="0" err="1"/>
              <a:t>sql</a:t>
            </a:r>
            <a:r>
              <a:rPr lang="en-US" dirty="0"/>
              <a:t> statement with param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87254-7245-4672-8E9D-52743E3C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48" y="2114843"/>
            <a:ext cx="934150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9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Lớp </a:t>
            </a:r>
            <a:r>
              <a:rPr lang="en-US" dirty="0" err="1"/>
              <a:t>truy</a:t>
            </a:r>
            <a:r>
              <a:rPr lang="en-US" dirty="0"/>
              <a:t> xuất </a:t>
            </a:r>
            <a:r>
              <a:rPr lang="en-US" dirty="0" err="1"/>
              <a:t>csdl</a:t>
            </a:r>
            <a:r>
              <a:rPr lang="en-US" dirty="0"/>
              <a:t> kiểm tra thông tin đăng nhập: </a:t>
            </a:r>
            <a:r>
              <a:rPr lang="en-US" dirty="0" err="1"/>
              <a:t>sql</a:t>
            </a:r>
            <a:r>
              <a:rPr lang="en-US" dirty="0"/>
              <a:t> store procedure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E5289-8B95-43F3-B02F-2164B7E4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588419"/>
            <a:ext cx="4978924" cy="3100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6109FC-6A5D-4549-98E2-03225494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" y="3364707"/>
            <a:ext cx="7118386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6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19711</TotalTime>
  <Words>570</Words>
  <Application>Microsoft Office PowerPoint</Application>
  <PresentationFormat>Widescreen</PresentationFormat>
  <Paragraphs>98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Segoe UI</vt:lpstr>
      <vt:lpstr>Wingdings</vt:lpstr>
      <vt:lpstr>Custom Design</vt:lpstr>
      <vt:lpstr>Dự Án C# Mẫu</vt:lpstr>
      <vt:lpstr>Mục tiêu</vt:lpstr>
      <vt:lpstr>Phần 1 Chức năng đăng nhập </vt:lpstr>
      <vt:lpstr>Phân tích chức năng đăng nhập</vt:lpstr>
      <vt:lpstr>Tổ chức mã điều khiển – DTO_Nhanvien</vt:lpstr>
      <vt:lpstr>Tổ chức mã điều khiển – DAL_Nhanvien</vt:lpstr>
      <vt:lpstr>Tổ chức mã điều khiển – DAL_Nhanvien</vt:lpstr>
      <vt:lpstr>Tổ chức mã điều khiển – DAL_Nhanvien</vt:lpstr>
      <vt:lpstr>Tổ chức mã điều khiển – DAL_Nhanvien</vt:lpstr>
      <vt:lpstr>Tổ chức mã điều khiển – BUS_Nhanvien</vt:lpstr>
      <vt:lpstr>Tổ chức mã điều khiển – GUI_Nhanvien</vt:lpstr>
      <vt:lpstr>Phần 2 Chức năng quên mật khẩu</vt:lpstr>
      <vt:lpstr>Phân tích chức năng quên mật khẩu</vt:lpstr>
      <vt:lpstr>Tổ chức mã điều khiển – DAL_Nhanvien</vt:lpstr>
      <vt:lpstr>Tổ chức mã điều khiển – BUS_Nhanvien</vt:lpstr>
      <vt:lpstr>Tổ chức mã điều khiển – GUI_Nhanvien</vt:lpstr>
      <vt:lpstr>Tổ chức mã điều khiển – GUI_Nhanvien</vt:lpstr>
      <vt:lpstr>Tổ chức mã điều khiển – GUI_Nhanvien</vt:lpstr>
      <vt:lpstr>Phần 3 Màn hình chính</vt:lpstr>
      <vt:lpstr>Frm_Main</vt:lpstr>
      <vt:lpstr>Các thành phần UI trên cửa sổ chính</vt:lpstr>
      <vt:lpstr>Các sự kiện và các xử lý</vt:lpstr>
      <vt:lpstr>Các sự kiện và các xử lý</vt:lpstr>
      <vt:lpstr>Mở một tập tin pdf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phan vietthe</cp:lastModifiedBy>
  <cp:revision>1566</cp:revision>
  <dcterms:created xsi:type="dcterms:W3CDTF">2013-04-23T08:05:33Z</dcterms:created>
  <dcterms:modified xsi:type="dcterms:W3CDTF">2020-07-14T01:21:28Z</dcterms:modified>
</cp:coreProperties>
</file>