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541" r:id="rId2"/>
    <p:sldId id="542" r:id="rId3"/>
    <p:sldId id="544" r:id="rId4"/>
    <p:sldId id="548" r:id="rId5"/>
    <p:sldId id="757" r:id="rId6"/>
    <p:sldId id="756" r:id="rId7"/>
    <p:sldId id="758" r:id="rId8"/>
    <p:sldId id="755" r:id="rId9"/>
    <p:sldId id="750" r:id="rId10"/>
    <p:sldId id="760" r:id="rId11"/>
    <p:sldId id="761" r:id="rId12"/>
    <p:sldId id="759" r:id="rId13"/>
    <p:sldId id="762" r:id="rId14"/>
    <p:sldId id="774" r:id="rId15"/>
    <p:sldId id="775" r:id="rId16"/>
    <p:sldId id="777" r:id="rId17"/>
    <p:sldId id="778" r:id="rId18"/>
    <p:sldId id="779" r:id="rId19"/>
    <p:sldId id="545" r:id="rId20"/>
    <p:sldId id="5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2505" autoAdjust="0"/>
  </p:normalViewPr>
  <p:slideViewPr>
    <p:cSldViewPr>
      <p:cViewPr varScale="1">
        <p:scale>
          <a:sx n="60" d="100"/>
          <a:sy n="60" d="100"/>
        </p:scale>
        <p:origin x="114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14/07/2020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78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36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18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94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6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9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4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14/07/2020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github.com/topics/algorithm" TargetMode="External"/><Relationship Id="rId4" Type="http://schemas.openxmlformats.org/officeDocument/2006/relationships/hyperlink" Target="https://github.com/collections/learn-to-co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Bài 5: Quản lý source code - Phân Quyền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xử lý truyền dữ liệu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Xử lý truyền dữ liệu giữa các form: </a:t>
            </a:r>
            <a:r>
              <a:rPr lang="en-US" sz="2800" dirty="0"/>
              <a:t>Delegate, static variable, Constructor, Properties…</a:t>
            </a: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Dùng static variable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cho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“email”, “session” </a:t>
            </a: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Dùng properties truyền dữ liệu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cho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“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vaitro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”</a:t>
            </a: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4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2BFB9-D925-46F8-904C-F7F46790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2667000"/>
            <a:ext cx="9744075" cy="1143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0BD88-C285-425B-AF55-3E7B8995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962" y="4409094"/>
            <a:ext cx="9314279" cy="221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xử lý đăng nhập thành công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152400" y="975673"/>
            <a:ext cx="1152404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Cập nhật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session =1, lấy vai trò của nhân viên đăng nhập, cập nhật email đăng nhập thành công </a:t>
            </a: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Đóng form đăng nhập, trở về form main</a:t>
            </a:r>
            <a:endParaRPr lang="en-US" sz="24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6E0C5-96BD-404D-BD49-239D3622F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956797"/>
            <a:ext cx="7426113" cy="2615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419AA3-69C1-499E-BEA5-B80E39A55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81600"/>
            <a:ext cx="6172200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16CEF4-69A0-4FD0-AA49-3778ADD0C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830" y="4528533"/>
            <a:ext cx="5172075" cy="22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5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xử lý đăng nhập thành công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Dùng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biến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“session” phân biệt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trạng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thái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frmMain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tr</a:t>
            </a:r>
            <a:r>
              <a:rPr lang="vi-VN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ư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ớc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(session=0) và sau(session=1) đăng nhập, trong sự kiện </a:t>
            </a:r>
            <a:r>
              <a:rPr lang="en-US" sz="2800" dirty="0" err="1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FrmMain_Load</a:t>
            </a:r>
            <a:endParaRPr lang="en-US" sz="2800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Kiểm tra sau đăng nhập là vai trò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nhanvien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hay admin,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hiển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thị các chức năng t</a:t>
            </a:r>
            <a:r>
              <a:rPr lang="vi-VN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ư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ơng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ứng, </a:t>
            </a:r>
          </a:p>
          <a:p>
            <a:pPr lvl="0">
              <a:spcBef>
                <a:spcPct val="20000"/>
              </a:spcBef>
              <a:buClr>
                <a:srgbClr val="FF5A33"/>
              </a:buClr>
            </a:pP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Vaitro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=0 là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nhanvien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,</a:t>
            </a:r>
          </a:p>
          <a:p>
            <a:pPr lvl="0">
              <a:spcBef>
                <a:spcPct val="20000"/>
              </a:spcBef>
              <a:buClr>
                <a:srgbClr val="FF5A33"/>
              </a:buClr>
            </a:pP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Vaitro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=1 là admin </a:t>
            </a:r>
          </a:p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4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0D2F0-2765-4646-AA17-318DD84AB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24" y="3958507"/>
            <a:ext cx="4221314" cy="109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6427B-A8F4-4B3C-A38D-A7913F51C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" y="5812657"/>
            <a:ext cx="5651834" cy="7707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33321-564F-4DEF-9B97-437E45FD7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775" y="2362201"/>
            <a:ext cx="44672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3</a:t>
            </a:r>
            <a:br>
              <a:rPr lang="en-US" dirty="0"/>
            </a:br>
            <a:r>
              <a:rPr lang="en-US" dirty="0"/>
              <a:t>Đổi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</p:spTree>
    <p:extLst>
      <p:ext uri="{BB962C8B-B14F-4D97-AF65-F5344CB8AC3E}">
        <p14:creationId xmlns:p14="http://schemas.microsoft.com/office/powerpoint/2010/main" val="26724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Phân tích chức năng đổi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2087" y="1307575"/>
            <a:ext cx="6719783" cy="3460477"/>
          </a:xfrm>
        </p:spPr>
        <p:txBody>
          <a:bodyPr/>
          <a:lstStyle/>
          <a:p>
            <a:r>
              <a:rPr lang="en-US" dirty="0"/>
              <a:t>Đăng nhập thành công mới </a:t>
            </a:r>
            <a:r>
              <a:rPr lang="en-US" dirty="0" err="1"/>
              <a:t>cho</a:t>
            </a:r>
            <a:r>
              <a:rPr lang="en-US" dirty="0"/>
              <a:t> phép đổi </a:t>
            </a:r>
            <a:r>
              <a:rPr lang="en-US" dirty="0" err="1"/>
              <a:t>mật</a:t>
            </a:r>
            <a:r>
              <a:rPr lang="en-US" dirty="0"/>
              <a:t> khẩu, email lấy từ đăng nhập</a:t>
            </a:r>
          </a:p>
          <a:p>
            <a:r>
              <a:rPr lang="en-US" dirty="0"/>
              <a:t>Kiểm tra trùng khớp </a:t>
            </a:r>
            <a:r>
              <a:rPr lang="en-US" dirty="0" err="1"/>
              <a:t>mật</a:t>
            </a:r>
            <a:r>
              <a:rPr lang="en-US" dirty="0"/>
              <a:t> khẩu cũ – tạo </a:t>
            </a:r>
            <a:r>
              <a:rPr lang="en-US" dirty="0" err="1"/>
              <a:t>mật</a:t>
            </a:r>
            <a:r>
              <a:rPr lang="en-US" dirty="0"/>
              <a:t> khẩu mới có mã hóa md5</a:t>
            </a:r>
          </a:p>
          <a:p>
            <a:r>
              <a:rPr lang="en-US" dirty="0">
                <a:solidFill>
                  <a:srgbClr val="FF0000"/>
                </a:solidFill>
              </a:rPr>
              <a:t>Cập nhật </a:t>
            </a:r>
            <a:r>
              <a:rPr lang="en-US" dirty="0" err="1">
                <a:solidFill>
                  <a:srgbClr val="FF0000"/>
                </a:solidFill>
              </a:rPr>
              <a:t>mật</a:t>
            </a:r>
            <a:r>
              <a:rPr lang="en-US" dirty="0">
                <a:solidFill>
                  <a:srgbClr val="FF0000"/>
                </a:solidFill>
              </a:rPr>
              <a:t> khẩu thành công cần phải login lại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6352" y="5048404"/>
            <a:ext cx="21042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DAL_NhanVien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1868805" y="6024960"/>
            <a:ext cx="1676400" cy="8412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NhanVien</a:t>
            </a:r>
            <a:endParaRPr lang="en-US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2718090" y="3865223"/>
            <a:ext cx="0" cy="557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87389" y="4306387"/>
            <a:ext cx="2022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Bus_Nhanvien</a:t>
            </a:r>
            <a:endParaRPr lang="en-US" sz="2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04C44A-3CFB-4260-8603-A38E55760E9B}"/>
              </a:ext>
            </a:extLst>
          </p:cNvPr>
          <p:cNvCxnSpPr>
            <a:cxnSpLocks/>
          </p:cNvCxnSpPr>
          <p:nvPr/>
        </p:nvCxnSpPr>
        <p:spPr>
          <a:xfrm>
            <a:off x="2689930" y="4652985"/>
            <a:ext cx="8537" cy="510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C878E3-EC7C-4FC6-9E2C-AF0F8BB1F63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698467" y="5510069"/>
            <a:ext cx="8538" cy="49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506F52C-B230-4F56-B999-2CEEB0DD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30" y="274298"/>
            <a:ext cx="31242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DAL_Nhanvien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</a:t>
            </a:r>
            <a:r>
              <a:rPr lang="en-US" dirty="0" err="1"/>
              <a:t>truy</a:t>
            </a:r>
            <a:r>
              <a:rPr lang="en-US" dirty="0"/>
              <a:t> xuất </a:t>
            </a:r>
            <a:r>
              <a:rPr lang="en-US" dirty="0" err="1"/>
              <a:t>csdl</a:t>
            </a:r>
            <a:r>
              <a:rPr lang="en-US" dirty="0"/>
              <a:t> kiểm tra thông tin email,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khẫu</a:t>
            </a:r>
            <a:r>
              <a:rPr lang="en-US" dirty="0"/>
              <a:t> cũ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65F0B-9411-4271-B582-0304D6B2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21" y="1981450"/>
            <a:ext cx="6858001" cy="3580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D2DA1-9196-4ACD-AA77-2D639CBF2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2" y="1676900"/>
            <a:ext cx="5321968" cy="373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0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BUS_Nhanvien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Lớp nhận các yêu cầu từ lớp GUI và xử lý nghiệp vụ, </a:t>
            </a:r>
            <a:r>
              <a:rPr lang="en-US" dirty="0" err="1"/>
              <a:t>truy</a:t>
            </a:r>
            <a:r>
              <a:rPr lang="en-US" dirty="0"/>
              <a:t> xuất lên lớp Data để lấy thông tin và trả về GUI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84C41-3BF1-4660-9BF0-F7A25B33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37" y="3318711"/>
            <a:ext cx="11328526" cy="13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Kiểm tra hợp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Xử lý </a:t>
            </a:r>
            <a:r>
              <a:rPr lang="en-US" dirty="0" err="1"/>
              <a:t>mật</a:t>
            </a:r>
            <a:r>
              <a:rPr lang="en-US" dirty="0"/>
              <a:t> khẩu mới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F932C-1EDF-4D32-BA12-8BB7628D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52" y="1676400"/>
            <a:ext cx="9995095" cy="175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FCC36C-3061-4C53-B65F-63FA46CAF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146885"/>
            <a:ext cx="7344103" cy="2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Tổ chức mã điều </a:t>
            </a:r>
            <a:r>
              <a:rPr lang="en-US" dirty="0" err="1"/>
              <a:t>khiển</a:t>
            </a:r>
            <a:r>
              <a:rPr lang="en-US" dirty="0"/>
              <a:t> – </a:t>
            </a:r>
            <a:r>
              <a:rPr lang="en-US" dirty="0" err="1"/>
              <a:t>GUI_Nhanvien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410200"/>
          </a:xfrm>
        </p:spPr>
        <p:txBody>
          <a:bodyPr>
            <a:normAutofit/>
          </a:bodyPr>
          <a:lstStyle/>
          <a:p>
            <a:r>
              <a:rPr lang="en-US" dirty="0"/>
              <a:t>Xử lý từ </a:t>
            </a:r>
            <a:r>
              <a:rPr lang="en-US" dirty="0" err="1"/>
              <a:t>frm_Main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8F354-1673-422C-BDE3-17AB09A6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605" y="1097567"/>
            <a:ext cx="4385761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A805E-96F1-4FA2-8E88-E3866BA2B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942" y="4273656"/>
            <a:ext cx="8708857" cy="2584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ED1BCC-4690-4EAD-82F3-6A925FC7C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5" y="1700023"/>
            <a:ext cx="5846847" cy="10810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307250-AF13-438F-BDA0-161D00E16A65}"/>
              </a:ext>
            </a:extLst>
          </p:cNvPr>
          <p:cNvSpPr/>
          <p:nvPr/>
        </p:nvSpPr>
        <p:spPr>
          <a:xfrm>
            <a:off x="3733800" y="1666573"/>
            <a:ext cx="304800" cy="55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4CFF4-9E63-45D4-82B5-155A6A255F37}"/>
              </a:ext>
            </a:extLst>
          </p:cNvPr>
          <p:cNvSpPr/>
          <p:nvPr/>
        </p:nvSpPr>
        <p:spPr>
          <a:xfrm>
            <a:off x="6640805" y="1217993"/>
            <a:ext cx="304800" cy="55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4AC9-2500-49B1-8949-58E6F9F77069}"/>
              </a:ext>
            </a:extLst>
          </p:cNvPr>
          <p:cNvGrpSpPr/>
          <p:nvPr/>
        </p:nvGrpSpPr>
        <p:grpSpPr>
          <a:xfrm>
            <a:off x="16042" y="2944963"/>
            <a:ext cx="4850105" cy="1328693"/>
            <a:chOff x="6113170" y="5246815"/>
            <a:chExt cx="4850105" cy="10158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F7140FA-F76F-4934-9D92-ED0E2006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00800" y="5319712"/>
              <a:ext cx="4562475" cy="94297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45DBB1-DE0B-4131-A1AF-EE4A8769F2B3}"/>
                </a:ext>
              </a:extLst>
            </p:cNvPr>
            <p:cNvSpPr/>
            <p:nvPr/>
          </p:nvSpPr>
          <p:spPr>
            <a:xfrm>
              <a:off x="6113170" y="5246815"/>
              <a:ext cx="304800" cy="5549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7B0A3-3683-489F-97E9-49BAD02E52E4}"/>
              </a:ext>
            </a:extLst>
          </p:cNvPr>
          <p:cNvSpPr/>
          <p:nvPr/>
        </p:nvSpPr>
        <p:spPr>
          <a:xfrm>
            <a:off x="6313570" y="5855329"/>
            <a:ext cx="304800" cy="554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57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08C90D5-0750-4D68-8D4F-937407B9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Quản lý tài nguyên</a:t>
            </a:r>
          </a:p>
          <a:p>
            <a:r>
              <a:rPr lang="en-US" dirty="0"/>
              <a:t>Phân Quyền</a:t>
            </a:r>
          </a:p>
          <a:p>
            <a:r>
              <a:rPr lang="en-US" dirty="0"/>
              <a:t>Đổi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Quản lý source code </a:t>
            </a:r>
          </a:p>
          <a:p>
            <a:r>
              <a:rPr lang="en-US" dirty="0"/>
              <a:t>Phân Quyền</a:t>
            </a:r>
          </a:p>
          <a:p>
            <a:r>
              <a:rPr lang="en-US" dirty="0"/>
              <a:t>Đổi </a:t>
            </a:r>
            <a:r>
              <a:rPr lang="en-US" dirty="0" err="1"/>
              <a:t>Mật</a:t>
            </a:r>
            <a:r>
              <a:rPr lang="en-US" dirty="0"/>
              <a:t> Khẩu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</a:t>
            </a:r>
            <a:r>
              <a:rPr lang="en-US" dirty="0" err="1"/>
              <a:t>sourecode</a:t>
            </a:r>
            <a:r>
              <a:rPr lang="en-US" dirty="0"/>
              <a:t> - cộng tác lập trình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Là Gì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BA5D6A20-F9C1-43D4-B724-623A0EE7A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6096000" cy="39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789CD2-ADF0-4280-8A26-28E0A201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338943"/>
            <a:ext cx="6400800" cy="3581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D7C45F-05A9-480C-9478-EAE8FF6BF0A4}"/>
              </a:ext>
            </a:extLst>
          </p:cNvPr>
          <p:cNvSpPr/>
          <p:nvPr/>
        </p:nvSpPr>
        <p:spPr>
          <a:xfrm>
            <a:off x="204537" y="5249053"/>
            <a:ext cx="1173480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đột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hlinkClick r:id="rId5"/>
              </a:rPr>
              <a:t>https://git-scm.com/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là gì?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7C45F-05A9-480C-9478-EAE8FF6BF0A4}"/>
              </a:ext>
            </a:extLst>
          </p:cNvPr>
          <p:cNvSpPr/>
          <p:nvPr/>
        </p:nvSpPr>
        <p:spPr>
          <a:xfrm>
            <a:off x="190707" y="1099255"/>
            <a:ext cx="11734800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quản lý dự án và phiên bản code, hoạt động giống như một mạng xã hội cho lập trình viên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đồng hành cùng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cải thiện kỹ năng code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hlinkClick r:id="rId3"/>
              </a:rPr>
              <a:t>https://github.com/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" sz="2800" dirty="0">
                <a:solidFill>
                  <a:srgbClr val="1155CC"/>
                </a:solidFill>
                <a:uFill>
                  <a:noFill/>
                </a:uFill>
                <a:hlinkClick r:id="rId4"/>
              </a:rPr>
              <a:t>https://github.com/collections/learn-to-code</a:t>
            </a:r>
            <a:endParaRPr lang="en" sz="2800" dirty="0">
              <a:solidFill>
                <a:srgbClr val="1155CC"/>
              </a:solidFill>
              <a:uFill>
                <a:noFill/>
              </a:uFill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" sz="2800" dirty="0">
                <a:solidFill>
                  <a:srgbClr val="1155CC"/>
                </a:solidFill>
                <a:uFill>
                  <a:noFill/>
                </a:uFill>
                <a:hlinkClick r:id="rId5"/>
              </a:rPr>
              <a:t>https://github.com/topics/algorithm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1873B-9ED8-4B02-929E-A77C19FCC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665153"/>
            <a:ext cx="5029200" cy="34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7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Cài đặt Git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7C45F-05A9-480C-9478-EAE8FF6BF0A4}"/>
              </a:ext>
            </a:extLst>
          </p:cNvPr>
          <p:cNvSpPr/>
          <p:nvPr/>
        </p:nvSpPr>
        <p:spPr>
          <a:xfrm>
            <a:off x="333980" y="1163358"/>
            <a:ext cx="11734800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Clients: </a:t>
            </a:r>
          </a:p>
          <a:p>
            <a:pPr>
              <a:spcBef>
                <a:spcPct val="20000"/>
              </a:spcBef>
              <a:buClr>
                <a:srgbClr val="FF5A33"/>
              </a:buClr>
            </a:pPr>
            <a:r>
              <a:rPr lang="en-US" sz="2800" dirty="0">
                <a:hlinkClick r:id="rId3"/>
              </a:rPr>
              <a:t>https://git-scm.com/downloads/guis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bash: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git clone &lt;:clone git url:&gt;, git add, 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commit -m "message" , git push &lt;: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:&gt; &lt;: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:&gt; 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59CD6-6989-4593-95A3-B653D520D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912684"/>
            <a:ext cx="6400800" cy="32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0B48F-9A18-44D6-A3D3-02540FA5C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60" y="2893133"/>
            <a:ext cx="2828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ví dụ Git và git hub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EEA5F3-B95D-4872-8D16-225CACCB5201}"/>
              </a:ext>
            </a:extLst>
          </p:cNvPr>
          <p:cNvGrpSpPr/>
          <p:nvPr/>
        </p:nvGrpSpPr>
        <p:grpSpPr>
          <a:xfrm>
            <a:off x="1447800" y="966690"/>
            <a:ext cx="9220200" cy="6119910"/>
            <a:chOff x="3557587" y="962679"/>
            <a:chExt cx="8024813" cy="575328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0BF6C8-1C54-47C2-B188-D592CD5C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7587" y="962679"/>
              <a:ext cx="8024813" cy="519837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009C5BF-94BE-43E6-B97C-2351E4D3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7587" y="6161053"/>
              <a:ext cx="8024812" cy="5549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Phân quyền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Yêu cầu chức năng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Yêu cầu về bảo </a:t>
            </a:r>
            <a:r>
              <a:rPr lang="en-US" sz="28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mật</a:t>
            </a:r>
            <a:r>
              <a:rPr lang="en-US" sz="28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:</a:t>
            </a:r>
          </a:p>
          <a:p>
            <a:pPr marL="742950" lvl="1" indent="-28575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...</a:t>
            </a:r>
          </a:p>
          <a:p>
            <a:pPr marL="742950" lvl="1" indent="-28575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</a:pPr>
            <a:r>
              <a:rPr lang="vi-VN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Tất cả mọi thành viên phải đăng nhập mới sử dụng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vi-VN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được phần mềm</a:t>
            </a:r>
            <a:endParaRPr lang="en-US" sz="24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Quản trị được thực hiện tất cả các 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thao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tác</a:t>
            </a:r>
          </a:p>
          <a:p>
            <a:pPr marL="742950" lvl="1" indent="-28575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Nhân viên không đ</a:t>
            </a:r>
            <a:r>
              <a:rPr lang="vi-VN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ư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ợc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phép thêm mới hoặc xóa nhân viên khác,  không đ</a:t>
            </a:r>
            <a:r>
              <a:rPr lang="vi-VN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ư</a:t>
            </a:r>
            <a:r>
              <a:rPr lang="en-US" sz="2400" dirty="0" err="1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ợc</a:t>
            </a: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 tạo và xem thống kê</a:t>
            </a:r>
          </a:p>
          <a:p>
            <a:pPr marL="742950" lvl="1" indent="-28575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….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87129-48B4-4BE4-8017-23F5EAFA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84" y="4075293"/>
            <a:ext cx="3581400" cy="21685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9F51F6-AE16-4F7F-8D13-DE738F24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313" y="5285978"/>
            <a:ext cx="3364587" cy="1572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8E539-8881-4C79-8629-A1F46ABD6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313" y="3429000"/>
            <a:ext cx="3369658" cy="1447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008E23-09C2-44BD-95F5-859C36A0A25A}"/>
              </a:ext>
            </a:extLst>
          </p:cNvPr>
          <p:cNvCxnSpPr/>
          <p:nvPr/>
        </p:nvCxnSpPr>
        <p:spPr>
          <a:xfrm flipV="1">
            <a:off x="4948884" y="3962400"/>
            <a:ext cx="1822429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02E0B5-F8FF-4C4B-926A-B364E96402E0}"/>
              </a:ext>
            </a:extLst>
          </p:cNvPr>
          <p:cNvCxnSpPr>
            <a:cxnSpLocks/>
          </p:cNvCxnSpPr>
          <p:nvPr/>
        </p:nvCxnSpPr>
        <p:spPr>
          <a:xfrm>
            <a:off x="4948884" y="5791200"/>
            <a:ext cx="1822429" cy="792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21DA9-F42F-4297-BE34-8AD876F7CD46}"/>
              </a:ext>
            </a:extLst>
          </p:cNvPr>
          <p:cNvSpPr/>
          <p:nvPr/>
        </p:nvSpPr>
        <p:spPr>
          <a:xfrm rot="20276087">
            <a:off x="4924494" y="3934791"/>
            <a:ext cx="1822429" cy="48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 Viên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B2509-D34C-4257-98F9-65E4B6374876}"/>
              </a:ext>
            </a:extLst>
          </p:cNvPr>
          <p:cNvSpPr/>
          <p:nvPr/>
        </p:nvSpPr>
        <p:spPr>
          <a:xfrm rot="1392048">
            <a:off x="4965793" y="5720709"/>
            <a:ext cx="1822429" cy="48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Trị</a:t>
            </a:r>
          </a:p>
        </p:txBody>
      </p:sp>
    </p:spTree>
    <p:extLst>
      <p:ext uri="{BB962C8B-B14F-4D97-AF65-F5344CB8AC3E}">
        <p14:creationId xmlns:p14="http://schemas.microsoft.com/office/powerpoint/2010/main" val="10852815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24004</TotalTime>
  <Words>603</Words>
  <Application>Microsoft Office PowerPoint</Application>
  <PresentationFormat>Widescreen</PresentationFormat>
  <Paragraphs>118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Segoe UI</vt:lpstr>
      <vt:lpstr>Times New Roman</vt:lpstr>
      <vt:lpstr>Wingdings</vt:lpstr>
      <vt:lpstr>Custom Design</vt:lpstr>
      <vt:lpstr>Dự Án C# Mẫu</vt:lpstr>
      <vt:lpstr>Mục tiêu</vt:lpstr>
      <vt:lpstr>Phần 1 Quản lý sourecode - cộng tác lập trình  </vt:lpstr>
      <vt:lpstr>Git Là Gì</vt:lpstr>
      <vt:lpstr>GitHub là gì?</vt:lpstr>
      <vt:lpstr>Cài đặt Git</vt:lpstr>
      <vt:lpstr> ví dụ Git và git hub</vt:lpstr>
      <vt:lpstr>Phần 2 Phân quyền</vt:lpstr>
      <vt:lpstr>Yêu cầu chức năng</vt:lpstr>
      <vt:lpstr>yêu cầu xử lý truyền dữ liệu</vt:lpstr>
      <vt:lpstr>yêu cầu xử lý đăng nhập thành công</vt:lpstr>
      <vt:lpstr>yêu cầu xử lý đăng nhập thành công</vt:lpstr>
      <vt:lpstr>Phần 3 Đổi Mật Khẩu</vt:lpstr>
      <vt:lpstr>Phân tích chức năng đổi mật khẩu</vt:lpstr>
      <vt:lpstr>Tổ chức mã điều khiển – DAL_Nhanvien</vt:lpstr>
      <vt:lpstr>Tổ chức mã điều khiển – BUS_Nhanvien</vt:lpstr>
      <vt:lpstr>Tổ chức mã điều khiển – GUI_Nhanvien</vt:lpstr>
      <vt:lpstr>Tổ chức mã điều khiển – GUI_Nhanvien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phan vietthe</cp:lastModifiedBy>
  <cp:revision>1562</cp:revision>
  <dcterms:created xsi:type="dcterms:W3CDTF">2013-04-23T08:05:33Z</dcterms:created>
  <dcterms:modified xsi:type="dcterms:W3CDTF">2020-07-14T01:22:06Z</dcterms:modified>
</cp:coreProperties>
</file>