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542" r:id="rId3"/>
    <p:sldId id="544" r:id="rId4"/>
    <p:sldId id="851" r:id="rId5"/>
    <p:sldId id="852" r:id="rId6"/>
    <p:sldId id="846" r:id="rId7"/>
    <p:sldId id="775" r:id="rId8"/>
    <p:sldId id="814" r:id="rId9"/>
    <p:sldId id="548" r:id="rId10"/>
    <p:sldId id="854" r:id="rId11"/>
    <p:sldId id="853" r:id="rId12"/>
    <p:sldId id="861" r:id="rId13"/>
    <p:sldId id="856" r:id="rId14"/>
    <p:sldId id="857" r:id="rId15"/>
    <p:sldId id="858" r:id="rId16"/>
    <p:sldId id="859" r:id="rId17"/>
    <p:sldId id="860" r:id="rId18"/>
    <p:sldId id="862" r:id="rId19"/>
    <p:sldId id="863" r:id="rId20"/>
    <p:sldId id="864" r:id="rId21"/>
    <p:sldId id="755" r:id="rId22"/>
    <p:sldId id="865" r:id="rId23"/>
    <p:sldId id="759" r:id="rId24"/>
    <p:sldId id="866" r:id="rId25"/>
    <p:sldId id="867" r:id="rId26"/>
    <p:sldId id="545" r:id="rId27"/>
    <p:sldId id="5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66851" autoAdjust="0"/>
  </p:normalViewPr>
  <p:slideViewPr>
    <p:cSldViewPr>
      <p:cViewPr varScale="1">
        <p:scale>
          <a:sx n="48" d="100"/>
          <a:sy n="48" d="100"/>
        </p:scale>
        <p:origin x="155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14/07/2020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51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68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3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5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7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8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8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36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55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4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/>
          <a:p>
            <a:r>
              <a:rPr lang="en-US" dirty="0"/>
              <a:t>Bài 6: Quản lý danh Mục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thị danh sách nhân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BBEE7-BBD0-489D-8B82-12C52A54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" y="820484"/>
            <a:ext cx="4141556" cy="1361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3016C-5D3D-4228-BD65-ECC2F412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50" y="2246048"/>
            <a:ext cx="5557500" cy="461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18799-036C-45C1-AF96-34F0FC7D3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54" y="1305575"/>
            <a:ext cx="4733836" cy="1356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3C185-C612-4487-BAC0-DED088950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621" y="4048125"/>
            <a:ext cx="6863200" cy="2809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B1188A-E44C-49BE-B263-E36CDB19BD22}"/>
              </a:ext>
            </a:extLst>
          </p:cNvPr>
          <p:cNvSpPr txBox="1"/>
          <p:nvPr/>
        </p:nvSpPr>
        <p:spPr>
          <a:xfrm>
            <a:off x="2094841" y="962679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EF569-09DA-4115-A9FE-BD3D12CE750B}"/>
              </a:ext>
            </a:extLst>
          </p:cNvPr>
          <p:cNvSpPr txBox="1"/>
          <p:nvPr/>
        </p:nvSpPr>
        <p:spPr>
          <a:xfrm>
            <a:off x="212170" y="3511009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15D18-384C-44A2-A717-24A9D0DCDB45}"/>
              </a:ext>
            </a:extLst>
          </p:cNvPr>
          <p:cNvSpPr txBox="1"/>
          <p:nvPr/>
        </p:nvSpPr>
        <p:spPr>
          <a:xfrm>
            <a:off x="10360379" y="163721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0B86D-AFB6-4406-B608-A0507EC7F990}"/>
              </a:ext>
            </a:extLst>
          </p:cNvPr>
          <p:cNvSpPr txBox="1"/>
          <p:nvPr/>
        </p:nvSpPr>
        <p:spPr>
          <a:xfrm>
            <a:off x="9678810" y="4400401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757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Sự kiện </a:t>
            </a:r>
            <a:r>
              <a:rPr lang="en-US" dirty="0" err="1"/>
              <a:t>FrmNhanVien_Load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7C45F-05A9-480C-9478-EAE8FF6BF0A4}"/>
              </a:ext>
            </a:extLst>
          </p:cNvPr>
          <p:cNvSpPr/>
          <p:nvPr/>
        </p:nvSpPr>
        <p:spPr>
          <a:xfrm>
            <a:off x="218781" y="962679"/>
            <a:ext cx="11734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sách nhân viên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các giá trị ban đầu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A2147-83A8-4FB0-8A31-8A684771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1" y="1937154"/>
            <a:ext cx="4889253" cy="4906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DFF8D-3ED9-44D2-B448-6C7CA801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472886"/>
            <a:ext cx="64770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DB311-94A0-40F2-A7E1-D9A349ACB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50" y="894500"/>
            <a:ext cx="7181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nhân viên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BB5A2-6A2B-45AE-A8D3-11517B9A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6553200" cy="3680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25696-6080-4635-9D08-44ADEB474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89" y="852878"/>
            <a:ext cx="6175291" cy="418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93214-7D2E-48B0-95D2-17E58DFE8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2" y="1289972"/>
            <a:ext cx="4591197" cy="99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D1DFB-EF2D-4A20-B643-E1F20C2629E2}"/>
              </a:ext>
            </a:extLst>
          </p:cNvPr>
          <p:cNvSpPr txBox="1"/>
          <p:nvPr/>
        </p:nvSpPr>
        <p:spPr>
          <a:xfrm>
            <a:off x="2659355" y="41148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4F27F-2FC5-4CED-AEE0-0025F854B8C2}"/>
              </a:ext>
            </a:extLst>
          </p:cNvPr>
          <p:cNvSpPr txBox="1"/>
          <p:nvPr/>
        </p:nvSpPr>
        <p:spPr>
          <a:xfrm>
            <a:off x="10164148" y="1648996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4E3F1-CEE9-420D-8F7F-5E7C78845463}"/>
              </a:ext>
            </a:extLst>
          </p:cNvPr>
          <p:cNvSpPr txBox="1"/>
          <p:nvPr/>
        </p:nvSpPr>
        <p:spPr>
          <a:xfrm>
            <a:off x="-15019" y="816783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AB4FD-94D5-4767-9024-2791C4451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248" y="4831180"/>
            <a:ext cx="3733800" cy="1990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E41690-6244-4E72-836D-D7B7C5A90098}"/>
              </a:ext>
            </a:extLst>
          </p:cNvPr>
          <p:cNvSpPr txBox="1"/>
          <p:nvPr/>
        </p:nvSpPr>
        <p:spPr>
          <a:xfrm>
            <a:off x="10618527" y="5895321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8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Thêm nhân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502F5-8F6C-4E3B-8A71-C72A7E4C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178" y="885825"/>
            <a:ext cx="8687822" cy="5972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7CF34F-9F8D-4C38-B1CD-6356C628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3" y="1279988"/>
            <a:ext cx="3667125" cy="37861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8EFA49-FAE9-4680-AF74-B9068CAF2B17}"/>
              </a:ext>
            </a:extLst>
          </p:cNvPr>
          <p:cNvSpPr txBox="1"/>
          <p:nvPr/>
        </p:nvSpPr>
        <p:spPr>
          <a:xfrm>
            <a:off x="2288821" y="2568253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282CF-C813-4BC4-86EC-A1D0C892327D}"/>
              </a:ext>
            </a:extLst>
          </p:cNvPr>
          <p:cNvSpPr txBox="1"/>
          <p:nvPr/>
        </p:nvSpPr>
        <p:spPr>
          <a:xfrm>
            <a:off x="7848089" y="11430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7862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Sửa nhân viên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94062-5DEC-4C06-AF55-B728E0A5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0" y="914400"/>
            <a:ext cx="5332379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3322A-CC8B-495A-90F4-BEFD344C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50" y="1744181"/>
            <a:ext cx="6534150" cy="4002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53293-D8F4-4FE6-8C21-3A95ADD2B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5" y="5105400"/>
            <a:ext cx="4946071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3A7E6-9378-4835-A204-DDB240767A80}"/>
              </a:ext>
            </a:extLst>
          </p:cNvPr>
          <p:cNvSpPr txBox="1"/>
          <p:nvPr/>
        </p:nvSpPr>
        <p:spPr>
          <a:xfrm>
            <a:off x="2516009" y="1451793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65EA0E-9E31-49AE-9FFE-692F93D7D169}"/>
              </a:ext>
            </a:extLst>
          </p:cNvPr>
          <p:cNvSpPr txBox="1"/>
          <p:nvPr/>
        </p:nvSpPr>
        <p:spPr>
          <a:xfrm>
            <a:off x="8337388" y="2276475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A279-A585-4AEC-AEDE-2DA919DE3DFA}"/>
              </a:ext>
            </a:extLst>
          </p:cNvPr>
          <p:cNvSpPr txBox="1"/>
          <p:nvPr/>
        </p:nvSpPr>
        <p:spPr>
          <a:xfrm>
            <a:off x="1981419" y="5951604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938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Sửa nhân viên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A279-A585-4AEC-AEDE-2DA919DE3DFA}"/>
              </a:ext>
            </a:extLst>
          </p:cNvPr>
          <p:cNvSpPr txBox="1"/>
          <p:nvPr/>
        </p:nvSpPr>
        <p:spPr>
          <a:xfrm>
            <a:off x="8926428" y="22098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86EDF-2198-480B-AE87-04573D5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2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Sửa nhân viên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5A279-A585-4AEC-AEDE-2DA919DE3DFA}"/>
              </a:ext>
            </a:extLst>
          </p:cNvPr>
          <p:cNvSpPr txBox="1"/>
          <p:nvPr/>
        </p:nvSpPr>
        <p:spPr>
          <a:xfrm>
            <a:off x="10363200" y="24384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CB4E11-6812-48B7-A637-18EDA421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988"/>
            <a:ext cx="9067800" cy="68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7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xóa nhân viên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42088-48BE-403B-8BAC-30F4B0C9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5014913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1C0FF-B661-42F5-A80F-0BAAA0AA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348" y="914400"/>
            <a:ext cx="5827202" cy="3081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3DF56-298E-41B1-9033-7AE69607C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5181600"/>
            <a:ext cx="5349292" cy="1024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0CAC5-DBDA-4863-962E-C2746C32A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19401"/>
            <a:ext cx="6193348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E6839-FC99-4F09-8FD6-9E40C42E64A9}"/>
              </a:ext>
            </a:extLst>
          </p:cNvPr>
          <p:cNvSpPr txBox="1"/>
          <p:nvPr/>
        </p:nvSpPr>
        <p:spPr>
          <a:xfrm>
            <a:off x="2516009" y="1451793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C8958-3AA7-4D5E-87F5-A339734EEF02}"/>
              </a:ext>
            </a:extLst>
          </p:cNvPr>
          <p:cNvSpPr txBox="1"/>
          <p:nvPr/>
        </p:nvSpPr>
        <p:spPr>
          <a:xfrm>
            <a:off x="8879759" y="1279561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EF45E-5580-46C6-94C2-D95AB1C18545}"/>
              </a:ext>
            </a:extLst>
          </p:cNvPr>
          <p:cNvSpPr txBox="1"/>
          <p:nvPr/>
        </p:nvSpPr>
        <p:spPr>
          <a:xfrm>
            <a:off x="9304046" y="5998587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BDD86-DF15-4307-B781-5C805821B988}"/>
              </a:ext>
            </a:extLst>
          </p:cNvPr>
          <p:cNvSpPr txBox="1"/>
          <p:nvPr/>
        </p:nvSpPr>
        <p:spPr>
          <a:xfrm>
            <a:off x="3352800" y="5911337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859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B332BB-6047-43CA-83EB-08E4DFACD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36" y="2133600"/>
            <a:ext cx="5859664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9811F9-3A09-4CCE-BB91-9CFECB3A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5" y="762000"/>
            <a:ext cx="5859666" cy="18618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Tìm kiếm nhân viên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E6839-FC99-4F09-8FD6-9E40C42E64A9}"/>
              </a:ext>
            </a:extLst>
          </p:cNvPr>
          <p:cNvSpPr txBox="1"/>
          <p:nvPr/>
        </p:nvSpPr>
        <p:spPr>
          <a:xfrm>
            <a:off x="3125610" y="1108132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C8958-3AA7-4D5E-87F5-A339734EEF02}"/>
              </a:ext>
            </a:extLst>
          </p:cNvPr>
          <p:cNvSpPr txBox="1"/>
          <p:nvPr/>
        </p:nvSpPr>
        <p:spPr>
          <a:xfrm>
            <a:off x="9601200" y="251460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EF45E-5580-46C6-94C2-D95AB1C18545}"/>
              </a:ext>
            </a:extLst>
          </p:cNvPr>
          <p:cNvSpPr txBox="1"/>
          <p:nvPr/>
        </p:nvSpPr>
        <p:spPr>
          <a:xfrm>
            <a:off x="1676400" y="5523257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9F4D40-C1F9-4940-A3E3-E594CA75A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3607"/>
            <a:ext cx="5360054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5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26CED9-AA54-406E-A36D-678406B1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1981201"/>
            <a:ext cx="6819899" cy="487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606300-DF94-4E65-9388-7818D920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0722"/>
            <a:ext cx="5410200" cy="11404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Tìm kiếm nhân viên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C8958-3AA7-4D5E-87F5-A339734EEF02}"/>
              </a:ext>
            </a:extLst>
          </p:cNvPr>
          <p:cNvSpPr txBox="1"/>
          <p:nvPr/>
        </p:nvSpPr>
        <p:spPr>
          <a:xfrm>
            <a:off x="9448800" y="2880320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BDD86-DF15-4307-B781-5C805821B988}"/>
              </a:ext>
            </a:extLst>
          </p:cNvPr>
          <p:cNvSpPr txBox="1"/>
          <p:nvPr/>
        </p:nvSpPr>
        <p:spPr>
          <a:xfrm>
            <a:off x="839611" y="1767536"/>
            <a:ext cx="454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16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NhanVien</a:t>
            </a:r>
            <a:endParaRPr lang="en-US" dirty="0"/>
          </a:p>
          <a:p>
            <a:r>
              <a:rPr lang="en-US" dirty="0"/>
              <a:t> Quản lý danh mục khách hàng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sự kiện đóng , bỏ qua, danh sách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21104-6CBD-44AB-9488-A2644FE7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066423"/>
            <a:ext cx="64008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20655-5A4E-4208-9051-409546DAB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818605"/>
            <a:ext cx="6400800" cy="1296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925BD-EDB8-48B7-9686-BB1E004AB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830685"/>
            <a:ext cx="6831106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Quản lý danh mục khách hàng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Khách Hàng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88C9D-F3DA-42BF-BAE9-0E2B6468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78663"/>
            <a:ext cx="9466300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DAL_khach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4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C9BF3-E887-4656-B60C-B9E3AF40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93" y="962679"/>
            <a:ext cx="7828227" cy="5895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A3C542-6EAB-43AC-8067-B44BAB4EC032}"/>
              </a:ext>
            </a:extLst>
          </p:cNvPr>
          <p:cNvSpPr/>
          <p:nvPr/>
        </p:nvSpPr>
        <p:spPr>
          <a:xfrm>
            <a:off x="220579" y="1151261"/>
            <a:ext cx="3703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Các store procedure</a:t>
            </a:r>
          </a:p>
        </p:txBody>
      </p:sp>
    </p:spTree>
    <p:extLst>
      <p:ext uri="{BB962C8B-B14F-4D97-AF65-F5344CB8AC3E}">
        <p14:creationId xmlns:p14="http://schemas.microsoft.com/office/powerpoint/2010/main" val="22651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DAL_khach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D24C5-81BB-4977-BFB2-3B3EDD8CA040}"/>
              </a:ext>
            </a:extLst>
          </p:cNvPr>
          <p:cNvSpPr/>
          <p:nvPr/>
        </p:nvSpPr>
        <p:spPr>
          <a:xfrm>
            <a:off x="44116" y="774032"/>
            <a:ext cx="2389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Mã lớp DAL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77C06-14D1-4999-8226-DBCB06607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716" y="1035642"/>
            <a:ext cx="4648200" cy="2707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37741-0193-497A-9237-2C026217D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3030"/>
            <a:ext cx="7467600" cy="445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5E32D6-DE4F-4465-9601-0E768ECF5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1088" y="1035642"/>
            <a:ext cx="701101" cy="859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6DA38C-0F34-4C89-BB74-D5E1058F9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4079589"/>
            <a:ext cx="69500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BDDBB-F047-4E89-87F8-42865D339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232"/>
            <a:ext cx="6490663" cy="60077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GUI_khach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E32D6-DE4F-4465-9601-0E768ECF5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832" y="1648452"/>
            <a:ext cx="701101" cy="859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04937-7312-4824-877E-FBD15107C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1143000"/>
            <a:ext cx="5867400" cy="48647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C6C87-371F-4C56-9427-BD885B13E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8300" y="2999194"/>
            <a:ext cx="69500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ED80FB3-53BC-4998-AA73-F95C2B28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NhanVien</a:t>
            </a:r>
            <a:endParaRPr lang="en-US" dirty="0"/>
          </a:p>
          <a:p>
            <a:r>
              <a:rPr lang="en-US" dirty="0"/>
              <a:t> Quản lý danh mục khách hàng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danh mục </a:t>
            </a:r>
            <a:r>
              <a:rPr lang="en-US" dirty="0" err="1"/>
              <a:t>NhanVien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8050721" y="3352642"/>
            <a:ext cx="1317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1597" y="3352642"/>
            <a:ext cx="135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Straight Arrow Connector 7"/>
          <p:cNvCxnSpPr>
            <a:stCxn id="11" idx="3"/>
            <a:endCxn id="7" idx="1"/>
          </p:cNvCxnSpPr>
          <p:nvPr/>
        </p:nvCxnSpPr>
        <p:spPr>
          <a:xfrm>
            <a:off x="3246894" y="3814307"/>
            <a:ext cx="18247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>
            <a:off x="6423250" y="3814307"/>
            <a:ext cx="1824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2"/>
          </p:cNvCxnSpPr>
          <p:nvPr/>
        </p:nvCxnSpPr>
        <p:spPr>
          <a:xfrm>
            <a:off x="9171285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579893" y="2214107"/>
            <a:ext cx="2667001" cy="32003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Graphic User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7656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80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Nhân viên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9A9B65-969E-4635-8AC4-168FA9510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62000"/>
            <a:ext cx="96678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Nhân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257800"/>
          </a:xfrm>
        </p:spPr>
        <p:txBody>
          <a:bodyPr>
            <a:normAutofit/>
          </a:bodyPr>
          <a:lstStyle/>
          <a:p>
            <a:r>
              <a:rPr lang="en-US" dirty="0"/>
              <a:t>Form</a:t>
            </a:r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form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NhanVien</a:t>
            </a:r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NhanVien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form</a:t>
            </a:r>
          </a:p>
          <a:p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NhanVien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7400" y="1066800"/>
            <a:ext cx="57150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btnSua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btnXoa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Xóa trắng form (</a:t>
            </a:r>
            <a:r>
              <a:rPr lang="en-US" dirty="0" err="1"/>
              <a:t>btnBoQua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Thêm mới vào CSDL (</a:t>
            </a:r>
            <a:r>
              <a:rPr lang="en-US" dirty="0" err="1"/>
              <a:t>btnThem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Tìm kiếm </a:t>
            </a:r>
            <a:r>
              <a:rPr lang="en-US" dirty="0" err="1"/>
              <a:t>theo</a:t>
            </a:r>
            <a:r>
              <a:rPr lang="en-US" dirty="0"/>
              <a:t> tên nhân viên(</a:t>
            </a:r>
            <a:r>
              <a:rPr lang="en-US" dirty="0" err="1"/>
              <a:t>btnTimkiem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Các store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0F2E0-D011-4BE1-BDFA-83DBFCAD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600201"/>
            <a:ext cx="8991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DAL_Nhanvien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3B912-4275-4B45-8564-7DA6E9B5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16" y="774032"/>
            <a:ext cx="8574642" cy="594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4D24C5-81BB-4977-BFB2-3B3EDD8CA040}"/>
              </a:ext>
            </a:extLst>
          </p:cNvPr>
          <p:cNvSpPr/>
          <p:nvPr/>
        </p:nvSpPr>
        <p:spPr>
          <a:xfrm>
            <a:off x="44116" y="774032"/>
            <a:ext cx="2389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Mã lớp DAL</a:t>
            </a:r>
          </a:p>
        </p:txBody>
      </p:sp>
    </p:spTree>
    <p:extLst>
      <p:ext uri="{BB962C8B-B14F-4D97-AF65-F5344CB8AC3E}">
        <p14:creationId xmlns:p14="http://schemas.microsoft.com/office/powerpoint/2010/main" val="5986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BUS_Nhanvien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BF81-3B7C-47EF-BDD8-B5DC13EA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24" y="1201486"/>
            <a:ext cx="9709952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34261</TotalTime>
  <Words>331</Words>
  <Application>Microsoft Office PowerPoint</Application>
  <PresentationFormat>Widescreen</PresentationFormat>
  <Paragraphs>110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Segoe UI</vt:lpstr>
      <vt:lpstr>Times New Roman</vt:lpstr>
      <vt:lpstr>Wingdings</vt:lpstr>
      <vt:lpstr>Custom Design</vt:lpstr>
      <vt:lpstr>Dự Án C# Mẫu</vt:lpstr>
      <vt:lpstr>Mục tiêu</vt:lpstr>
      <vt:lpstr>Phần 1 Quản lý danh mục NhanVien  </vt:lpstr>
      <vt:lpstr>Mô hình ứng dụng của chức năng quản lý</vt:lpstr>
      <vt:lpstr>Phân tích chức năng Nhân viên</vt:lpstr>
      <vt:lpstr>Phân tích chức năng Nhân viên</vt:lpstr>
      <vt:lpstr>Tổ chức mã điều khiển – DAL_Nhanvien</vt:lpstr>
      <vt:lpstr>Tổ chức mã điều khiển DAL_Nhanvien</vt:lpstr>
      <vt:lpstr>Tổ chức mã điều khiển BUS_Nhanvien</vt:lpstr>
      <vt:lpstr>Hiển thị danh sách nhân viên</vt:lpstr>
      <vt:lpstr>Sự kiện FrmNhanVien_Load</vt:lpstr>
      <vt:lpstr>Thêm nhân viên</vt:lpstr>
      <vt:lpstr>Thêm nhân viên</vt:lpstr>
      <vt:lpstr>Sửa nhân viên</vt:lpstr>
      <vt:lpstr>Sửa nhân viên</vt:lpstr>
      <vt:lpstr>Sửa nhân viên</vt:lpstr>
      <vt:lpstr>xóa nhân viên</vt:lpstr>
      <vt:lpstr>Tìm kiếm nhân viên</vt:lpstr>
      <vt:lpstr>Tìm kiếm nhân viên</vt:lpstr>
      <vt:lpstr>Các sự kiện đóng , bỏ qua, danh sách</vt:lpstr>
      <vt:lpstr>Phần 2 Quản lý danh mục khách hàng</vt:lpstr>
      <vt:lpstr>Phân tích chức năng Khách Hàng</vt:lpstr>
      <vt:lpstr>Tổ chức mã điều khiển – DAL_khach</vt:lpstr>
      <vt:lpstr>Tổ chức mã điều khiển DAL_khach</vt:lpstr>
      <vt:lpstr>Tổ chức mã điều khiển GUI_khach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vietthe</cp:lastModifiedBy>
  <cp:revision>1652</cp:revision>
  <dcterms:created xsi:type="dcterms:W3CDTF">2013-04-23T08:05:33Z</dcterms:created>
  <dcterms:modified xsi:type="dcterms:W3CDTF">2020-07-14T01:22:43Z</dcterms:modified>
</cp:coreProperties>
</file>