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0"/>
  </p:notesMasterIdLst>
  <p:sldIdLst>
    <p:sldId id="541" r:id="rId2"/>
    <p:sldId id="542" r:id="rId3"/>
    <p:sldId id="544" r:id="rId4"/>
    <p:sldId id="852" r:id="rId5"/>
    <p:sldId id="866" r:id="rId6"/>
    <p:sldId id="775" r:id="rId7"/>
    <p:sldId id="868" r:id="rId8"/>
    <p:sldId id="869" r:id="rId9"/>
    <p:sldId id="870" r:id="rId10"/>
    <p:sldId id="867" r:id="rId11"/>
    <p:sldId id="871" r:id="rId12"/>
    <p:sldId id="872" r:id="rId13"/>
    <p:sldId id="873" r:id="rId14"/>
    <p:sldId id="755" r:id="rId15"/>
    <p:sldId id="865" r:id="rId16"/>
    <p:sldId id="874" r:id="rId17"/>
    <p:sldId id="545" r:id="rId18"/>
    <p:sldId id="5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5506" autoAdjust="0"/>
  </p:normalViewPr>
  <p:slideViewPr>
    <p:cSldViewPr>
      <p:cViewPr varScale="1">
        <p:scale>
          <a:sx n="55" d="100"/>
          <a:sy n="55" d="100"/>
        </p:scale>
        <p:origin x="133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14/07/2020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3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1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3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876800"/>
            <a:ext cx="6756400" cy="914400"/>
          </a:xfrm>
        </p:spPr>
        <p:txBody>
          <a:bodyPr>
            <a:normAutofit/>
          </a:bodyPr>
          <a:lstStyle/>
          <a:p>
            <a:r>
              <a:rPr lang="en-US" dirty="0"/>
              <a:t>Bài 7: Quản lý danh Mục(</a:t>
            </a:r>
            <a:r>
              <a:rPr lang="en-US" dirty="0" err="1"/>
              <a:t>tt</a:t>
            </a:r>
            <a:r>
              <a:rPr lang="en-US" dirty="0"/>
              <a:t>) – thống kê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Cập nhật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9AC91-2B7F-48AE-835E-358AE7FB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" y="3590925"/>
            <a:ext cx="7785057" cy="3267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DDBA5-6F4B-4FFF-A2A0-81B58E56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914400"/>
            <a:ext cx="6833937" cy="4571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79BC2-5E5F-4B86-B2C8-B97DAA78EDBA}"/>
              </a:ext>
            </a:extLst>
          </p:cNvPr>
          <p:cNvSpPr txBox="1"/>
          <p:nvPr/>
        </p:nvSpPr>
        <p:spPr>
          <a:xfrm>
            <a:off x="2767263" y="44958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AAF8C-99D9-402C-BD78-0708144EF53C}"/>
              </a:ext>
            </a:extLst>
          </p:cNvPr>
          <p:cNvSpPr txBox="1"/>
          <p:nvPr/>
        </p:nvSpPr>
        <p:spPr>
          <a:xfrm>
            <a:off x="9601200" y="1371601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88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BUS_Hang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CDC08-3AEE-423C-8E0F-8D89A55B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10591800" cy="60873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1DE287-4128-4A47-A943-DA3A94FDB740}"/>
              </a:ext>
            </a:extLst>
          </p:cNvPr>
          <p:cNvSpPr/>
          <p:nvPr/>
        </p:nvSpPr>
        <p:spPr>
          <a:xfrm>
            <a:off x="4876800" y="2438400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Chọn san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pham</a:t>
            </a: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A1CC27-D906-4F3C-A3C2-1EE82CB30849}"/>
              </a:ext>
            </a:extLst>
          </p:cNvPr>
          <p:cNvSpPr/>
          <p:nvPr/>
        </p:nvSpPr>
        <p:spPr>
          <a:xfrm>
            <a:off x="573436" y="5083444"/>
            <a:ext cx="182880" cy="371959"/>
          </a:xfrm>
          <a:custGeom>
            <a:avLst/>
            <a:gdLst>
              <a:gd name="connsiteX0" fmla="*/ 108488 w 108559"/>
              <a:gd name="connsiteY0" fmla="*/ 0 h 371959"/>
              <a:gd name="connsiteX1" fmla="*/ 61994 w 108559"/>
              <a:gd name="connsiteY1" fmla="*/ 77492 h 371959"/>
              <a:gd name="connsiteX2" fmla="*/ 108488 w 108559"/>
              <a:gd name="connsiteY2" fmla="*/ 170481 h 371959"/>
              <a:gd name="connsiteX3" fmla="*/ 0 w 108559"/>
              <a:gd name="connsiteY3" fmla="*/ 247973 h 371959"/>
              <a:gd name="connsiteX4" fmla="*/ 46495 w 108559"/>
              <a:gd name="connsiteY4" fmla="*/ 232475 h 371959"/>
              <a:gd name="connsiteX5" fmla="*/ 92990 w 108559"/>
              <a:gd name="connsiteY5" fmla="*/ 263471 h 371959"/>
              <a:gd name="connsiteX6" fmla="*/ 108488 w 108559"/>
              <a:gd name="connsiteY6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59" h="371959">
                <a:moveTo>
                  <a:pt x="108488" y="0"/>
                </a:moveTo>
                <a:cubicBezTo>
                  <a:pt x="92990" y="25831"/>
                  <a:pt x="69300" y="48268"/>
                  <a:pt x="61994" y="77492"/>
                </a:cubicBezTo>
                <a:cubicBezTo>
                  <a:pt x="56161" y="100826"/>
                  <a:pt x="99466" y="156949"/>
                  <a:pt x="108488" y="170481"/>
                </a:cubicBezTo>
                <a:cubicBezTo>
                  <a:pt x="69162" y="288461"/>
                  <a:pt x="109531" y="269879"/>
                  <a:pt x="0" y="247973"/>
                </a:cubicBezTo>
                <a:cubicBezTo>
                  <a:pt x="15498" y="242807"/>
                  <a:pt x="30381" y="229789"/>
                  <a:pt x="46495" y="232475"/>
                </a:cubicBezTo>
                <a:cubicBezTo>
                  <a:pt x="64868" y="235537"/>
                  <a:pt x="83749" y="247299"/>
                  <a:pt x="92990" y="263471"/>
                </a:cubicBezTo>
                <a:cubicBezTo>
                  <a:pt x="110514" y="294138"/>
                  <a:pt x="108488" y="336960"/>
                  <a:pt x="108488" y="37195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BUS_Hang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756E3-09D3-4A94-A657-03095825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3" y="2057400"/>
            <a:ext cx="11942233" cy="426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579EE2-9DD2-4BA7-9ADD-55FDFF2689C3}"/>
              </a:ext>
            </a:extLst>
          </p:cNvPr>
          <p:cNvSpPr/>
          <p:nvPr/>
        </p:nvSpPr>
        <p:spPr>
          <a:xfrm>
            <a:off x="152957" y="1148090"/>
            <a:ext cx="3120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Click button Sửa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E3BD8-A5A4-4514-B69E-3C48D92100C2}"/>
              </a:ext>
            </a:extLst>
          </p:cNvPr>
          <p:cNvSpPr txBox="1"/>
          <p:nvPr/>
        </p:nvSpPr>
        <p:spPr>
          <a:xfrm>
            <a:off x="6672326" y="2093495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74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BUS_Hang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8733E-3793-4C04-BC72-E975C52A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02" y="914400"/>
            <a:ext cx="9495198" cy="5967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40A615-C9DA-49DC-BCA7-E61DA2084FCC}"/>
              </a:ext>
            </a:extLst>
          </p:cNvPr>
          <p:cNvSpPr/>
          <p:nvPr/>
        </p:nvSpPr>
        <p:spPr>
          <a:xfrm>
            <a:off x="0" y="1219200"/>
            <a:ext cx="3120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Click button Sửa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5321D-2451-4F3B-9D7B-BC59B9576596}"/>
              </a:ext>
            </a:extLst>
          </p:cNvPr>
          <p:cNvSpPr txBox="1"/>
          <p:nvPr/>
        </p:nvSpPr>
        <p:spPr>
          <a:xfrm>
            <a:off x="1981200" y="3285382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C52C2B-71B2-49B0-AFAE-EB55AE339620}"/>
              </a:ext>
            </a:extLst>
          </p:cNvPr>
          <p:cNvSpPr/>
          <p:nvPr/>
        </p:nvSpPr>
        <p:spPr>
          <a:xfrm>
            <a:off x="4215539" y="3390861"/>
            <a:ext cx="464949" cy="266771"/>
          </a:xfrm>
          <a:custGeom>
            <a:avLst/>
            <a:gdLst>
              <a:gd name="connsiteX0" fmla="*/ 464949 w 464949"/>
              <a:gd name="connsiteY0" fmla="*/ 49763 h 266771"/>
              <a:gd name="connsiteX1" fmla="*/ 387458 w 464949"/>
              <a:gd name="connsiteY1" fmla="*/ 34264 h 266771"/>
              <a:gd name="connsiteX2" fmla="*/ 294468 w 464949"/>
              <a:gd name="connsiteY2" fmla="*/ 3268 h 266771"/>
              <a:gd name="connsiteX3" fmla="*/ 15498 w 464949"/>
              <a:gd name="connsiteY3" fmla="*/ 49763 h 266771"/>
              <a:gd name="connsiteX4" fmla="*/ 0 w 464949"/>
              <a:gd name="connsiteY4" fmla="*/ 96258 h 266771"/>
              <a:gd name="connsiteX5" fmla="*/ 46495 w 464949"/>
              <a:gd name="connsiteY5" fmla="*/ 220244 h 266771"/>
              <a:gd name="connsiteX6" fmla="*/ 139485 w 464949"/>
              <a:gd name="connsiteY6" fmla="*/ 251241 h 266771"/>
              <a:gd name="connsiteX7" fmla="*/ 418454 w 464949"/>
              <a:gd name="connsiteY7" fmla="*/ 266739 h 26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949" h="266771">
                <a:moveTo>
                  <a:pt x="464949" y="49763"/>
                </a:moveTo>
                <a:cubicBezTo>
                  <a:pt x="439119" y="44597"/>
                  <a:pt x="412872" y="41195"/>
                  <a:pt x="387458" y="34264"/>
                </a:cubicBezTo>
                <a:cubicBezTo>
                  <a:pt x="355936" y="25667"/>
                  <a:pt x="294468" y="3268"/>
                  <a:pt x="294468" y="3268"/>
                </a:cubicBezTo>
                <a:cubicBezTo>
                  <a:pt x="271789" y="4780"/>
                  <a:pt x="71838" y="-20663"/>
                  <a:pt x="15498" y="49763"/>
                </a:cubicBezTo>
                <a:cubicBezTo>
                  <a:pt x="5293" y="62520"/>
                  <a:pt x="5166" y="80760"/>
                  <a:pt x="0" y="96258"/>
                </a:cubicBezTo>
                <a:cubicBezTo>
                  <a:pt x="6251" y="127515"/>
                  <a:pt x="10008" y="197439"/>
                  <a:pt x="46495" y="220244"/>
                </a:cubicBezTo>
                <a:cubicBezTo>
                  <a:pt x="74202" y="237561"/>
                  <a:pt x="106895" y="248913"/>
                  <a:pt x="139485" y="251241"/>
                </a:cubicBezTo>
                <a:cubicBezTo>
                  <a:pt x="377073" y="268211"/>
                  <a:pt x="283951" y="266739"/>
                  <a:pt x="418454" y="26673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Thống kê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Thống kê sản phẩm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AF50-2E1B-4135-B1A3-9F3B743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5" y="2895600"/>
            <a:ext cx="6898775" cy="1933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7489A-1B59-4826-AB74-366C8148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869" y="5087640"/>
            <a:ext cx="6898775" cy="1754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E80B4-293D-445F-B871-E4191F5F4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63" y="877335"/>
            <a:ext cx="8839200" cy="17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DAL_Hang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7CF2C-972A-4A65-9959-49AB0A51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4528718"/>
            <a:ext cx="5983705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5B9430-0D83-495A-B4DE-2A2F834D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3" y="1174831"/>
            <a:ext cx="4664242" cy="1460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95CAA5-5367-45CD-9C7B-6A6213AD5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963695"/>
            <a:ext cx="6477000" cy="3343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89589-2845-4754-8AFC-A79124DAB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10074"/>
            <a:ext cx="6019800" cy="2447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1159D8-475D-46D9-A7D5-2822A9BB4720}"/>
              </a:ext>
            </a:extLst>
          </p:cNvPr>
          <p:cNvSpPr txBox="1"/>
          <p:nvPr/>
        </p:nvSpPr>
        <p:spPr>
          <a:xfrm>
            <a:off x="1981200" y="3285382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8400C-E33F-4A35-BD30-98FF2F722B98}"/>
              </a:ext>
            </a:extLst>
          </p:cNvPr>
          <p:cNvSpPr txBox="1"/>
          <p:nvPr/>
        </p:nvSpPr>
        <p:spPr>
          <a:xfrm>
            <a:off x="9601200" y="1324317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C139B-81ED-4735-AEFA-62B0D752C180}"/>
              </a:ext>
            </a:extLst>
          </p:cNvPr>
          <p:cNvSpPr txBox="1"/>
          <p:nvPr/>
        </p:nvSpPr>
        <p:spPr>
          <a:xfrm>
            <a:off x="11077074" y="5341648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31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90A0804-4A16-47B0-B1BD-73D58119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SanPham</a:t>
            </a:r>
            <a:endParaRPr lang="en-US" dirty="0"/>
          </a:p>
          <a:p>
            <a:r>
              <a:rPr lang="en-US" dirty="0"/>
              <a:t> Thống kê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SanPham</a:t>
            </a:r>
            <a:endParaRPr lang="en-US" dirty="0"/>
          </a:p>
          <a:p>
            <a:r>
              <a:rPr lang="en-US" dirty="0"/>
              <a:t> Thống kê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danh mục Sản Phẩm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 chức năng sản phẩm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1BC27-7A23-413E-854D-5D096AA9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733"/>
            <a:ext cx="8935938" cy="61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DAL_Hang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364DD-F8FE-470B-AB17-BE9843F1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2683"/>
            <a:ext cx="6108418" cy="2635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4C8E30-4B59-49F6-90C7-A6A49BB66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86" y="1086952"/>
            <a:ext cx="6262114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4F7A3-7D4D-46E5-924B-2D070FEB8566}"/>
              </a:ext>
            </a:extLst>
          </p:cNvPr>
          <p:cNvSpPr txBox="1"/>
          <p:nvPr/>
        </p:nvSpPr>
        <p:spPr>
          <a:xfrm>
            <a:off x="4343400" y="4222683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8DDAF-3C6C-4025-8EB7-94DAB85F2A37}"/>
              </a:ext>
            </a:extLst>
          </p:cNvPr>
          <p:cNvSpPr txBox="1"/>
          <p:nvPr/>
        </p:nvSpPr>
        <p:spPr>
          <a:xfrm>
            <a:off x="10515600" y="13716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48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Tính năng thêm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E6AC4-CDD6-4A23-9598-143BB297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7087"/>
            <a:ext cx="8248571" cy="3490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2AD221-9212-4339-B0E1-81BCC935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919412"/>
            <a:ext cx="6858000" cy="4490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CDD8D-512C-4D8F-BD65-76BDF863C94A}"/>
              </a:ext>
            </a:extLst>
          </p:cNvPr>
          <p:cNvSpPr txBox="1"/>
          <p:nvPr/>
        </p:nvSpPr>
        <p:spPr>
          <a:xfrm>
            <a:off x="382410" y="2580031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4378F-0736-4304-A738-BA269653A82F}"/>
              </a:ext>
            </a:extLst>
          </p:cNvPr>
          <p:cNvSpPr txBox="1"/>
          <p:nvPr/>
        </p:nvSpPr>
        <p:spPr>
          <a:xfrm>
            <a:off x="9982200" y="16764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60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BUS_Hang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5B5E2-7FB1-4DEF-98E3-F15A2BF4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700"/>
            <a:ext cx="6071577" cy="430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4B4C9-4B44-4BF3-B775-E9860C7A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156" y="914400"/>
            <a:ext cx="66294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BUS_Hang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Tính năng mở hộp thoại chọn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45E4E-B1FE-4C7D-91AA-27E235D5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11141625" cy="387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68364-A57D-488B-AE93-06C9A0A37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025" y="5020733"/>
            <a:ext cx="1981200" cy="176106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114466C-631E-445F-9DBB-D9881DC791F4}"/>
              </a:ext>
            </a:extLst>
          </p:cNvPr>
          <p:cNvSpPr/>
          <p:nvPr/>
        </p:nvSpPr>
        <p:spPr>
          <a:xfrm>
            <a:off x="773930" y="4787053"/>
            <a:ext cx="341948" cy="346105"/>
          </a:xfrm>
          <a:custGeom>
            <a:avLst/>
            <a:gdLst>
              <a:gd name="connsiteX0" fmla="*/ 264456 w 341948"/>
              <a:gd name="connsiteY0" fmla="*/ 17422 h 346105"/>
              <a:gd name="connsiteX1" fmla="*/ 62978 w 341948"/>
              <a:gd name="connsiteY1" fmla="*/ 17422 h 346105"/>
              <a:gd name="connsiteX2" fmla="*/ 16484 w 341948"/>
              <a:gd name="connsiteY2" fmla="*/ 48418 h 346105"/>
              <a:gd name="connsiteX3" fmla="*/ 16484 w 341948"/>
              <a:gd name="connsiteY3" fmla="*/ 172405 h 346105"/>
              <a:gd name="connsiteX4" fmla="*/ 78477 w 341948"/>
              <a:gd name="connsiteY4" fmla="*/ 311889 h 346105"/>
              <a:gd name="connsiteX5" fmla="*/ 341948 w 341948"/>
              <a:gd name="connsiteY5" fmla="*/ 342886 h 34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948" h="346105">
                <a:moveTo>
                  <a:pt x="264456" y="17422"/>
                </a:moveTo>
                <a:cubicBezTo>
                  <a:pt x="175793" y="-312"/>
                  <a:pt x="166192" y="-10727"/>
                  <a:pt x="62978" y="17422"/>
                </a:cubicBezTo>
                <a:cubicBezTo>
                  <a:pt x="45008" y="22323"/>
                  <a:pt x="31982" y="38086"/>
                  <a:pt x="16484" y="48418"/>
                </a:cubicBezTo>
                <a:cubicBezTo>
                  <a:pt x="-5026" y="112945"/>
                  <a:pt x="-5959" y="90114"/>
                  <a:pt x="16484" y="172405"/>
                </a:cubicBezTo>
                <a:cubicBezTo>
                  <a:pt x="20500" y="187130"/>
                  <a:pt x="48095" y="292900"/>
                  <a:pt x="78477" y="311889"/>
                </a:cubicBezTo>
                <a:cubicBezTo>
                  <a:pt x="156825" y="360856"/>
                  <a:pt x="258024" y="342886"/>
                  <a:pt x="341948" y="34288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BUS_Hang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FD49B-96F8-4774-A9AC-E76F8232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761348"/>
            <a:ext cx="9324975" cy="60966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1DE287-4128-4A47-A943-DA3A94FDB740}"/>
              </a:ext>
            </a:extLst>
          </p:cNvPr>
          <p:cNvSpPr/>
          <p:nvPr/>
        </p:nvSpPr>
        <p:spPr>
          <a:xfrm>
            <a:off x="-76200" y="987100"/>
            <a:ext cx="3027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Tính năng thêm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3C676CF-009C-40F3-8F1C-C0BE5EC46CCD}"/>
              </a:ext>
            </a:extLst>
          </p:cNvPr>
          <p:cNvSpPr/>
          <p:nvPr/>
        </p:nvSpPr>
        <p:spPr>
          <a:xfrm>
            <a:off x="3750590" y="5341906"/>
            <a:ext cx="464949" cy="268480"/>
          </a:xfrm>
          <a:custGeom>
            <a:avLst/>
            <a:gdLst>
              <a:gd name="connsiteX0" fmla="*/ 464949 w 464949"/>
              <a:gd name="connsiteY0" fmla="*/ 51504 h 268480"/>
              <a:gd name="connsiteX1" fmla="*/ 30996 w 464949"/>
              <a:gd name="connsiteY1" fmla="*/ 36006 h 268480"/>
              <a:gd name="connsiteX2" fmla="*/ 0 w 464949"/>
              <a:gd name="connsiteY2" fmla="*/ 82501 h 268480"/>
              <a:gd name="connsiteX3" fmla="*/ 15498 w 464949"/>
              <a:gd name="connsiteY3" fmla="*/ 175491 h 268480"/>
              <a:gd name="connsiteX4" fmla="*/ 154983 w 464949"/>
              <a:gd name="connsiteY4" fmla="*/ 252982 h 268480"/>
              <a:gd name="connsiteX5" fmla="*/ 247973 w 464949"/>
              <a:gd name="connsiteY5" fmla="*/ 268480 h 268480"/>
              <a:gd name="connsiteX6" fmla="*/ 402956 w 464949"/>
              <a:gd name="connsiteY6" fmla="*/ 252982 h 268480"/>
              <a:gd name="connsiteX7" fmla="*/ 464949 w 464949"/>
              <a:gd name="connsiteY7" fmla="*/ 237484 h 26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949" h="268480">
                <a:moveTo>
                  <a:pt x="464949" y="51504"/>
                </a:moveTo>
                <a:cubicBezTo>
                  <a:pt x="295733" y="-16180"/>
                  <a:pt x="335296" y="-12682"/>
                  <a:pt x="30996" y="36006"/>
                </a:cubicBezTo>
                <a:cubicBezTo>
                  <a:pt x="12603" y="38949"/>
                  <a:pt x="10332" y="67003"/>
                  <a:pt x="0" y="82501"/>
                </a:cubicBezTo>
                <a:cubicBezTo>
                  <a:pt x="5166" y="113498"/>
                  <a:pt x="-2523" y="149747"/>
                  <a:pt x="15498" y="175491"/>
                </a:cubicBezTo>
                <a:cubicBezTo>
                  <a:pt x="37577" y="207033"/>
                  <a:pt x="110204" y="243031"/>
                  <a:pt x="154983" y="252982"/>
                </a:cubicBezTo>
                <a:cubicBezTo>
                  <a:pt x="185659" y="259799"/>
                  <a:pt x="216976" y="263314"/>
                  <a:pt x="247973" y="268480"/>
                </a:cubicBezTo>
                <a:cubicBezTo>
                  <a:pt x="299634" y="263314"/>
                  <a:pt x="351641" y="260876"/>
                  <a:pt x="402956" y="252982"/>
                </a:cubicBezTo>
                <a:cubicBezTo>
                  <a:pt x="514314" y="235850"/>
                  <a:pt x="414153" y="237484"/>
                  <a:pt x="464949" y="237484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34743</TotalTime>
  <Words>207</Words>
  <Application>Microsoft Office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Wingdings</vt:lpstr>
      <vt:lpstr>Custom Design</vt:lpstr>
      <vt:lpstr>Dự Án C# Mẫu</vt:lpstr>
      <vt:lpstr>Mục tiêu</vt:lpstr>
      <vt:lpstr>Phần 1 Quản lý danh mục Sản Phẩm  </vt:lpstr>
      <vt:lpstr>Phân tích chức năng sản phẩm</vt:lpstr>
      <vt:lpstr>Tổ chức mã điều khiển – DAL_Hang</vt:lpstr>
      <vt:lpstr>Tổ chức mã điều khiển – DAL_Hang</vt:lpstr>
      <vt:lpstr>Tổ chức mã điều khiển – BUS_Hang</vt:lpstr>
      <vt:lpstr>Tổ chức mã điều khiển – BUS_Hang</vt:lpstr>
      <vt:lpstr>Tổ chức mã điều khiển – BUS_Hang</vt:lpstr>
      <vt:lpstr>Tổ chức mã điều khiển – DAL_Hang</vt:lpstr>
      <vt:lpstr>Tổ chức mã điều khiển – BUS_Hang</vt:lpstr>
      <vt:lpstr>Tổ chức mã điều khiển – BUS_Hang</vt:lpstr>
      <vt:lpstr>Tổ chức mã điều khiển – BUS_Hang</vt:lpstr>
      <vt:lpstr>Phần 2 Thống kê</vt:lpstr>
      <vt:lpstr>Thống kê sản phẩm</vt:lpstr>
      <vt:lpstr>Tổ chức mã điều khiển – DAL_Hang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vietthe</cp:lastModifiedBy>
  <cp:revision>1682</cp:revision>
  <dcterms:created xsi:type="dcterms:W3CDTF">2013-04-23T08:05:33Z</dcterms:created>
  <dcterms:modified xsi:type="dcterms:W3CDTF">2020-07-14T01:23:14Z</dcterms:modified>
</cp:coreProperties>
</file>