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79" r:id="rId20"/>
    <p:sldId id="281" r:id="rId21"/>
    <p:sldId id="282" r:id="rId22"/>
    <p:sldId id="283" r:id="rId23"/>
    <p:sldId id="284" r:id="rId24"/>
    <p:sldId id="285" r:id="rId25"/>
    <p:sldId id="290" r:id="rId26"/>
    <p:sldId id="286" r:id="rId27"/>
    <p:sldId id="287" r:id="rId28"/>
    <p:sldId id="288" r:id="rId29"/>
    <p:sldId id="289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0FF1-D365-4790-ACBD-4C6AD7048B82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95A9FB-EDF0-4D5C-A738-0EC83206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0FF1-D365-4790-ACBD-4C6AD7048B82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95A9FB-EDF0-4D5C-A738-0EC83206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2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0FF1-D365-4790-ACBD-4C6AD7048B82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95A9FB-EDF0-4D5C-A738-0EC8320656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87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0FF1-D365-4790-ACBD-4C6AD7048B82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95A9FB-EDF0-4D5C-A738-0EC83206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8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0FF1-D365-4790-ACBD-4C6AD7048B82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95A9FB-EDF0-4D5C-A738-0EC83206561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528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0FF1-D365-4790-ACBD-4C6AD7048B82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95A9FB-EDF0-4D5C-A738-0EC83206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51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0FF1-D365-4790-ACBD-4C6AD7048B82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9FB-EDF0-4D5C-A738-0EC83206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02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0FF1-D365-4790-ACBD-4C6AD7048B82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9FB-EDF0-4D5C-A738-0EC83206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86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93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0FF1-D365-4790-ACBD-4C6AD7048B82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9FB-EDF0-4D5C-A738-0EC83206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1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0FF1-D365-4790-ACBD-4C6AD7048B82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95A9FB-EDF0-4D5C-A738-0EC83206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0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0FF1-D365-4790-ACBD-4C6AD7048B82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95A9FB-EDF0-4D5C-A738-0EC83206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0FF1-D365-4790-ACBD-4C6AD7048B82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95A9FB-EDF0-4D5C-A738-0EC83206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0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0FF1-D365-4790-ACBD-4C6AD7048B82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9FB-EDF0-4D5C-A738-0EC83206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5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0FF1-D365-4790-ACBD-4C6AD7048B82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9FB-EDF0-4D5C-A738-0EC83206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1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0FF1-D365-4790-ACBD-4C6AD7048B82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9FB-EDF0-4D5C-A738-0EC83206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4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0FF1-D365-4790-ACBD-4C6AD7048B82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95A9FB-EDF0-4D5C-A738-0EC83206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8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20FF1-D365-4790-ACBD-4C6AD7048B82}" type="datetimeFigureOut">
              <a:rPr lang="en-US" smtClean="0"/>
              <a:t>2017-05-30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95A9FB-EDF0-4D5C-A738-0EC83206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4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http://farm3.anhso.net/upload/20110326/11/o/anhso-111554_FTP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039" y="399245"/>
            <a:ext cx="10126573" cy="104250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CƠ SỞ NGÀNH MẠNG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0831" y="1878170"/>
            <a:ext cx="8229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3200" b="1" u="sng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 smtClean="0">
              <a:solidFill>
                <a:srgbClr val="FF0000"/>
              </a:solidFill>
            </a:endParaRPr>
          </a:p>
          <a:p>
            <a:pPr algn="just"/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1.Hệ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algn="just"/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2.Lập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download, upload file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3605" y="4313350"/>
            <a:ext cx="6938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GVHD:      </a:t>
            </a:r>
            <a:r>
              <a:rPr lang="en-US" sz="2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Th.S</a:t>
            </a:r>
            <a:r>
              <a:rPr lang="en-US" sz="2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Nguyễn </a:t>
            </a:r>
            <a:r>
              <a:rPr lang="en-US" sz="2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</a:t>
            </a:r>
            <a:r>
              <a:rPr lang="en-US" sz="2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Nguyên</a:t>
            </a:r>
            <a:endParaRPr lang="en-US" sz="2200" b="1" dirty="0" smtClean="0">
              <a:solidFill>
                <a:srgbClr val="00B05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SVTH :      </a:t>
            </a:r>
            <a:r>
              <a:rPr lang="en-US" sz="2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 Duy Đạt-  </a:t>
            </a:r>
            <a:r>
              <a:rPr lang="en-US" sz="2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sz="2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13T1</a:t>
            </a:r>
          </a:p>
          <a:p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endParaRPr lang="en-US" sz="2200" b="1" dirty="0" smtClean="0">
              <a:solidFill>
                <a:srgbClr val="00B05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</a:t>
            </a:r>
            <a:endParaRPr 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4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1060464" y="1717183"/>
            <a:ext cx="8077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a.Giải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First-In, First-Out (FIFO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53789" y="462703"/>
            <a:ext cx="12191999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20799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2168047" y="1524000"/>
            <a:ext cx="8077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017637" y="1676400"/>
            <a:ext cx="8077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 Robin (RR) :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(time quantum –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q),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10-100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ready queue.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queue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FIFO (FCFS)</a:t>
            </a:r>
          </a:p>
          <a:p>
            <a:pPr lvl="0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sửdụng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q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cómặt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ready queue.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kếtiếp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ready queue.</a:t>
            </a:r>
          </a:p>
          <a:p>
            <a:pPr lvl="0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sửdụng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q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(timer)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lùi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HĐH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522" y="2552164"/>
            <a:ext cx="4343400" cy="838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663523" y="2171164"/>
            <a:ext cx="121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list</a:t>
            </a:r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3789" y="462703"/>
            <a:ext cx="12191999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9450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1120668" y="1766552"/>
            <a:ext cx="8077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 Robin (RR) :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xuất,IO,người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FIFO</a:t>
            </a:r>
          </a:p>
          <a:p>
            <a:pPr marL="457200" lvl="1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1600" dirty="0"/>
          </a:p>
          <a:p>
            <a:pPr marL="400050" lvl="1" indent="0">
              <a:buNone/>
            </a:pP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3789" y="462703"/>
            <a:ext cx="12191999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10336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2057400" y="1524000"/>
            <a:ext cx="8077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endParaRPr lang="en-US" sz="16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991880" y="1663521"/>
            <a:ext cx="8077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Shortest-Job-First (SJF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(non-preemptive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Shortest-Remaining-Time-First (SRT) </a:t>
            </a:r>
          </a:p>
          <a:p>
            <a:pPr marL="57150" indent="0">
              <a:buNone/>
            </a:pPr>
            <a:endParaRPr lang="en-US" sz="1600" b="1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0910" y="411480"/>
            <a:ext cx="12191999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8117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2292646" y="1676400"/>
            <a:ext cx="8077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c.Giải</a:t>
            </a:r>
            <a:r>
              <a:rPr 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Shortest-Job-First (SJF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  <a:p>
            <a:pPr marL="0" indent="0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tạp,tốn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SJF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SJF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CPU.</a:t>
            </a:r>
          </a:p>
          <a:p>
            <a:pPr marL="57150" indent="0">
              <a:buNone/>
            </a:pPr>
            <a:endParaRPr lang="en-US" sz="1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53789" y="462703"/>
            <a:ext cx="12191999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16416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2292646" y="1676400"/>
            <a:ext cx="8077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Shortest-Remaining-Time-First (SRT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5715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800" dirty="0"/>
          </a:p>
          <a:p>
            <a:pPr marL="57150" indent="0">
              <a:buNone/>
            </a:pPr>
            <a:endParaRPr lang="en-US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3789" y="462703"/>
            <a:ext cx="12191999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18565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2292646" y="1676400"/>
            <a:ext cx="8077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Shortest-Remaining-Time-First (SRT):</a:t>
            </a:r>
          </a:p>
          <a:p>
            <a:pPr lvl="0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đợi,tồn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3789" y="462703"/>
            <a:ext cx="12191999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5605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3789" y="462703"/>
            <a:ext cx="12191999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4245" y="2412342"/>
            <a:ext cx="5344735" cy="3630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1069364" y="1363477"/>
            <a:ext cx="3557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288879" y="2412342"/>
            <a:ext cx="5392259" cy="363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19070" y="1961882"/>
            <a:ext cx="8077200" cy="4648200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 smtClean="0"/>
          </a:p>
          <a:p>
            <a:pPr marL="457200" indent="-45720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61005" y="133046"/>
            <a:ext cx="76836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i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2 : LẬP TRÌNH MẠNG</a:t>
            </a:r>
            <a:endParaRPr lang="en-US" sz="4800" i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6216" y="964043"/>
            <a:ext cx="12269270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download, upload file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</a:p>
        </p:txBody>
      </p:sp>
    </p:spTree>
    <p:extLst>
      <p:ext uri="{BB962C8B-B14F-4D97-AF65-F5344CB8AC3E}">
        <p14:creationId xmlns:p14="http://schemas.microsoft.com/office/powerpoint/2010/main" val="28721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2775" y="1561365"/>
            <a:ext cx="7697941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26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mail…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Server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FTP, HTTP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1 file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9247" y="307220"/>
            <a:ext cx="12269270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download, upload file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</a:p>
        </p:txBody>
      </p:sp>
      <p:sp>
        <p:nvSpPr>
          <p:cNvPr id="8" name="Rectangle 7"/>
          <p:cNvSpPr/>
          <p:nvPr/>
        </p:nvSpPr>
        <p:spPr>
          <a:xfrm>
            <a:off x="824665" y="1099700"/>
            <a:ext cx="1869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19070" y="1961882"/>
            <a:ext cx="8077200" cy="4648200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 smtClean="0"/>
          </a:p>
          <a:p>
            <a:pPr marL="457200" indent="-45720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24990" y="159740"/>
            <a:ext cx="71753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i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1 : HỆ ĐIỀU HÀNH</a:t>
            </a:r>
            <a:endParaRPr lang="en-US" sz="4800" i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184" y="990737"/>
            <a:ext cx="12191999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7801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4665" y="1099700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9247" y="307220"/>
            <a:ext cx="12269270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download, upload file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</a:p>
        </p:txBody>
      </p:sp>
      <p:pic>
        <p:nvPicPr>
          <p:cNvPr id="10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7" y="1726872"/>
            <a:ext cx="5200650" cy="239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7" y="4291274"/>
            <a:ext cx="5203063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9566" y="13007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847008" y="4636785"/>
            <a:ext cx="533185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Sự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khác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giữa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TCP/IP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OSI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chỉ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Tầng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ứng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dụng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trong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mô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hình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TCP/IP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gồm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luôn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cả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3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tầng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trên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mô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hình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OSI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26117" y="179803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3603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 bmk="_Toc320060707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600" dirty="0" smtClean="0" bmk="_Toc32006070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bmk="_Toc320060707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600" dirty="0" bmk="_Toc32006070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bmk="_Toc320060707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 bmk="_Toc32006070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bmk="_Toc320060707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 bmk="_Toc32006070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bmk="_Toc320060707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 bmk="_Toc320060707">
                <a:latin typeface="Times New Roman" panose="02020603050405020304" pitchFamily="18" charset="0"/>
                <a:cs typeface="Times New Roman" panose="02020603050405020304" pitchFamily="18" charset="0"/>
              </a:rPr>
              <a:t> TCP/IP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6036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57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9247" y="307220"/>
            <a:ext cx="12269270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download, upload file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4665" y="1099700"/>
            <a:ext cx="3097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3747" y="1744263"/>
            <a:ext cx="6096000" cy="19981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1600" b="1" cap="all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600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FTP</a:t>
            </a:r>
          </a:p>
          <a:p>
            <a:pPr marL="174625" marR="0" lvl="2">
              <a:spcBef>
                <a:spcPts val="600"/>
              </a:spcBef>
              <a:spcAft>
                <a:spcPts val="600"/>
              </a:spcAft>
            </a:pP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1.1.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Khái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niệm</a:t>
            </a:r>
            <a:endParaRPr lang="en-US" sz="14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FTP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Transfer Protocol 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FTP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0045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FTP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(data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 (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0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9247" y="307220"/>
            <a:ext cx="12269270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download, upload file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</a:p>
        </p:txBody>
      </p:sp>
      <p:pic>
        <p:nvPicPr>
          <p:cNvPr id="2049" name="Picture 1" descr="http://farm3.anhso.net/upload/20110326/11/o/anhso-111554_FTP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1979239"/>
            <a:ext cx="48768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24665" y="1099700"/>
            <a:ext cx="3097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19213" y="1503032"/>
            <a:ext cx="6096000" cy="6555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1600" b="1" cap="all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600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FTP</a:t>
            </a:r>
          </a:p>
          <a:p>
            <a:pPr marL="174625" marR="0" lvl="2">
              <a:spcBef>
                <a:spcPts val="600"/>
              </a:spcBef>
              <a:spcAft>
                <a:spcPts val="600"/>
              </a:spcAft>
            </a:pP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1.2.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endParaRPr lang="en-US" sz="14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57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9247" y="307220"/>
            <a:ext cx="12269270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download, upload file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665" y="1099700"/>
            <a:ext cx="3097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19213" y="1503032"/>
            <a:ext cx="5323634" cy="364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1600" b="1" cap="all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600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FTP</a:t>
            </a:r>
          </a:p>
          <a:p>
            <a:pPr marL="174625" lvl="2">
              <a:spcBef>
                <a:spcPts val="600"/>
              </a:spcBef>
              <a:spcAft>
                <a:spcPts val="600"/>
              </a:spcAft>
            </a:pP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1.3. </a:t>
            </a:r>
            <a:r>
              <a:rPr lang="en-US" sz="14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Server-FTP </a:t>
            </a:r>
            <a:r>
              <a:rPr lang="en-US" sz="14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User-FTP</a:t>
            </a: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username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User-PI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Server-PI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PASS.</a:t>
            </a: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Server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server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server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server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4625" lvl="2" algn="just">
              <a:spcBef>
                <a:spcPts val="600"/>
              </a:spcBef>
              <a:spcAft>
                <a:spcPts val="60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marR="0" lvl="2">
              <a:spcBef>
                <a:spcPts val="600"/>
              </a:spcBef>
              <a:spcAft>
                <a:spcPts val="600"/>
              </a:spcAft>
            </a:pPr>
            <a:endParaRPr lang="en-US" sz="14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4" name="Picture 2" descr="SinhVie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47" y="1561365"/>
            <a:ext cx="51308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032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9247" y="307220"/>
            <a:ext cx="12269270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download, upload file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</a:p>
        </p:txBody>
      </p:sp>
      <p:pic>
        <p:nvPicPr>
          <p:cNvPr id="4" name="Picture 3" descr="C:\Users\Q.Anh\Desktop\activeftp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857" y="1561365"/>
            <a:ext cx="5526743" cy="40988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24665" y="1099700"/>
            <a:ext cx="3097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19213" y="1503032"/>
            <a:ext cx="5323634" cy="142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1600" b="1" cap="all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600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FTP</a:t>
            </a:r>
          </a:p>
          <a:p>
            <a:pPr marL="174625" lvl="2">
              <a:spcBef>
                <a:spcPts val="600"/>
              </a:spcBef>
              <a:spcAft>
                <a:spcPts val="600"/>
              </a:spcAft>
            </a:pP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1.4.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1400" b="1" i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lvl="2" algn="just">
              <a:spcBef>
                <a:spcPts val="600"/>
              </a:spcBef>
              <a:spcAft>
                <a:spcPts val="60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marR="0" lvl="2">
              <a:spcBef>
                <a:spcPts val="600"/>
              </a:spcBef>
              <a:spcAft>
                <a:spcPts val="600"/>
              </a:spcAft>
            </a:pPr>
            <a:endParaRPr lang="en-US" sz="14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42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9247" y="307220"/>
            <a:ext cx="12269270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download, upload file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665" y="1099700"/>
            <a:ext cx="3097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19213" y="1503032"/>
            <a:ext cx="5323634" cy="142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1600" b="1" cap="all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600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FTP</a:t>
            </a:r>
          </a:p>
          <a:p>
            <a:pPr marL="174625" lvl="2">
              <a:spcBef>
                <a:spcPts val="600"/>
              </a:spcBef>
              <a:spcAft>
                <a:spcPts val="600"/>
              </a:spcAft>
            </a:pP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1.4.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1400" b="1" i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lvl="2" algn="just">
              <a:spcBef>
                <a:spcPts val="600"/>
              </a:spcBef>
              <a:spcAft>
                <a:spcPts val="60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marR="0" lvl="2">
              <a:spcBef>
                <a:spcPts val="600"/>
              </a:spcBef>
              <a:spcAft>
                <a:spcPts val="600"/>
              </a:spcAft>
            </a:pPr>
            <a:endParaRPr lang="en-US" sz="14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C:\Users\Q.Anh\Desktop\passiveftp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94" y="1457326"/>
            <a:ext cx="5580530" cy="4553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6437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9247" y="307220"/>
            <a:ext cx="12269270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download, upload file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4665" y="1099700"/>
            <a:ext cx="3097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9212" y="1503032"/>
            <a:ext cx="7085199" cy="401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1600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b="1" cap="all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600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HTTP</a:t>
            </a:r>
          </a:p>
          <a:p>
            <a:pPr marL="174625" lvl="2" algn="just">
              <a:spcBef>
                <a:spcPts val="600"/>
              </a:spcBef>
              <a:spcAft>
                <a:spcPts val="600"/>
              </a:spcAft>
            </a:pP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1.1.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 Protocol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TCP/IP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internet).</a:t>
            </a: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Layer,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ở Client.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Client/Server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- World Wide Web, HTTP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TCP/IP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Internet).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Request-Response: Web Client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Server, Web Server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Client.</a:t>
            </a:r>
          </a:p>
          <a:p>
            <a:pPr marL="174625" lvl="2" algn="just">
              <a:spcBef>
                <a:spcPts val="600"/>
              </a:spcBef>
              <a:spcAft>
                <a:spcPts val="600"/>
              </a:spcAft>
            </a:pPr>
            <a:endParaRPr lang="en-US" sz="1400" b="1" i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lvl="2" algn="just">
              <a:spcBef>
                <a:spcPts val="600"/>
              </a:spcBef>
              <a:spcAft>
                <a:spcPts val="60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marR="0" lvl="2" algn="just">
              <a:spcBef>
                <a:spcPts val="600"/>
              </a:spcBef>
              <a:spcAft>
                <a:spcPts val="600"/>
              </a:spcAft>
            </a:pPr>
            <a:endParaRPr lang="en-US" sz="14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18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9247" y="307220"/>
            <a:ext cx="12269270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download, upload file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4665" y="1099700"/>
            <a:ext cx="3097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9212" y="1503032"/>
            <a:ext cx="7085199" cy="1794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1600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b="1" cap="all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600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HTTP</a:t>
            </a:r>
          </a:p>
          <a:p>
            <a:pPr marL="174625" lvl="2" algn="just">
              <a:spcBef>
                <a:spcPts val="600"/>
              </a:spcBef>
              <a:spcAft>
                <a:spcPts val="600"/>
              </a:spcAft>
            </a:pP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1.2.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4625" lvl="2" algn="just">
              <a:spcBef>
                <a:spcPts val="600"/>
              </a:spcBef>
              <a:spcAft>
                <a:spcPts val="600"/>
              </a:spcAft>
            </a:pPr>
            <a:endParaRPr lang="en-US" sz="1400" b="1" i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lvl="2" algn="just">
              <a:spcBef>
                <a:spcPts val="600"/>
              </a:spcBef>
              <a:spcAft>
                <a:spcPts val="60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marR="0" lvl="2" algn="just">
              <a:spcBef>
                <a:spcPts val="600"/>
              </a:spcBef>
              <a:spcAft>
                <a:spcPts val="600"/>
              </a:spcAft>
            </a:pPr>
            <a:endParaRPr lang="en-US" sz="14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3" descr="HTTP, HTTPS và những điều cơ bản cần biết với người dùng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26" y="3700701"/>
            <a:ext cx="5715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19212" y="2237943"/>
            <a:ext cx="108068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Client – Server.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(Client). 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(Server)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88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9247" y="307220"/>
            <a:ext cx="12269270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download, upload file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</a:p>
        </p:txBody>
      </p:sp>
      <p:pic>
        <p:nvPicPr>
          <p:cNvPr id="8193" name="Picture 15" descr="http1-url-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26" y="2497269"/>
            <a:ext cx="5715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24665" y="1099700"/>
            <a:ext cx="3097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9212" y="1503032"/>
            <a:ext cx="7085199" cy="1794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1600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b="1" cap="all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600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HTTP</a:t>
            </a:r>
          </a:p>
          <a:p>
            <a:pPr marL="174625" lvl="2" algn="just">
              <a:spcBef>
                <a:spcPts val="600"/>
              </a:spcBef>
              <a:spcAft>
                <a:spcPts val="600"/>
              </a:spcAft>
            </a:pP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1.3.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URL:</a:t>
            </a:r>
          </a:p>
          <a:p>
            <a:pPr marL="174625" lvl="2" algn="just">
              <a:spcBef>
                <a:spcPts val="600"/>
              </a:spcBef>
              <a:spcAft>
                <a:spcPts val="600"/>
              </a:spcAft>
            </a:pPr>
            <a:endParaRPr lang="en-US" sz="1400" b="1" i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lvl="2" algn="just">
              <a:spcBef>
                <a:spcPts val="600"/>
              </a:spcBef>
              <a:spcAft>
                <a:spcPts val="60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marR="0" lvl="2" algn="just">
              <a:spcBef>
                <a:spcPts val="600"/>
              </a:spcBef>
              <a:spcAft>
                <a:spcPts val="600"/>
              </a:spcAft>
            </a:pPr>
            <a:endParaRPr lang="en-US" sz="14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998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9247" y="307220"/>
            <a:ext cx="12269270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download, upload file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4665" y="1099700"/>
            <a:ext cx="3557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9212" y="1503032"/>
            <a:ext cx="7085199" cy="142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1600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b="1" cap="all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600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FTP</a:t>
            </a:r>
          </a:p>
          <a:p>
            <a:pPr marL="174625" lvl="2" algn="just">
              <a:spcBef>
                <a:spcPts val="600"/>
              </a:spcBef>
              <a:spcAft>
                <a:spcPts val="600"/>
              </a:spcAft>
            </a:pPr>
            <a:endParaRPr lang="en-US" sz="1400" b="1" i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lvl="2" algn="just">
              <a:spcBef>
                <a:spcPts val="600"/>
              </a:spcBef>
              <a:spcAft>
                <a:spcPts val="60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marR="0" lvl="2" algn="just">
              <a:spcBef>
                <a:spcPts val="600"/>
              </a:spcBef>
              <a:spcAft>
                <a:spcPts val="600"/>
              </a:spcAft>
            </a:pPr>
            <a:endParaRPr lang="en-US" sz="14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57518" y="2215534"/>
            <a:ext cx="5689494" cy="395666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78441" y="2215534"/>
            <a:ext cx="5594024" cy="39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8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349062" y="1738648"/>
            <a:ext cx="8077200" cy="4724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72731" y="289345"/>
            <a:ext cx="12191999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8165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4665" y="1099700"/>
            <a:ext cx="3557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9212" y="1503032"/>
            <a:ext cx="7085199" cy="142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1600" b="1" cap="all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600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cap="al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HTTP</a:t>
            </a:r>
          </a:p>
          <a:p>
            <a:pPr marL="174625" lvl="2" algn="just">
              <a:spcBef>
                <a:spcPts val="600"/>
              </a:spcBef>
              <a:spcAft>
                <a:spcPts val="600"/>
              </a:spcAft>
            </a:pPr>
            <a:endParaRPr lang="en-US" sz="1400" b="1" i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lvl="2" algn="just">
              <a:spcBef>
                <a:spcPts val="600"/>
              </a:spcBef>
              <a:spcAft>
                <a:spcPts val="60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marR="0" lvl="2" algn="just">
              <a:spcBef>
                <a:spcPts val="600"/>
              </a:spcBef>
              <a:spcAft>
                <a:spcPts val="600"/>
              </a:spcAft>
            </a:pPr>
            <a:endParaRPr lang="en-US" sz="14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9247" y="307220"/>
            <a:ext cx="12269270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download, upload file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sz="2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9902" y="2211723"/>
            <a:ext cx="5485745" cy="357051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94623" y="2215534"/>
            <a:ext cx="5477435" cy="35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4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36853" y="1614152"/>
            <a:ext cx="8077200" cy="4724400"/>
          </a:xfrm>
        </p:spPr>
        <p:txBody>
          <a:bodyPr/>
          <a:lstStyle/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b.Mục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First In First Out(FIFO), Round Robin(RR), Shortest Job First(SJF), Shortest Remain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Time(SRT)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CPU.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sz="22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28032" y="578613"/>
            <a:ext cx="12191999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143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30790" y="1575515"/>
            <a:ext cx="80772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a.Giới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100%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5305" y="424067"/>
            <a:ext cx="12191999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9937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88368" y="1588394"/>
            <a:ext cx="80772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b.Các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u="sng" dirty="0"/>
          </a:p>
          <a:p>
            <a:endParaRPr lang="en-US" b="1" u="sng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92426" y="411188"/>
            <a:ext cx="12191999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27021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985337" y="1717183"/>
            <a:ext cx="8077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(running) sang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blocked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endParaRPr lang="en-US" sz="1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53789" y="462703"/>
            <a:ext cx="12191999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6105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1049732" y="1536879"/>
            <a:ext cx="8077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quyền: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(running) sang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blocked.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(running) sang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ready(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(blocked) sang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ready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1800" dirty="0"/>
          </a:p>
          <a:p>
            <a:endParaRPr lang="en-US" sz="1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53789" y="398309"/>
            <a:ext cx="12191999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25621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2015647" y="1524000"/>
            <a:ext cx="8077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1800" dirty="0"/>
          </a:p>
          <a:p>
            <a:endParaRPr lang="en-US" sz="1800" b="1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168047" y="1676400"/>
            <a:ext cx="8077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1800" dirty="0"/>
          </a:p>
          <a:p>
            <a:endParaRPr lang="en-US" sz="1800" b="1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202132" y="1600200"/>
            <a:ext cx="8077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a.Giải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First-In, First-Out (FIFO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FCFS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CPU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1800" b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141" y="2964018"/>
            <a:ext cx="3733165" cy="523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79956" y="2439474"/>
            <a:ext cx="125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list</a:t>
            </a: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3789" y="388620"/>
            <a:ext cx="12191999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3519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</TotalTime>
  <Words>2861</Words>
  <Application>Microsoft Office PowerPoint</Application>
  <PresentationFormat>Widescreen</PresentationFormat>
  <Paragraphs>214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Century Gothic</vt:lpstr>
      <vt:lpstr>Courier New</vt:lpstr>
      <vt:lpstr>Tahoma</vt:lpstr>
      <vt:lpstr>Times New Roman</vt:lpstr>
      <vt:lpstr>Wingdings</vt:lpstr>
      <vt:lpstr>Wingdings 3</vt:lpstr>
      <vt:lpstr>Wisp</vt:lpstr>
      <vt:lpstr>ĐỒ ÁN CƠ SỞ NGÀNH MẠNG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CƠ SỞ NGÀNH MẠNG</dc:title>
  <dc:creator>Nguyễn Duy Đạt</dc:creator>
  <cp:lastModifiedBy>Nguyễn Duy Đạt</cp:lastModifiedBy>
  <cp:revision>19</cp:revision>
  <dcterms:created xsi:type="dcterms:W3CDTF">2017-05-30T00:56:48Z</dcterms:created>
  <dcterms:modified xsi:type="dcterms:W3CDTF">2017-05-30T07:19:28Z</dcterms:modified>
</cp:coreProperties>
</file>