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61" r:id="rId3"/>
    <p:sldId id="258" r:id="rId4"/>
    <p:sldId id="260" r:id="rId5"/>
    <p:sldId id="267" r:id="rId6"/>
    <p:sldId id="270" r:id="rId7"/>
    <p:sldId id="268" r:id="rId8"/>
    <p:sldId id="269" r:id="rId9"/>
    <p:sldId id="271" r:id="rId10"/>
    <p:sldId id="262" r:id="rId11"/>
    <p:sldId id="263" r:id="rId12"/>
    <p:sldId id="266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tamaran" panose="020B0604020202020204" charset="0"/>
      <p:regular r:id="rId16"/>
      <p:bold r:id="rId17"/>
    </p:embeddedFont>
    <p:embeddedFont>
      <p:font typeface="Fira Sans Condensed" panose="020B0604020202020204" pitchFamily="3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7C17C-FC18-4D7A-B464-0F37B37CADF0}">
  <a:tblStyle styleId="{7427C17C-FC18-4D7A-B464-0F37B37CA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196ff09bc9_1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196ff09bc9_1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19757c1376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119757c1376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119757c1376_0_1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119757c1376_0_1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119757c1376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119757c1376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19757c13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19757c13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21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11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19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9757c13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19757c13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199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119757c1376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119757c1376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3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10" name="Google Shape;10;p2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914550" y="1790159"/>
            <a:ext cx="73149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892413" y="3259397"/>
            <a:ext cx="53433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29"/>
          <p:cNvGrpSpPr/>
          <p:nvPr/>
        </p:nvGrpSpPr>
        <p:grpSpPr>
          <a:xfrm>
            <a:off x="457554" y="340250"/>
            <a:ext cx="4055587" cy="4503035"/>
            <a:chOff x="428519" y="340250"/>
            <a:chExt cx="4055587" cy="4503035"/>
          </a:xfrm>
        </p:grpSpPr>
        <p:sp>
          <p:nvSpPr>
            <p:cNvPr id="1202" name="Google Shape;1202;p29"/>
            <p:cNvSpPr/>
            <p:nvPr/>
          </p:nvSpPr>
          <p:spPr>
            <a:xfrm flipH="1">
              <a:off x="428519" y="448475"/>
              <a:ext cx="3896508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 flipH="1">
              <a:off x="504024" y="340250"/>
              <a:ext cx="398008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 flipH="1">
              <a:off x="4284473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 flipH="1">
              <a:off x="4284473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 flipH="1">
              <a:off x="4284473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 flipH="1">
              <a:off x="4284473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 flipH="1">
              <a:off x="4284473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 flipH="1">
              <a:off x="4284473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 flipH="1">
              <a:off x="4284473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 flipH="1">
              <a:off x="4284473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2" name="Google Shape;1212;p29"/>
            <p:cNvCxnSpPr/>
            <p:nvPr/>
          </p:nvCxnSpPr>
          <p:spPr>
            <a:xfrm flipH="1">
              <a:off x="739410" y="7806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9"/>
            <p:cNvCxnSpPr/>
            <p:nvPr/>
          </p:nvCxnSpPr>
          <p:spPr>
            <a:xfrm flipH="1">
              <a:off x="739386" y="10570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9"/>
            <p:cNvCxnSpPr/>
            <p:nvPr/>
          </p:nvCxnSpPr>
          <p:spPr>
            <a:xfrm flipH="1">
              <a:off x="739386" y="13334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9"/>
            <p:cNvCxnSpPr/>
            <p:nvPr/>
          </p:nvCxnSpPr>
          <p:spPr>
            <a:xfrm flipH="1">
              <a:off x="739386" y="16099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9"/>
            <p:cNvCxnSpPr/>
            <p:nvPr/>
          </p:nvCxnSpPr>
          <p:spPr>
            <a:xfrm flipH="1">
              <a:off x="739386" y="18863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9"/>
            <p:cNvCxnSpPr/>
            <p:nvPr/>
          </p:nvCxnSpPr>
          <p:spPr>
            <a:xfrm flipH="1">
              <a:off x="739386" y="21627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9"/>
            <p:cNvCxnSpPr/>
            <p:nvPr/>
          </p:nvCxnSpPr>
          <p:spPr>
            <a:xfrm flipH="1">
              <a:off x="739386" y="24391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29"/>
            <p:cNvCxnSpPr/>
            <p:nvPr/>
          </p:nvCxnSpPr>
          <p:spPr>
            <a:xfrm flipH="1">
              <a:off x="739386" y="27156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29"/>
            <p:cNvCxnSpPr/>
            <p:nvPr/>
          </p:nvCxnSpPr>
          <p:spPr>
            <a:xfrm flipH="1">
              <a:off x="739386" y="29920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29"/>
            <p:cNvCxnSpPr/>
            <p:nvPr/>
          </p:nvCxnSpPr>
          <p:spPr>
            <a:xfrm flipH="1">
              <a:off x="739386" y="32684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29"/>
            <p:cNvCxnSpPr/>
            <p:nvPr/>
          </p:nvCxnSpPr>
          <p:spPr>
            <a:xfrm flipH="1">
              <a:off x="739386" y="35448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29"/>
            <p:cNvCxnSpPr/>
            <p:nvPr/>
          </p:nvCxnSpPr>
          <p:spPr>
            <a:xfrm flipH="1">
              <a:off x="739386" y="38213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29"/>
            <p:cNvCxnSpPr/>
            <p:nvPr/>
          </p:nvCxnSpPr>
          <p:spPr>
            <a:xfrm flipH="1">
              <a:off x="739386" y="40977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9"/>
            <p:cNvCxnSpPr/>
            <p:nvPr/>
          </p:nvCxnSpPr>
          <p:spPr>
            <a:xfrm flipH="1">
              <a:off x="739386" y="43741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9"/>
            <p:cNvCxnSpPr/>
            <p:nvPr/>
          </p:nvCxnSpPr>
          <p:spPr>
            <a:xfrm>
              <a:off x="4046631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7" name="Google Shape;1227;p29"/>
          <p:cNvGrpSpPr/>
          <p:nvPr/>
        </p:nvGrpSpPr>
        <p:grpSpPr>
          <a:xfrm>
            <a:off x="4315385" y="340250"/>
            <a:ext cx="4371061" cy="4503035"/>
            <a:chOff x="-122375" y="340250"/>
            <a:chExt cx="4371061" cy="4503035"/>
          </a:xfrm>
        </p:grpSpPr>
        <p:sp>
          <p:nvSpPr>
            <p:cNvPr id="1228" name="Google Shape;1228;p29"/>
            <p:cNvSpPr/>
            <p:nvPr/>
          </p:nvSpPr>
          <p:spPr>
            <a:xfrm>
              <a:off x="352179" y="448475"/>
              <a:ext cx="3896508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93100" y="340250"/>
              <a:ext cx="398008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4" name="Google Shape;1254;p29"/>
            <p:cNvCxnSpPr/>
            <p:nvPr/>
          </p:nvCxnSpPr>
          <p:spPr>
            <a:xfrm>
              <a:off x="740395" y="7806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29"/>
            <p:cNvCxnSpPr/>
            <p:nvPr/>
          </p:nvCxnSpPr>
          <p:spPr>
            <a:xfrm>
              <a:off x="740419" y="10570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29"/>
            <p:cNvCxnSpPr/>
            <p:nvPr/>
          </p:nvCxnSpPr>
          <p:spPr>
            <a:xfrm>
              <a:off x="740419" y="13334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29"/>
            <p:cNvCxnSpPr/>
            <p:nvPr/>
          </p:nvCxnSpPr>
          <p:spPr>
            <a:xfrm>
              <a:off x="740419" y="16099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29"/>
            <p:cNvCxnSpPr/>
            <p:nvPr/>
          </p:nvCxnSpPr>
          <p:spPr>
            <a:xfrm>
              <a:off x="740419" y="18863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29"/>
            <p:cNvCxnSpPr/>
            <p:nvPr/>
          </p:nvCxnSpPr>
          <p:spPr>
            <a:xfrm>
              <a:off x="740419" y="21627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29"/>
            <p:cNvCxnSpPr/>
            <p:nvPr/>
          </p:nvCxnSpPr>
          <p:spPr>
            <a:xfrm>
              <a:off x="740419" y="24391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29"/>
            <p:cNvCxnSpPr/>
            <p:nvPr/>
          </p:nvCxnSpPr>
          <p:spPr>
            <a:xfrm>
              <a:off x="740419" y="27156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29"/>
            <p:cNvCxnSpPr/>
            <p:nvPr/>
          </p:nvCxnSpPr>
          <p:spPr>
            <a:xfrm>
              <a:off x="740419" y="29920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29"/>
            <p:cNvCxnSpPr/>
            <p:nvPr/>
          </p:nvCxnSpPr>
          <p:spPr>
            <a:xfrm>
              <a:off x="740419" y="32684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740419" y="354487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740419" y="382130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740419" y="4097725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740419" y="4374150"/>
              <a:ext cx="3197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30"/>
          <p:cNvGrpSpPr/>
          <p:nvPr/>
        </p:nvGrpSpPr>
        <p:grpSpPr>
          <a:xfrm>
            <a:off x="434150" y="-158993"/>
            <a:ext cx="8383135" cy="5114117"/>
            <a:chOff x="434150" y="-158993"/>
            <a:chExt cx="8383135" cy="5114117"/>
          </a:xfrm>
        </p:grpSpPr>
        <p:sp>
          <p:nvSpPr>
            <p:cNvPr id="1271" name="Google Shape;1271;p30"/>
            <p:cNvSpPr/>
            <p:nvPr/>
          </p:nvSpPr>
          <p:spPr>
            <a:xfrm rot="-5400000" flipH="1">
              <a:off x="2416651" y="-1445510"/>
              <a:ext cx="4610422" cy="8190846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 rot="-5400000" flipH="1">
              <a:off x="2220999" y="-1630374"/>
              <a:ext cx="4709442" cy="828314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 rot="-5400000" flipH="1">
              <a:off x="2089614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 rot="-5400000" flipH="1">
              <a:off x="2089668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 rot="-5400000" flipH="1">
              <a:off x="1904717" y="6259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 rot="-5400000" flipH="1">
              <a:off x="2422866" y="-166972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 rot="-5400000" flipH="1">
              <a:off x="242292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 rot="-5400000" flipH="1">
              <a:off x="2238111" y="6259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 rot="-5400000" flipH="1">
              <a:off x="3252690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 rot="-5400000" flipH="1">
              <a:off x="3252743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 rot="-5400000" flipH="1">
              <a:off x="3067881" y="62545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 rot="-5400000" flipH="1">
              <a:off x="3585978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 rot="-5400000" flipH="1">
              <a:off x="3586031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 rot="-5400000" flipH="1">
              <a:off x="3401187" y="6259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 rot="-5400000" flipH="1">
              <a:off x="44788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 rot="-5400000" flipH="1">
              <a:off x="44788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 rot="-5400000" flipH="1">
              <a:off x="42939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 rot="-5400000" flipH="1">
              <a:off x="48122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 rot="-5400000" flipH="1">
              <a:off x="48122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 rot="-5400000" flipH="1">
              <a:off x="46281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 rot="-5400000" flipH="1">
              <a:off x="926459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 rot="-5400000" flipH="1">
              <a:off x="926512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 rot="-5400000" flipH="1">
              <a:off x="741632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 rot="-5400000" flipH="1">
              <a:off x="1259853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 rot="-5400000" flipH="1">
              <a:off x="125990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 rot="-5400000" flipH="1">
              <a:off x="1075773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7" name="Google Shape;1297;p30"/>
            <p:cNvCxnSpPr/>
            <p:nvPr/>
          </p:nvCxnSpPr>
          <p:spPr>
            <a:xfrm rot="10800000" flipH="1">
              <a:off x="715104" y="44253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30"/>
            <p:cNvCxnSpPr/>
            <p:nvPr/>
          </p:nvCxnSpPr>
          <p:spPr>
            <a:xfrm rot="10800000" flipH="1">
              <a:off x="715162" y="41488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30"/>
            <p:cNvCxnSpPr/>
            <p:nvPr/>
          </p:nvCxnSpPr>
          <p:spPr>
            <a:xfrm rot="10800000" flipH="1">
              <a:off x="715162" y="387245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30"/>
            <p:cNvCxnSpPr/>
            <p:nvPr/>
          </p:nvCxnSpPr>
          <p:spPr>
            <a:xfrm rot="10800000" flipH="1">
              <a:off x="715162" y="359602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30"/>
            <p:cNvCxnSpPr/>
            <p:nvPr/>
          </p:nvCxnSpPr>
          <p:spPr>
            <a:xfrm rot="10800000" flipH="1">
              <a:off x="715162" y="33196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30"/>
            <p:cNvCxnSpPr/>
            <p:nvPr/>
          </p:nvCxnSpPr>
          <p:spPr>
            <a:xfrm rot="10800000" flipH="1">
              <a:off x="715162" y="30431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30"/>
            <p:cNvCxnSpPr/>
            <p:nvPr/>
          </p:nvCxnSpPr>
          <p:spPr>
            <a:xfrm rot="10800000" flipH="1">
              <a:off x="715162" y="276675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30"/>
            <p:cNvCxnSpPr/>
            <p:nvPr/>
          </p:nvCxnSpPr>
          <p:spPr>
            <a:xfrm rot="10800000" flipH="1">
              <a:off x="715162" y="249032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30"/>
            <p:cNvCxnSpPr/>
            <p:nvPr/>
          </p:nvCxnSpPr>
          <p:spPr>
            <a:xfrm rot="10800000" flipH="1">
              <a:off x="715162" y="22139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30"/>
            <p:cNvCxnSpPr/>
            <p:nvPr/>
          </p:nvCxnSpPr>
          <p:spPr>
            <a:xfrm rot="10800000" flipH="1">
              <a:off x="715162" y="19374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30"/>
            <p:cNvCxnSpPr/>
            <p:nvPr/>
          </p:nvCxnSpPr>
          <p:spPr>
            <a:xfrm rot="10800000" flipH="1">
              <a:off x="715162" y="166105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30"/>
            <p:cNvCxnSpPr/>
            <p:nvPr/>
          </p:nvCxnSpPr>
          <p:spPr>
            <a:xfrm rot="10800000" flipH="1">
              <a:off x="715162" y="138462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 rot="10800000" flipH="1">
              <a:off x="715162" y="1108200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 rot="10800000" flipH="1">
              <a:off x="715162" y="831775"/>
              <a:ext cx="77136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692315" y="536816"/>
              <a:ext cx="7748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2" name="Google Shape;1312;p30"/>
            <p:cNvSpPr/>
            <p:nvPr/>
          </p:nvSpPr>
          <p:spPr>
            <a:xfrm rot="-5400000" flipH="1">
              <a:off x="55789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 rot="-5400000" flipH="1">
              <a:off x="55789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 rot="-5400000" flipH="1">
              <a:off x="53940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 rot="-5400000" flipH="1">
              <a:off x="59123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 rot="-5400000" flipH="1">
              <a:off x="59123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 rot="-5400000" flipH="1">
              <a:off x="57282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 rot="-5400000" flipH="1">
              <a:off x="66790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 rot="-5400000" flipH="1">
              <a:off x="66790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 rot="-5400000" flipH="1">
              <a:off x="64941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 rot="-5400000" flipH="1">
              <a:off x="70124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 rot="-5400000" flipH="1">
              <a:off x="70124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 rot="-5400000" flipH="1">
              <a:off x="68283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 rot="-5400000" flipH="1">
              <a:off x="7779112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 rot="-5400000" flipH="1">
              <a:off x="7779166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 rot="-5400000" flipH="1">
              <a:off x="7594286" y="6252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 rot="-5400000" flipH="1">
              <a:off x="8112507" y="-16697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 rot="-5400000" flipH="1">
              <a:off x="8112560" y="23570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 rot="-5400000" flipH="1">
              <a:off x="7928427" y="62669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oogle Shape;1331;p31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1332" name="Google Shape;1332;p31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8" name="Google Shape;1358;p31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31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31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31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31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31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31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31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31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31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31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31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31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31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31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2"/>
          <p:cNvGrpSpPr/>
          <p:nvPr/>
        </p:nvGrpSpPr>
        <p:grpSpPr>
          <a:xfrm flipH="1">
            <a:off x="381927" y="340250"/>
            <a:ext cx="8898337" cy="4503034"/>
            <a:chOff x="-122375" y="340250"/>
            <a:chExt cx="8898337" cy="4503034"/>
          </a:xfrm>
        </p:grpSpPr>
        <p:sp>
          <p:nvSpPr>
            <p:cNvPr id="1375" name="Google Shape;1375;p32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1" name="Google Shape;1401;p32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32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32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32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32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32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32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32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32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32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32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32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32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32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32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55" name="Google Shape;55;p3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" name="Google Shape;81;p3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1376825" y="3687650"/>
            <a:ext cx="2534700" cy="5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"/>
          <p:cNvGrpSpPr/>
          <p:nvPr/>
        </p:nvGrpSpPr>
        <p:grpSpPr>
          <a:xfrm flipH="1">
            <a:off x="381927" y="340250"/>
            <a:ext cx="8898337" cy="4503034"/>
            <a:chOff x="-122375" y="340250"/>
            <a:chExt cx="8898337" cy="4503034"/>
          </a:xfrm>
        </p:grpSpPr>
        <p:sp>
          <p:nvSpPr>
            <p:cNvPr id="101" name="Google Shape;101;p4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" name="Google Shape;127;p4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720000" y="4303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720000" y="106897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146" name="Google Shape;146;p5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5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7" name="Google Shape;187;p5"/>
          <p:cNvSpPr txBox="1">
            <a:spLocks noGrp="1"/>
          </p:cNvSpPr>
          <p:nvPr>
            <p:ph type="subTitle" idx="1"/>
          </p:nvPr>
        </p:nvSpPr>
        <p:spPr>
          <a:xfrm>
            <a:off x="1181425" y="2403275"/>
            <a:ext cx="29076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2"/>
          </p:nvPr>
        </p:nvSpPr>
        <p:spPr>
          <a:xfrm>
            <a:off x="4836300" y="2403275"/>
            <a:ext cx="29076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 Condensed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3"/>
          </p:nvPr>
        </p:nvSpPr>
        <p:spPr>
          <a:xfrm>
            <a:off x="1181425" y="284813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4"/>
          </p:nvPr>
        </p:nvSpPr>
        <p:spPr>
          <a:xfrm>
            <a:off x="4836300" y="284813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7"/>
          <p:cNvGrpSpPr/>
          <p:nvPr/>
        </p:nvGrpSpPr>
        <p:grpSpPr>
          <a:xfrm flipH="1">
            <a:off x="381927" y="340250"/>
            <a:ext cx="8898337" cy="4503034"/>
            <a:chOff x="-122375" y="340250"/>
            <a:chExt cx="8898337" cy="4503034"/>
          </a:xfrm>
        </p:grpSpPr>
        <p:sp>
          <p:nvSpPr>
            <p:cNvPr id="238" name="Google Shape;238;p7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264;p7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9" name="Google Shape;279;p7"/>
          <p:cNvSpPr txBox="1">
            <a:spLocks noGrp="1"/>
          </p:cNvSpPr>
          <p:nvPr>
            <p:ph type="title"/>
          </p:nvPr>
        </p:nvSpPr>
        <p:spPr>
          <a:xfrm>
            <a:off x="872875" y="1114350"/>
            <a:ext cx="43875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"/>
          <p:cNvSpPr txBox="1">
            <a:spLocks noGrp="1"/>
          </p:cNvSpPr>
          <p:nvPr>
            <p:ph type="body" idx="1"/>
          </p:nvPr>
        </p:nvSpPr>
        <p:spPr>
          <a:xfrm>
            <a:off x="872875" y="1989450"/>
            <a:ext cx="3749100" cy="20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8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283" name="Google Shape;283;p8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9" name="Google Shape;309;p8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4" name="Google Shape;324;p8"/>
          <p:cNvSpPr txBox="1">
            <a:spLocks noGrp="1"/>
          </p:cNvSpPr>
          <p:nvPr>
            <p:ph type="title"/>
          </p:nvPr>
        </p:nvSpPr>
        <p:spPr>
          <a:xfrm>
            <a:off x="1118525" y="1307100"/>
            <a:ext cx="4465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3"/>
          <p:cNvGrpSpPr/>
          <p:nvPr/>
        </p:nvGrpSpPr>
        <p:grpSpPr>
          <a:xfrm>
            <a:off x="-122375" y="340250"/>
            <a:ext cx="8898337" cy="4503034"/>
            <a:chOff x="-122375" y="340250"/>
            <a:chExt cx="8898337" cy="4503034"/>
          </a:xfrm>
        </p:grpSpPr>
        <p:sp>
          <p:nvSpPr>
            <p:cNvPr id="425" name="Google Shape;425;p13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1" name="Google Shape;451;p13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3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3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3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3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3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3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3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3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3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3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3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3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3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3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6" name="Google Shape;466;p13"/>
          <p:cNvSpPr txBox="1">
            <a:spLocks noGrp="1"/>
          </p:cNvSpPr>
          <p:nvPr>
            <p:ph type="title" hasCustomPrompt="1"/>
          </p:nvPr>
        </p:nvSpPr>
        <p:spPr>
          <a:xfrm>
            <a:off x="12936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1"/>
          </p:nvPr>
        </p:nvSpPr>
        <p:spPr>
          <a:xfrm>
            <a:off x="2275375" y="2049575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2" hasCustomPrompt="1"/>
          </p:nvPr>
        </p:nvSpPr>
        <p:spPr>
          <a:xfrm>
            <a:off x="45454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3"/>
          </p:nvPr>
        </p:nvSpPr>
        <p:spPr>
          <a:xfrm>
            <a:off x="5527319" y="2049575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4" hasCustomPrompt="1"/>
          </p:nvPr>
        </p:nvSpPr>
        <p:spPr>
          <a:xfrm>
            <a:off x="12936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5"/>
          </p:nvPr>
        </p:nvSpPr>
        <p:spPr>
          <a:xfrm>
            <a:off x="2275375" y="3761400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6" hasCustomPrompt="1"/>
          </p:nvPr>
        </p:nvSpPr>
        <p:spPr>
          <a:xfrm>
            <a:off x="45454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7"/>
          </p:nvPr>
        </p:nvSpPr>
        <p:spPr>
          <a:xfrm>
            <a:off x="5527319" y="3761398"/>
            <a:ext cx="2022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8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9"/>
          </p:nvPr>
        </p:nvSpPr>
        <p:spPr>
          <a:xfrm>
            <a:off x="2270483" y="1338625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13"/>
          </p:nvPr>
        </p:nvSpPr>
        <p:spPr>
          <a:xfrm>
            <a:off x="5527308" y="1338625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14"/>
          </p:nvPr>
        </p:nvSpPr>
        <p:spPr>
          <a:xfrm>
            <a:off x="2270483" y="3045900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5"/>
          </p:nvPr>
        </p:nvSpPr>
        <p:spPr>
          <a:xfrm>
            <a:off x="5527308" y="3045900"/>
            <a:ext cx="20223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22"/>
          <p:cNvGrpSpPr/>
          <p:nvPr/>
        </p:nvGrpSpPr>
        <p:grpSpPr>
          <a:xfrm flipH="1">
            <a:off x="381927" y="340250"/>
            <a:ext cx="8898337" cy="4503034"/>
            <a:chOff x="-122375" y="340250"/>
            <a:chExt cx="8898337" cy="4503034"/>
          </a:xfrm>
        </p:grpSpPr>
        <p:sp>
          <p:nvSpPr>
            <p:cNvPr id="844" name="Google Shape;844;p22"/>
            <p:cNvSpPr/>
            <p:nvPr/>
          </p:nvSpPr>
          <p:spPr>
            <a:xfrm>
              <a:off x="352182" y="448475"/>
              <a:ext cx="8423780" cy="4394810"/>
            </a:xfrm>
            <a:custGeom>
              <a:avLst/>
              <a:gdLst/>
              <a:ahLst/>
              <a:cxnLst/>
              <a:rect l="l" t="t" r="r" b="b"/>
              <a:pathLst>
                <a:path w="90627" h="117234" extrusionOk="0">
                  <a:moveTo>
                    <a:pt x="1" y="1"/>
                  </a:moveTo>
                  <a:lnTo>
                    <a:pt x="1" y="117234"/>
                  </a:lnTo>
                  <a:lnTo>
                    <a:pt x="90626" y="117234"/>
                  </a:lnTo>
                  <a:lnTo>
                    <a:pt x="90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193100" y="340250"/>
              <a:ext cx="8514592" cy="4444331"/>
            </a:xfrm>
            <a:custGeom>
              <a:avLst/>
              <a:gdLst/>
              <a:ahLst/>
              <a:cxnLst/>
              <a:rect l="l" t="t" r="r" b="b"/>
              <a:pathLst>
                <a:path w="88461" h="118555" extrusionOk="0">
                  <a:moveTo>
                    <a:pt x="0" y="0"/>
                  </a:moveTo>
                  <a:lnTo>
                    <a:pt x="0" y="118554"/>
                  </a:lnTo>
                  <a:lnTo>
                    <a:pt x="88460" y="118554"/>
                  </a:lnTo>
                  <a:lnTo>
                    <a:pt x="88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-122375" y="1735564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80355" y="1735564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-103717" y="1761579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9" y="1"/>
                  </a:moveTo>
                  <a:cubicBezTo>
                    <a:pt x="460" y="1"/>
                    <a:pt x="1" y="452"/>
                    <a:pt x="1" y="1014"/>
                  </a:cubicBezTo>
                  <a:cubicBezTo>
                    <a:pt x="1" y="1573"/>
                    <a:pt x="457" y="2027"/>
                    <a:pt x="1013" y="2027"/>
                  </a:cubicBezTo>
                  <a:cubicBezTo>
                    <a:pt x="1021" y="2027"/>
                    <a:pt x="1030" y="2026"/>
                    <a:pt x="1038" y="2026"/>
                  </a:cubicBezTo>
                  <a:lnTo>
                    <a:pt x="12413" y="2026"/>
                  </a:lnTo>
                  <a:cubicBezTo>
                    <a:pt x="12421" y="2026"/>
                    <a:pt x="12430" y="2027"/>
                    <a:pt x="12438" y="2027"/>
                  </a:cubicBezTo>
                  <a:cubicBezTo>
                    <a:pt x="12994" y="2027"/>
                    <a:pt x="13446" y="1573"/>
                    <a:pt x="13446" y="1014"/>
                  </a:cubicBezTo>
                  <a:cubicBezTo>
                    <a:pt x="13446" y="452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-122375" y="2068816"/>
              <a:ext cx="112591" cy="128548"/>
            </a:xfrm>
            <a:custGeom>
              <a:avLst/>
              <a:gdLst/>
              <a:ahLst/>
              <a:cxnLst/>
              <a:rect l="l" t="t" r="r" b="b"/>
              <a:pathLst>
                <a:path w="3168" h="3617" extrusionOk="0">
                  <a:moveTo>
                    <a:pt x="946" y="1"/>
                  </a:moveTo>
                  <a:cubicBezTo>
                    <a:pt x="424" y="1"/>
                    <a:pt x="4" y="425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7"/>
                  </a:cubicBezTo>
                  <a:lnTo>
                    <a:pt x="2222" y="3617"/>
                  </a:lnTo>
                  <a:cubicBezTo>
                    <a:pt x="2744" y="3613"/>
                    <a:pt x="3164" y="3193"/>
                    <a:pt x="3168" y="2671"/>
                  </a:cubicBezTo>
                  <a:lnTo>
                    <a:pt x="3168" y="943"/>
                  </a:lnTo>
                  <a:cubicBezTo>
                    <a:pt x="3164" y="425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280355" y="206881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4"/>
                    <a:pt x="1" y="425"/>
                    <a:pt x="1" y="943"/>
                  </a:cubicBezTo>
                  <a:lnTo>
                    <a:pt x="1" y="2671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1"/>
                  </a:cubicBezTo>
                  <a:lnTo>
                    <a:pt x="3162" y="943"/>
                  </a:lnTo>
                  <a:cubicBezTo>
                    <a:pt x="3162" y="425"/>
                    <a:pt x="2741" y="4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103717" y="2094973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0"/>
                  </a:moveTo>
                  <a:cubicBezTo>
                    <a:pt x="457" y="0"/>
                    <a:pt x="1" y="454"/>
                    <a:pt x="1" y="1013"/>
                  </a:cubicBezTo>
                  <a:cubicBezTo>
                    <a:pt x="1" y="1574"/>
                    <a:pt x="460" y="2026"/>
                    <a:pt x="1019" y="2026"/>
                  </a:cubicBezTo>
                  <a:cubicBezTo>
                    <a:pt x="1025" y="2026"/>
                    <a:pt x="1032" y="2026"/>
                    <a:pt x="1038" y="2026"/>
                  </a:cubicBezTo>
                  <a:lnTo>
                    <a:pt x="12413" y="2026"/>
                  </a:lnTo>
                  <a:cubicBezTo>
                    <a:pt x="12419" y="2026"/>
                    <a:pt x="12426" y="2026"/>
                    <a:pt x="12432" y="2026"/>
                  </a:cubicBezTo>
                  <a:cubicBezTo>
                    <a:pt x="12991" y="2026"/>
                    <a:pt x="13446" y="1574"/>
                    <a:pt x="13446" y="1013"/>
                  </a:cubicBezTo>
                  <a:cubicBezTo>
                    <a:pt x="13446" y="454"/>
                    <a:pt x="12994" y="0"/>
                    <a:pt x="12438" y="0"/>
                  </a:cubicBezTo>
                  <a:cubicBezTo>
                    <a:pt x="12430" y="0"/>
                    <a:pt x="12421" y="0"/>
                    <a:pt x="12413" y="1"/>
                  </a:cubicBezTo>
                  <a:lnTo>
                    <a:pt x="1038" y="1"/>
                  </a:lnTo>
                  <a:cubicBezTo>
                    <a:pt x="1030" y="0"/>
                    <a:pt x="1021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122375" y="2898639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5"/>
                    <a:pt x="0" y="944"/>
                  </a:cubicBezTo>
                  <a:lnTo>
                    <a:pt x="0" y="2671"/>
                  </a:lnTo>
                  <a:cubicBezTo>
                    <a:pt x="4" y="3190"/>
                    <a:pt x="424" y="3610"/>
                    <a:pt x="946" y="3614"/>
                  </a:cubicBezTo>
                  <a:lnTo>
                    <a:pt x="2222" y="3614"/>
                  </a:lnTo>
                  <a:cubicBezTo>
                    <a:pt x="2740" y="3610"/>
                    <a:pt x="3164" y="3190"/>
                    <a:pt x="3164" y="2671"/>
                  </a:cubicBezTo>
                  <a:lnTo>
                    <a:pt x="3164" y="944"/>
                  </a:lnTo>
                  <a:cubicBezTo>
                    <a:pt x="3164" y="422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280355" y="2898639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5"/>
                    <a:pt x="1" y="944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4"/>
                  </a:lnTo>
                  <a:cubicBezTo>
                    <a:pt x="3162" y="422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103717" y="2924690"/>
              <a:ext cx="477906" cy="72146"/>
            </a:xfrm>
            <a:custGeom>
              <a:avLst/>
              <a:gdLst/>
              <a:ahLst/>
              <a:cxnLst/>
              <a:rect l="l" t="t" r="r" b="b"/>
              <a:pathLst>
                <a:path w="13447" h="2030" extrusionOk="0">
                  <a:moveTo>
                    <a:pt x="1019" y="0"/>
                  </a:moveTo>
                  <a:cubicBezTo>
                    <a:pt x="460" y="0"/>
                    <a:pt x="1" y="452"/>
                    <a:pt x="1" y="1013"/>
                  </a:cubicBezTo>
                  <a:cubicBezTo>
                    <a:pt x="1" y="1574"/>
                    <a:pt x="460" y="2029"/>
                    <a:pt x="1019" y="2029"/>
                  </a:cubicBezTo>
                  <a:cubicBezTo>
                    <a:pt x="1025" y="2029"/>
                    <a:pt x="1032" y="2029"/>
                    <a:pt x="1038" y="2029"/>
                  </a:cubicBezTo>
                  <a:lnTo>
                    <a:pt x="12413" y="2029"/>
                  </a:lnTo>
                  <a:cubicBezTo>
                    <a:pt x="12419" y="2029"/>
                    <a:pt x="12425" y="2029"/>
                    <a:pt x="12432" y="2029"/>
                  </a:cubicBezTo>
                  <a:cubicBezTo>
                    <a:pt x="12991" y="2029"/>
                    <a:pt x="13446" y="1574"/>
                    <a:pt x="13446" y="1013"/>
                  </a:cubicBezTo>
                  <a:cubicBezTo>
                    <a:pt x="13446" y="452"/>
                    <a:pt x="12991" y="0"/>
                    <a:pt x="12432" y="0"/>
                  </a:cubicBezTo>
                  <a:cubicBezTo>
                    <a:pt x="12426" y="0"/>
                    <a:pt x="12419" y="0"/>
                    <a:pt x="12413" y="0"/>
                  </a:cubicBezTo>
                  <a:lnTo>
                    <a:pt x="1038" y="0"/>
                  </a:lnTo>
                  <a:cubicBezTo>
                    <a:pt x="1032" y="0"/>
                    <a:pt x="1025" y="0"/>
                    <a:pt x="1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122375" y="3231927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4"/>
                    <a:pt x="4" y="424"/>
                    <a:pt x="0" y="943"/>
                  </a:cubicBezTo>
                  <a:lnTo>
                    <a:pt x="0" y="2674"/>
                  </a:lnTo>
                  <a:cubicBezTo>
                    <a:pt x="4" y="3193"/>
                    <a:pt x="424" y="3613"/>
                    <a:pt x="946" y="3613"/>
                  </a:cubicBezTo>
                  <a:lnTo>
                    <a:pt x="2222" y="3613"/>
                  </a:lnTo>
                  <a:cubicBezTo>
                    <a:pt x="2740" y="3613"/>
                    <a:pt x="3164" y="3193"/>
                    <a:pt x="3164" y="2674"/>
                  </a:cubicBezTo>
                  <a:lnTo>
                    <a:pt x="3164" y="943"/>
                  </a:lnTo>
                  <a:cubicBezTo>
                    <a:pt x="3164" y="424"/>
                    <a:pt x="2740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280355" y="3231927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4"/>
                    <a:pt x="1" y="424"/>
                    <a:pt x="1" y="943"/>
                  </a:cubicBezTo>
                  <a:lnTo>
                    <a:pt x="1" y="2674"/>
                  </a:lnTo>
                  <a:cubicBezTo>
                    <a:pt x="1" y="3193"/>
                    <a:pt x="425" y="3613"/>
                    <a:pt x="943" y="3613"/>
                  </a:cubicBezTo>
                  <a:lnTo>
                    <a:pt x="2222" y="3613"/>
                  </a:lnTo>
                  <a:cubicBezTo>
                    <a:pt x="2741" y="3613"/>
                    <a:pt x="3162" y="3193"/>
                    <a:pt x="3162" y="2674"/>
                  </a:cubicBezTo>
                  <a:lnTo>
                    <a:pt x="3162" y="943"/>
                  </a:lnTo>
                  <a:cubicBezTo>
                    <a:pt x="3162" y="424"/>
                    <a:pt x="2741" y="4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103717" y="3258048"/>
              <a:ext cx="477906" cy="72040"/>
            </a:xfrm>
            <a:custGeom>
              <a:avLst/>
              <a:gdLst/>
              <a:ahLst/>
              <a:cxnLst/>
              <a:rect l="l" t="t" r="r" b="b"/>
              <a:pathLst>
                <a:path w="13447" h="2027" extrusionOk="0">
                  <a:moveTo>
                    <a:pt x="1013" y="1"/>
                  </a:moveTo>
                  <a:cubicBezTo>
                    <a:pt x="457" y="1"/>
                    <a:pt x="1" y="455"/>
                    <a:pt x="1" y="1014"/>
                  </a:cubicBezTo>
                  <a:cubicBezTo>
                    <a:pt x="1" y="1575"/>
                    <a:pt x="460" y="2027"/>
                    <a:pt x="1019" y="2027"/>
                  </a:cubicBezTo>
                  <a:cubicBezTo>
                    <a:pt x="1025" y="2027"/>
                    <a:pt x="1032" y="2027"/>
                    <a:pt x="1038" y="2027"/>
                  </a:cubicBezTo>
                  <a:lnTo>
                    <a:pt x="12413" y="2027"/>
                  </a:lnTo>
                  <a:cubicBezTo>
                    <a:pt x="12419" y="2027"/>
                    <a:pt x="12426" y="2027"/>
                    <a:pt x="12432" y="2027"/>
                  </a:cubicBezTo>
                  <a:cubicBezTo>
                    <a:pt x="12991" y="2027"/>
                    <a:pt x="13446" y="1575"/>
                    <a:pt x="13446" y="1014"/>
                  </a:cubicBezTo>
                  <a:cubicBezTo>
                    <a:pt x="13446" y="455"/>
                    <a:pt x="12994" y="1"/>
                    <a:pt x="12438" y="1"/>
                  </a:cubicBezTo>
                  <a:cubicBezTo>
                    <a:pt x="12430" y="1"/>
                    <a:pt x="12421" y="1"/>
                    <a:pt x="12413" y="1"/>
                  </a:cubicBezTo>
                  <a:lnTo>
                    <a:pt x="1038" y="1"/>
                  </a:lnTo>
                  <a:cubicBezTo>
                    <a:pt x="1030" y="1"/>
                    <a:pt x="1021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122375" y="412476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280355" y="412476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103717" y="4150777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122375" y="4458156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280355" y="4458156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102828" y="4484171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122375" y="572408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1"/>
                  </a:moveTo>
                  <a:cubicBezTo>
                    <a:pt x="424" y="1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90"/>
                    <a:pt x="424" y="3614"/>
                    <a:pt x="946" y="3614"/>
                  </a:cubicBezTo>
                  <a:lnTo>
                    <a:pt x="2222" y="3614"/>
                  </a:lnTo>
                  <a:cubicBezTo>
                    <a:pt x="2740" y="3614"/>
                    <a:pt x="3164" y="3190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0355" y="572408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1"/>
                  </a:moveTo>
                  <a:cubicBezTo>
                    <a:pt x="425" y="1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90"/>
                    <a:pt x="425" y="3610"/>
                    <a:pt x="943" y="3614"/>
                  </a:cubicBezTo>
                  <a:lnTo>
                    <a:pt x="2222" y="3614"/>
                  </a:lnTo>
                  <a:cubicBezTo>
                    <a:pt x="2741" y="3610"/>
                    <a:pt x="3162" y="3190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1"/>
                    <a:pt x="2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103717" y="598423"/>
              <a:ext cx="477906" cy="72182"/>
            </a:xfrm>
            <a:custGeom>
              <a:avLst/>
              <a:gdLst/>
              <a:ahLst/>
              <a:cxnLst/>
              <a:rect l="l" t="t" r="r" b="b"/>
              <a:pathLst>
                <a:path w="13447" h="2031" extrusionOk="0">
                  <a:moveTo>
                    <a:pt x="1019" y="1"/>
                  </a:moveTo>
                  <a:cubicBezTo>
                    <a:pt x="460" y="1"/>
                    <a:pt x="1" y="453"/>
                    <a:pt x="1" y="1017"/>
                  </a:cubicBezTo>
                  <a:cubicBezTo>
                    <a:pt x="1" y="1579"/>
                    <a:pt x="460" y="2030"/>
                    <a:pt x="1019" y="2030"/>
                  </a:cubicBezTo>
                  <a:cubicBezTo>
                    <a:pt x="1025" y="2030"/>
                    <a:pt x="1032" y="2030"/>
                    <a:pt x="1038" y="2030"/>
                  </a:cubicBezTo>
                  <a:lnTo>
                    <a:pt x="12413" y="2030"/>
                  </a:lnTo>
                  <a:cubicBezTo>
                    <a:pt x="12419" y="2030"/>
                    <a:pt x="12426" y="2030"/>
                    <a:pt x="12432" y="2030"/>
                  </a:cubicBezTo>
                  <a:cubicBezTo>
                    <a:pt x="12991" y="2030"/>
                    <a:pt x="13446" y="1579"/>
                    <a:pt x="13446" y="1017"/>
                  </a:cubicBezTo>
                  <a:cubicBezTo>
                    <a:pt x="13446" y="453"/>
                    <a:pt x="12991" y="1"/>
                    <a:pt x="12432" y="1"/>
                  </a:cubicBezTo>
                  <a:cubicBezTo>
                    <a:pt x="12426" y="1"/>
                    <a:pt x="12419" y="1"/>
                    <a:pt x="12413" y="1"/>
                  </a:cubicBezTo>
                  <a:lnTo>
                    <a:pt x="1038" y="1"/>
                  </a:lnTo>
                  <a:cubicBezTo>
                    <a:pt x="1032" y="1"/>
                    <a:pt x="1025" y="1"/>
                    <a:pt x="1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122375" y="905802"/>
              <a:ext cx="112484" cy="128442"/>
            </a:xfrm>
            <a:custGeom>
              <a:avLst/>
              <a:gdLst/>
              <a:ahLst/>
              <a:cxnLst/>
              <a:rect l="l" t="t" r="r" b="b"/>
              <a:pathLst>
                <a:path w="3165" h="3614" extrusionOk="0">
                  <a:moveTo>
                    <a:pt x="946" y="0"/>
                  </a:moveTo>
                  <a:cubicBezTo>
                    <a:pt x="424" y="0"/>
                    <a:pt x="4" y="421"/>
                    <a:pt x="0" y="943"/>
                  </a:cubicBezTo>
                  <a:lnTo>
                    <a:pt x="0" y="2671"/>
                  </a:lnTo>
                  <a:cubicBezTo>
                    <a:pt x="4" y="3189"/>
                    <a:pt x="424" y="3610"/>
                    <a:pt x="946" y="3613"/>
                  </a:cubicBezTo>
                  <a:lnTo>
                    <a:pt x="2222" y="3613"/>
                  </a:lnTo>
                  <a:cubicBezTo>
                    <a:pt x="2740" y="3610"/>
                    <a:pt x="3164" y="3189"/>
                    <a:pt x="3164" y="2671"/>
                  </a:cubicBezTo>
                  <a:lnTo>
                    <a:pt x="3164" y="943"/>
                  </a:lnTo>
                  <a:cubicBezTo>
                    <a:pt x="3164" y="421"/>
                    <a:pt x="27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80355" y="905802"/>
              <a:ext cx="112377" cy="128442"/>
            </a:xfrm>
            <a:custGeom>
              <a:avLst/>
              <a:gdLst/>
              <a:ahLst/>
              <a:cxnLst/>
              <a:rect l="l" t="t" r="r" b="b"/>
              <a:pathLst>
                <a:path w="3162" h="3614" extrusionOk="0">
                  <a:moveTo>
                    <a:pt x="943" y="0"/>
                  </a:moveTo>
                  <a:cubicBezTo>
                    <a:pt x="425" y="0"/>
                    <a:pt x="1" y="421"/>
                    <a:pt x="1" y="943"/>
                  </a:cubicBezTo>
                  <a:lnTo>
                    <a:pt x="1" y="2671"/>
                  </a:lnTo>
                  <a:cubicBezTo>
                    <a:pt x="1" y="3189"/>
                    <a:pt x="425" y="3610"/>
                    <a:pt x="943" y="3613"/>
                  </a:cubicBezTo>
                  <a:lnTo>
                    <a:pt x="2222" y="3613"/>
                  </a:lnTo>
                  <a:cubicBezTo>
                    <a:pt x="2741" y="3610"/>
                    <a:pt x="3162" y="3189"/>
                    <a:pt x="3162" y="2671"/>
                  </a:cubicBezTo>
                  <a:lnTo>
                    <a:pt x="3162" y="943"/>
                  </a:lnTo>
                  <a:cubicBezTo>
                    <a:pt x="3162" y="421"/>
                    <a:pt x="2741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-102828" y="931817"/>
              <a:ext cx="476272" cy="72040"/>
            </a:xfrm>
            <a:custGeom>
              <a:avLst/>
              <a:gdLst/>
              <a:ahLst/>
              <a:cxnLst/>
              <a:rect l="l" t="t" r="r" b="b"/>
              <a:pathLst>
                <a:path w="13401" h="2027" extrusionOk="0">
                  <a:moveTo>
                    <a:pt x="1013" y="1"/>
                  </a:moveTo>
                  <a:cubicBezTo>
                    <a:pt x="452" y="1"/>
                    <a:pt x="0" y="453"/>
                    <a:pt x="0" y="1014"/>
                  </a:cubicBezTo>
                  <a:cubicBezTo>
                    <a:pt x="0" y="1574"/>
                    <a:pt x="452" y="2026"/>
                    <a:pt x="1013" y="2026"/>
                  </a:cubicBezTo>
                  <a:lnTo>
                    <a:pt x="12388" y="2026"/>
                  </a:lnTo>
                  <a:cubicBezTo>
                    <a:pt x="12945" y="2026"/>
                    <a:pt x="13400" y="1574"/>
                    <a:pt x="13400" y="1014"/>
                  </a:cubicBezTo>
                  <a:cubicBezTo>
                    <a:pt x="13400" y="453"/>
                    <a:pt x="12945" y="1"/>
                    <a:pt x="12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0" name="Google Shape;870;p22"/>
            <p:cNvCxnSpPr/>
            <p:nvPr/>
          </p:nvCxnSpPr>
          <p:spPr>
            <a:xfrm>
              <a:off x="740392" y="7806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22"/>
            <p:cNvCxnSpPr/>
            <p:nvPr/>
          </p:nvCxnSpPr>
          <p:spPr>
            <a:xfrm>
              <a:off x="740450" y="10570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2"/>
            <p:cNvCxnSpPr/>
            <p:nvPr/>
          </p:nvCxnSpPr>
          <p:spPr>
            <a:xfrm>
              <a:off x="740450" y="13334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2"/>
            <p:cNvCxnSpPr/>
            <p:nvPr/>
          </p:nvCxnSpPr>
          <p:spPr>
            <a:xfrm>
              <a:off x="740450" y="16099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2"/>
            <p:cNvCxnSpPr/>
            <p:nvPr/>
          </p:nvCxnSpPr>
          <p:spPr>
            <a:xfrm>
              <a:off x="740450" y="18863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2"/>
            <p:cNvCxnSpPr/>
            <p:nvPr/>
          </p:nvCxnSpPr>
          <p:spPr>
            <a:xfrm>
              <a:off x="740450" y="21627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2"/>
            <p:cNvCxnSpPr/>
            <p:nvPr/>
          </p:nvCxnSpPr>
          <p:spPr>
            <a:xfrm>
              <a:off x="740450" y="24391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2"/>
            <p:cNvCxnSpPr/>
            <p:nvPr/>
          </p:nvCxnSpPr>
          <p:spPr>
            <a:xfrm>
              <a:off x="740450" y="27156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2"/>
            <p:cNvCxnSpPr/>
            <p:nvPr/>
          </p:nvCxnSpPr>
          <p:spPr>
            <a:xfrm>
              <a:off x="740450" y="29920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2"/>
            <p:cNvCxnSpPr/>
            <p:nvPr/>
          </p:nvCxnSpPr>
          <p:spPr>
            <a:xfrm>
              <a:off x="740450" y="32684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2"/>
            <p:cNvCxnSpPr/>
            <p:nvPr/>
          </p:nvCxnSpPr>
          <p:spPr>
            <a:xfrm>
              <a:off x="740450" y="354488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2"/>
            <p:cNvCxnSpPr/>
            <p:nvPr/>
          </p:nvCxnSpPr>
          <p:spPr>
            <a:xfrm>
              <a:off x="740450" y="382130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2"/>
            <p:cNvCxnSpPr/>
            <p:nvPr/>
          </p:nvCxnSpPr>
          <p:spPr>
            <a:xfrm>
              <a:off x="740450" y="4097730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740450" y="4374155"/>
              <a:ext cx="7688400" cy="3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630575" y="530368"/>
              <a:ext cx="0" cy="407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5" name="Google Shape;885;p22"/>
          <p:cNvSpPr txBox="1">
            <a:spLocks noGrp="1"/>
          </p:cNvSpPr>
          <p:nvPr>
            <p:ph type="subTitle" idx="1"/>
          </p:nvPr>
        </p:nvSpPr>
        <p:spPr>
          <a:xfrm>
            <a:off x="720000" y="26424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6" name="Google Shape;886;p22"/>
          <p:cNvSpPr txBox="1">
            <a:spLocks noGrp="1"/>
          </p:cNvSpPr>
          <p:nvPr>
            <p:ph type="subTitle" idx="2"/>
          </p:nvPr>
        </p:nvSpPr>
        <p:spPr>
          <a:xfrm>
            <a:off x="720000" y="3133038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22"/>
          <p:cNvSpPr txBox="1">
            <a:spLocks noGrp="1"/>
          </p:cNvSpPr>
          <p:nvPr>
            <p:ph type="subTitle" idx="3"/>
          </p:nvPr>
        </p:nvSpPr>
        <p:spPr>
          <a:xfrm>
            <a:off x="3403800" y="3133038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22"/>
          <p:cNvSpPr txBox="1">
            <a:spLocks noGrp="1"/>
          </p:cNvSpPr>
          <p:nvPr>
            <p:ph type="subTitle" idx="4"/>
          </p:nvPr>
        </p:nvSpPr>
        <p:spPr>
          <a:xfrm>
            <a:off x="6087600" y="3133038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22"/>
          <p:cNvSpPr txBox="1">
            <a:spLocks noGrp="1"/>
          </p:cNvSpPr>
          <p:nvPr>
            <p:ph type="title"/>
          </p:nvPr>
        </p:nvSpPr>
        <p:spPr>
          <a:xfrm>
            <a:off x="720000" y="4349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22"/>
          <p:cNvSpPr txBox="1">
            <a:spLocks noGrp="1"/>
          </p:cNvSpPr>
          <p:nvPr>
            <p:ph type="subTitle" idx="5"/>
          </p:nvPr>
        </p:nvSpPr>
        <p:spPr>
          <a:xfrm>
            <a:off x="3403800" y="26424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1" name="Google Shape;891;p22"/>
          <p:cNvSpPr txBox="1">
            <a:spLocks noGrp="1"/>
          </p:cNvSpPr>
          <p:nvPr>
            <p:ph type="subTitle" idx="6"/>
          </p:nvPr>
        </p:nvSpPr>
        <p:spPr>
          <a:xfrm>
            <a:off x="6087600" y="26424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ira Sans Condensed"/>
              <a:buNone/>
              <a:defRPr sz="32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ira Sans Condensed"/>
              <a:buNone/>
              <a:defRPr sz="35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8" r:id="rId9"/>
    <p:sldLayoutId id="2147483675" r:id="rId10"/>
    <p:sldLayoutId id="2147483676" r:id="rId11"/>
    <p:sldLayoutId id="2147483677" r:id="rId12"/>
    <p:sldLayoutId id="214748367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6"/>
          <p:cNvSpPr txBox="1">
            <a:spLocks noGrp="1"/>
          </p:cNvSpPr>
          <p:nvPr>
            <p:ph type="ctrTitle"/>
          </p:nvPr>
        </p:nvSpPr>
        <p:spPr>
          <a:xfrm>
            <a:off x="895284" y="1906922"/>
            <a:ext cx="73149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solidFill>
                  <a:schemeClr val="lt1"/>
                </a:solidFill>
                <a:latin typeface="+mj-lt"/>
              </a:rPr>
              <a:t>CÁC HỘP THOẠI THÔNG DỤNG</a:t>
            </a:r>
            <a:endParaRPr sz="3800"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1427" name="Google Shape;1427;p36"/>
          <p:cNvSpPr txBox="1">
            <a:spLocks noGrp="1"/>
          </p:cNvSpPr>
          <p:nvPr>
            <p:ph type="subTitle" idx="1"/>
          </p:nvPr>
        </p:nvSpPr>
        <p:spPr>
          <a:xfrm>
            <a:off x="1846274" y="3358012"/>
            <a:ext cx="53433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- NHÓM 1 -</a:t>
            </a:r>
            <a:endParaRPr sz="2000" dirty="0"/>
          </a:p>
        </p:txBody>
      </p:sp>
      <p:grpSp>
        <p:nvGrpSpPr>
          <p:cNvPr id="1428" name="Google Shape;1428;p36"/>
          <p:cNvGrpSpPr/>
          <p:nvPr/>
        </p:nvGrpSpPr>
        <p:grpSpPr>
          <a:xfrm>
            <a:off x="6766911" y="3300993"/>
            <a:ext cx="1306674" cy="1250249"/>
            <a:chOff x="6766911" y="3300993"/>
            <a:chExt cx="1306674" cy="1250249"/>
          </a:xfrm>
        </p:grpSpPr>
        <p:sp>
          <p:nvSpPr>
            <p:cNvPr id="1429" name="Google Shape;1429;p36"/>
            <p:cNvSpPr/>
            <p:nvPr/>
          </p:nvSpPr>
          <p:spPr>
            <a:xfrm rot="988613">
              <a:off x="6883602" y="3440994"/>
              <a:ext cx="1073292" cy="978128"/>
            </a:xfrm>
            <a:custGeom>
              <a:avLst/>
              <a:gdLst/>
              <a:ahLst/>
              <a:cxnLst/>
              <a:rect l="l" t="t" r="r" b="b"/>
              <a:pathLst>
                <a:path w="45300" h="42231" extrusionOk="0">
                  <a:moveTo>
                    <a:pt x="22650" y="0"/>
                  </a:moveTo>
                  <a:cubicBezTo>
                    <a:pt x="13110" y="0"/>
                    <a:pt x="5404" y="1435"/>
                    <a:pt x="5404" y="3202"/>
                  </a:cubicBezTo>
                  <a:lnTo>
                    <a:pt x="9240" y="31856"/>
                  </a:lnTo>
                  <a:cubicBezTo>
                    <a:pt x="3636" y="32890"/>
                    <a:pt x="0" y="34625"/>
                    <a:pt x="0" y="36493"/>
                  </a:cubicBezTo>
                  <a:cubicBezTo>
                    <a:pt x="0" y="39662"/>
                    <a:pt x="10141" y="42230"/>
                    <a:pt x="22650" y="42230"/>
                  </a:cubicBezTo>
                  <a:cubicBezTo>
                    <a:pt x="35159" y="42230"/>
                    <a:pt x="45299" y="39662"/>
                    <a:pt x="45299" y="36493"/>
                  </a:cubicBezTo>
                  <a:cubicBezTo>
                    <a:pt x="45266" y="34625"/>
                    <a:pt x="41630" y="32957"/>
                    <a:pt x="36026" y="31856"/>
                  </a:cubicBezTo>
                  <a:lnTo>
                    <a:pt x="36493" y="28554"/>
                  </a:lnTo>
                  <a:lnTo>
                    <a:pt x="39929" y="3202"/>
                  </a:lnTo>
                  <a:cubicBezTo>
                    <a:pt x="39929" y="1435"/>
                    <a:pt x="32190" y="0"/>
                    <a:pt x="2265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5400000" algn="bl" rotWithShape="0">
                <a:schemeClr val="lt1">
                  <a:alpha val="4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0" name="Google Shape;1430;p36"/>
            <p:cNvGrpSpPr/>
            <p:nvPr/>
          </p:nvGrpSpPr>
          <p:grpSpPr>
            <a:xfrm rot="1003675">
              <a:off x="6886625" y="3432170"/>
              <a:ext cx="1056599" cy="986933"/>
              <a:chOff x="5060500" y="2164975"/>
              <a:chExt cx="890275" cy="831575"/>
            </a:xfrm>
          </p:grpSpPr>
          <p:sp>
            <p:nvSpPr>
              <p:cNvPr id="1431" name="Google Shape;1431;p36"/>
              <p:cNvSpPr/>
              <p:nvPr/>
            </p:nvSpPr>
            <p:spPr>
              <a:xfrm>
                <a:off x="5060500" y="2769800"/>
                <a:ext cx="890275" cy="226750"/>
              </a:xfrm>
              <a:custGeom>
                <a:avLst/>
                <a:gdLst/>
                <a:ahLst/>
                <a:cxnLst/>
                <a:rect l="l" t="t" r="r" b="b"/>
                <a:pathLst>
                  <a:path w="35611" h="9070" extrusionOk="0">
                    <a:moveTo>
                      <a:pt x="17806" y="0"/>
                    </a:moveTo>
                    <a:cubicBezTo>
                      <a:pt x="7973" y="0"/>
                      <a:pt x="1" y="2029"/>
                      <a:pt x="1" y="4535"/>
                    </a:cubicBezTo>
                    <a:cubicBezTo>
                      <a:pt x="1" y="7040"/>
                      <a:pt x="7973" y="9069"/>
                      <a:pt x="17806" y="9069"/>
                    </a:cubicBezTo>
                    <a:cubicBezTo>
                      <a:pt x="22529" y="9069"/>
                      <a:pt x="27057" y="8593"/>
                      <a:pt x="30396" y="7741"/>
                    </a:cubicBezTo>
                    <a:cubicBezTo>
                      <a:pt x="33736" y="6890"/>
                      <a:pt x="35610" y="5737"/>
                      <a:pt x="35610" y="4535"/>
                    </a:cubicBezTo>
                    <a:cubicBezTo>
                      <a:pt x="35610" y="3333"/>
                      <a:pt x="33736" y="2180"/>
                      <a:pt x="30396" y="1328"/>
                    </a:cubicBezTo>
                    <a:cubicBezTo>
                      <a:pt x="27057" y="477"/>
                      <a:pt x="22529" y="0"/>
                      <a:pt x="17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6"/>
              <p:cNvSpPr/>
              <p:nvPr/>
            </p:nvSpPr>
            <p:spPr>
              <a:xfrm>
                <a:off x="5166500" y="2228125"/>
                <a:ext cx="678350" cy="652350"/>
              </a:xfrm>
              <a:custGeom>
                <a:avLst/>
                <a:gdLst/>
                <a:ahLst/>
                <a:cxnLst/>
                <a:rect l="l" t="t" r="r" b="b"/>
                <a:pathLst>
                  <a:path w="27134" h="26094" extrusionOk="0">
                    <a:moveTo>
                      <a:pt x="1" y="1"/>
                    </a:moveTo>
                    <a:lnTo>
                      <a:pt x="3316" y="24765"/>
                    </a:lnTo>
                    <a:cubicBezTo>
                      <a:pt x="3316" y="24765"/>
                      <a:pt x="3589" y="26093"/>
                      <a:pt x="13566" y="26093"/>
                    </a:cubicBezTo>
                    <a:cubicBezTo>
                      <a:pt x="23840" y="26093"/>
                      <a:pt x="23815" y="24765"/>
                      <a:pt x="23815" y="24765"/>
                    </a:cubicBezTo>
                    <a:lnTo>
                      <a:pt x="271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6"/>
              <p:cNvSpPr/>
              <p:nvPr/>
            </p:nvSpPr>
            <p:spPr>
              <a:xfrm>
                <a:off x="5166500" y="2228125"/>
                <a:ext cx="148075" cy="641750"/>
              </a:xfrm>
              <a:custGeom>
                <a:avLst/>
                <a:gdLst/>
                <a:ahLst/>
                <a:cxnLst/>
                <a:rect l="l" t="t" r="r" b="b"/>
                <a:pathLst>
                  <a:path w="5923" h="25670" extrusionOk="0">
                    <a:moveTo>
                      <a:pt x="1" y="1"/>
                    </a:moveTo>
                    <a:lnTo>
                      <a:pt x="3316" y="24765"/>
                    </a:lnTo>
                    <a:cubicBezTo>
                      <a:pt x="3316" y="24765"/>
                      <a:pt x="3424" y="25280"/>
                      <a:pt x="5923" y="25669"/>
                    </a:cubicBezTo>
                    <a:cubicBezTo>
                      <a:pt x="4595" y="17115"/>
                      <a:pt x="3270" y="8558"/>
                      <a:pt x="19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6"/>
              <p:cNvSpPr/>
              <p:nvPr/>
            </p:nvSpPr>
            <p:spPr>
              <a:xfrm>
                <a:off x="5285300" y="2228125"/>
                <a:ext cx="142650" cy="651025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26041" extrusionOk="0">
                    <a:moveTo>
                      <a:pt x="0" y="1"/>
                    </a:moveTo>
                    <a:cubicBezTo>
                      <a:pt x="1017" y="8632"/>
                      <a:pt x="2029" y="17259"/>
                      <a:pt x="3046" y="25890"/>
                    </a:cubicBezTo>
                    <a:cubicBezTo>
                      <a:pt x="3796" y="25953"/>
                      <a:pt x="4675" y="26005"/>
                      <a:pt x="5705" y="26041"/>
                    </a:cubicBezTo>
                    <a:cubicBezTo>
                      <a:pt x="5155" y="17361"/>
                      <a:pt x="4602" y="8681"/>
                      <a:pt x="4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6"/>
              <p:cNvSpPr/>
              <p:nvPr/>
            </p:nvSpPr>
            <p:spPr>
              <a:xfrm>
                <a:off x="5455425" y="2228125"/>
                <a:ext cx="100325" cy="652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6090" extrusionOk="0">
                    <a:moveTo>
                      <a:pt x="1" y="1"/>
                    </a:moveTo>
                    <a:cubicBezTo>
                      <a:pt x="232" y="8695"/>
                      <a:pt x="467" y="17389"/>
                      <a:pt x="698" y="26083"/>
                    </a:cubicBezTo>
                    <a:cubicBezTo>
                      <a:pt x="1115" y="26090"/>
                      <a:pt x="1550" y="26090"/>
                      <a:pt x="2005" y="26090"/>
                    </a:cubicBezTo>
                    <a:cubicBezTo>
                      <a:pt x="2464" y="26090"/>
                      <a:pt x="2895" y="26090"/>
                      <a:pt x="3312" y="26083"/>
                    </a:cubicBez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6"/>
              <p:cNvSpPr/>
              <p:nvPr/>
            </p:nvSpPr>
            <p:spPr>
              <a:xfrm>
                <a:off x="5583325" y="2228125"/>
                <a:ext cx="142650" cy="651125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26045" extrusionOk="0">
                    <a:moveTo>
                      <a:pt x="1655" y="1"/>
                    </a:moveTo>
                    <a:cubicBezTo>
                      <a:pt x="1105" y="8681"/>
                      <a:pt x="551" y="17361"/>
                      <a:pt x="1" y="26044"/>
                    </a:cubicBezTo>
                    <a:cubicBezTo>
                      <a:pt x="1028" y="26009"/>
                      <a:pt x="1907" y="25960"/>
                      <a:pt x="2657" y="25897"/>
                    </a:cubicBezTo>
                    <a:cubicBezTo>
                      <a:pt x="3673" y="17270"/>
                      <a:pt x="4689" y="8635"/>
                      <a:pt x="57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6"/>
              <p:cNvSpPr/>
              <p:nvPr/>
            </p:nvSpPr>
            <p:spPr>
              <a:xfrm>
                <a:off x="5696600" y="2228125"/>
                <a:ext cx="148250" cy="64227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25691" extrusionOk="0">
                    <a:moveTo>
                      <a:pt x="3981" y="1"/>
                    </a:moveTo>
                    <a:cubicBezTo>
                      <a:pt x="2653" y="8565"/>
                      <a:pt x="1325" y="17129"/>
                      <a:pt x="1" y="25690"/>
                    </a:cubicBezTo>
                    <a:cubicBezTo>
                      <a:pt x="2601" y="25301"/>
                      <a:pt x="2611" y="24772"/>
                      <a:pt x="2611" y="24765"/>
                    </a:cubicBezTo>
                    <a:lnTo>
                      <a:pt x="5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6"/>
              <p:cNvSpPr/>
              <p:nvPr/>
            </p:nvSpPr>
            <p:spPr>
              <a:xfrm>
                <a:off x="5233075" y="2725825"/>
                <a:ext cx="545025" cy="154650"/>
              </a:xfrm>
              <a:custGeom>
                <a:avLst/>
                <a:gdLst/>
                <a:ahLst/>
                <a:cxnLst/>
                <a:rect l="l" t="t" r="r" b="b"/>
                <a:pathLst>
                  <a:path w="21801" h="6186" extrusionOk="0">
                    <a:moveTo>
                      <a:pt x="1" y="0"/>
                    </a:moveTo>
                    <a:lnTo>
                      <a:pt x="653" y="4857"/>
                    </a:lnTo>
                    <a:cubicBezTo>
                      <a:pt x="653" y="4857"/>
                      <a:pt x="926" y="6185"/>
                      <a:pt x="10903" y="6185"/>
                    </a:cubicBezTo>
                    <a:cubicBezTo>
                      <a:pt x="21128" y="6185"/>
                      <a:pt x="21152" y="4868"/>
                      <a:pt x="21152" y="4857"/>
                    </a:cubicBezTo>
                    <a:lnTo>
                      <a:pt x="21801" y="39"/>
                    </a:lnTo>
                    <a:lnTo>
                      <a:pt x="21801" y="39"/>
                    </a:lnTo>
                    <a:cubicBezTo>
                      <a:pt x="20837" y="473"/>
                      <a:pt x="18188" y="1069"/>
                      <a:pt x="10903" y="1069"/>
                    </a:cubicBezTo>
                    <a:cubicBezTo>
                      <a:pt x="3617" y="1069"/>
                      <a:pt x="965" y="43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6"/>
              <p:cNvSpPr/>
              <p:nvPr/>
            </p:nvSpPr>
            <p:spPr>
              <a:xfrm>
                <a:off x="5257275" y="2761550"/>
                <a:ext cx="91225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492" extrusionOk="0">
                    <a:moveTo>
                      <a:pt x="1928" y="0"/>
                    </a:moveTo>
                    <a:cubicBezTo>
                      <a:pt x="1889" y="0"/>
                      <a:pt x="1851" y="17"/>
                      <a:pt x="1826" y="53"/>
                    </a:cubicBezTo>
                    <a:cubicBezTo>
                      <a:pt x="1633" y="369"/>
                      <a:pt x="1440" y="681"/>
                      <a:pt x="1244" y="993"/>
                    </a:cubicBezTo>
                    <a:cubicBezTo>
                      <a:pt x="873" y="1010"/>
                      <a:pt x="498" y="1024"/>
                      <a:pt x="126" y="1038"/>
                    </a:cubicBezTo>
                    <a:cubicBezTo>
                      <a:pt x="77" y="1038"/>
                      <a:pt x="39" y="1066"/>
                      <a:pt x="18" y="1108"/>
                    </a:cubicBezTo>
                    <a:cubicBezTo>
                      <a:pt x="0" y="1150"/>
                      <a:pt x="4" y="1199"/>
                      <a:pt x="35" y="1234"/>
                    </a:cubicBezTo>
                    <a:cubicBezTo>
                      <a:pt x="273" y="1518"/>
                      <a:pt x="515" y="1802"/>
                      <a:pt x="757" y="2086"/>
                    </a:cubicBezTo>
                    <a:cubicBezTo>
                      <a:pt x="659" y="2440"/>
                      <a:pt x="557" y="2794"/>
                      <a:pt x="456" y="3148"/>
                    </a:cubicBezTo>
                    <a:cubicBezTo>
                      <a:pt x="442" y="3190"/>
                      <a:pt x="459" y="3239"/>
                      <a:pt x="494" y="3270"/>
                    </a:cubicBezTo>
                    <a:cubicBezTo>
                      <a:pt x="517" y="3291"/>
                      <a:pt x="547" y="3301"/>
                      <a:pt x="576" y="3301"/>
                    </a:cubicBezTo>
                    <a:cubicBezTo>
                      <a:pt x="593" y="3301"/>
                      <a:pt x="609" y="3298"/>
                      <a:pt x="624" y="3291"/>
                    </a:cubicBezTo>
                    <a:cubicBezTo>
                      <a:pt x="978" y="3155"/>
                      <a:pt x="1332" y="3018"/>
                      <a:pt x="1682" y="2878"/>
                    </a:cubicBezTo>
                    <a:cubicBezTo>
                      <a:pt x="2005" y="3078"/>
                      <a:pt x="2323" y="3277"/>
                      <a:pt x="2649" y="3474"/>
                    </a:cubicBezTo>
                    <a:cubicBezTo>
                      <a:pt x="2667" y="3484"/>
                      <a:pt x="2684" y="3491"/>
                      <a:pt x="2705" y="3491"/>
                    </a:cubicBezTo>
                    <a:cubicBezTo>
                      <a:pt x="2710" y="3492"/>
                      <a:pt x="2714" y="3492"/>
                      <a:pt x="2719" y="3492"/>
                    </a:cubicBezTo>
                    <a:cubicBezTo>
                      <a:pt x="2740" y="3492"/>
                      <a:pt x="2762" y="3486"/>
                      <a:pt x="2782" y="3477"/>
                    </a:cubicBezTo>
                    <a:cubicBezTo>
                      <a:pt x="2821" y="3453"/>
                      <a:pt x="2846" y="3407"/>
                      <a:pt x="2839" y="3361"/>
                    </a:cubicBezTo>
                    <a:cubicBezTo>
                      <a:pt x="2804" y="2993"/>
                      <a:pt x="2768" y="2629"/>
                      <a:pt x="2733" y="2261"/>
                    </a:cubicBezTo>
                    <a:cubicBezTo>
                      <a:pt x="3021" y="2030"/>
                      <a:pt x="3308" y="1792"/>
                      <a:pt x="3595" y="1557"/>
                    </a:cubicBezTo>
                    <a:cubicBezTo>
                      <a:pt x="3630" y="1525"/>
                      <a:pt x="3648" y="1480"/>
                      <a:pt x="3638" y="1434"/>
                    </a:cubicBezTo>
                    <a:cubicBezTo>
                      <a:pt x="3623" y="1389"/>
                      <a:pt x="3588" y="1354"/>
                      <a:pt x="3543" y="1347"/>
                    </a:cubicBezTo>
                    <a:cubicBezTo>
                      <a:pt x="3178" y="1266"/>
                      <a:pt x="2814" y="1185"/>
                      <a:pt x="2450" y="1101"/>
                    </a:cubicBezTo>
                    <a:cubicBezTo>
                      <a:pt x="2313" y="761"/>
                      <a:pt x="2180" y="418"/>
                      <a:pt x="2047" y="74"/>
                    </a:cubicBezTo>
                    <a:cubicBezTo>
                      <a:pt x="2023" y="26"/>
                      <a:pt x="1976" y="0"/>
                      <a:pt x="19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6"/>
              <p:cNvSpPr/>
              <p:nvPr/>
            </p:nvSpPr>
            <p:spPr>
              <a:xfrm>
                <a:off x="5392175" y="2769575"/>
                <a:ext cx="91575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440" extrusionOk="0">
                    <a:moveTo>
                      <a:pt x="1867" y="0"/>
                    </a:moveTo>
                    <a:cubicBezTo>
                      <a:pt x="1826" y="0"/>
                      <a:pt x="1785" y="19"/>
                      <a:pt x="1760" y="58"/>
                    </a:cubicBezTo>
                    <a:cubicBezTo>
                      <a:pt x="1588" y="384"/>
                      <a:pt x="1413" y="710"/>
                      <a:pt x="1234" y="1033"/>
                    </a:cubicBezTo>
                    <a:cubicBezTo>
                      <a:pt x="863" y="1071"/>
                      <a:pt x="495" y="1110"/>
                      <a:pt x="123" y="1141"/>
                    </a:cubicBezTo>
                    <a:cubicBezTo>
                      <a:pt x="74" y="1148"/>
                      <a:pt x="36" y="1176"/>
                      <a:pt x="18" y="1222"/>
                    </a:cubicBezTo>
                    <a:cubicBezTo>
                      <a:pt x="1" y="1264"/>
                      <a:pt x="11" y="1313"/>
                      <a:pt x="43" y="1344"/>
                    </a:cubicBezTo>
                    <a:cubicBezTo>
                      <a:pt x="298" y="1614"/>
                      <a:pt x="554" y="1884"/>
                      <a:pt x="814" y="2150"/>
                    </a:cubicBezTo>
                    <a:cubicBezTo>
                      <a:pt x="736" y="2511"/>
                      <a:pt x="656" y="2869"/>
                      <a:pt x="579" y="3230"/>
                    </a:cubicBezTo>
                    <a:cubicBezTo>
                      <a:pt x="568" y="3275"/>
                      <a:pt x="582" y="3321"/>
                      <a:pt x="621" y="3349"/>
                    </a:cubicBezTo>
                    <a:cubicBezTo>
                      <a:pt x="644" y="3366"/>
                      <a:pt x="671" y="3375"/>
                      <a:pt x="699" y="3375"/>
                    </a:cubicBezTo>
                    <a:cubicBezTo>
                      <a:pt x="718" y="3375"/>
                      <a:pt x="736" y="3371"/>
                      <a:pt x="754" y="3363"/>
                    </a:cubicBezTo>
                    <a:cubicBezTo>
                      <a:pt x="1097" y="3205"/>
                      <a:pt x="1441" y="3047"/>
                      <a:pt x="1781" y="2886"/>
                    </a:cubicBezTo>
                    <a:cubicBezTo>
                      <a:pt x="2114" y="3068"/>
                      <a:pt x="2447" y="3247"/>
                      <a:pt x="2783" y="3426"/>
                    </a:cubicBezTo>
                    <a:cubicBezTo>
                      <a:pt x="2800" y="3433"/>
                      <a:pt x="2818" y="3440"/>
                      <a:pt x="2839" y="3440"/>
                    </a:cubicBezTo>
                    <a:cubicBezTo>
                      <a:pt x="2867" y="3440"/>
                      <a:pt x="2892" y="3433"/>
                      <a:pt x="2913" y="3419"/>
                    </a:cubicBezTo>
                    <a:cubicBezTo>
                      <a:pt x="2951" y="3391"/>
                      <a:pt x="2972" y="3345"/>
                      <a:pt x="2965" y="3300"/>
                    </a:cubicBezTo>
                    <a:cubicBezTo>
                      <a:pt x="2906" y="2939"/>
                      <a:pt x="2850" y="2574"/>
                      <a:pt x="2793" y="2210"/>
                    </a:cubicBezTo>
                    <a:cubicBezTo>
                      <a:pt x="3067" y="1958"/>
                      <a:pt x="3340" y="1705"/>
                      <a:pt x="3610" y="1453"/>
                    </a:cubicBezTo>
                    <a:cubicBezTo>
                      <a:pt x="3648" y="1421"/>
                      <a:pt x="3663" y="1372"/>
                      <a:pt x="3648" y="1327"/>
                    </a:cubicBezTo>
                    <a:cubicBezTo>
                      <a:pt x="3634" y="1281"/>
                      <a:pt x="3596" y="1250"/>
                      <a:pt x="3550" y="1243"/>
                    </a:cubicBezTo>
                    <a:cubicBezTo>
                      <a:pt x="3179" y="1187"/>
                      <a:pt x="2811" y="1127"/>
                      <a:pt x="2447" y="1068"/>
                    </a:cubicBezTo>
                    <a:cubicBezTo>
                      <a:pt x="2289" y="735"/>
                      <a:pt x="2131" y="402"/>
                      <a:pt x="1980" y="65"/>
                    </a:cubicBezTo>
                    <a:cubicBezTo>
                      <a:pt x="1955" y="22"/>
                      <a:pt x="1911" y="0"/>
                      <a:pt x="18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6"/>
              <p:cNvSpPr/>
              <p:nvPr/>
            </p:nvSpPr>
            <p:spPr>
              <a:xfrm>
                <a:off x="5527525" y="2769500"/>
                <a:ext cx="9140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437" extrusionOk="0">
                    <a:moveTo>
                      <a:pt x="1794" y="0"/>
                    </a:moveTo>
                    <a:cubicBezTo>
                      <a:pt x="1750" y="0"/>
                      <a:pt x="1706" y="23"/>
                      <a:pt x="1683" y="68"/>
                    </a:cubicBezTo>
                    <a:cubicBezTo>
                      <a:pt x="1528" y="401"/>
                      <a:pt x="1374" y="734"/>
                      <a:pt x="1217" y="1071"/>
                    </a:cubicBezTo>
                    <a:cubicBezTo>
                      <a:pt x="849" y="1130"/>
                      <a:pt x="481" y="1190"/>
                      <a:pt x="113" y="1246"/>
                    </a:cubicBezTo>
                    <a:cubicBezTo>
                      <a:pt x="67" y="1249"/>
                      <a:pt x="29" y="1284"/>
                      <a:pt x="15" y="1326"/>
                    </a:cubicBezTo>
                    <a:cubicBezTo>
                      <a:pt x="1" y="1372"/>
                      <a:pt x="11" y="1421"/>
                      <a:pt x="46" y="1453"/>
                    </a:cubicBezTo>
                    <a:cubicBezTo>
                      <a:pt x="316" y="1705"/>
                      <a:pt x="589" y="1957"/>
                      <a:pt x="863" y="2209"/>
                    </a:cubicBezTo>
                    <a:cubicBezTo>
                      <a:pt x="807" y="2570"/>
                      <a:pt x="751" y="2935"/>
                      <a:pt x="691" y="3299"/>
                    </a:cubicBezTo>
                    <a:cubicBezTo>
                      <a:pt x="684" y="3345"/>
                      <a:pt x="705" y="3390"/>
                      <a:pt x="743" y="3415"/>
                    </a:cubicBezTo>
                    <a:cubicBezTo>
                      <a:pt x="764" y="3430"/>
                      <a:pt x="788" y="3437"/>
                      <a:pt x="812" y="3437"/>
                    </a:cubicBezTo>
                    <a:cubicBezTo>
                      <a:pt x="833" y="3437"/>
                      <a:pt x="854" y="3432"/>
                      <a:pt x="873" y="3422"/>
                    </a:cubicBezTo>
                    <a:cubicBezTo>
                      <a:pt x="1210" y="3247"/>
                      <a:pt x="1542" y="3068"/>
                      <a:pt x="1875" y="2886"/>
                    </a:cubicBezTo>
                    <a:cubicBezTo>
                      <a:pt x="2215" y="3047"/>
                      <a:pt x="2559" y="3205"/>
                      <a:pt x="2902" y="3362"/>
                    </a:cubicBezTo>
                    <a:cubicBezTo>
                      <a:pt x="2920" y="3371"/>
                      <a:pt x="2939" y="3375"/>
                      <a:pt x="2957" y="3375"/>
                    </a:cubicBezTo>
                    <a:cubicBezTo>
                      <a:pt x="2985" y="3375"/>
                      <a:pt x="3012" y="3365"/>
                      <a:pt x="3035" y="3348"/>
                    </a:cubicBezTo>
                    <a:cubicBezTo>
                      <a:pt x="3070" y="3320"/>
                      <a:pt x="3088" y="3271"/>
                      <a:pt x="3077" y="3229"/>
                    </a:cubicBezTo>
                    <a:cubicBezTo>
                      <a:pt x="3000" y="2868"/>
                      <a:pt x="2920" y="2507"/>
                      <a:pt x="2843" y="2150"/>
                    </a:cubicBezTo>
                    <a:cubicBezTo>
                      <a:pt x="3102" y="1884"/>
                      <a:pt x="3358" y="1614"/>
                      <a:pt x="3613" y="1344"/>
                    </a:cubicBezTo>
                    <a:cubicBezTo>
                      <a:pt x="3645" y="1312"/>
                      <a:pt x="3655" y="1263"/>
                      <a:pt x="3641" y="1221"/>
                    </a:cubicBezTo>
                    <a:cubicBezTo>
                      <a:pt x="3624" y="1179"/>
                      <a:pt x="3585" y="1148"/>
                      <a:pt x="3540" y="1144"/>
                    </a:cubicBezTo>
                    <a:cubicBezTo>
                      <a:pt x="3168" y="1109"/>
                      <a:pt x="2797" y="1071"/>
                      <a:pt x="2426" y="1032"/>
                    </a:cubicBezTo>
                    <a:cubicBezTo>
                      <a:pt x="2250" y="710"/>
                      <a:pt x="2075" y="384"/>
                      <a:pt x="1900" y="61"/>
                    </a:cubicBezTo>
                    <a:cubicBezTo>
                      <a:pt x="1876" y="21"/>
                      <a:pt x="1835" y="0"/>
                      <a:pt x="17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6"/>
              <p:cNvSpPr/>
              <p:nvPr/>
            </p:nvSpPr>
            <p:spPr>
              <a:xfrm>
                <a:off x="5662700" y="2761500"/>
                <a:ext cx="91300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3492" extrusionOk="0">
                    <a:moveTo>
                      <a:pt x="1718" y="1"/>
                    </a:moveTo>
                    <a:cubicBezTo>
                      <a:pt x="1672" y="1"/>
                      <a:pt x="1626" y="26"/>
                      <a:pt x="1606" y="73"/>
                    </a:cubicBezTo>
                    <a:cubicBezTo>
                      <a:pt x="1472" y="416"/>
                      <a:pt x="1336" y="760"/>
                      <a:pt x="1199" y="1103"/>
                    </a:cubicBezTo>
                    <a:cubicBezTo>
                      <a:pt x="835" y="1184"/>
                      <a:pt x="470" y="1264"/>
                      <a:pt x="106" y="1345"/>
                    </a:cubicBezTo>
                    <a:cubicBezTo>
                      <a:pt x="60" y="1356"/>
                      <a:pt x="25" y="1387"/>
                      <a:pt x="15" y="1433"/>
                    </a:cubicBezTo>
                    <a:cubicBezTo>
                      <a:pt x="1" y="1478"/>
                      <a:pt x="18" y="1524"/>
                      <a:pt x="53" y="1555"/>
                    </a:cubicBezTo>
                    <a:cubicBezTo>
                      <a:pt x="337" y="1790"/>
                      <a:pt x="624" y="2028"/>
                      <a:pt x="915" y="2260"/>
                    </a:cubicBezTo>
                    <a:cubicBezTo>
                      <a:pt x="880" y="2628"/>
                      <a:pt x="845" y="2992"/>
                      <a:pt x="807" y="3360"/>
                    </a:cubicBezTo>
                    <a:cubicBezTo>
                      <a:pt x="803" y="3405"/>
                      <a:pt x="828" y="3451"/>
                      <a:pt x="866" y="3476"/>
                    </a:cubicBezTo>
                    <a:cubicBezTo>
                      <a:pt x="887" y="3486"/>
                      <a:pt x="910" y="3491"/>
                      <a:pt x="933" y="3491"/>
                    </a:cubicBezTo>
                    <a:cubicBezTo>
                      <a:pt x="955" y="3491"/>
                      <a:pt x="978" y="3486"/>
                      <a:pt x="999" y="3476"/>
                    </a:cubicBezTo>
                    <a:cubicBezTo>
                      <a:pt x="1322" y="3276"/>
                      <a:pt x="1644" y="3080"/>
                      <a:pt x="1963" y="2876"/>
                    </a:cubicBezTo>
                    <a:cubicBezTo>
                      <a:pt x="2313" y="3017"/>
                      <a:pt x="2667" y="3157"/>
                      <a:pt x="3021" y="3293"/>
                    </a:cubicBezTo>
                    <a:cubicBezTo>
                      <a:pt x="3036" y="3298"/>
                      <a:pt x="3051" y="3300"/>
                      <a:pt x="3066" y="3300"/>
                    </a:cubicBezTo>
                    <a:cubicBezTo>
                      <a:pt x="3097" y="3300"/>
                      <a:pt x="3128" y="3290"/>
                      <a:pt x="3154" y="3269"/>
                    </a:cubicBezTo>
                    <a:cubicBezTo>
                      <a:pt x="3189" y="3241"/>
                      <a:pt x="3203" y="3192"/>
                      <a:pt x="3189" y="3146"/>
                    </a:cubicBezTo>
                    <a:cubicBezTo>
                      <a:pt x="3091" y="2792"/>
                      <a:pt x="2990" y="2438"/>
                      <a:pt x="2888" y="2084"/>
                    </a:cubicBezTo>
                    <a:cubicBezTo>
                      <a:pt x="3133" y="1804"/>
                      <a:pt x="3372" y="1520"/>
                      <a:pt x="3610" y="1236"/>
                    </a:cubicBezTo>
                    <a:cubicBezTo>
                      <a:pt x="3641" y="1201"/>
                      <a:pt x="3652" y="1152"/>
                      <a:pt x="3631" y="1110"/>
                    </a:cubicBezTo>
                    <a:cubicBezTo>
                      <a:pt x="3613" y="1065"/>
                      <a:pt x="3571" y="1040"/>
                      <a:pt x="3526" y="1037"/>
                    </a:cubicBezTo>
                    <a:cubicBezTo>
                      <a:pt x="3151" y="1026"/>
                      <a:pt x="2779" y="1009"/>
                      <a:pt x="2404" y="995"/>
                    </a:cubicBezTo>
                    <a:cubicBezTo>
                      <a:pt x="2208" y="683"/>
                      <a:pt x="2015" y="367"/>
                      <a:pt x="1823" y="55"/>
                    </a:cubicBezTo>
                    <a:cubicBezTo>
                      <a:pt x="1797" y="19"/>
                      <a:pt x="1757" y="1"/>
                      <a:pt x="1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6"/>
              <p:cNvSpPr/>
              <p:nvPr/>
            </p:nvSpPr>
            <p:spPr>
              <a:xfrm>
                <a:off x="5166500" y="2164975"/>
                <a:ext cx="6782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27131" h="5054" extrusionOk="0">
                    <a:moveTo>
                      <a:pt x="13566" y="0"/>
                    </a:moveTo>
                    <a:cubicBezTo>
                      <a:pt x="6074" y="0"/>
                      <a:pt x="1" y="1132"/>
                      <a:pt x="1" y="2527"/>
                    </a:cubicBezTo>
                    <a:cubicBezTo>
                      <a:pt x="1" y="3922"/>
                      <a:pt x="6074" y="5053"/>
                      <a:pt x="13566" y="5053"/>
                    </a:cubicBezTo>
                    <a:cubicBezTo>
                      <a:pt x="21058" y="5053"/>
                      <a:pt x="27130" y="3922"/>
                      <a:pt x="27130" y="2527"/>
                    </a:cubicBezTo>
                    <a:cubicBezTo>
                      <a:pt x="27130" y="1132"/>
                      <a:pt x="21058" y="0"/>
                      <a:pt x="135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5" name="Google Shape;1445;p36"/>
          <p:cNvSpPr/>
          <p:nvPr/>
        </p:nvSpPr>
        <p:spPr>
          <a:xfrm rot="1016284">
            <a:off x="2033374" y="1323681"/>
            <a:ext cx="49206" cy="56405"/>
          </a:xfrm>
          <a:custGeom>
            <a:avLst/>
            <a:gdLst/>
            <a:ahLst/>
            <a:cxnLst/>
            <a:rect l="l" t="t" r="r" b="b"/>
            <a:pathLst>
              <a:path w="1613" h="1849" extrusionOk="0">
                <a:moveTo>
                  <a:pt x="1102" y="1"/>
                </a:moveTo>
                <a:cubicBezTo>
                  <a:pt x="1076" y="1"/>
                  <a:pt x="1050" y="14"/>
                  <a:pt x="1034" y="41"/>
                </a:cubicBezTo>
                <a:lnTo>
                  <a:pt x="740" y="633"/>
                </a:lnTo>
                <a:cubicBezTo>
                  <a:pt x="516" y="664"/>
                  <a:pt x="291" y="692"/>
                  <a:pt x="67" y="721"/>
                </a:cubicBezTo>
                <a:cubicBezTo>
                  <a:pt x="39" y="724"/>
                  <a:pt x="18" y="742"/>
                  <a:pt x="7" y="770"/>
                </a:cubicBezTo>
                <a:cubicBezTo>
                  <a:pt x="0" y="794"/>
                  <a:pt x="7" y="826"/>
                  <a:pt x="25" y="843"/>
                </a:cubicBezTo>
                <a:cubicBezTo>
                  <a:pt x="183" y="1001"/>
                  <a:pt x="344" y="1159"/>
                  <a:pt x="505" y="1316"/>
                </a:cubicBezTo>
                <a:cubicBezTo>
                  <a:pt x="488" y="1418"/>
                  <a:pt x="467" y="1516"/>
                  <a:pt x="446" y="1618"/>
                </a:cubicBezTo>
                <a:cubicBezTo>
                  <a:pt x="431" y="1698"/>
                  <a:pt x="421" y="1775"/>
                  <a:pt x="403" y="1849"/>
                </a:cubicBezTo>
                <a:cubicBezTo>
                  <a:pt x="806" y="1449"/>
                  <a:pt x="1209" y="1050"/>
                  <a:pt x="1612" y="650"/>
                </a:cubicBezTo>
                <a:lnTo>
                  <a:pt x="1465" y="629"/>
                </a:lnTo>
                <a:lnTo>
                  <a:pt x="1455" y="612"/>
                </a:lnTo>
                <a:cubicBezTo>
                  <a:pt x="1360" y="419"/>
                  <a:pt x="1258" y="230"/>
                  <a:pt x="1167" y="37"/>
                </a:cubicBezTo>
                <a:cubicBezTo>
                  <a:pt x="1152" y="13"/>
                  <a:pt x="1127" y="1"/>
                  <a:pt x="1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6" name="Google Shape;1446;p36"/>
          <p:cNvGrpSpPr/>
          <p:nvPr/>
        </p:nvGrpSpPr>
        <p:grpSpPr>
          <a:xfrm>
            <a:off x="779384" y="603453"/>
            <a:ext cx="1555236" cy="1496887"/>
            <a:chOff x="779384" y="603453"/>
            <a:chExt cx="1555236" cy="1496887"/>
          </a:xfrm>
        </p:grpSpPr>
        <p:sp>
          <p:nvSpPr>
            <p:cNvPr id="1447" name="Google Shape;1447;p36"/>
            <p:cNvSpPr/>
            <p:nvPr/>
          </p:nvSpPr>
          <p:spPr>
            <a:xfrm rot="995633">
              <a:off x="921920" y="760180"/>
              <a:ext cx="1270162" cy="1183433"/>
            </a:xfrm>
            <a:custGeom>
              <a:avLst/>
              <a:gdLst/>
              <a:ahLst/>
              <a:cxnLst/>
              <a:rect l="l" t="t" r="r" b="b"/>
              <a:pathLst>
                <a:path w="50804" h="47335" extrusionOk="0">
                  <a:moveTo>
                    <a:pt x="25352" y="0"/>
                  </a:moveTo>
                  <a:cubicBezTo>
                    <a:pt x="24151" y="0"/>
                    <a:pt x="23084" y="634"/>
                    <a:pt x="22583" y="1668"/>
                  </a:cubicBezTo>
                  <a:cubicBezTo>
                    <a:pt x="20615" y="5671"/>
                    <a:pt x="18580" y="9774"/>
                    <a:pt x="16512" y="13777"/>
                  </a:cubicBezTo>
                  <a:cubicBezTo>
                    <a:pt x="12009" y="14377"/>
                    <a:pt x="7439" y="14978"/>
                    <a:pt x="2936" y="15545"/>
                  </a:cubicBezTo>
                  <a:cubicBezTo>
                    <a:pt x="1768" y="15678"/>
                    <a:pt x="768" y="16479"/>
                    <a:pt x="401" y="17613"/>
                  </a:cubicBezTo>
                  <a:cubicBezTo>
                    <a:pt x="0" y="18714"/>
                    <a:pt x="301" y="19981"/>
                    <a:pt x="1135" y="20815"/>
                  </a:cubicBezTo>
                  <a:cubicBezTo>
                    <a:pt x="4404" y="24018"/>
                    <a:pt x="7673" y="27220"/>
                    <a:pt x="10942" y="30389"/>
                  </a:cubicBezTo>
                  <a:cubicBezTo>
                    <a:pt x="10741" y="31556"/>
                    <a:pt x="10475" y="32724"/>
                    <a:pt x="10274" y="33891"/>
                  </a:cubicBezTo>
                  <a:lnTo>
                    <a:pt x="9407" y="38495"/>
                  </a:lnTo>
                  <a:cubicBezTo>
                    <a:pt x="9107" y="40196"/>
                    <a:pt x="8773" y="41964"/>
                    <a:pt x="8440" y="43665"/>
                  </a:cubicBezTo>
                  <a:cubicBezTo>
                    <a:pt x="8240" y="44833"/>
                    <a:pt x="8673" y="46033"/>
                    <a:pt x="9674" y="46767"/>
                  </a:cubicBezTo>
                  <a:cubicBezTo>
                    <a:pt x="10241" y="47134"/>
                    <a:pt x="10875" y="47334"/>
                    <a:pt x="11575" y="47334"/>
                  </a:cubicBezTo>
                  <a:cubicBezTo>
                    <a:pt x="12076" y="47334"/>
                    <a:pt x="12576" y="47201"/>
                    <a:pt x="12943" y="47034"/>
                  </a:cubicBezTo>
                  <a:cubicBezTo>
                    <a:pt x="17113" y="44999"/>
                    <a:pt x="21316" y="42864"/>
                    <a:pt x="25452" y="40796"/>
                  </a:cubicBezTo>
                  <a:cubicBezTo>
                    <a:pt x="29588" y="42864"/>
                    <a:pt x="33791" y="44966"/>
                    <a:pt x="37961" y="47001"/>
                  </a:cubicBezTo>
                  <a:cubicBezTo>
                    <a:pt x="38361" y="47201"/>
                    <a:pt x="38862" y="47334"/>
                    <a:pt x="39362" y="47334"/>
                  </a:cubicBezTo>
                  <a:lnTo>
                    <a:pt x="39429" y="47334"/>
                  </a:lnTo>
                  <a:cubicBezTo>
                    <a:pt x="40096" y="47334"/>
                    <a:pt x="40696" y="47134"/>
                    <a:pt x="41263" y="46767"/>
                  </a:cubicBezTo>
                  <a:cubicBezTo>
                    <a:pt x="42264" y="46033"/>
                    <a:pt x="42698" y="44833"/>
                    <a:pt x="42497" y="43665"/>
                  </a:cubicBezTo>
                  <a:cubicBezTo>
                    <a:pt x="41630" y="39295"/>
                    <a:pt x="40796" y="34825"/>
                    <a:pt x="39962" y="30389"/>
                  </a:cubicBezTo>
                  <a:cubicBezTo>
                    <a:pt x="43198" y="27187"/>
                    <a:pt x="46500" y="23984"/>
                    <a:pt x="49703" y="20782"/>
                  </a:cubicBezTo>
                  <a:cubicBezTo>
                    <a:pt x="50537" y="19948"/>
                    <a:pt x="50803" y="18681"/>
                    <a:pt x="50437" y="17546"/>
                  </a:cubicBezTo>
                  <a:cubicBezTo>
                    <a:pt x="50003" y="16446"/>
                    <a:pt x="49002" y="15645"/>
                    <a:pt x="47835" y="15512"/>
                  </a:cubicBezTo>
                  <a:cubicBezTo>
                    <a:pt x="43331" y="14978"/>
                    <a:pt x="38761" y="14377"/>
                    <a:pt x="34258" y="13777"/>
                  </a:cubicBezTo>
                  <a:cubicBezTo>
                    <a:pt x="32157" y="9674"/>
                    <a:pt x="30122" y="5638"/>
                    <a:pt x="28154" y="1668"/>
                  </a:cubicBezTo>
                  <a:cubicBezTo>
                    <a:pt x="27654" y="634"/>
                    <a:pt x="26586" y="0"/>
                    <a:pt x="25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4762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8" name="Google Shape;1448;p36"/>
            <p:cNvGrpSpPr/>
            <p:nvPr/>
          </p:nvGrpSpPr>
          <p:grpSpPr>
            <a:xfrm>
              <a:off x="921846" y="677368"/>
              <a:ext cx="1248430" cy="1350261"/>
              <a:chOff x="911221" y="594181"/>
              <a:chExt cx="1248430" cy="1350261"/>
            </a:xfrm>
          </p:grpSpPr>
          <p:sp>
            <p:nvSpPr>
              <p:cNvPr id="1449" name="Google Shape;1449;p36"/>
              <p:cNvSpPr/>
              <p:nvPr/>
            </p:nvSpPr>
            <p:spPr>
              <a:xfrm rot="1016284">
                <a:off x="1123137" y="1076536"/>
                <a:ext cx="948426" cy="745929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24452" extrusionOk="0">
                    <a:moveTo>
                      <a:pt x="18226" y="0"/>
                    </a:moveTo>
                    <a:lnTo>
                      <a:pt x="7896" y="10334"/>
                    </a:lnTo>
                    <a:lnTo>
                      <a:pt x="6970" y="11256"/>
                    </a:lnTo>
                    <a:lnTo>
                      <a:pt x="4451" y="13775"/>
                    </a:lnTo>
                    <a:lnTo>
                      <a:pt x="3501" y="14728"/>
                    </a:lnTo>
                    <a:lnTo>
                      <a:pt x="1192" y="17037"/>
                    </a:lnTo>
                    <a:lnTo>
                      <a:pt x="1132" y="17097"/>
                    </a:lnTo>
                    <a:cubicBezTo>
                      <a:pt x="1059" y="17497"/>
                      <a:pt x="982" y="17896"/>
                      <a:pt x="908" y="18295"/>
                    </a:cubicBezTo>
                    <a:cubicBezTo>
                      <a:pt x="824" y="18744"/>
                      <a:pt x="740" y="19200"/>
                      <a:pt x="652" y="19652"/>
                    </a:cubicBezTo>
                    <a:lnTo>
                      <a:pt x="652" y="19655"/>
                    </a:lnTo>
                    <a:cubicBezTo>
                      <a:pt x="551" y="20212"/>
                      <a:pt x="446" y="20769"/>
                      <a:pt x="341" y="21327"/>
                    </a:cubicBezTo>
                    <a:cubicBezTo>
                      <a:pt x="235" y="21880"/>
                      <a:pt x="130" y="22437"/>
                      <a:pt x="25" y="22995"/>
                    </a:cubicBezTo>
                    <a:cubicBezTo>
                      <a:pt x="8" y="23086"/>
                      <a:pt x="1" y="23180"/>
                      <a:pt x="8" y="23275"/>
                    </a:cubicBezTo>
                    <a:lnTo>
                      <a:pt x="8" y="23289"/>
                    </a:lnTo>
                    <a:cubicBezTo>
                      <a:pt x="8" y="23327"/>
                      <a:pt x="15" y="23366"/>
                      <a:pt x="22" y="23405"/>
                    </a:cubicBezTo>
                    <a:cubicBezTo>
                      <a:pt x="25" y="23440"/>
                      <a:pt x="32" y="23471"/>
                      <a:pt x="39" y="23506"/>
                    </a:cubicBezTo>
                    <a:cubicBezTo>
                      <a:pt x="50" y="23548"/>
                      <a:pt x="60" y="23587"/>
                      <a:pt x="78" y="23629"/>
                    </a:cubicBezTo>
                    <a:cubicBezTo>
                      <a:pt x="81" y="23632"/>
                      <a:pt x="81" y="23639"/>
                      <a:pt x="85" y="23646"/>
                    </a:cubicBezTo>
                    <a:cubicBezTo>
                      <a:pt x="95" y="23674"/>
                      <a:pt x="106" y="23702"/>
                      <a:pt x="120" y="23730"/>
                    </a:cubicBezTo>
                    <a:cubicBezTo>
                      <a:pt x="211" y="23920"/>
                      <a:pt x="351" y="24084"/>
                      <a:pt x="523" y="24207"/>
                    </a:cubicBezTo>
                    <a:cubicBezTo>
                      <a:pt x="635" y="24288"/>
                      <a:pt x="761" y="24351"/>
                      <a:pt x="894" y="24389"/>
                    </a:cubicBezTo>
                    <a:cubicBezTo>
                      <a:pt x="926" y="24403"/>
                      <a:pt x="957" y="24410"/>
                      <a:pt x="992" y="24417"/>
                    </a:cubicBezTo>
                    <a:cubicBezTo>
                      <a:pt x="1017" y="24424"/>
                      <a:pt x="1041" y="24428"/>
                      <a:pt x="1066" y="24431"/>
                    </a:cubicBezTo>
                    <a:cubicBezTo>
                      <a:pt x="1087" y="24438"/>
                      <a:pt x="1108" y="24442"/>
                      <a:pt x="1129" y="24442"/>
                    </a:cubicBezTo>
                    <a:cubicBezTo>
                      <a:pt x="1160" y="24449"/>
                      <a:pt x="1192" y="24449"/>
                      <a:pt x="1224" y="24449"/>
                    </a:cubicBezTo>
                    <a:cubicBezTo>
                      <a:pt x="1250" y="24450"/>
                      <a:pt x="1277" y="24451"/>
                      <a:pt x="1303" y="24451"/>
                    </a:cubicBezTo>
                    <a:cubicBezTo>
                      <a:pt x="1501" y="24451"/>
                      <a:pt x="1700" y="24405"/>
                      <a:pt x="1879" y="24316"/>
                    </a:cubicBezTo>
                    <a:cubicBezTo>
                      <a:pt x="2327" y="24091"/>
                      <a:pt x="2783" y="23867"/>
                      <a:pt x="3231" y="23646"/>
                    </a:cubicBezTo>
                    <a:lnTo>
                      <a:pt x="3235" y="23646"/>
                    </a:lnTo>
                    <a:cubicBezTo>
                      <a:pt x="3624" y="23454"/>
                      <a:pt x="4009" y="23257"/>
                      <a:pt x="4398" y="23065"/>
                    </a:cubicBezTo>
                    <a:cubicBezTo>
                      <a:pt x="5569" y="22483"/>
                      <a:pt x="6736" y="21898"/>
                      <a:pt x="7903" y="21313"/>
                    </a:cubicBezTo>
                    <a:cubicBezTo>
                      <a:pt x="8064" y="21232"/>
                      <a:pt x="8221" y="21151"/>
                      <a:pt x="8383" y="21071"/>
                    </a:cubicBezTo>
                    <a:cubicBezTo>
                      <a:pt x="9672" y="20423"/>
                      <a:pt x="10962" y="19771"/>
                      <a:pt x="12248" y="19115"/>
                    </a:cubicBezTo>
                    <a:cubicBezTo>
                      <a:pt x="12935" y="19466"/>
                      <a:pt x="13625" y="19813"/>
                      <a:pt x="14315" y="20160"/>
                    </a:cubicBezTo>
                    <a:cubicBezTo>
                      <a:pt x="14729" y="20366"/>
                      <a:pt x="15142" y="20577"/>
                      <a:pt x="15559" y="20783"/>
                    </a:cubicBezTo>
                    <a:cubicBezTo>
                      <a:pt x="17423" y="21716"/>
                      <a:pt x="19298" y="22644"/>
                      <a:pt x="21173" y="23566"/>
                    </a:cubicBezTo>
                    <a:cubicBezTo>
                      <a:pt x="21657" y="23808"/>
                      <a:pt x="22144" y="24046"/>
                      <a:pt x="22631" y="24284"/>
                    </a:cubicBezTo>
                    <a:cubicBezTo>
                      <a:pt x="22669" y="24305"/>
                      <a:pt x="22715" y="24323"/>
                      <a:pt x="22757" y="24333"/>
                    </a:cubicBezTo>
                    <a:cubicBezTo>
                      <a:pt x="22781" y="24344"/>
                      <a:pt x="22802" y="24351"/>
                      <a:pt x="22823" y="24354"/>
                    </a:cubicBezTo>
                    <a:cubicBezTo>
                      <a:pt x="22957" y="24396"/>
                      <a:pt x="23093" y="24417"/>
                      <a:pt x="23230" y="24417"/>
                    </a:cubicBezTo>
                    <a:cubicBezTo>
                      <a:pt x="23500" y="24414"/>
                      <a:pt x="23763" y="24330"/>
                      <a:pt x="23983" y="24168"/>
                    </a:cubicBezTo>
                    <a:cubicBezTo>
                      <a:pt x="24372" y="23895"/>
                      <a:pt x="24565" y="23419"/>
                      <a:pt x="24474" y="22953"/>
                    </a:cubicBezTo>
                    <a:cubicBezTo>
                      <a:pt x="23927" y="20118"/>
                      <a:pt x="23388" y="17283"/>
                      <a:pt x="22848" y="14441"/>
                    </a:cubicBezTo>
                    <a:cubicBezTo>
                      <a:pt x="22813" y="14262"/>
                      <a:pt x="22778" y="14076"/>
                      <a:pt x="22743" y="13894"/>
                    </a:cubicBezTo>
                    <a:cubicBezTo>
                      <a:pt x="22620" y="13249"/>
                      <a:pt x="22498" y="12601"/>
                      <a:pt x="22378" y="11956"/>
                    </a:cubicBezTo>
                    <a:cubicBezTo>
                      <a:pt x="22371" y="11932"/>
                      <a:pt x="22368" y="11904"/>
                      <a:pt x="22361" y="11879"/>
                    </a:cubicBezTo>
                    <a:lnTo>
                      <a:pt x="22757" y="11494"/>
                    </a:lnTo>
                    <a:cubicBezTo>
                      <a:pt x="23654" y="10621"/>
                      <a:pt x="24548" y="9745"/>
                      <a:pt x="25441" y="8869"/>
                    </a:cubicBezTo>
                    <a:cubicBezTo>
                      <a:pt x="25844" y="8470"/>
                      <a:pt x="26251" y="8074"/>
                      <a:pt x="26657" y="7674"/>
                    </a:cubicBezTo>
                    <a:cubicBezTo>
                      <a:pt x="27323" y="7012"/>
                      <a:pt x="27989" y="6357"/>
                      <a:pt x="28654" y="5691"/>
                    </a:cubicBezTo>
                    <a:cubicBezTo>
                      <a:pt x="29057" y="5295"/>
                      <a:pt x="29460" y="4892"/>
                      <a:pt x="29863" y="4492"/>
                    </a:cubicBezTo>
                    <a:cubicBezTo>
                      <a:pt x="30067" y="4289"/>
                      <a:pt x="30270" y="4086"/>
                      <a:pt x="30477" y="3883"/>
                    </a:cubicBezTo>
                    <a:lnTo>
                      <a:pt x="30477" y="3883"/>
                    </a:lnTo>
                    <a:lnTo>
                      <a:pt x="30473" y="3886"/>
                    </a:lnTo>
                    <a:cubicBezTo>
                      <a:pt x="31090" y="3273"/>
                      <a:pt x="30887" y="2229"/>
                      <a:pt x="30084" y="1892"/>
                    </a:cubicBezTo>
                    <a:cubicBezTo>
                      <a:pt x="30070" y="1889"/>
                      <a:pt x="30056" y="1882"/>
                      <a:pt x="30042" y="1871"/>
                    </a:cubicBezTo>
                    <a:cubicBezTo>
                      <a:pt x="30004" y="1854"/>
                      <a:pt x="29958" y="1840"/>
                      <a:pt x="29916" y="1829"/>
                    </a:cubicBezTo>
                    <a:cubicBezTo>
                      <a:pt x="29905" y="1826"/>
                      <a:pt x="29895" y="1822"/>
                      <a:pt x="29884" y="1822"/>
                    </a:cubicBezTo>
                    <a:cubicBezTo>
                      <a:pt x="29835" y="1808"/>
                      <a:pt x="29783" y="1798"/>
                      <a:pt x="29734" y="1791"/>
                    </a:cubicBezTo>
                    <a:cubicBezTo>
                      <a:pt x="29268" y="1735"/>
                      <a:pt x="28802" y="1675"/>
                      <a:pt x="28336" y="1615"/>
                    </a:cubicBezTo>
                    <a:cubicBezTo>
                      <a:pt x="27593" y="1524"/>
                      <a:pt x="26850" y="1433"/>
                      <a:pt x="26107" y="1339"/>
                    </a:cubicBezTo>
                    <a:cubicBezTo>
                      <a:pt x="25879" y="1311"/>
                      <a:pt x="25655" y="1283"/>
                      <a:pt x="25431" y="1251"/>
                    </a:cubicBezTo>
                    <a:cubicBezTo>
                      <a:pt x="24372" y="1118"/>
                      <a:pt x="23314" y="981"/>
                      <a:pt x="22256" y="845"/>
                    </a:cubicBezTo>
                    <a:lnTo>
                      <a:pt x="22046" y="817"/>
                    </a:lnTo>
                    <a:cubicBezTo>
                      <a:pt x="20830" y="659"/>
                      <a:pt x="19614" y="498"/>
                      <a:pt x="18398" y="329"/>
                    </a:cubicBezTo>
                    <a:cubicBezTo>
                      <a:pt x="18342" y="224"/>
                      <a:pt x="18286" y="112"/>
                      <a:pt x="182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6"/>
              <p:cNvSpPr/>
              <p:nvPr/>
            </p:nvSpPr>
            <p:spPr>
              <a:xfrm rot="1016284">
                <a:off x="1016897" y="685842"/>
                <a:ext cx="753982" cy="837721"/>
              </a:xfrm>
              <a:custGeom>
                <a:avLst/>
                <a:gdLst/>
                <a:ahLst/>
                <a:cxnLst/>
                <a:rect l="l" t="t" r="r" b="b"/>
                <a:pathLst>
                  <a:path w="24716" h="27461" extrusionOk="0">
                    <a:moveTo>
                      <a:pt x="18690" y="1"/>
                    </a:moveTo>
                    <a:cubicBezTo>
                      <a:pt x="18237" y="1"/>
                      <a:pt x="17785" y="213"/>
                      <a:pt x="17577" y="636"/>
                    </a:cubicBezTo>
                    <a:cubicBezTo>
                      <a:pt x="15913" y="4003"/>
                      <a:pt x="14227" y="7367"/>
                      <a:pt x="12524" y="10724"/>
                    </a:cubicBezTo>
                    <a:cubicBezTo>
                      <a:pt x="8750" y="11243"/>
                      <a:pt x="4973" y="11741"/>
                      <a:pt x="1188" y="12214"/>
                    </a:cubicBezTo>
                    <a:cubicBezTo>
                      <a:pt x="715" y="12270"/>
                      <a:pt x="316" y="12589"/>
                      <a:pt x="155" y="13037"/>
                    </a:cubicBezTo>
                    <a:cubicBezTo>
                      <a:pt x="0" y="13482"/>
                      <a:pt x="116" y="13980"/>
                      <a:pt x="452" y="14309"/>
                    </a:cubicBezTo>
                    <a:cubicBezTo>
                      <a:pt x="3144" y="16979"/>
                      <a:pt x="5856" y="19636"/>
                      <a:pt x="8593" y="22281"/>
                    </a:cubicBezTo>
                    <a:cubicBezTo>
                      <a:pt x="8274" y="24009"/>
                      <a:pt x="7944" y="25736"/>
                      <a:pt x="7622" y="27461"/>
                    </a:cubicBezTo>
                    <a:lnTo>
                      <a:pt x="24715" y="10367"/>
                    </a:lnTo>
                    <a:cubicBezTo>
                      <a:pt x="23061" y="7129"/>
                      <a:pt x="21422" y="3884"/>
                      <a:pt x="19799" y="632"/>
                    </a:cubicBezTo>
                    <a:cubicBezTo>
                      <a:pt x="19591" y="211"/>
                      <a:pt x="19140" y="1"/>
                      <a:pt x="18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6"/>
              <p:cNvSpPr/>
              <p:nvPr/>
            </p:nvSpPr>
            <p:spPr>
              <a:xfrm rot="1016284">
                <a:off x="1744418" y="1138721"/>
                <a:ext cx="67357" cy="62812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9" extrusionOk="0">
                    <a:moveTo>
                      <a:pt x="1102" y="1"/>
                    </a:moveTo>
                    <a:cubicBezTo>
                      <a:pt x="1077" y="1"/>
                      <a:pt x="1051" y="14"/>
                      <a:pt x="1037" y="40"/>
                    </a:cubicBezTo>
                    <a:cubicBezTo>
                      <a:pt x="936" y="236"/>
                      <a:pt x="838" y="436"/>
                      <a:pt x="739" y="632"/>
                    </a:cubicBezTo>
                    <a:cubicBezTo>
                      <a:pt x="515" y="664"/>
                      <a:pt x="291" y="692"/>
                      <a:pt x="70" y="720"/>
                    </a:cubicBezTo>
                    <a:cubicBezTo>
                      <a:pt x="42" y="723"/>
                      <a:pt x="18" y="744"/>
                      <a:pt x="7" y="769"/>
                    </a:cubicBezTo>
                    <a:cubicBezTo>
                      <a:pt x="0" y="797"/>
                      <a:pt x="7" y="825"/>
                      <a:pt x="25" y="846"/>
                    </a:cubicBezTo>
                    <a:cubicBezTo>
                      <a:pt x="186" y="1000"/>
                      <a:pt x="343" y="1158"/>
                      <a:pt x="508" y="1315"/>
                    </a:cubicBezTo>
                    <a:cubicBezTo>
                      <a:pt x="487" y="1417"/>
                      <a:pt x="470" y="1519"/>
                      <a:pt x="449" y="1620"/>
                    </a:cubicBezTo>
                    <a:cubicBezTo>
                      <a:pt x="428" y="1736"/>
                      <a:pt x="407" y="1852"/>
                      <a:pt x="385" y="1971"/>
                    </a:cubicBezTo>
                    <a:cubicBezTo>
                      <a:pt x="378" y="1999"/>
                      <a:pt x="392" y="2027"/>
                      <a:pt x="414" y="2044"/>
                    </a:cubicBezTo>
                    <a:cubicBezTo>
                      <a:pt x="427" y="2052"/>
                      <a:pt x="443" y="2057"/>
                      <a:pt x="459" y="2057"/>
                    </a:cubicBezTo>
                    <a:cubicBezTo>
                      <a:pt x="471" y="2057"/>
                      <a:pt x="483" y="2054"/>
                      <a:pt x="494" y="2048"/>
                    </a:cubicBezTo>
                    <a:cubicBezTo>
                      <a:pt x="697" y="1950"/>
                      <a:pt x="901" y="1845"/>
                      <a:pt x="1104" y="1743"/>
                    </a:cubicBezTo>
                    <a:cubicBezTo>
                      <a:pt x="1311" y="1845"/>
                      <a:pt x="1514" y="1946"/>
                      <a:pt x="1717" y="2048"/>
                    </a:cubicBezTo>
                    <a:cubicBezTo>
                      <a:pt x="1728" y="2055"/>
                      <a:pt x="1742" y="2058"/>
                      <a:pt x="1752" y="2058"/>
                    </a:cubicBezTo>
                    <a:cubicBezTo>
                      <a:pt x="1770" y="2058"/>
                      <a:pt x="1784" y="2051"/>
                      <a:pt x="1798" y="2044"/>
                    </a:cubicBezTo>
                    <a:cubicBezTo>
                      <a:pt x="1822" y="2027"/>
                      <a:pt x="1833" y="1999"/>
                      <a:pt x="1826" y="1971"/>
                    </a:cubicBezTo>
                    <a:cubicBezTo>
                      <a:pt x="1784" y="1754"/>
                      <a:pt x="1742" y="1536"/>
                      <a:pt x="1703" y="1319"/>
                    </a:cubicBezTo>
                    <a:cubicBezTo>
                      <a:pt x="1864" y="1161"/>
                      <a:pt x="2022" y="1004"/>
                      <a:pt x="2180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3" y="692"/>
                      <a:pt x="1689" y="664"/>
                      <a:pt x="1465" y="632"/>
                    </a:cubicBezTo>
                    <a:cubicBezTo>
                      <a:pt x="1465" y="625"/>
                      <a:pt x="1461" y="618"/>
                      <a:pt x="1458" y="611"/>
                    </a:cubicBezTo>
                    <a:cubicBezTo>
                      <a:pt x="1360" y="422"/>
                      <a:pt x="1262" y="229"/>
                      <a:pt x="1167" y="40"/>
                    </a:cubicBezTo>
                    <a:cubicBezTo>
                      <a:pt x="1153" y="14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6"/>
              <p:cNvSpPr/>
              <p:nvPr/>
            </p:nvSpPr>
            <p:spPr>
              <a:xfrm rot="1016284">
                <a:off x="1849091" y="1173793"/>
                <a:ext cx="67265" cy="5957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953" extrusionOk="0">
                    <a:moveTo>
                      <a:pt x="1003" y="0"/>
                    </a:moveTo>
                    <a:cubicBezTo>
                      <a:pt x="915" y="179"/>
                      <a:pt x="827" y="354"/>
                      <a:pt x="740" y="529"/>
                    </a:cubicBezTo>
                    <a:cubicBezTo>
                      <a:pt x="519" y="557"/>
                      <a:pt x="295" y="589"/>
                      <a:pt x="70" y="617"/>
                    </a:cubicBezTo>
                    <a:cubicBezTo>
                      <a:pt x="42" y="620"/>
                      <a:pt x="21" y="641"/>
                      <a:pt x="11" y="666"/>
                    </a:cubicBezTo>
                    <a:cubicBezTo>
                      <a:pt x="0" y="694"/>
                      <a:pt x="7" y="722"/>
                      <a:pt x="28" y="743"/>
                    </a:cubicBezTo>
                    <a:cubicBezTo>
                      <a:pt x="186" y="897"/>
                      <a:pt x="347" y="1055"/>
                      <a:pt x="505" y="1209"/>
                    </a:cubicBezTo>
                    <a:cubicBezTo>
                      <a:pt x="487" y="1314"/>
                      <a:pt x="470" y="1416"/>
                      <a:pt x="449" y="1517"/>
                    </a:cubicBezTo>
                    <a:cubicBezTo>
                      <a:pt x="431" y="1636"/>
                      <a:pt x="407" y="1749"/>
                      <a:pt x="386" y="1868"/>
                    </a:cubicBezTo>
                    <a:cubicBezTo>
                      <a:pt x="382" y="1896"/>
                      <a:pt x="393" y="1924"/>
                      <a:pt x="414" y="1938"/>
                    </a:cubicBezTo>
                    <a:cubicBezTo>
                      <a:pt x="428" y="1948"/>
                      <a:pt x="443" y="1952"/>
                      <a:pt x="458" y="1952"/>
                    </a:cubicBezTo>
                    <a:cubicBezTo>
                      <a:pt x="470" y="1952"/>
                      <a:pt x="482" y="1949"/>
                      <a:pt x="494" y="1945"/>
                    </a:cubicBezTo>
                    <a:lnTo>
                      <a:pt x="1108" y="1640"/>
                    </a:lnTo>
                    <a:cubicBezTo>
                      <a:pt x="1307" y="1742"/>
                      <a:pt x="1514" y="1843"/>
                      <a:pt x="1717" y="1941"/>
                    </a:cubicBezTo>
                    <a:cubicBezTo>
                      <a:pt x="1728" y="1948"/>
                      <a:pt x="1742" y="1952"/>
                      <a:pt x="1752" y="1952"/>
                    </a:cubicBezTo>
                    <a:cubicBezTo>
                      <a:pt x="1770" y="1952"/>
                      <a:pt x="1784" y="1945"/>
                      <a:pt x="1798" y="1938"/>
                    </a:cubicBezTo>
                    <a:cubicBezTo>
                      <a:pt x="1819" y="1920"/>
                      <a:pt x="1830" y="1892"/>
                      <a:pt x="1826" y="1864"/>
                    </a:cubicBezTo>
                    <a:cubicBezTo>
                      <a:pt x="1784" y="1647"/>
                      <a:pt x="1745" y="1430"/>
                      <a:pt x="1700" y="1212"/>
                    </a:cubicBezTo>
                    <a:cubicBezTo>
                      <a:pt x="1865" y="1055"/>
                      <a:pt x="2022" y="897"/>
                      <a:pt x="2180" y="739"/>
                    </a:cubicBezTo>
                    <a:cubicBezTo>
                      <a:pt x="2201" y="718"/>
                      <a:pt x="2204" y="687"/>
                      <a:pt x="2194" y="662"/>
                    </a:cubicBezTo>
                    <a:cubicBezTo>
                      <a:pt x="2183" y="638"/>
                      <a:pt x="2162" y="620"/>
                      <a:pt x="2134" y="613"/>
                    </a:cubicBezTo>
                    <a:cubicBezTo>
                      <a:pt x="1914" y="585"/>
                      <a:pt x="1689" y="561"/>
                      <a:pt x="1465" y="529"/>
                    </a:cubicBezTo>
                    <a:cubicBezTo>
                      <a:pt x="1462" y="522"/>
                      <a:pt x="1462" y="515"/>
                      <a:pt x="1458" y="508"/>
                    </a:cubicBezTo>
                    <a:cubicBezTo>
                      <a:pt x="1377" y="347"/>
                      <a:pt x="1293" y="189"/>
                      <a:pt x="1213" y="28"/>
                    </a:cubicBez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6"/>
              <p:cNvSpPr/>
              <p:nvPr/>
            </p:nvSpPr>
            <p:spPr>
              <a:xfrm rot="1016284">
                <a:off x="1952395" y="1218791"/>
                <a:ext cx="67265" cy="4633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519" extrusionOk="0">
                    <a:moveTo>
                      <a:pt x="782" y="1"/>
                    </a:moveTo>
                    <a:cubicBezTo>
                      <a:pt x="768" y="32"/>
                      <a:pt x="754" y="64"/>
                      <a:pt x="736" y="95"/>
                    </a:cubicBezTo>
                    <a:cubicBezTo>
                      <a:pt x="515" y="123"/>
                      <a:pt x="291" y="155"/>
                      <a:pt x="67" y="183"/>
                    </a:cubicBezTo>
                    <a:cubicBezTo>
                      <a:pt x="39" y="186"/>
                      <a:pt x="18" y="207"/>
                      <a:pt x="7" y="232"/>
                    </a:cubicBezTo>
                    <a:cubicBezTo>
                      <a:pt x="0" y="260"/>
                      <a:pt x="7" y="288"/>
                      <a:pt x="25" y="309"/>
                    </a:cubicBezTo>
                    <a:cubicBezTo>
                      <a:pt x="182" y="463"/>
                      <a:pt x="344" y="621"/>
                      <a:pt x="501" y="775"/>
                    </a:cubicBezTo>
                    <a:cubicBezTo>
                      <a:pt x="484" y="880"/>
                      <a:pt x="466" y="982"/>
                      <a:pt x="445" y="1083"/>
                    </a:cubicBezTo>
                    <a:cubicBezTo>
                      <a:pt x="428" y="1202"/>
                      <a:pt x="403" y="1315"/>
                      <a:pt x="382" y="1434"/>
                    </a:cubicBezTo>
                    <a:cubicBezTo>
                      <a:pt x="379" y="1462"/>
                      <a:pt x="389" y="1490"/>
                      <a:pt x="410" y="1504"/>
                    </a:cubicBezTo>
                    <a:cubicBezTo>
                      <a:pt x="424" y="1514"/>
                      <a:pt x="440" y="1518"/>
                      <a:pt x="456" y="1518"/>
                    </a:cubicBezTo>
                    <a:cubicBezTo>
                      <a:pt x="468" y="1518"/>
                      <a:pt x="480" y="1515"/>
                      <a:pt x="491" y="1511"/>
                    </a:cubicBezTo>
                    <a:lnTo>
                      <a:pt x="1104" y="1206"/>
                    </a:lnTo>
                    <a:cubicBezTo>
                      <a:pt x="1307" y="1308"/>
                      <a:pt x="1510" y="1409"/>
                      <a:pt x="1714" y="1507"/>
                    </a:cubicBezTo>
                    <a:cubicBezTo>
                      <a:pt x="1724" y="1514"/>
                      <a:pt x="1738" y="1518"/>
                      <a:pt x="1749" y="1518"/>
                    </a:cubicBezTo>
                    <a:cubicBezTo>
                      <a:pt x="1766" y="1518"/>
                      <a:pt x="1780" y="1511"/>
                      <a:pt x="1794" y="1504"/>
                    </a:cubicBezTo>
                    <a:cubicBezTo>
                      <a:pt x="1815" y="1486"/>
                      <a:pt x="1829" y="1458"/>
                      <a:pt x="1822" y="1430"/>
                    </a:cubicBezTo>
                    <a:cubicBezTo>
                      <a:pt x="1780" y="1213"/>
                      <a:pt x="1742" y="996"/>
                      <a:pt x="1700" y="778"/>
                    </a:cubicBezTo>
                    <a:cubicBezTo>
                      <a:pt x="1861" y="621"/>
                      <a:pt x="2019" y="463"/>
                      <a:pt x="2176" y="305"/>
                    </a:cubicBezTo>
                    <a:cubicBezTo>
                      <a:pt x="2197" y="284"/>
                      <a:pt x="2204" y="253"/>
                      <a:pt x="2194" y="228"/>
                    </a:cubicBezTo>
                    <a:cubicBezTo>
                      <a:pt x="2180" y="204"/>
                      <a:pt x="2159" y="183"/>
                      <a:pt x="2131" y="179"/>
                    </a:cubicBezTo>
                    <a:cubicBezTo>
                      <a:pt x="1910" y="151"/>
                      <a:pt x="1686" y="123"/>
                      <a:pt x="1461" y="95"/>
                    </a:cubicBezTo>
                    <a:cubicBezTo>
                      <a:pt x="1461" y="92"/>
                      <a:pt x="1458" y="92"/>
                      <a:pt x="1458" y="88"/>
                    </a:cubicBezTo>
                    <a:cubicBezTo>
                      <a:pt x="1230" y="57"/>
                      <a:pt x="1006" y="32"/>
                      <a:pt x="7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6"/>
              <p:cNvSpPr/>
              <p:nvPr/>
            </p:nvSpPr>
            <p:spPr>
              <a:xfrm rot="1016284">
                <a:off x="1611456" y="1198090"/>
                <a:ext cx="67265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6" extrusionOk="0">
                    <a:moveTo>
                      <a:pt x="1101" y="0"/>
                    </a:moveTo>
                    <a:cubicBezTo>
                      <a:pt x="1076" y="0"/>
                      <a:pt x="1050" y="13"/>
                      <a:pt x="1034" y="37"/>
                    </a:cubicBezTo>
                    <a:cubicBezTo>
                      <a:pt x="936" y="237"/>
                      <a:pt x="838" y="433"/>
                      <a:pt x="737" y="633"/>
                    </a:cubicBezTo>
                    <a:cubicBezTo>
                      <a:pt x="516" y="661"/>
                      <a:pt x="292" y="692"/>
                      <a:pt x="71" y="721"/>
                    </a:cubicBezTo>
                    <a:cubicBezTo>
                      <a:pt x="43" y="724"/>
                      <a:pt x="18" y="742"/>
                      <a:pt x="8" y="770"/>
                    </a:cubicBezTo>
                    <a:cubicBezTo>
                      <a:pt x="1" y="794"/>
                      <a:pt x="8" y="826"/>
                      <a:pt x="25" y="843"/>
                    </a:cubicBezTo>
                    <a:cubicBezTo>
                      <a:pt x="183" y="1001"/>
                      <a:pt x="344" y="1159"/>
                      <a:pt x="509" y="1316"/>
                    </a:cubicBezTo>
                    <a:cubicBezTo>
                      <a:pt x="488" y="1418"/>
                      <a:pt x="470" y="1519"/>
                      <a:pt x="449" y="1621"/>
                    </a:cubicBezTo>
                    <a:cubicBezTo>
                      <a:pt x="428" y="1737"/>
                      <a:pt x="407" y="1852"/>
                      <a:pt x="386" y="1968"/>
                    </a:cubicBezTo>
                    <a:cubicBezTo>
                      <a:pt x="379" y="1996"/>
                      <a:pt x="393" y="2024"/>
                      <a:pt x="414" y="2042"/>
                    </a:cubicBezTo>
                    <a:cubicBezTo>
                      <a:pt x="429" y="2050"/>
                      <a:pt x="446" y="2055"/>
                      <a:pt x="463" y="2055"/>
                    </a:cubicBezTo>
                    <a:cubicBezTo>
                      <a:pt x="474" y="2055"/>
                      <a:pt x="485" y="2053"/>
                      <a:pt x="495" y="2049"/>
                    </a:cubicBezTo>
                    <a:cubicBezTo>
                      <a:pt x="698" y="1947"/>
                      <a:pt x="905" y="1842"/>
                      <a:pt x="1108" y="1740"/>
                    </a:cubicBezTo>
                    <a:cubicBezTo>
                      <a:pt x="1311" y="1842"/>
                      <a:pt x="1515" y="1947"/>
                      <a:pt x="1721" y="2049"/>
                    </a:cubicBezTo>
                    <a:cubicBezTo>
                      <a:pt x="1732" y="2052"/>
                      <a:pt x="1746" y="2056"/>
                      <a:pt x="1756" y="2056"/>
                    </a:cubicBezTo>
                    <a:cubicBezTo>
                      <a:pt x="1770" y="2056"/>
                      <a:pt x="1788" y="2049"/>
                      <a:pt x="1798" y="2042"/>
                    </a:cubicBezTo>
                    <a:cubicBezTo>
                      <a:pt x="1823" y="2024"/>
                      <a:pt x="1833" y="1996"/>
                      <a:pt x="1830" y="1968"/>
                    </a:cubicBezTo>
                    <a:cubicBezTo>
                      <a:pt x="1788" y="1751"/>
                      <a:pt x="1746" y="1533"/>
                      <a:pt x="1704" y="1316"/>
                    </a:cubicBezTo>
                    <a:cubicBezTo>
                      <a:pt x="1865" y="1159"/>
                      <a:pt x="2026" y="1001"/>
                      <a:pt x="2184" y="843"/>
                    </a:cubicBezTo>
                    <a:cubicBezTo>
                      <a:pt x="2201" y="822"/>
                      <a:pt x="2205" y="794"/>
                      <a:pt x="2194" y="770"/>
                    </a:cubicBezTo>
                    <a:cubicBezTo>
                      <a:pt x="2187" y="742"/>
                      <a:pt x="2163" y="724"/>
                      <a:pt x="2135" y="721"/>
                    </a:cubicBezTo>
                    <a:cubicBezTo>
                      <a:pt x="1910" y="692"/>
                      <a:pt x="1690" y="664"/>
                      <a:pt x="1465" y="633"/>
                    </a:cubicBezTo>
                    <a:lnTo>
                      <a:pt x="1458" y="612"/>
                    </a:lnTo>
                    <a:cubicBezTo>
                      <a:pt x="1360" y="423"/>
                      <a:pt x="1262" y="230"/>
                      <a:pt x="1168" y="37"/>
                    </a:cubicBezTo>
                    <a:cubicBezTo>
                      <a:pt x="1152" y="13"/>
                      <a:pt x="1126" y="0"/>
                      <a:pt x="1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6"/>
              <p:cNvSpPr/>
              <p:nvPr/>
            </p:nvSpPr>
            <p:spPr>
              <a:xfrm rot="1016284">
                <a:off x="1716603" y="1230123"/>
                <a:ext cx="6735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5" extrusionOk="0">
                    <a:moveTo>
                      <a:pt x="1102" y="0"/>
                    </a:moveTo>
                    <a:cubicBezTo>
                      <a:pt x="1077" y="0"/>
                      <a:pt x="1051" y="13"/>
                      <a:pt x="1037" y="37"/>
                    </a:cubicBezTo>
                    <a:cubicBezTo>
                      <a:pt x="936" y="237"/>
                      <a:pt x="838" y="433"/>
                      <a:pt x="739" y="633"/>
                    </a:cubicBezTo>
                    <a:cubicBezTo>
                      <a:pt x="515" y="661"/>
                      <a:pt x="291" y="692"/>
                      <a:pt x="70" y="721"/>
                    </a:cubicBezTo>
                    <a:cubicBezTo>
                      <a:pt x="42" y="724"/>
                      <a:pt x="18" y="742"/>
                      <a:pt x="7" y="770"/>
                    </a:cubicBezTo>
                    <a:cubicBezTo>
                      <a:pt x="0" y="794"/>
                      <a:pt x="7" y="826"/>
                      <a:pt x="25" y="843"/>
                    </a:cubicBezTo>
                    <a:cubicBezTo>
                      <a:pt x="186" y="1001"/>
                      <a:pt x="343" y="1159"/>
                      <a:pt x="508" y="1316"/>
                    </a:cubicBezTo>
                    <a:cubicBezTo>
                      <a:pt x="487" y="1418"/>
                      <a:pt x="470" y="1519"/>
                      <a:pt x="449" y="1621"/>
                    </a:cubicBezTo>
                    <a:cubicBezTo>
                      <a:pt x="428" y="1737"/>
                      <a:pt x="407" y="1852"/>
                      <a:pt x="385" y="1968"/>
                    </a:cubicBezTo>
                    <a:cubicBezTo>
                      <a:pt x="378" y="1996"/>
                      <a:pt x="392" y="2024"/>
                      <a:pt x="414" y="2042"/>
                    </a:cubicBezTo>
                    <a:cubicBezTo>
                      <a:pt x="428" y="2050"/>
                      <a:pt x="446" y="2055"/>
                      <a:pt x="463" y="2055"/>
                    </a:cubicBezTo>
                    <a:cubicBezTo>
                      <a:pt x="474" y="2055"/>
                      <a:pt x="484" y="2053"/>
                      <a:pt x="494" y="2049"/>
                    </a:cubicBezTo>
                    <a:cubicBezTo>
                      <a:pt x="697" y="1947"/>
                      <a:pt x="901" y="1842"/>
                      <a:pt x="1104" y="1740"/>
                    </a:cubicBezTo>
                    <a:cubicBezTo>
                      <a:pt x="1311" y="1842"/>
                      <a:pt x="1514" y="1947"/>
                      <a:pt x="1717" y="2049"/>
                    </a:cubicBezTo>
                    <a:cubicBezTo>
                      <a:pt x="1728" y="2053"/>
                      <a:pt x="1739" y="2055"/>
                      <a:pt x="1750" y="2055"/>
                    </a:cubicBezTo>
                    <a:cubicBezTo>
                      <a:pt x="1767" y="2055"/>
                      <a:pt x="1783" y="2050"/>
                      <a:pt x="1798" y="2042"/>
                    </a:cubicBezTo>
                    <a:cubicBezTo>
                      <a:pt x="1822" y="2024"/>
                      <a:pt x="1833" y="1996"/>
                      <a:pt x="1826" y="1968"/>
                    </a:cubicBezTo>
                    <a:cubicBezTo>
                      <a:pt x="1784" y="1751"/>
                      <a:pt x="1745" y="1533"/>
                      <a:pt x="1703" y="1316"/>
                    </a:cubicBezTo>
                    <a:cubicBezTo>
                      <a:pt x="1864" y="1159"/>
                      <a:pt x="2022" y="1001"/>
                      <a:pt x="2180" y="843"/>
                    </a:cubicBezTo>
                    <a:cubicBezTo>
                      <a:pt x="2201" y="822"/>
                      <a:pt x="2208" y="794"/>
                      <a:pt x="2197" y="770"/>
                    </a:cubicBezTo>
                    <a:cubicBezTo>
                      <a:pt x="2187" y="742"/>
                      <a:pt x="2162" y="724"/>
                      <a:pt x="2134" y="721"/>
                    </a:cubicBezTo>
                    <a:cubicBezTo>
                      <a:pt x="1913" y="692"/>
                      <a:pt x="1689" y="664"/>
                      <a:pt x="1465" y="633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23"/>
                      <a:pt x="1262" y="230"/>
                      <a:pt x="1167" y="37"/>
                    </a:cubicBezTo>
                    <a:cubicBezTo>
                      <a:pt x="1153" y="13"/>
                      <a:pt x="1127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6"/>
              <p:cNvSpPr/>
              <p:nvPr/>
            </p:nvSpPr>
            <p:spPr>
              <a:xfrm rot="1016284">
                <a:off x="1821713" y="1262132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0"/>
                    </a:moveTo>
                    <a:cubicBezTo>
                      <a:pt x="1077" y="0"/>
                      <a:pt x="1052" y="13"/>
                      <a:pt x="1038" y="37"/>
                    </a:cubicBezTo>
                    <a:cubicBezTo>
                      <a:pt x="939" y="237"/>
                      <a:pt x="838" y="433"/>
                      <a:pt x="740" y="633"/>
                    </a:cubicBezTo>
                    <a:cubicBezTo>
                      <a:pt x="515" y="661"/>
                      <a:pt x="295" y="692"/>
                      <a:pt x="70" y="721"/>
                    </a:cubicBezTo>
                    <a:cubicBezTo>
                      <a:pt x="42" y="724"/>
                      <a:pt x="18" y="742"/>
                      <a:pt x="11" y="770"/>
                    </a:cubicBezTo>
                    <a:cubicBezTo>
                      <a:pt x="0" y="794"/>
                      <a:pt x="7" y="826"/>
                      <a:pt x="28" y="843"/>
                    </a:cubicBezTo>
                    <a:cubicBezTo>
                      <a:pt x="186" y="1001"/>
                      <a:pt x="347" y="1159"/>
                      <a:pt x="508" y="1316"/>
                    </a:cubicBezTo>
                    <a:cubicBezTo>
                      <a:pt x="491" y="1418"/>
                      <a:pt x="470" y="1519"/>
                      <a:pt x="452" y="1621"/>
                    </a:cubicBezTo>
                    <a:cubicBezTo>
                      <a:pt x="431" y="1737"/>
                      <a:pt x="407" y="1852"/>
                      <a:pt x="386" y="1968"/>
                    </a:cubicBezTo>
                    <a:cubicBezTo>
                      <a:pt x="382" y="1996"/>
                      <a:pt x="393" y="2024"/>
                      <a:pt x="414" y="2042"/>
                    </a:cubicBezTo>
                    <a:cubicBezTo>
                      <a:pt x="429" y="2050"/>
                      <a:pt x="446" y="2055"/>
                      <a:pt x="463" y="2055"/>
                    </a:cubicBezTo>
                    <a:cubicBezTo>
                      <a:pt x="474" y="2055"/>
                      <a:pt x="485" y="2053"/>
                      <a:pt x="494" y="2049"/>
                    </a:cubicBezTo>
                    <a:cubicBezTo>
                      <a:pt x="701" y="1947"/>
                      <a:pt x="904" y="1842"/>
                      <a:pt x="1108" y="1740"/>
                    </a:cubicBezTo>
                    <a:cubicBezTo>
                      <a:pt x="1311" y="1842"/>
                      <a:pt x="1514" y="1947"/>
                      <a:pt x="1721" y="2049"/>
                    </a:cubicBezTo>
                    <a:cubicBezTo>
                      <a:pt x="1731" y="2052"/>
                      <a:pt x="1745" y="2056"/>
                      <a:pt x="1756" y="2056"/>
                    </a:cubicBezTo>
                    <a:cubicBezTo>
                      <a:pt x="1773" y="2056"/>
                      <a:pt x="1787" y="2049"/>
                      <a:pt x="1801" y="2042"/>
                    </a:cubicBezTo>
                    <a:cubicBezTo>
                      <a:pt x="1823" y="2024"/>
                      <a:pt x="1837" y="1996"/>
                      <a:pt x="1830" y="1968"/>
                    </a:cubicBezTo>
                    <a:cubicBezTo>
                      <a:pt x="1787" y="1751"/>
                      <a:pt x="1745" y="1533"/>
                      <a:pt x="1703" y="1316"/>
                    </a:cubicBezTo>
                    <a:cubicBezTo>
                      <a:pt x="1865" y="1159"/>
                      <a:pt x="2026" y="1001"/>
                      <a:pt x="2183" y="843"/>
                    </a:cubicBezTo>
                    <a:cubicBezTo>
                      <a:pt x="2201" y="822"/>
                      <a:pt x="2208" y="794"/>
                      <a:pt x="2197" y="770"/>
                    </a:cubicBezTo>
                    <a:cubicBezTo>
                      <a:pt x="2187" y="742"/>
                      <a:pt x="2162" y="724"/>
                      <a:pt x="2134" y="721"/>
                    </a:cubicBezTo>
                    <a:cubicBezTo>
                      <a:pt x="1914" y="692"/>
                      <a:pt x="1689" y="664"/>
                      <a:pt x="1469" y="633"/>
                    </a:cubicBezTo>
                    <a:lnTo>
                      <a:pt x="1458" y="612"/>
                    </a:lnTo>
                    <a:cubicBezTo>
                      <a:pt x="1360" y="423"/>
                      <a:pt x="1265" y="230"/>
                      <a:pt x="1167" y="37"/>
                    </a:cubicBezTo>
                    <a:cubicBezTo>
                      <a:pt x="1153" y="13"/>
                      <a:pt x="1128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6"/>
              <p:cNvSpPr/>
              <p:nvPr/>
            </p:nvSpPr>
            <p:spPr>
              <a:xfrm rot="1016284">
                <a:off x="1926837" y="1294148"/>
                <a:ext cx="6738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4" extrusionOk="0">
                    <a:moveTo>
                      <a:pt x="1103" y="0"/>
                    </a:moveTo>
                    <a:cubicBezTo>
                      <a:pt x="1077" y="0"/>
                      <a:pt x="1052" y="13"/>
                      <a:pt x="1038" y="37"/>
                    </a:cubicBezTo>
                    <a:cubicBezTo>
                      <a:pt x="940" y="237"/>
                      <a:pt x="838" y="433"/>
                      <a:pt x="740" y="633"/>
                    </a:cubicBezTo>
                    <a:cubicBezTo>
                      <a:pt x="516" y="661"/>
                      <a:pt x="295" y="692"/>
                      <a:pt x="71" y="721"/>
                    </a:cubicBezTo>
                    <a:cubicBezTo>
                      <a:pt x="43" y="724"/>
                      <a:pt x="22" y="742"/>
                      <a:pt x="11" y="770"/>
                    </a:cubicBezTo>
                    <a:cubicBezTo>
                      <a:pt x="1" y="794"/>
                      <a:pt x="8" y="822"/>
                      <a:pt x="29" y="843"/>
                    </a:cubicBezTo>
                    <a:cubicBezTo>
                      <a:pt x="186" y="1001"/>
                      <a:pt x="348" y="1159"/>
                      <a:pt x="512" y="1313"/>
                    </a:cubicBezTo>
                    <a:cubicBezTo>
                      <a:pt x="491" y="1414"/>
                      <a:pt x="474" y="1516"/>
                      <a:pt x="453" y="1621"/>
                    </a:cubicBezTo>
                    <a:cubicBezTo>
                      <a:pt x="432" y="1737"/>
                      <a:pt x="411" y="1852"/>
                      <a:pt x="390" y="1968"/>
                    </a:cubicBezTo>
                    <a:cubicBezTo>
                      <a:pt x="383" y="1996"/>
                      <a:pt x="393" y="2024"/>
                      <a:pt x="418" y="2038"/>
                    </a:cubicBezTo>
                    <a:cubicBezTo>
                      <a:pt x="432" y="2048"/>
                      <a:pt x="447" y="2054"/>
                      <a:pt x="463" y="2054"/>
                    </a:cubicBezTo>
                    <a:cubicBezTo>
                      <a:pt x="475" y="2054"/>
                      <a:pt x="487" y="2051"/>
                      <a:pt x="498" y="2045"/>
                    </a:cubicBezTo>
                    <a:cubicBezTo>
                      <a:pt x="701" y="1943"/>
                      <a:pt x="905" y="1842"/>
                      <a:pt x="1108" y="1740"/>
                    </a:cubicBezTo>
                    <a:cubicBezTo>
                      <a:pt x="1311" y="1842"/>
                      <a:pt x="1518" y="1943"/>
                      <a:pt x="1721" y="2045"/>
                    </a:cubicBezTo>
                    <a:cubicBezTo>
                      <a:pt x="1732" y="2052"/>
                      <a:pt x="1746" y="2052"/>
                      <a:pt x="1756" y="2052"/>
                    </a:cubicBezTo>
                    <a:cubicBezTo>
                      <a:pt x="1774" y="2052"/>
                      <a:pt x="1788" y="2049"/>
                      <a:pt x="1802" y="2038"/>
                    </a:cubicBezTo>
                    <a:cubicBezTo>
                      <a:pt x="1823" y="2024"/>
                      <a:pt x="1833" y="1996"/>
                      <a:pt x="1830" y="1968"/>
                    </a:cubicBezTo>
                    <a:cubicBezTo>
                      <a:pt x="1788" y="1751"/>
                      <a:pt x="1746" y="1530"/>
                      <a:pt x="1704" y="1313"/>
                    </a:cubicBezTo>
                    <a:cubicBezTo>
                      <a:pt x="1865" y="1159"/>
                      <a:pt x="2026" y="1001"/>
                      <a:pt x="2184" y="843"/>
                    </a:cubicBezTo>
                    <a:cubicBezTo>
                      <a:pt x="2201" y="822"/>
                      <a:pt x="2208" y="794"/>
                      <a:pt x="2198" y="770"/>
                    </a:cubicBezTo>
                    <a:cubicBezTo>
                      <a:pt x="2187" y="742"/>
                      <a:pt x="2166" y="724"/>
                      <a:pt x="2138" y="721"/>
                    </a:cubicBezTo>
                    <a:cubicBezTo>
                      <a:pt x="1914" y="692"/>
                      <a:pt x="1690" y="664"/>
                      <a:pt x="1469" y="633"/>
                    </a:cubicBezTo>
                    <a:cubicBezTo>
                      <a:pt x="1465" y="626"/>
                      <a:pt x="1462" y="619"/>
                      <a:pt x="1458" y="612"/>
                    </a:cubicBezTo>
                    <a:cubicBezTo>
                      <a:pt x="1360" y="423"/>
                      <a:pt x="1266" y="230"/>
                      <a:pt x="1168" y="37"/>
                    </a:cubicBezTo>
                    <a:cubicBezTo>
                      <a:pt x="1154" y="13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6"/>
              <p:cNvSpPr/>
              <p:nvPr/>
            </p:nvSpPr>
            <p:spPr>
              <a:xfrm rot="1016284">
                <a:off x="1481568" y="1257948"/>
                <a:ext cx="64032" cy="62567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2051" extrusionOk="0">
                    <a:moveTo>
                      <a:pt x="997" y="0"/>
                    </a:moveTo>
                    <a:cubicBezTo>
                      <a:pt x="972" y="0"/>
                      <a:pt x="946" y="12"/>
                      <a:pt x="932" y="37"/>
                    </a:cubicBezTo>
                    <a:cubicBezTo>
                      <a:pt x="834" y="237"/>
                      <a:pt x="736" y="433"/>
                      <a:pt x="634" y="633"/>
                    </a:cubicBezTo>
                    <a:cubicBezTo>
                      <a:pt x="505" y="650"/>
                      <a:pt x="368" y="668"/>
                      <a:pt x="231" y="682"/>
                    </a:cubicBezTo>
                    <a:lnTo>
                      <a:pt x="0" y="917"/>
                    </a:lnTo>
                    <a:cubicBezTo>
                      <a:pt x="130" y="1050"/>
                      <a:pt x="266" y="1179"/>
                      <a:pt x="399" y="1312"/>
                    </a:cubicBezTo>
                    <a:cubicBezTo>
                      <a:pt x="382" y="1414"/>
                      <a:pt x="364" y="1516"/>
                      <a:pt x="343" y="1617"/>
                    </a:cubicBezTo>
                    <a:cubicBezTo>
                      <a:pt x="326" y="1733"/>
                      <a:pt x="301" y="1849"/>
                      <a:pt x="280" y="1968"/>
                    </a:cubicBezTo>
                    <a:cubicBezTo>
                      <a:pt x="277" y="1992"/>
                      <a:pt x="287" y="2020"/>
                      <a:pt x="308" y="2034"/>
                    </a:cubicBezTo>
                    <a:cubicBezTo>
                      <a:pt x="324" y="2045"/>
                      <a:pt x="340" y="2051"/>
                      <a:pt x="358" y="2051"/>
                    </a:cubicBezTo>
                    <a:cubicBezTo>
                      <a:pt x="368" y="2051"/>
                      <a:pt x="378" y="2049"/>
                      <a:pt x="389" y="2045"/>
                    </a:cubicBezTo>
                    <a:lnTo>
                      <a:pt x="1002" y="1736"/>
                    </a:lnTo>
                    <a:cubicBezTo>
                      <a:pt x="1205" y="1838"/>
                      <a:pt x="1409" y="1943"/>
                      <a:pt x="1612" y="2041"/>
                    </a:cubicBezTo>
                    <a:cubicBezTo>
                      <a:pt x="1622" y="2047"/>
                      <a:pt x="1634" y="2050"/>
                      <a:pt x="1645" y="2050"/>
                    </a:cubicBezTo>
                    <a:cubicBezTo>
                      <a:pt x="1662" y="2050"/>
                      <a:pt x="1678" y="2045"/>
                      <a:pt x="1693" y="2034"/>
                    </a:cubicBezTo>
                    <a:cubicBezTo>
                      <a:pt x="1717" y="2017"/>
                      <a:pt x="1728" y="1989"/>
                      <a:pt x="1724" y="1964"/>
                    </a:cubicBezTo>
                    <a:cubicBezTo>
                      <a:pt x="1682" y="1743"/>
                      <a:pt x="1640" y="1526"/>
                      <a:pt x="1598" y="1309"/>
                    </a:cubicBezTo>
                    <a:cubicBezTo>
                      <a:pt x="1759" y="1151"/>
                      <a:pt x="1917" y="997"/>
                      <a:pt x="2074" y="836"/>
                    </a:cubicBezTo>
                    <a:cubicBezTo>
                      <a:pt x="2092" y="818"/>
                      <a:pt x="2099" y="790"/>
                      <a:pt x="2092" y="762"/>
                    </a:cubicBezTo>
                    <a:cubicBezTo>
                      <a:pt x="2081" y="738"/>
                      <a:pt x="2057" y="720"/>
                      <a:pt x="2029" y="717"/>
                    </a:cubicBezTo>
                    <a:cubicBezTo>
                      <a:pt x="1808" y="689"/>
                      <a:pt x="1584" y="661"/>
                      <a:pt x="1360" y="633"/>
                    </a:cubicBezTo>
                    <a:cubicBezTo>
                      <a:pt x="1360" y="626"/>
                      <a:pt x="1356" y="619"/>
                      <a:pt x="1353" y="612"/>
                    </a:cubicBezTo>
                    <a:cubicBezTo>
                      <a:pt x="1255" y="419"/>
                      <a:pt x="1156" y="230"/>
                      <a:pt x="1065" y="37"/>
                    </a:cubicBezTo>
                    <a:cubicBezTo>
                      <a:pt x="1050" y="12"/>
                      <a:pt x="1023" y="0"/>
                      <a:pt x="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6"/>
              <p:cNvSpPr/>
              <p:nvPr/>
            </p:nvSpPr>
            <p:spPr>
              <a:xfrm rot="1016284">
                <a:off x="1583658" y="1289403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1" y="1"/>
                    </a:moveTo>
                    <a:cubicBezTo>
                      <a:pt x="1076" y="1"/>
                      <a:pt x="1050" y="13"/>
                      <a:pt x="1034" y="37"/>
                    </a:cubicBezTo>
                    <a:cubicBezTo>
                      <a:pt x="936" y="237"/>
                      <a:pt x="838" y="433"/>
                      <a:pt x="737" y="633"/>
                    </a:cubicBezTo>
                    <a:cubicBezTo>
                      <a:pt x="516" y="661"/>
                      <a:pt x="292" y="693"/>
                      <a:pt x="71" y="721"/>
                    </a:cubicBezTo>
                    <a:cubicBezTo>
                      <a:pt x="43" y="724"/>
                      <a:pt x="18" y="742"/>
                      <a:pt x="8" y="770"/>
                    </a:cubicBezTo>
                    <a:cubicBezTo>
                      <a:pt x="1" y="794"/>
                      <a:pt x="8" y="822"/>
                      <a:pt x="25" y="843"/>
                    </a:cubicBezTo>
                    <a:cubicBezTo>
                      <a:pt x="183" y="1001"/>
                      <a:pt x="344" y="1155"/>
                      <a:pt x="509" y="1313"/>
                    </a:cubicBezTo>
                    <a:cubicBezTo>
                      <a:pt x="488" y="1415"/>
                      <a:pt x="470" y="1516"/>
                      <a:pt x="449" y="1621"/>
                    </a:cubicBezTo>
                    <a:cubicBezTo>
                      <a:pt x="428" y="1737"/>
                      <a:pt x="407" y="1853"/>
                      <a:pt x="386" y="1968"/>
                    </a:cubicBezTo>
                    <a:cubicBezTo>
                      <a:pt x="379" y="1996"/>
                      <a:pt x="393" y="2024"/>
                      <a:pt x="414" y="2038"/>
                    </a:cubicBezTo>
                    <a:cubicBezTo>
                      <a:pt x="428" y="2049"/>
                      <a:pt x="445" y="2054"/>
                      <a:pt x="461" y="2054"/>
                    </a:cubicBezTo>
                    <a:cubicBezTo>
                      <a:pt x="473" y="2054"/>
                      <a:pt x="485" y="2051"/>
                      <a:pt x="495" y="2045"/>
                    </a:cubicBezTo>
                    <a:cubicBezTo>
                      <a:pt x="698" y="1944"/>
                      <a:pt x="905" y="1842"/>
                      <a:pt x="1108" y="1740"/>
                    </a:cubicBezTo>
                    <a:cubicBezTo>
                      <a:pt x="1311" y="1842"/>
                      <a:pt x="1515" y="1944"/>
                      <a:pt x="1721" y="2042"/>
                    </a:cubicBezTo>
                    <a:cubicBezTo>
                      <a:pt x="1732" y="2048"/>
                      <a:pt x="1744" y="2051"/>
                      <a:pt x="1756" y="2051"/>
                    </a:cubicBezTo>
                    <a:cubicBezTo>
                      <a:pt x="1772" y="2051"/>
                      <a:pt x="1788" y="2046"/>
                      <a:pt x="1802" y="2038"/>
                    </a:cubicBezTo>
                    <a:cubicBezTo>
                      <a:pt x="1823" y="2021"/>
                      <a:pt x="1833" y="1993"/>
                      <a:pt x="1830" y="1965"/>
                    </a:cubicBezTo>
                    <a:cubicBezTo>
                      <a:pt x="1788" y="1747"/>
                      <a:pt x="1746" y="1530"/>
                      <a:pt x="1704" y="1313"/>
                    </a:cubicBezTo>
                    <a:cubicBezTo>
                      <a:pt x="1865" y="1155"/>
                      <a:pt x="2026" y="998"/>
                      <a:pt x="2184" y="840"/>
                    </a:cubicBezTo>
                    <a:cubicBezTo>
                      <a:pt x="2201" y="819"/>
                      <a:pt x="2205" y="791"/>
                      <a:pt x="2194" y="766"/>
                    </a:cubicBezTo>
                    <a:cubicBezTo>
                      <a:pt x="2187" y="742"/>
                      <a:pt x="2163" y="721"/>
                      <a:pt x="2135" y="717"/>
                    </a:cubicBezTo>
                    <a:cubicBezTo>
                      <a:pt x="1910" y="693"/>
                      <a:pt x="1690" y="661"/>
                      <a:pt x="1465" y="630"/>
                    </a:cubicBezTo>
                    <a:lnTo>
                      <a:pt x="1458" y="612"/>
                    </a:lnTo>
                    <a:cubicBezTo>
                      <a:pt x="1360" y="419"/>
                      <a:pt x="1262" y="227"/>
                      <a:pt x="1168" y="37"/>
                    </a:cubicBezTo>
                    <a:cubicBezTo>
                      <a:pt x="1152" y="13"/>
                      <a:pt x="1126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6"/>
              <p:cNvSpPr/>
              <p:nvPr/>
            </p:nvSpPr>
            <p:spPr>
              <a:xfrm rot="1016284">
                <a:off x="1688803" y="1321422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2" y="1"/>
                    </a:moveTo>
                    <a:cubicBezTo>
                      <a:pt x="1077" y="1"/>
                      <a:pt x="1051" y="13"/>
                      <a:pt x="1037" y="37"/>
                    </a:cubicBezTo>
                    <a:cubicBezTo>
                      <a:pt x="936" y="237"/>
                      <a:pt x="838" y="433"/>
                      <a:pt x="739" y="633"/>
                    </a:cubicBezTo>
                    <a:cubicBezTo>
                      <a:pt x="515" y="661"/>
                      <a:pt x="291" y="693"/>
                      <a:pt x="70" y="721"/>
                    </a:cubicBezTo>
                    <a:cubicBezTo>
                      <a:pt x="42" y="724"/>
                      <a:pt x="18" y="742"/>
                      <a:pt x="7" y="770"/>
                    </a:cubicBezTo>
                    <a:cubicBezTo>
                      <a:pt x="0" y="794"/>
                      <a:pt x="7" y="822"/>
                      <a:pt x="25" y="843"/>
                    </a:cubicBezTo>
                    <a:cubicBezTo>
                      <a:pt x="186" y="1001"/>
                      <a:pt x="343" y="1155"/>
                      <a:pt x="508" y="1313"/>
                    </a:cubicBezTo>
                    <a:cubicBezTo>
                      <a:pt x="487" y="1415"/>
                      <a:pt x="470" y="1516"/>
                      <a:pt x="449" y="1621"/>
                    </a:cubicBezTo>
                    <a:cubicBezTo>
                      <a:pt x="428" y="1737"/>
                      <a:pt x="407" y="1853"/>
                      <a:pt x="385" y="1968"/>
                    </a:cubicBezTo>
                    <a:cubicBezTo>
                      <a:pt x="378" y="1996"/>
                      <a:pt x="392" y="2024"/>
                      <a:pt x="414" y="2038"/>
                    </a:cubicBezTo>
                    <a:cubicBezTo>
                      <a:pt x="428" y="2049"/>
                      <a:pt x="444" y="2054"/>
                      <a:pt x="461" y="2054"/>
                    </a:cubicBezTo>
                    <a:cubicBezTo>
                      <a:pt x="472" y="2054"/>
                      <a:pt x="484" y="2051"/>
                      <a:pt x="494" y="2045"/>
                    </a:cubicBezTo>
                    <a:cubicBezTo>
                      <a:pt x="697" y="1944"/>
                      <a:pt x="901" y="1842"/>
                      <a:pt x="1104" y="1740"/>
                    </a:cubicBezTo>
                    <a:cubicBezTo>
                      <a:pt x="1311" y="1842"/>
                      <a:pt x="1514" y="1944"/>
                      <a:pt x="1717" y="2042"/>
                    </a:cubicBezTo>
                    <a:cubicBezTo>
                      <a:pt x="1728" y="2049"/>
                      <a:pt x="1742" y="2052"/>
                      <a:pt x="1752" y="2052"/>
                    </a:cubicBezTo>
                    <a:cubicBezTo>
                      <a:pt x="1770" y="2052"/>
                      <a:pt x="1784" y="2045"/>
                      <a:pt x="1798" y="2038"/>
                    </a:cubicBezTo>
                    <a:cubicBezTo>
                      <a:pt x="1822" y="2021"/>
                      <a:pt x="1833" y="1993"/>
                      <a:pt x="1826" y="1965"/>
                    </a:cubicBezTo>
                    <a:cubicBezTo>
                      <a:pt x="1784" y="1747"/>
                      <a:pt x="1742" y="1530"/>
                      <a:pt x="1703" y="1313"/>
                    </a:cubicBezTo>
                    <a:cubicBezTo>
                      <a:pt x="1864" y="1155"/>
                      <a:pt x="2022" y="998"/>
                      <a:pt x="2180" y="840"/>
                    </a:cubicBezTo>
                    <a:cubicBezTo>
                      <a:pt x="2201" y="822"/>
                      <a:pt x="2204" y="791"/>
                      <a:pt x="2197" y="766"/>
                    </a:cubicBezTo>
                    <a:cubicBezTo>
                      <a:pt x="2187" y="742"/>
                      <a:pt x="2162" y="721"/>
                      <a:pt x="2134" y="717"/>
                    </a:cubicBezTo>
                    <a:cubicBezTo>
                      <a:pt x="1913" y="693"/>
                      <a:pt x="1689" y="661"/>
                      <a:pt x="1465" y="630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19"/>
                      <a:pt x="1262" y="227"/>
                      <a:pt x="1167" y="37"/>
                    </a:cubicBezTo>
                    <a:cubicBezTo>
                      <a:pt x="1153" y="13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6"/>
              <p:cNvSpPr/>
              <p:nvPr/>
            </p:nvSpPr>
            <p:spPr>
              <a:xfrm rot="1016284">
                <a:off x="1793916" y="1353446"/>
                <a:ext cx="6735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4" extrusionOk="0">
                    <a:moveTo>
                      <a:pt x="1102" y="1"/>
                    </a:moveTo>
                    <a:cubicBezTo>
                      <a:pt x="1077" y="1"/>
                      <a:pt x="1052" y="13"/>
                      <a:pt x="1038" y="37"/>
                    </a:cubicBezTo>
                    <a:cubicBezTo>
                      <a:pt x="939" y="237"/>
                      <a:pt x="838" y="433"/>
                      <a:pt x="740" y="633"/>
                    </a:cubicBezTo>
                    <a:cubicBezTo>
                      <a:pt x="515" y="661"/>
                      <a:pt x="295" y="693"/>
                      <a:pt x="70" y="721"/>
                    </a:cubicBezTo>
                    <a:cubicBezTo>
                      <a:pt x="42" y="724"/>
                      <a:pt x="18" y="742"/>
                      <a:pt x="11" y="770"/>
                    </a:cubicBezTo>
                    <a:cubicBezTo>
                      <a:pt x="0" y="794"/>
                      <a:pt x="7" y="822"/>
                      <a:pt x="28" y="843"/>
                    </a:cubicBezTo>
                    <a:cubicBezTo>
                      <a:pt x="186" y="1001"/>
                      <a:pt x="347" y="1155"/>
                      <a:pt x="508" y="1313"/>
                    </a:cubicBezTo>
                    <a:cubicBezTo>
                      <a:pt x="491" y="1415"/>
                      <a:pt x="470" y="1516"/>
                      <a:pt x="452" y="1621"/>
                    </a:cubicBezTo>
                    <a:cubicBezTo>
                      <a:pt x="431" y="1737"/>
                      <a:pt x="407" y="1853"/>
                      <a:pt x="386" y="1968"/>
                    </a:cubicBezTo>
                    <a:cubicBezTo>
                      <a:pt x="382" y="1996"/>
                      <a:pt x="393" y="2024"/>
                      <a:pt x="414" y="2038"/>
                    </a:cubicBezTo>
                    <a:cubicBezTo>
                      <a:pt x="428" y="2049"/>
                      <a:pt x="445" y="2054"/>
                      <a:pt x="461" y="2054"/>
                    </a:cubicBezTo>
                    <a:cubicBezTo>
                      <a:pt x="473" y="2054"/>
                      <a:pt x="484" y="2051"/>
                      <a:pt x="494" y="2045"/>
                    </a:cubicBezTo>
                    <a:cubicBezTo>
                      <a:pt x="701" y="1944"/>
                      <a:pt x="904" y="1842"/>
                      <a:pt x="1108" y="1740"/>
                    </a:cubicBezTo>
                    <a:cubicBezTo>
                      <a:pt x="1311" y="1842"/>
                      <a:pt x="1514" y="1944"/>
                      <a:pt x="1721" y="2042"/>
                    </a:cubicBezTo>
                    <a:cubicBezTo>
                      <a:pt x="1731" y="2049"/>
                      <a:pt x="1745" y="2052"/>
                      <a:pt x="1756" y="2052"/>
                    </a:cubicBezTo>
                    <a:cubicBezTo>
                      <a:pt x="1773" y="2052"/>
                      <a:pt x="1787" y="2045"/>
                      <a:pt x="1801" y="2038"/>
                    </a:cubicBezTo>
                    <a:cubicBezTo>
                      <a:pt x="1823" y="2021"/>
                      <a:pt x="1837" y="1993"/>
                      <a:pt x="1830" y="1965"/>
                    </a:cubicBezTo>
                    <a:cubicBezTo>
                      <a:pt x="1787" y="1747"/>
                      <a:pt x="1745" y="1530"/>
                      <a:pt x="1703" y="1313"/>
                    </a:cubicBezTo>
                    <a:cubicBezTo>
                      <a:pt x="1865" y="1155"/>
                      <a:pt x="2026" y="998"/>
                      <a:pt x="2183" y="840"/>
                    </a:cubicBezTo>
                    <a:cubicBezTo>
                      <a:pt x="2201" y="819"/>
                      <a:pt x="2208" y="791"/>
                      <a:pt x="2197" y="766"/>
                    </a:cubicBezTo>
                    <a:cubicBezTo>
                      <a:pt x="2187" y="742"/>
                      <a:pt x="2162" y="721"/>
                      <a:pt x="2134" y="717"/>
                    </a:cubicBezTo>
                    <a:cubicBezTo>
                      <a:pt x="1914" y="693"/>
                      <a:pt x="1689" y="661"/>
                      <a:pt x="1469" y="630"/>
                    </a:cubicBezTo>
                    <a:lnTo>
                      <a:pt x="1458" y="612"/>
                    </a:lnTo>
                    <a:cubicBezTo>
                      <a:pt x="1360" y="419"/>
                      <a:pt x="1265" y="227"/>
                      <a:pt x="1167" y="37"/>
                    </a:cubicBezTo>
                    <a:cubicBezTo>
                      <a:pt x="1153" y="13"/>
                      <a:pt x="1128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6"/>
              <p:cNvSpPr/>
              <p:nvPr/>
            </p:nvSpPr>
            <p:spPr>
              <a:xfrm rot="1016284">
                <a:off x="1899138" y="1384616"/>
                <a:ext cx="61408" cy="62751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57" extrusionOk="0">
                    <a:moveTo>
                      <a:pt x="1103" y="1"/>
                    </a:moveTo>
                    <a:cubicBezTo>
                      <a:pt x="1077" y="1"/>
                      <a:pt x="1052" y="14"/>
                      <a:pt x="1038" y="40"/>
                    </a:cubicBezTo>
                    <a:cubicBezTo>
                      <a:pt x="940" y="236"/>
                      <a:pt x="838" y="436"/>
                      <a:pt x="740" y="636"/>
                    </a:cubicBezTo>
                    <a:cubicBezTo>
                      <a:pt x="519" y="664"/>
                      <a:pt x="295" y="695"/>
                      <a:pt x="71" y="723"/>
                    </a:cubicBezTo>
                    <a:cubicBezTo>
                      <a:pt x="43" y="727"/>
                      <a:pt x="22" y="744"/>
                      <a:pt x="11" y="772"/>
                    </a:cubicBezTo>
                    <a:cubicBezTo>
                      <a:pt x="1" y="800"/>
                      <a:pt x="11" y="828"/>
                      <a:pt x="29" y="846"/>
                    </a:cubicBezTo>
                    <a:cubicBezTo>
                      <a:pt x="186" y="1004"/>
                      <a:pt x="348" y="1161"/>
                      <a:pt x="505" y="1315"/>
                    </a:cubicBezTo>
                    <a:cubicBezTo>
                      <a:pt x="488" y="1417"/>
                      <a:pt x="470" y="1522"/>
                      <a:pt x="449" y="1624"/>
                    </a:cubicBezTo>
                    <a:cubicBezTo>
                      <a:pt x="432" y="1736"/>
                      <a:pt x="407" y="1855"/>
                      <a:pt x="386" y="1971"/>
                    </a:cubicBezTo>
                    <a:cubicBezTo>
                      <a:pt x="383" y="1999"/>
                      <a:pt x="393" y="2023"/>
                      <a:pt x="414" y="2041"/>
                    </a:cubicBezTo>
                    <a:cubicBezTo>
                      <a:pt x="428" y="2051"/>
                      <a:pt x="444" y="2057"/>
                      <a:pt x="460" y="2057"/>
                    </a:cubicBezTo>
                    <a:cubicBezTo>
                      <a:pt x="471" y="2057"/>
                      <a:pt x="483" y="2054"/>
                      <a:pt x="495" y="2048"/>
                    </a:cubicBezTo>
                    <a:cubicBezTo>
                      <a:pt x="593" y="1999"/>
                      <a:pt x="694" y="1950"/>
                      <a:pt x="796" y="1901"/>
                    </a:cubicBezTo>
                    <a:cubicBezTo>
                      <a:pt x="1199" y="1501"/>
                      <a:pt x="1606" y="1102"/>
                      <a:pt x="2012" y="706"/>
                    </a:cubicBezTo>
                    <a:cubicBezTo>
                      <a:pt x="1830" y="681"/>
                      <a:pt x="1648" y="657"/>
                      <a:pt x="1465" y="636"/>
                    </a:cubicBezTo>
                    <a:cubicBezTo>
                      <a:pt x="1465" y="625"/>
                      <a:pt x="1462" y="618"/>
                      <a:pt x="1458" y="615"/>
                    </a:cubicBezTo>
                    <a:cubicBezTo>
                      <a:pt x="1360" y="422"/>
                      <a:pt x="1262" y="233"/>
                      <a:pt x="1171" y="40"/>
                    </a:cubicBezTo>
                    <a:cubicBezTo>
                      <a:pt x="1155" y="14"/>
                      <a:pt x="1129" y="1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6"/>
              <p:cNvSpPr/>
              <p:nvPr/>
            </p:nvSpPr>
            <p:spPr>
              <a:xfrm rot="1016284">
                <a:off x="1354708" y="1325064"/>
                <a:ext cx="56924" cy="55704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826" extrusionOk="0">
                    <a:moveTo>
                      <a:pt x="923" y="0"/>
                    </a:moveTo>
                    <a:lnTo>
                      <a:pt x="1" y="926"/>
                    </a:lnTo>
                    <a:cubicBezTo>
                      <a:pt x="54" y="978"/>
                      <a:pt x="110" y="1034"/>
                      <a:pt x="166" y="1087"/>
                    </a:cubicBezTo>
                    <a:cubicBezTo>
                      <a:pt x="148" y="1185"/>
                      <a:pt x="127" y="1286"/>
                      <a:pt x="106" y="1388"/>
                    </a:cubicBezTo>
                    <a:cubicBezTo>
                      <a:pt x="89" y="1507"/>
                      <a:pt x="64" y="1623"/>
                      <a:pt x="43" y="1739"/>
                    </a:cubicBezTo>
                    <a:cubicBezTo>
                      <a:pt x="40" y="1767"/>
                      <a:pt x="50" y="1795"/>
                      <a:pt x="71" y="1812"/>
                    </a:cubicBezTo>
                    <a:cubicBezTo>
                      <a:pt x="86" y="1821"/>
                      <a:pt x="103" y="1825"/>
                      <a:pt x="120" y="1825"/>
                    </a:cubicBezTo>
                    <a:cubicBezTo>
                      <a:pt x="131" y="1825"/>
                      <a:pt x="142" y="1823"/>
                      <a:pt x="152" y="1819"/>
                    </a:cubicBezTo>
                    <a:lnTo>
                      <a:pt x="765" y="1511"/>
                    </a:lnTo>
                    <a:cubicBezTo>
                      <a:pt x="968" y="1612"/>
                      <a:pt x="1171" y="1714"/>
                      <a:pt x="1375" y="1816"/>
                    </a:cubicBezTo>
                    <a:cubicBezTo>
                      <a:pt x="1385" y="1819"/>
                      <a:pt x="1399" y="1823"/>
                      <a:pt x="1410" y="1823"/>
                    </a:cubicBezTo>
                    <a:cubicBezTo>
                      <a:pt x="1427" y="1823"/>
                      <a:pt x="1441" y="1819"/>
                      <a:pt x="1455" y="1809"/>
                    </a:cubicBezTo>
                    <a:cubicBezTo>
                      <a:pt x="1476" y="1791"/>
                      <a:pt x="1490" y="1763"/>
                      <a:pt x="1487" y="1735"/>
                    </a:cubicBezTo>
                    <a:cubicBezTo>
                      <a:pt x="1445" y="1521"/>
                      <a:pt x="1403" y="1300"/>
                      <a:pt x="1361" y="1083"/>
                    </a:cubicBezTo>
                    <a:cubicBezTo>
                      <a:pt x="1522" y="929"/>
                      <a:pt x="1679" y="771"/>
                      <a:pt x="1837" y="614"/>
                    </a:cubicBezTo>
                    <a:cubicBezTo>
                      <a:pt x="1858" y="593"/>
                      <a:pt x="1865" y="565"/>
                      <a:pt x="1855" y="537"/>
                    </a:cubicBezTo>
                    <a:cubicBezTo>
                      <a:pt x="1844" y="512"/>
                      <a:pt x="1823" y="491"/>
                      <a:pt x="1795" y="491"/>
                    </a:cubicBezTo>
                    <a:cubicBezTo>
                      <a:pt x="1574" y="463"/>
                      <a:pt x="1347" y="431"/>
                      <a:pt x="1126" y="403"/>
                    </a:cubicBezTo>
                    <a:cubicBezTo>
                      <a:pt x="1122" y="396"/>
                      <a:pt x="1119" y="389"/>
                      <a:pt x="1115" y="382"/>
                    </a:cubicBezTo>
                    <a:cubicBezTo>
                      <a:pt x="1052" y="256"/>
                      <a:pt x="986" y="130"/>
                      <a:pt x="9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6"/>
              <p:cNvSpPr/>
              <p:nvPr/>
            </p:nvSpPr>
            <p:spPr>
              <a:xfrm rot="1016284">
                <a:off x="1450613" y="1348687"/>
                <a:ext cx="6738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5" extrusionOk="0">
                    <a:moveTo>
                      <a:pt x="1105" y="1"/>
                    </a:moveTo>
                    <a:cubicBezTo>
                      <a:pt x="1079" y="1"/>
                      <a:pt x="1054" y="13"/>
                      <a:pt x="1038" y="38"/>
                    </a:cubicBezTo>
                    <a:cubicBezTo>
                      <a:pt x="940" y="237"/>
                      <a:pt x="842" y="434"/>
                      <a:pt x="740" y="633"/>
                    </a:cubicBezTo>
                    <a:cubicBezTo>
                      <a:pt x="519" y="665"/>
                      <a:pt x="295" y="693"/>
                      <a:pt x="71" y="721"/>
                    </a:cubicBezTo>
                    <a:cubicBezTo>
                      <a:pt x="43" y="725"/>
                      <a:pt x="22" y="742"/>
                      <a:pt x="11" y="767"/>
                    </a:cubicBezTo>
                    <a:cubicBezTo>
                      <a:pt x="1" y="795"/>
                      <a:pt x="8" y="823"/>
                      <a:pt x="29" y="844"/>
                    </a:cubicBezTo>
                    <a:cubicBezTo>
                      <a:pt x="187" y="1001"/>
                      <a:pt x="348" y="1159"/>
                      <a:pt x="509" y="1313"/>
                    </a:cubicBezTo>
                    <a:cubicBezTo>
                      <a:pt x="491" y="1415"/>
                      <a:pt x="470" y="1516"/>
                      <a:pt x="453" y="1622"/>
                    </a:cubicBezTo>
                    <a:cubicBezTo>
                      <a:pt x="432" y="1737"/>
                      <a:pt x="411" y="1853"/>
                      <a:pt x="386" y="1969"/>
                    </a:cubicBezTo>
                    <a:cubicBezTo>
                      <a:pt x="383" y="1997"/>
                      <a:pt x="393" y="2025"/>
                      <a:pt x="418" y="2039"/>
                    </a:cubicBezTo>
                    <a:cubicBezTo>
                      <a:pt x="432" y="2049"/>
                      <a:pt x="448" y="2054"/>
                      <a:pt x="464" y="2054"/>
                    </a:cubicBezTo>
                    <a:cubicBezTo>
                      <a:pt x="475" y="2054"/>
                      <a:pt x="487" y="2051"/>
                      <a:pt x="498" y="2046"/>
                    </a:cubicBezTo>
                    <a:cubicBezTo>
                      <a:pt x="702" y="1944"/>
                      <a:pt x="905" y="1842"/>
                      <a:pt x="1108" y="1741"/>
                    </a:cubicBezTo>
                    <a:cubicBezTo>
                      <a:pt x="1311" y="1842"/>
                      <a:pt x="1518" y="1944"/>
                      <a:pt x="1721" y="2046"/>
                    </a:cubicBezTo>
                    <a:cubicBezTo>
                      <a:pt x="1732" y="2053"/>
                      <a:pt x="1746" y="2053"/>
                      <a:pt x="1756" y="2053"/>
                    </a:cubicBezTo>
                    <a:cubicBezTo>
                      <a:pt x="1774" y="2053"/>
                      <a:pt x="1788" y="2049"/>
                      <a:pt x="1802" y="2039"/>
                    </a:cubicBezTo>
                    <a:cubicBezTo>
                      <a:pt x="1823" y="2025"/>
                      <a:pt x="1834" y="1997"/>
                      <a:pt x="1830" y="1969"/>
                    </a:cubicBezTo>
                    <a:cubicBezTo>
                      <a:pt x="1788" y="1751"/>
                      <a:pt x="1746" y="1534"/>
                      <a:pt x="1704" y="1313"/>
                    </a:cubicBezTo>
                    <a:cubicBezTo>
                      <a:pt x="1865" y="1159"/>
                      <a:pt x="2026" y="1001"/>
                      <a:pt x="2184" y="844"/>
                    </a:cubicBezTo>
                    <a:cubicBezTo>
                      <a:pt x="2202" y="823"/>
                      <a:pt x="2209" y="795"/>
                      <a:pt x="2198" y="767"/>
                    </a:cubicBezTo>
                    <a:cubicBezTo>
                      <a:pt x="2191" y="742"/>
                      <a:pt x="2166" y="721"/>
                      <a:pt x="2138" y="718"/>
                    </a:cubicBezTo>
                    <a:cubicBezTo>
                      <a:pt x="1914" y="693"/>
                      <a:pt x="1693" y="661"/>
                      <a:pt x="1469" y="630"/>
                    </a:cubicBezTo>
                    <a:cubicBezTo>
                      <a:pt x="1466" y="626"/>
                      <a:pt x="1462" y="619"/>
                      <a:pt x="1459" y="612"/>
                    </a:cubicBezTo>
                    <a:cubicBezTo>
                      <a:pt x="1361" y="420"/>
                      <a:pt x="1266" y="230"/>
                      <a:pt x="1171" y="38"/>
                    </a:cubicBezTo>
                    <a:cubicBezTo>
                      <a:pt x="1156" y="13"/>
                      <a:pt x="1130" y="1"/>
                      <a:pt x="1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6"/>
              <p:cNvSpPr/>
              <p:nvPr/>
            </p:nvSpPr>
            <p:spPr>
              <a:xfrm rot="1016284">
                <a:off x="1555340" y="1380639"/>
                <a:ext cx="67784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2055" extrusionOk="0">
                    <a:moveTo>
                      <a:pt x="1118" y="1"/>
                    </a:moveTo>
                    <a:cubicBezTo>
                      <a:pt x="1093" y="1"/>
                      <a:pt x="1067" y="13"/>
                      <a:pt x="1051" y="38"/>
                    </a:cubicBezTo>
                    <a:cubicBezTo>
                      <a:pt x="953" y="237"/>
                      <a:pt x="855" y="434"/>
                      <a:pt x="754" y="633"/>
                    </a:cubicBezTo>
                    <a:cubicBezTo>
                      <a:pt x="533" y="665"/>
                      <a:pt x="309" y="693"/>
                      <a:pt x="88" y="721"/>
                    </a:cubicBezTo>
                    <a:cubicBezTo>
                      <a:pt x="25" y="725"/>
                      <a:pt x="0" y="802"/>
                      <a:pt x="42" y="844"/>
                    </a:cubicBezTo>
                    <a:cubicBezTo>
                      <a:pt x="200" y="1001"/>
                      <a:pt x="361" y="1159"/>
                      <a:pt x="526" y="1313"/>
                    </a:cubicBezTo>
                    <a:cubicBezTo>
                      <a:pt x="505" y="1415"/>
                      <a:pt x="487" y="1516"/>
                      <a:pt x="466" y="1622"/>
                    </a:cubicBezTo>
                    <a:cubicBezTo>
                      <a:pt x="445" y="1737"/>
                      <a:pt x="424" y="1853"/>
                      <a:pt x="403" y="1969"/>
                    </a:cubicBezTo>
                    <a:cubicBezTo>
                      <a:pt x="396" y="1997"/>
                      <a:pt x="407" y="2025"/>
                      <a:pt x="431" y="2039"/>
                    </a:cubicBezTo>
                    <a:cubicBezTo>
                      <a:pt x="445" y="2049"/>
                      <a:pt x="461" y="2054"/>
                      <a:pt x="477" y="2054"/>
                    </a:cubicBezTo>
                    <a:cubicBezTo>
                      <a:pt x="488" y="2054"/>
                      <a:pt x="500" y="2051"/>
                      <a:pt x="512" y="2046"/>
                    </a:cubicBezTo>
                    <a:cubicBezTo>
                      <a:pt x="715" y="1944"/>
                      <a:pt x="918" y="1842"/>
                      <a:pt x="1125" y="1741"/>
                    </a:cubicBezTo>
                    <a:cubicBezTo>
                      <a:pt x="1328" y="1842"/>
                      <a:pt x="1532" y="1944"/>
                      <a:pt x="1738" y="2046"/>
                    </a:cubicBezTo>
                    <a:cubicBezTo>
                      <a:pt x="1749" y="2053"/>
                      <a:pt x="1759" y="2053"/>
                      <a:pt x="1773" y="2053"/>
                    </a:cubicBezTo>
                    <a:cubicBezTo>
                      <a:pt x="1787" y="2053"/>
                      <a:pt x="1805" y="2049"/>
                      <a:pt x="1815" y="2039"/>
                    </a:cubicBezTo>
                    <a:cubicBezTo>
                      <a:pt x="1840" y="2025"/>
                      <a:pt x="1850" y="1997"/>
                      <a:pt x="1847" y="1969"/>
                    </a:cubicBezTo>
                    <a:cubicBezTo>
                      <a:pt x="1805" y="1751"/>
                      <a:pt x="1763" y="1534"/>
                      <a:pt x="1721" y="1313"/>
                    </a:cubicBezTo>
                    <a:cubicBezTo>
                      <a:pt x="1882" y="1159"/>
                      <a:pt x="2043" y="1001"/>
                      <a:pt x="2201" y="844"/>
                    </a:cubicBezTo>
                    <a:cubicBezTo>
                      <a:pt x="2218" y="823"/>
                      <a:pt x="2222" y="795"/>
                      <a:pt x="2211" y="767"/>
                    </a:cubicBezTo>
                    <a:cubicBezTo>
                      <a:pt x="2204" y="742"/>
                      <a:pt x="2180" y="721"/>
                      <a:pt x="2152" y="718"/>
                    </a:cubicBezTo>
                    <a:cubicBezTo>
                      <a:pt x="1927" y="693"/>
                      <a:pt x="1707" y="661"/>
                      <a:pt x="1482" y="630"/>
                    </a:cubicBezTo>
                    <a:lnTo>
                      <a:pt x="1475" y="612"/>
                    </a:lnTo>
                    <a:cubicBezTo>
                      <a:pt x="1377" y="420"/>
                      <a:pt x="1279" y="230"/>
                      <a:pt x="1185" y="38"/>
                    </a:cubicBezTo>
                    <a:cubicBezTo>
                      <a:pt x="1169" y="13"/>
                      <a:pt x="1143" y="1"/>
                      <a:pt x="11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6"/>
              <p:cNvSpPr/>
              <p:nvPr/>
            </p:nvSpPr>
            <p:spPr>
              <a:xfrm rot="1016284">
                <a:off x="1660992" y="1412733"/>
                <a:ext cx="67265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5" extrusionOk="0">
                    <a:moveTo>
                      <a:pt x="1102" y="1"/>
                    </a:moveTo>
                    <a:cubicBezTo>
                      <a:pt x="1077" y="1"/>
                      <a:pt x="1051" y="13"/>
                      <a:pt x="1037" y="38"/>
                    </a:cubicBezTo>
                    <a:cubicBezTo>
                      <a:pt x="936" y="237"/>
                      <a:pt x="838" y="434"/>
                      <a:pt x="739" y="633"/>
                    </a:cubicBezTo>
                    <a:cubicBezTo>
                      <a:pt x="515" y="665"/>
                      <a:pt x="291" y="693"/>
                      <a:pt x="70" y="721"/>
                    </a:cubicBezTo>
                    <a:cubicBezTo>
                      <a:pt x="42" y="725"/>
                      <a:pt x="18" y="742"/>
                      <a:pt x="7" y="767"/>
                    </a:cubicBezTo>
                    <a:cubicBezTo>
                      <a:pt x="0" y="795"/>
                      <a:pt x="7" y="823"/>
                      <a:pt x="25" y="844"/>
                    </a:cubicBezTo>
                    <a:cubicBezTo>
                      <a:pt x="186" y="1001"/>
                      <a:pt x="343" y="1159"/>
                      <a:pt x="508" y="1313"/>
                    </a:cubicBezTo>
                    <a:cubicBezTo>
                      <a:pt x="487" y="1415"/>
                      <a:pt x="470" y="1516"/>
                      <a:pt x="449" y="1622"/>
                    </a:cubicBezTo>
                    <a:cubicBezTo>
                      <a:pt x="428" y="1737"/>
                      <a:pt x="407" y="1853"/>
                      <a:pt x="385" y="1969"/>
                    </a:cubicBezTo>
                    <a:cubicBezTo>
                      <a:pt x="378" y="1997"/>
                      <a:pt x="392" y="2025"/>
                      <a:pt x="414" y="2039"/>
                    </a:cubicBezTo>
                    <a:cubicBezTo>
                      <a:pt x="428" y="2049"/>
                      <a:pt x="444" y="2054"/>
                      <a:pt x="461" y="2054"/>
                    </a:cubicBezTo>
                    <a:cubicBezTo>
                      <a:pt x="472" y="2054"/>
                      <a:pt x="484" y="2051"/>
                      <a:pt x="494" y="2046"/>
                    </a:cubicBezTo>
                    <a:cubicBezTo>
                      <a:pt x="697" y="1944"/>
                      <a:pt x="901" y="1842"/>
                      <a:pt x="1104" y="1741"/>
                    </a:cubicBezTo>
                    <a:cubicBezTo>
                      <a:pt x="1311" y="1842"/>
                      <a:pt x="1514" y="1944"/>
                      <a:pt x="1717" y="2046"/>
                    </a:cubicBezTo>
                    <a:cubicBezTo>
                      <a:pt x="1729" y="2051"/>
                      <a:pt x="1740" y="2054"/>
                      <a:pt x="1752" y="2054"/>
                    </a:cubicBezTo>
                    <a:cubicBezTo>
                      <a:pt x="1768" y="2054"/>
                      <a:pt x="1783" y="2049"/>
                      <a:pt x="1798" y="2039"/>
                    </a:cubicBezTo>
                    <a:cubicBezTo>
                      <a:pt x="1822" y="2025"/>
                      <a:pt x="1833" y="1997"/>
                      <a:pt x="1826" y="1969"/>
                    </a:cubicBezTo>
                    <a:cubicBezTo>
                      <a:pt x="1784" y="1751"/>
                      <a:pt x="1745" y="1534"/>
                      <a:pt x="1703" y="1313"/>
                    </a:cubicBezTo>
                    <a:cubicBezTo>
                      <a:pt x="1864" y="1159"/>
                      <a:pt x="2022" y="1001"/>
                      <a:pt x="2180" y="844"/>
                    </a:cubicBezTo>
                    <a:cubicBezTo>
                      <a:pt x="2201" y="823"/>
                      <a:pt x="2204" y="795"/>
                      <a:pt x="2197" y="767"/>
                    </a:cubicBezTo>
                    <a:cubicBezTo>
                      <a:pt x="2187" y="742"/>
                      <a:pt x="2162" y="721"/>
                      <a:pt x="2134" y="718"/>
                    </a:cubicBezTo>
                    <a:cubicBezTo>
                      <a:pt x="1913" y="693"/>
                      <a:pt x="1689" y="661"/>
                      <a:pt x="1465" y="630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20"/>
                      <a:pt x="1262" y="230"/>
                      <a:pt x="1167" y="38"/>
                    </a:cubicBezTo>
                    <a:cubicBezTo>
                      <a:pt x="1153" y="13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6"/>
              <p:cNvSpPr/>
              <p:nvPr/>
            </p:nvSpPr>
            <p:spPr>
              <a:xfrm rot="1016284">
                <a:off x="1765563" y="1444676"/>
                <a:ext cx="67906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056" extrusionOk="0">
                    <a:moveTo>
                      <a:pt x="1122" y="1"/>
                    </a:moveTo>
                    <a:cubicBezTo>
                      <a:pt x="1097" y="1"/>
                      <a:pt x="1071" y="13"/>
                      <a:pt x="1056" y="38"/>
                    </a:cubicBezTo>
                    <a:cubicBezTo>
                      <a:pt x="957" y="237"/>
                      <a:pt x="859" y="437"/>
                      <a:pt x="761" y="633"/>
                    </a:cubicBezTo>
                    <a:cubicBezTo>
                      <a:pt x="537" y="665"/>
                      <a:pt x="313" y="693"/>
                      <a:pt x="88" y="721"/>
                    </a:cubicBezTo>
                    <a:cubicBezTo>
                      <a:pt x="29" y="728"/>
                      <a:pt x="1" y="802"/>
                      <a:pt x="46" y="844"/>
                    </a:cubicBezTo>
                    <a:cubicBezTo>
                      <a:pt x="201" y="1001"/>
                      <a:pt x="365" y="1159"/>
                      <a:pt x="523" y="1317"/>
                    </a:cubicBezTo>
                    <a:cubicBezTo>
                      <a:pt x="505" y="1415"/>
                      <a:pt x="488" y="1516"/>
                      <a:pt x="467" y="1618"/>
                    </a:cubicBezTo>
                    <a:cubicBezTo>
                      <a:pt x="446" y="1737"/>
                      <a:pt x="425" y="1853"/>
                      <a:pt x="404" y="1969"/>
                    </a:cubicBezTo>
                    <a:cubicBezTo>
                      <a:pt x="397" y="1997"/>
                      <a:pt x="407" y="2025"/>
                      <a:pt x="432" y="2042"/>
                    </a:cubicBezTo>
                    <a:cubicBezTo>
                      <a:pt x="445" y="2051"/>
                      <a:pt x="461" y="2055"/>
                      <a:pt x="478" y="2055"/>
                    </a:cubicBezTo>
                    <a:cubicBezTo>
                      <a:pt x="490" y="2055"/>
                      <a:pt x="501" y="2053"/>
                      <a:pt x="512" y="2049"/>
                    </a:cubicBezTo>
                    <a:lnTo>
                      <a:pt x="1126" y="1741"/>
                    </a:lnTo>
                    <a:cubicBezTo>
                      <a:pt x="1199" y="1779"/>
                      <a:pt x="1276" y="1818"/>
                      <a:pt x="1353" y="1856"/>
                    </a:cubicBezTo>
                    <a:cubicBezTo>
                      <a:pt x="1346" y="1832"/>
                      <a:pt x="1343" y="1804"/>
                      <a:pt x="1336" y="1779"/>
                    </a:cubicBezTo>
                    <a:lnTo>
                      <a:pt x="1735" y="1394"/>
                    </a:lnTo>
                    <a:cubicBezTo>
                      <a:pt x="1728" y="1366"/>
                      <a:pt x="1725" y="1341"/>
                      <a:pt x="1718" y="1313"/>
                    </a:cubicBezTo>
                    <a:cubicBezTo>
                      <a:pt x="1883" y="1159"/>
                      <a:pt x="2040" y="1001"/>
                      <a:pt x="2198" y="844"/>
                    </a:cubicBezTo>
                    <a:cubicBezTo>
                      <a:pt x="2215" y="823"/>
                      <a:pt x="2226" y="795"/>
                      <a:pt x="2215" y="767"/>
                    </a:cubicBezTo>
                    <a:cubicBezTo>
                      <a:pt x="2205" y="742"/>
                      <a:pt x="2184" y="721"/>
                      <a:pt x="2156" y="721"/>
                    </a:cubicBezTo>
                    <a:cubicBezTo>
                      <a:pt x="1932" y="693"/>
                      <a:pt x="1707" y="661"/>
                      <a:pt x="1487" y="633"/>
                    </a:cubicBezTo>
                    <a:lnTo>
                      <a:pt x="1476" y="612"/>
                    </a:lnTo>
                    <a:cubicBezTo>
                      <a:pt x="1381" y="423"/>
                      <a:pt x="1280" y="230"/>
                      <a:pt x="1189" y="38"/>
                    </a:cubicBezTo>
                    <a:cubicBezTo>
                      <a:pt x="1173" y="13"/>
                      <a:pt x="1148" y="1"/>
                      <a:pt x="11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6"/>
              <p:cNvSpPr/>
              <p:nvPr/>
            </p:nvSpPr>
            <p:spPr>
              <a:xfrm rot="1016284">
                <a:off x="1221547" y="1393966"/>
                <a:ext cx="55704" cy="46064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510" extrusionOk="0">
                    <a:moveTo>
                      <a:pt x="1044" y="0"/>
                    </a:moveTo>
                    <a:lnTo>
                      <a:pt x="95" y="950"/>
                    </a:lnTo>
                    <a:cubicBezTo>
                      <a:pt x="88" y="992"/>
                      <a:pt x="77" y="1034"/>
                      <a:pt x="70" y="1076"/>
                    </a:cubicBezTo>
                    <a:cubicBezTo>
                      <a:pt x="49" y="1191"/>
                      <a:pt x="28" y="1307"/>
                      <a:pt x="7" y="1426"/>
                    </a:cubicBezTo>
                    <a:cubicBezTo>
                      <a:pt x="0" y="1451"/>
                      <a:pt x="11" y="1479"/>
                      <a:pt x="32" y="1493"/>
                    </a:cubicBezTo>
                    <a:cubicBezTo>
                      <a:pt x="45" y="1504"/>
                      <a:pt x="61" y="1510"/>
                      <a:pt x="77" y="1510"/>
                    </a:cubicBezTo>
                    <a:cubicBezTo>
                      <a:pt x="90" y="1510"/>
                      <a:pt x="103" y="1506"/>
                      <a:pt x="116" y="1500"/>
                    </a:cubicBezTo>
                    <a:cubicBezTo>
                      <a:pt x="319" y="1402"/>
                      <a:pt x="522" y="1300"/>
                      <a:pt x="729" y="1195"/>
                    </a:cubicBezTo>
                    <a:cubicBezTo>
                      <a:pt x="929" y="1300"/>
                      <a:pt x="1132" y="1398"/>
                      <a:pt x="1339" y="1500"/>
                    </a:cubicBezTo>
                    <a:cubicBezTo>
                      <a:pt x="1349" y="1507"/>
                      <a:pt x="1360" y="1507"/>
                      <a:pt x="1374" y="1507"/>
                    </a:cubicBezTo>
                    <a:cubicBezTo>
                      <a:pt x="1388" y="1507"/>
                      <a:pt x="1402" y="1503"/>
                      <a:pt x="1416" y="1493"/>
                    </a:cubicBezTo>
                    <a:cubicBezTo>
                      <a:pt x="1440" y="1479"/>
                      <a:pt x="1451" y="1451"/>
                      <a:pt x="1447" y="1423"/>
                    </a:cubicBezTo>
                    <a:cubicBezTo>
                      <a:pt x="1405" y="1202"/>
                      <a:pt x="1363" y="988"/>
                      <a:pt x="1321" y="767"/>
                    </a:cubicBezTo>
                    <a:cubicBezTo>
                      <a:pt x="1482" y="610"/>
                      <a:pt x="1644" y="456"/>
                      <a:pt x="1798" y="298"/>
                    </a:cubicBezTo>
                    <a:cubicBezTo>
                      <a:pt x="1819" y="277"/>
                      <a:pt x="1826" y="249"/>
                      <a:pt x="1815" y="221"/>
                    </a:cubicBezTo>
                    <a:cubicBezTo>
                      <a:pt x="1805" y="196"/>
                      <a:pt x="1784" y="175"/>
                      <a:pt x="1756" y="172"/>
                    </a:cubicBezTo>
                    <a:cubicBezTo>
                      <a:pt x="1535" y="147"/>
                      <a:pt x="1307" y="119"/>
                      <a:pt x="1086" y="88"/>
                    </a:cubicBezTo>
                    <a:cubicBezTo>
                      <a:pt x="1083" y="81"/>
                      <a:pt x="1083" y="74"/>
                      <a:pt x="1079" y="67"/>
                    </a:cubicBezTo>
                    <a:cubicBezTo>
                      <a:pt x="1065" y="46"/>
                      <a:pt x="1055" y="21"/>
                      <a:pt x="10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6"/>
              <p:cNvSpPr/>
              <p:nvPr/>
            </p:nvSpPr>
            <p:spPr>
              <a:xfrm rot="1016284">
                <a:off x="1317686" y="1408019"/>
                <a:ext cx="6738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4" extrusionOk="0">
                    <a:moveTo>
                      <a:pt x="1103" y="0"/>
                    </a:moveTo>
                    <a:cubicBezTo>
                      <a:pt x="1077" y="0"/>
                      <a:pt x="1052" y="12"/>
                      <a:pt x="1038" y="37"/>
                    </a:cubicBezTo>
                    <a:cubicBezTo>
                      <a:pt x="940" y="237"/>
                      <a:pt x="842" y="436"/>
                      <a:pt x="740" y="633"/>
                    </a:cubicBezTo>
                    <a:cubicBezTo>
                      <a:pt x="516" y="661"/>
                      <a:pt x="295" y="692"/>
                      <a:pt x="71" y="720"/>
                    </a:cubicBezTo>
                    <a:cubicBezTo>
                      <a:pt x="43" y="724"/>
                      <a:pt x="18" y="741"/>
                      <a:pt x="11" y="769"/>
                    </a:cubicBezTo>
                    <a:cubicBezTo>
                      <a:pt x="1" y="794"/>
                      <a:pt x="8" y="825"/>
                      <a:pt x="29" y="843"/>
                    </a:cubicBezTo>
                    <a:cubicBezTo>
                      <a:pt x="186" y="1001"/>
                      <a:pt x="347" y="1158"/>
                      <a:pt x="509" y="1312"/>
                    </a:cubicBezTo>
                    <a:cubicBezTo>
                      <a:pt x="491" y="1418"/>
                      <a:pt x="470" y="1519"/>
                      <a:pt x="453" y="1621"/>
                    </a:cubicBezTo>
                    <a:cubicBezTo>
                      <a:pt x="432" y="1736"/>
                      <a:pt x="407" y="1852"/>
                      <a:pt x="386" y="1968"/>
                    </a:cubicBezTo>
                    <a:cubicBezTo>
                      <a:pt x="383" y="1996"/>
                      <a:pt x="393" y="2024"/>
                      <a:pt x="418" y="2041"/>
                    </a:cubicBezTo>
                    <a:cubicBezTo>
                      <a:pt x="429" y="2049"/>
                      <a:pt x="444" y="2054"/>
                      <a:pt x="460" y="2054"/>
                    </a:cubicBezTo>
                    <a:cubicBezTo>
                      <a:pt x="472" y="2054"/>
                      <a:pt x="484" y="2051"/>
                      <a:pt x="495" y="2045"/>
                    </a:cubicBezTo>
                    <a:cubicBezTo>
                      <a:pt x="701" y="1943"/>
                      <a:pt x="905" y="1842"/>
                      <a:pt x="1108" y="1740"/>
                    </a:cubicBezTo>
                    <a:cubicBezTo>
                      <a:pt x="1311" y="1842"/>
                      <a:pt x="1518" y="1943"/>
                      <a:pt x="1721" y="2045"/>
                    </a:cubicBezTo>
                    <a:cubicBezTo>
                      <a:pt x="1735" y="2048"/>
                      <a:pt x="1746" y="2052"/>
                      <a:pt x="1760" y="2052"/>
                    </a:cubicBezTo>
                    <a:cubicBezTo>
                      <a:pt x="1774" y="2052"/>
                      <a:pt x="1788" y="2048"/>
                      <a:pt x="1802" y="2038"/>
                    </a:cubicBezTo>
                    <a:cubicBezTo>
                      <a:pt x="1823" y="2020"/>
                      <a:pt x="1837" y="1992"/>
                      <a:pt x="1830" y="1968"/>
                    </a:cubicBezTo>
                    <a:cubicBezTo>
                      <a:pt x="1788" y="1747"/>
                      <a:pt x="1746" y="1530"/>
                      <a:pt x="1707" y="1312"/>
                    </a:cubicBezTo>
                    <a:cubicBezTo>
                      <a:pt x="1868" y="1155"/>
                      <a:pt x="2026" y="1001"/>
                      <a:pt x="2184" y="843"/>
                    </a:cubicBezTo>
                    <a:cubicBezTo>
                      <a:pt x="2201" y="822"/>
                      <a:pt x="2208" y="794"/>
                      <a:pt x="2198" y="769"/>
                    </a:cubicBezTo>
                    <a:cubicBezTo>
                      <a:pt x="2187" y="741"/>
                      <a:pt x="2166" y="724"/>
                      <a:pt x="2138" y="720"/>
                    </a:cubicBezTo>
                    <a:cubicBezTo>
                      <a:pt x="1914" y="692"/>
                      <a:pt x="1690" y="664"/>
                      <a:pt x="1469" y="633"/>
                    </a:cubicBezTo>
                    <a:cubicBezTo>
                      <a:pt x="1465" y="626"/>
                      <a:pt x="1462" y="619"/>
                      <a:pt x="1458" y="612"/>
                    </a:cubicBezTo>
                    <a:cubicBezTo>
                      <a:pt x="1360" y="422"/>
                      <a:pt x="1266" y="230"/>
                      <a:pt x="1167" y="37"/>
                    </a:cubicBezTo>
                    <a:cubicBezTo>
                      <a:pt x="1153" y="12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6"/>
              <p:cNvSpPr/>
              <p:nvPr/>
            </p:nvSpPr>
            <p:spPr>
              <a:xfrm rot="1016284">
                <a:off x="1422802" y="1440029"/>
                <a:ext cx="67387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4" extrusionOk="0">
                    <a:moveTo>
                      <a:pt x="1105" y="0"/>
                    </a:moveTo>
                    <a:cubicBezTo>
                      <a:pt x="1079" y="0"/>
                      <a:pt x="1054" y="12"/>
                      <a:pt x="1038" y="37"/>
                    </a:cubicBezTo>
                    <a:cubicBezTo>
                      <a:pt x="940" y="237"/>
                      <a:pt x="842" y="436"/>
                      <a:pt x="740" y="633"/>
                    </a:cubicBezTo>
                    <a:cubicBezTo>
                      <a:pt x="519" y="661"/>
                      <a:pt x="295" y="692"/>
                      <a:pt x="71" y="720"/>
                    </a:cubicBezTo>
                    <a:cubicBezTo>
                      <a:pt x="43" y="724"/>
                      <a:pt x="22" y="741"/>
                      <a:pt x="11" y="769"/>
                    </a:cubicBezTo>
                    <a:cubicBezTo>
                      <a:pt x="1" y="794"/>
                      <a:pt x="8" y="825"/>
                      <a:pt x="29" y="843"/>
                    </a:cubicBezTo>
                    <a:cubicBezTo>
                      <a:pt x="187" y="1001"/>
                      <a:pt x="348" y="1158"/>
                      <a:pt x="509" y="1312"/>
                    </a:cubicBezTo>
                    <a:cubicBezTo>
                      <a:pt x="491" y="1418"/>
                      <a:pt x="470" y="1519"/>
                      <a:pt x="453" y="1621"/>
                    </a:cubicBezTo>
                    <a:cubicBezTo>
                      <a:pt x="432" y="1736"/>
                      <a:pt x="411" y="1852"/>
                      <a:pt x="386" y="1968"/>
                    </a:cubicBezTo>
                    <a:cubicBezTo>
                      <a:pt x="383" y="1996"/>
                      <a:pt x="393" y="2024"/>
                      <a:pt x="418" y="2041"/>
                    </a:cubicBezTo>
                    <a:cubicBezTo>
                      <a:pt x="432" y="2049"/>
                      <a:pt x="447" y="2054"/>
                      <a:pt x="462" y="2054"/>
                    </a:cubicBezTo>
                    <a:cubicBezTo>
                      <a:pt x="474" y="2054"/>
                      <a:pt x="486" y="2051"/>
                      <a:pt x="498" y="2045"/>
                    </a:cubicBezTo>
                    <a:cubicBezTo>
                      <a:pt x="702" y="1943"/>
                      <a:pt x="905" y="1842"/>
                      <a:pt x="1108" y="1740"/>
                    </a:cubicBezTo>
                    <a:cubicBezTo>
                      <a:pt x="1311" y="1842"/>
                      <a:pt x="1518" y="1943"/>
                      <a:pt x="1721" y="2045"/>
                    </a:cubicBezTo>
                    <a:cubicBezTo>
                      <a:pt x="1732" y="2048"/>
                      <a:pt x="1746" y="2052"/>
                      <a:pt x="1756" y="2052"/>
                    </a:cubicBezTo>
                    <a:cubicBezTo>
                      <a:pt x="1774" y="2052"/>
                      <a:pt x="1788" y="2048"/>
                      <a:pt x="1802" y="2038"/>
                    </a:cubicBezTo>
                    <a:cubicBezTo>
                      <a:pt x="1823" y="2020"/>
                      <a:pt x="1834" y="1992"/>
                      <a:pt x="1830" y="1968"/>
                    </a:cubicBezTo>
                    <a:cubicBezTo>
                      <a:pt x="1788" y="1747"/>
                      <a:pt x="1746" y="1530"/>
                      <a:pt x="1704" y="1312"/>
                    </a:cubicBezTo>
                    <a:cubicBezTo>
                      <a:pt x="1865" y="1155"/>
                      <a:pt x="2026" y="1001"/>
                      <a:pt x="2184" y="843"/>
                    </a:cubicBezTo>
                    <a:cubicBezTo>
                      <a:pt x="2202" y="822"/>
                      <a:pt x="2209" y="794"/>
                      <a:pt x="2198" y="769"/>
                    </a:cubicBezTo>
                    <a:cubicBezTo>
                      <a:pt x="2191" y="741"/>
                      <a:pt x="2166" y="724"/>
                      <a:pt x="2138" y="720"/>
                    </a:cubicBezTo>
                    <a:cubicBezTo>
                      <a:pt x="1914" y="692"/>
                      <a:pt x="1693" y="664"/>
                      <a:pt x="1469" y="633"/>
                    </a:cubicBezTo>
                    <a:cubicBezTo>
                      <a:pt x="1466" y="626"/>
                      <a:pt x="1462" y="619"/>
                      <a:pt x="1459" y="612"/>
                    </a:cubicBezTo>
                    <a:cubicBezTo>
                      <a:pt x="1361" y="422"/>
                      <a:pt x="1266" y="230"/>
                      <a:pt x="1171" y="37"/>
                    </a:cubicBezTo>
                    <a:cubicBezTo>
                      <a:pt x="1156" y="12"/>
                      <a:pt x="1130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6"/>
              <p:cNvSpPr/>
              <p:nvPr/>
            </p:nvSpPr>
            <p:spPr>
              <a:xfrm rot="1016284">
                <a:off x="1528036" y="1472056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1" y="0"/>
                    </a:moveTo>
                    <a:cubicBezTo>
                      <a:pt x="1076" y="0"/>
                      <a:pt x="1050" y="12"/>
                      <a:pt x="1034" y="37"/>
                    </a:cubicBezTo>
                    <a:cubicBezTo>
                      <a:pt x="936" y="237"/>
                      <a:pt x="838" y="436"/>
                      <a:pt x="737" y="633"/>
                    </a:cubicBezTo>
                    <a:cubicBezTo>
                      <a:pt x="516" y="661"/>
                      <a:pt x="292" y="692"/>
                      <a:pt x="71" y="720"/>
                    </a:cubicBezTo>
                    <a:cubicBezTo>
                      <a:pt x="43" y="724"/>
                      <a:pt x="18" y="741"/>
                      <a:pt x="8" y="769"/>
                    </a:cubicBezTo>
                    <a:cubicBezTo>
                      <a:pt x="1" y="794"/>
                      <a:pt x="8" y="825"/>
                      <a:pt x="25" y="843"/>
                    </a:cubicBezTo>
                    <a:cubicBezTo>
                      <a:pt x="183" y="1001"/>
                      <a:pt x="344" y="1158"/>
                      <a:pt x="509" y="1312"/>
                    </a:cubicBezTo>
                    <a:cubicBezTo>
                      <a:pt x="488" y="1418"/>
                      <a:pt x="470" y="1519"/>
                      <a:pt x="449" y="1621"/>
                    </a:cubicBezTo>
                    <a:cubicBezTo>
                      <a:pt x="428" y="1736"/>
                      <a:pt x="407" y="1852"/>
                      <a:pt x="386" y="1968"/>
                    </a:cubicBezTo>
                    <a:cubicBezTo>
                      <a:pt x="379" y="1996"/>
                      <a:pt x="393" y="2024"/>
                      <a:pt x="414" y="2041"/>
                    </a:cubicBezTo>
                    <a:cubicBezTo>
                      <a:pt x="428" y="2049"/>
                      <a:pt x="444" y="2054"/>
                      <a:pt x="460" y="2054"/>
                    </a:cubicBezTo>
                    <a:cubicBezTo>
                      <a:pt x="472" y="2054"/>
                      <a:pt x="484" y="2051"/>
                      <a:pt x="495" y="2045"/>
                    </a:cubicBezTo>
                    <a:cubicBezTo>
                      <a:pt x="698" y="1943"/>
                      <a:pt x="905" y="1842"/>
                      <a:pt x="1108" y="1740"/>
                    </a:cubicBezTo>
                    <a:cubicBezTo>
                      <a:pt x="1311" y="1842"/>
                      <a:pt x="1515" y="1943"/>
                      <a:pt x="1721" y="2045"/>
                    </a:cubicBezTo>
                    <a:cubicBezTo>
                      <a:pt x="1732" y="2049"/>
                      <a:pt x="1744" y="2052"/>
                      <a:pt x="1756" y="2052"/>
                    </a:cubicBezTo>
                    <a:cubicBezTo>
                      <a:pt x="1772" y="2052"/>
                      <a:pt x="1788" y="2048"/>
                      <a:pt x="1802" y="2038"/>
                    </a:cubicBezTo>
                    <a:cubicBezTo>
                      <a:pt x="1823" y="2020"/>
                      <a:pt x="1833" y="1992"/>
                      <a:pt x="1830" y="1968"/>
                    </a:cubicBezTo>
                    <a:cubicBezTo>
                      <a:pt x="1788" y="1747"/>
                      <a:pt x="1746" y="1530"/>
                      <a:pt x="1704" y="1312"/>
                    </a:cubicBezTo>
                    <a:cubicBezTo>
                      <a:pt x="1865" y="1155"/>
                      <a:pt x="2026" y="1001"/>
                      <a:pt x="2184" y="843"/>
                    </a:cubicBezTo>
                    <a:cubicBezTo>
                      <a:pt x="2201" y="822"/>
                      <a:pt x="2205" y="794"/>
                      <a:pt x="2194" y="769"/>
                    </a:cubicBezTo>
                    <a:cubicBezTo>
                      <a:pt x="2187" y="741"/>
                      <a:pt x="2163" y="724"/>
                      <a:pt x="2135" y="720"/>
                    </a:cubicBezTo>
                    <a:cubicBezTo>
                      <a:pt x="1910" y="692"/>
                      <a:pt x="1690" y="664"/>
                      <a:pt x="1465" y="633"/>
                    </a:cubicBezTo>
                    <a:lnTo>
                      <a:pt x="1458" y="612"/>
                    </a:lnTo>
                    <a:cubicBezTo>
                      <a:pt x="1360" y="422"/>
                      <a:pt x="1262" y="230"/>
                      <a:pt x="1168" y="37"/>
                    </a:cubicBezTo>
                    <a:cubicBezTo>
                      <a:pt x="1152" y="12"/>
                      <a:pt x="1126" y="0"/>
                      <a:pt x="1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6"/>
              <p:cNvSpPr/>
              <p:nvPr/>
            </p:nvSpPr>
            <p:spPr>
              <a:xfrm rot="1016284">
                <a:off x="1633181" y="1504075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2" y="0"/>
                    </a:moveTo>
                    <a:cubicBezTo>
                      <a:pt x="1077" y="0"/>
                      <a:pt x="1051" y="12"/>
                      <a:pt x="1037" y="37"/>
                    </a:cubicBezTo>
                    <a:cubicBezTo>
                      <a:pt x="936" y="237"/>
                      <a:pt x="838" y="436"/>
                      <a:pt x="739" y="633"/>
                    </a:cubicBezTo>
                    <a:cubicBezTo>
                      <a:pt x="515" y="661"/>
                      <a:pt x="291" y="692"/>
                      <a:pt x="70" y="720"/>
                    </a:cubicBezTo>
                    <a:cubicBezTo>
                      <a:pt x="42" y="724"/>
                      <a:pt x="18" y="741"/>
                      <a:pt x="7" y="769"/>
                    </a:cubicBezTo>
                    <a:cubicBezTo>
                      <a:pt x="0" y="794"/>
                      <a:pt x="7" y="825"/>
                      <a:pt x="25" y="843"/>
                    </a:cubicBezTo>
                    <a:cubicBezTo>
                      <a:pt x="186" y="1001"/>
                      <a:pt x="343" y="1158"/>
                      <a:pt x="508" y="1312"/>
                    </a:cubicBezTo>
                    <a:cubicBezTo>
                      <a:pt x="487" y="1418"/>
                      <a:pt x="470" y="1519"/>
                      <a:pt x="449" y="1621"/>
                    </a:cubicBezTo>
                    <a:cubicBezTo>
                      <a:pt x="428" y="1736"/>
                      <a:pt x="407" y="1852"/>
                      <a:pt x="385" y="1968"/>
                    </a:cubicBezTo>
                    <a:cubicBezTo>
                      <a:pt x="378" y="1996"/>
                      <a:pt x="392" y="2024"/>
                      <a:pt x="414" y="2041"/>
                    </a:cubicBezTo>
                    <a:cubicBezTo>
                      <a:pt x="427" y="2049"/>
                      <a:pt x="443" y="2054"/>
                      <a:pt x="459" y="2054"/>
                    </a:cubicBezTo>
                    <a:cubicBezTo>
                      <a:pt x="471" y="2054"/>
                      <a:pt x="483" y="2051"/>
                      <a:pt x="494" y="2045"/>
                    </a:cubicBezTo>
                    <a:cubicBezTo>
                      <a:pt x="697" y="1943"/>
                      <a:pt x="901" y="1842"/>
                      <a:pt x="1104" y="1740"/>
                    </a:cubicBezTo>
                    <a:cubicBezTo>
                      <a:pt x="1311" y="1842"/>
                      <a:pt x="1514" y="1943"/>
                      <a:pt x="1717" y="2045"/>
                    </a:cubicBezTo>
                    <a:cubicBezTo>
                      <a:pt x="1728" y="2048"/>
                      <a:pt x="1742" y="2052"/>
                      <a:pt x="1752" y="2052"/>
                    </a:cubicBezTo>
                    <a:cubicBezTo>
                      <a:pt x="1770" y="2052"/>
                      <a:pt x="1784" y="2048"/>
                      <a:pt x="1798" y="2038"/>
                    </a:cubicBezTo>
                    <a:cubicBezTo>
                      <a:pt x="1822" y="2020"/>
                      <a:pt x="1833" y="1992"/>
                      <a:pt x="1826" y="1968"/>
                    </a:cubicBezTo>
                    <a:cubicBezTo>
                      <a:pt x="1784" y="1747"/>
                      <a:pt x="1742" y="1530"/>
                      <a:pt x="1703" y="1312"/>
                    </a:cubicBezTo>
                    <a:cubicBezTo>
                      <a:pt x="1864" y="1155"/>
                      <a:pt x="2022" y="1001"/>
                      <a:pt x="2180" y="843"/>
                    </a:cubicBezTo>
                    <a:cubicBezTo>
                      <a:pt x="2201" y="822"/>
                      <a:pt x="2204" y="794"/>
                      <a:pt x="2197" y="769"/>
                    </a:cubicBezTo>
                    <a:cubicBezTo>
                      <a:pt x="2187" y="741"/>
                      <a:pt x="2162" y="724"/>
                      <a:pt x="2134" y="720"/>
                    </a:cubicBezTo>
                    <a:cubicBezTo>
                      <a:pt x="1913" y="692"/>
                      <a:pt x="1689" y="664"/>
                      <a:pt x="1465" y="633"/>
                    </a:cubicBezTo>
                    <a:cubicBezTo>
                      <a:pt x="1465" y="626"/>
                      <a:pt x="1461" y="619"/>
                      <a:pt x="1458" y="612"/>
                    </a:cubicBezTo>
                    <a:cubicBezTo>
                      <a:pt x="1360" y="422"/>
                      <a:pt x="1262" y="230"/>
                      <a:pt x="1167" y="37"/>
                    </a:cubicBezTo>
                    <a:cubicBezTo>
                      <a:pt x="1153" y="12"/>
                      <a:pt x="1127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 rot="1016284">
                <a:off x="1738526" y="1534447"/>
                <a:ext cx="55826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056" extrusionOk="0">
                    <a:moveTo>
                      <a:pt x="1103" y="0"/>
                    </a:moveTo>
                    <a:cubicBezTo>
                      <a:pt x="1077" y="0"/>
                      <a:pt x="1052" y="13"/>
                      <a:pt x="1038" y="39"/>
                    </a:cubicBezTo>
                    <a:lnTo>
                      <a:pt x="740" y="632"/>
                    </a:lnTo>
                    <a:cubicBezTo>
                      <a:pt x="519" y="663"/>
                      <a:pt x="295" y="695"/>
                      <a:pt x="70" y="719"/>
                    </a:cubicBezTo>
                    <a:cubicBezTo>
                      <a:pt x="42" y="723"/>
                      <a:pt x="21" y="744"/>
                      <a:pt x="11" y="768"/>
                    </a:cubicBezTo>
                    <a:cubicBezTo>
                      <a:pt x="0" y="796"/>
                      <a:pt x="7" y="824"/>
                      <a:pt x="28" y="842"/>
                    </a:cubicBezTo>
                    <a:cubicBezTo>
                      <a:pt x="186" y="1003"/>
                      <a:pt x="347" y="1157"/>
                      <a:pt x="505" y="1315"/>
                    </a:cubicBezTo>
                    <a:cubicBezTo>
                      <a:pt x="487" y="1417"/>
                      <a:pt x="470" y="1518"/>
                      <a:pt x="449" y="1623"/>
                    </a:cubicBezTo>
                    <a:cubicBezTo>
                      <a:pt x="431" y="1735"/>
                      <a:pt x="407" y="1855"/>
                      <a:pt x="386" y="1970"/>
                    </a:cubicBezTo>
                    <a:cubicBezTo>
                      <a:pt x="379" y="1995"/>
                      <a:pt x="389" y="2023"/>
                      <a:pt x="414" y="2040"/>
                    </a:cubicBezTo>
                    <a:cubicBezTo>
                      <a:pt x="425" y="2050"/>
                      <a:pt x="441" y="2055"/>
                      <a:pt x="457" y="2055"/>
                    </a:cubicBezTo>
                    <a:cubicBezTo>
                      <a:pt x="470" y="2055"/>
                      <a:pt x="483" y="2052"/>
                      <a:pt x="494" y="2044"/>
                    </a:cubicBezTo>
                    <a:cubicBezTo>
                      <a:pt x="698" y="1946"/>
                      <a:pt x="904" y="1844"/>
                      <a:pt x="1108" y="1739"/>
                    </a:cubicBezTo>
                    <a:cubicBezTo>
                      <a:pt x="1307" y="1844"/>
                      <a:pt x="1514" y="1942"/>
                      <a:pt x="1717" y="2044"/>
                    </a:cubicBezTo>
                    <a:cubicBezTo>
                      <a:pt x="1725" y="2049"/>
                      <a:pt x="1735" y="2052"/>
                      <a:pt x="1743" y="2052"/>
                    </a:cubicBezTo>
                    <a:cubicBezTo>
                      <a:pt x="1747" y="2052"/>
                      <a:pt x="1750" y="2052"/>
                      <a:pt x="1752" y="2051"/>
                    </a:cubicBezTo>
                    <a:cubicBezTo>
                      <a:pt x="1770" y="2051"/>
                      <a:pt x="1784" y="2047"/>
                      <a:pt x="1798" y="2040"/>
                    </a:cubicBezTo>
                    <a:cubicBezTo>
                      <a:pt x="1819" y="2023"/>
                      <a:pt x="1830" y="1995"/>
                      <a:pt x="1826" y="1967"/>
                    </a:cubicBezTo>
                    <a:cubicBezTo>
                      <a:pt x="1784" y="1746"/>
                      <a:pt x="1742" y="1532"/>
                      <a:pt x="1700" y="1311"/>
                    </a:cubicBezTo>
                    <a:cubicBezTo>
                      <a:pt x="1735" y="1276"/>
                      <a:pt x="1770" y="1241"/>
                      <a:pt x="1805" y="1210"/>
                    </a:cubicBezTo>
                    <a:cubicBezTo>
                      <a:pt x="1770" y="1028"/>
                      <a:pt x="1735" y="845"/>
                      <a:pt x="1700" y="663"/>
                    </a:cubicBezTo>
                    <a:cubicBezTo>
                      <a:pt x="1623" y="653"/>
                      <a:pt x="1546" y="642"/>
                      <a:pt x="1465" y="632"/>
                    </a:cubicBezTo>
                    <a:cubicBezTo>
                      <a:pt x="1465" y="625"/>
                      <a:pt x="1462" y="618"/>
                      <a:pt x="1458" y="611"/>
                    </a:cubicBezTo>
                    <a:cubicBezTo>
                      <a:pt x="1360" y="418"/>
                      <a:pt x="1262" y="229"/>
                      <a:pt x="1171" y="39"/>
                    </a:cubicBezTo>
                    <a:cubicBezTo>
                      <a:pt x="1155" y="13"/>
                      <a:pt x="1129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6"/>
              <p:cNvSpPr/>
              <p:nvPr/>
            </p:nvSpPr>
            <p:spPr>
              <a:xfrm rot="1016284">
                <a:off x="1120953" y="1462098"/>
                <a:ext cx="22605" cy="42159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382" extrusionOk="0">
                    <a:moveTo>
                      <a:pt x="285" y="1"/>
                    </a:moveTo>
                    <a:lnTo>
                      <a:pt x="225" y="61"/>
                    </a:lnTo>
                    <a:cubicBezTo>
                      <a:pt x="151" y="460"/>
                      <a:pt x="74" y="859"/>
                      <a:pt x="1" y="1259"/>
                    </a:cubicBezTo>
                    <a:cubicBezTo>
                      <a:pt x="74" y="1298"/>
                      <a:pt x="155" y="1333"/>
                      <a:pt x="232" y="1371"/>
                    </a:cubicBezTo>
                    <a:cubicBezTo>
                      <a:pt x="242" y="1378"/>
                      <a:pt x="253" y="1382"/>
                      <a:pt x="267" y="1382"/>
                    </a:cubicBezTo>
                    <a:cubicBezTo>
                      <a:pt x="281" y="1378"/>
                      <a:pt x="299" y="1375"/>
                      <a:pt x="313" y="1364"/>
                    </a:cubicBezTo>
                    <a:cubicBezTo>
                      <a:pt x="334" y="1350"/>
                      <a:pt x="344" y="1322"/>
                      <a:pt x="341" y="1294"/>
                    </a:cubicBezTo>
                    <a:cubicBezTo>
                      <a:pt x="299" y="1077"/>
                      <a:pt x="260" y="859"/>
                      <a:pt x="214" y="642"/>
                    </a:cubicBezTo>
                    <a:cubicBezTo>
                      <a:pt x="376" y="485"/>
                      <a:pt x="537" y="327"/>
                      <a:pt x="691" y="169"/>
                    </a:cubicBezTo>
                    <a:lnTo>
                      <a:pt x="695" y="169"/>
                    </a:lnTo>
                    <a:cubicBezTo>
                      <a:pt x="740" y="127"/>
                      <a:pt x="712" y="54"/>
                      <a:pt x="652" y="47"/>
                    </a:cubicBezTo>
                    <a:cubicBezTo>
                      <a:pt x="533" y="32"/>
                      <a:pt x="407" y="18"/>
                      <a:pt x="2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 rot="1016284">
                <a:off x="1184752" y="1467345"/>
                <a:ext cx="6735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5" extrusionOk="0">
                    <a:moveTo>
                      <a:pt x="1102" y="0"/>
                    </a:moveTo>
                    <a:cubicBezTo>
                      <a:pt x="1077" y="0"/>
                      <a:pt x="1051" y="13"/>
                      <a:pt x="1037" y="40"/>
                    </a:cubicBezTo>
                    <a:cubicBezTo>
                      <a:pt x="939" y="236"/>
                      <a:pt x="838" y="436"/>
                      <a:pt x="740" y="632"/>
                    </a:cubicBezTo>
                    <a:cubicBezTo>
                      <a:pt x="515" y="663"/>
                      <a:pt x="295" y="691"/>
                      <a:pt x="70" y="720"/>
                    </a:cubicBezTo>
                    <a:cubicBezTo>
                      <a:pt x="42" y="723"/>
                      <a:pt x="18" y="741"/>
                      <a:pt x="11" y="769"/>
                    </a:cubicBezTo>
                    <a:cubicBezTo>
                      <a:pt x="0" y="797"/>
                      <a:pt x="7" y="825"/>
                      <a:pt x="28" y="846"/>
                    </a:cubicBezTo>
                    <a:cubicBezTo>
                      <a:pt x="186" y="1000"/>
                      <a:pt x="347" y="1158"/>
                      <a:pt x="508" y="1315"/>
                    </a:cubicBezTo>
                    <a:cubicBezTo>
                      <a:pt x="491" y="1417"/>
                      <a:pt x="470" y="1518"/>
                      <a:pt x="452" y="1620"/>
                    </a:cubicBezTo>
                    <a:cubicBezTo>
                      <a:pt x="428" y="1736"/>
                      <a:pt x="407" y="1851"/>
                      <a:pt x="386" y="1967"/>
                    </a:cubicBezTo>
                    <a:cubicBezTo>
                      <a:pt x="382" y="1995"/>
                      <a:pt x="393" y="2023"/>
                      <a:pt x="414" y="2041"/>
                    </a:cubicBezTo>
                    <a:cubicBezTo>
                      <a:pt x="428" y="2050"/>
                      <a:pt x="444" y="2055"/>
                      <a:pt x="459" y="2055"/>
                    </a:cubicBezTo>
                    <a:cubicBezTo>
                      <a:pt x="472" y="2055"/>
                      <a:pt x="484" y="2052"/>
                      <a:pt x="494" y="2048"/>
                    </a:cubicBezTo>
                    <a:cubicBezTo>
                      <a:pt x="701" y="1946"/>
                      <a:pt x="904" y="1844"/>
                      <a:pt x="1108" y="1739"/>
                    </a:cubicBezTo>
                    <a:cubicBezTo>
                      <a:pt x="1311" y="1844"/>
                      <a:pt x="1514" y="1946"/>
                      <a:pt x="1721" y="2048"/>
                    </a:cubicBezTo>
                    <a:cubicBezTo>
                      <a:pt x="1730" y="2052"/>
                      <a:pt x="1741" y="2054"/>
                      <a:pt x="1752" y="2054"/>
                    </a:cubicBezTo>
                    <a:cubicBezTo>
                      <a:pt x="1769" y="2054"/>
                      <a:pt x="1785" y="2049"/>
                      <a:pt x="1798" y="2041"/>
                    </a:cubicBezTo>
                    <a:cubicBezTo>
                      <a:pt x="1822" y="2023"/>
                      <a:pt x="1833" y="1995"/>
                      <a:pt x="1829" y="1967"/>
                    </a:cubicBezTo>
                    <a:cubicBezTo>
                      <a:pt x="1787" y="1750"/>
                      <a:pt x="1745" y="1532"/>
                      <a:pt x="1703" y="1315"/>
                    </a:cubicBezTo>
                    <a:cubicBezTo>
                      <a:pt x="1864" y="1158"/>
                      <a:pt x="2026" y="1000"/>
                      <a:pt x="2183" y="842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8" y="720"/>
                    </a:cubicBezTo>
                    <a:cubicBezTo>
                      <a:pt x="1914" y="691"/>
                      <a:pt x="1689" y="663"/>
                      <a:pt x="1468" y="632"/>
                    </a:cubicBezTo>
                    <a:lnTo>
                      <a:pt x="1458" y="611"/>
                    </a:lnTo>
                    <a:cubicBezTo>
                      <a:pt x="1360" y="422"/>
                      <a:pt x="1265" y="229"/>
                      <a:pt x="1167" y="40"/>
                    </a:cubicBezTo>
                    <a:cubicBezTo>
                      <a:pt x="1153" y="13"/>
                      <a:pt x="1128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 rot="1016284">
                <a:off x="1289867" y="1499359"/>
                <a:ext cx="6738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5" extrusionOk="0">
                    <a:moveTo>
                      <a:pt x="1103" y="0"/>
                    </a:moveTo>
                    <a:cubicBezTo>
                      <a:pt x="1077" y="0"/>
                      <a:pt x="1052" y="13"/>
                      <a:pt x="1038" y="40"/>
                    </a:cubicBezTo>
                    <a:cubicBezTo>
                      <a:pt x="940" y="236"/>
                      <a:pt x="842" y="436"/>
                      <a:pt x="740" y="632"/>
                    </a:cubicBezTo>
                    <a:cubicBezTo>
                      <a:pt x="516" y="663"/>
                      <a:pt x="295" y="691"/>
                      <a:pt x="71" y="720"/>
                    </a:cubicBezTo>
                    <a:cubicBezTo>
                      <a:pt x="43" y="723"/>
                      <a:pt x="18" y="744"/>
                      <a:pt x="11" y="769"/>
                    </a:cubicBezTo>
                    <a:cubicBezTo>
                      <a:pt x="1" y="797"/>
                      <a:pt x="8" y="825"/>
                      <a:pt x="29" y="846"/>
                    </a:cubicBezTo>
                    <a:cubicBezTo>
                      <a:pt x="186" y="1000"/>
                      <a:pt x="347" y="1158"/>
                      <a:pt x="509" y="1315"/>
                    </a:cubicBezTo>
                    <a:cubicBezTo>
                      <a:pt x="491" y="1417"/>
                      <a:pt x="470" y="1518"/>
                      <a:pt x="453" y="1620"/>
                    </a:cubicBezTo>
                    <a:cubicBezTo>
                      <a:pt x="432" y="1736"/>
                      <a:pt x="407" y="1851"/>
                      <a:pt x="386" y="1967"/>
                    </a:cubicBezTo>
                    <a:cubicBezTo>
                      <a:pt x="383" y="1995"/>
                      <a:pt x="393" y="2023"/>
                      <a:pt x="418" y="2041"/>
                    </a:cubicBezTo>
                    <a:cubicBezTo>
                      <a:pt x="429" y="2050"/>
                      <a:pt x="445" y="2055"/>
                      <a:pt x="460" y="2055"/>
                    </a:cubicBezTo>
                    <a:cubicBezTo>
                      <a:pt x="472" y="2055"/>
                      <a:pt x="484" y="2052"/>
                      <a:pt x="495" y="2048"/>
                    </a:cubicBezTo>
                    <a:cubicBezTo>
                      <a:pt x="701" y="1946"/>
                      <a:pt x="905" y="1844"/>
                      <a:pt x="1108" y="1739"/>
                    </a:cubicBezTo>
                    <a:cubicBezTo>
                      <a:pt x="1311" y="1844"/>
                      <a:pt x="1518" y="1946"/>
                      <a:pt x="1721" y="2048"/>
                    </a:cubicBezTo>
                    <a:cubicBezTo>
                      <a:pt x="1735" y="2051"/>
                      <a:pt x="1746" y="2055"/>
                      <a:pt x="1760" y="2055"/>
                    </a:cubicBezTo>
                    <a:cubicBezTo>
                      <a:pt x="1774" y="2055"/>
                      <a:pt x="1788" y="2048"/>
                      <a:pt x="1802" y="2041"/>
                    </a:cubicBezTo>
                    <a:cubicBezTo>
                      <a:pt x="1823" y="2023"/>
                      <a:pt x="1837" y="1995"/>
                      <a:pt x="1830" y="1967"/>
                    </a:cubicBezTo>
                    <a:cubicBezTo>
                      <a:pt x="1788" y="1750"/>
                      <a:pt x="1746" y="1532"/>
                      <a:pt x="1707" y="1315"/>
                    </a:cubicBezTo>
                    <a:cubicBezTo>
                      <a:pt x="1868" y="1158"/>
                      <a:pt x="2026" y="1000"/>
                      <a:pt x="2184" y="842"/>
                    </a:cubicBezTo>
                    <a:cubicBezTo>
                      <a:pt x="2201" y="825"/>
                      <a:pt x="2208" y="793"/>
                      <a:pt x="2198" y="769"/>
                    </a:cubicBezTo>
                    <a:cubicBezTo>
                      <a:pt x="2187" y="741"/>
                      <a:pt x="2166" y="723"/>
                      <a:pt x="2138" y="720"/>
                    </a:cubicBezTo>
                    <a:cubicBezTo>
                      <a:pt x="1914" y="691"/>
                      <a:pt x="1690" y="663"/>
                      <a:pt x="1469" y="632"/>
                    </a:cubicBezTo>
                    <a:cubicBezTo>
                      <a:pt x="1465" y="625"/>
                      <a:pt x="1462" y="618"/>
                      <a:pt x="1458" y="611"/>
                    </a:cubicBezTo>
                    <a:cubicBezTo>
                      <a:pt x="1360" y="422"/>
                      <a:pt x="1266" y="229"/>
                      <a:pt x="1167" y="40"/>
                    </a:cubicBezTo>
                    <a:cubicBezTo>
                      <a:pt x="1153" y="13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 rot="1016284">
                <a:off x="1394982" y="1531369"/>
                <a:ext cx="6738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055" extrusionOk="0">
                    <a:moveTo>
                      <a:pt x="1103" y="0"/>
                    </a:moveTo>
                    <a:cubicBezTo>
                      <a:pt x="1078" y="0"/>
                      <a:pt x="1052" y="13"/>
                      <a:pt x="1038" y="40"/>
                    </a:cubicBezTo>
                    <a:cubicBezTo>
                      <a:pt x="940" y="236"/>
                      <a:pt x="842" y="436"/>
                      <a:pt x="740" y="632"/>
                    </a:cubicBezTo>
                    <a:cubicBezTo>
                      <a:pt x="519" y="663"/>
                      <a:pt x="295" y="691"/>
                      <a:pt x="71" y="720"/>
                    </a:cubicBezTo>
                    <a:cubicBezTo>
                      <a:pt x="43" y="723"/>
                      <a:pt x="22" y="741"/>
                      <a:pt x="11" y="769"/>
                    </a:cubicBezTo>
                    <a:cubicBezTo>
                      <a:pt x="1" y="797"/>
                      <a:pt x="8" y="825"/>
                      <a:pt x="29" y="846"/>
                    </a:cubicBezTo>
                    <a:cubicBezTo>
                      <a:pt x="187" y="1000"/>
                      <a:pt x="348" y="1158"/>
                      <a:pt x="509" y="1315"/>
                    </a:cubicBezTo>
                    <a:cubicBezTo>
                      <a:pt x="491" y="1417"/>
                      <a:pt x="470" y="1518"/>
                      <a:pt x="453" y="1620"/>
                    </a:cubicBezTo>
                    <a:cubicBezTo>
                      <a:pt x="432" y="1736"/>
                      <a:pt x="411" y="1851"/>
                      <a:pt x="386" y="1967"/>
                    </a:cubicBezTo>
                    <a:cubicBezTo>
                      <a:pt x="383" y="1995"/>
                      <a:pt x="393" y="2023"/>
                      <a:pt x="418" y="2041"/>
                    </a:cubicBezTo>
                    <a:cubicBezTo>
                      <a:pt x="432" y="2050"/>
                      <a:pt x="447" y="2055"/>
                      <a:pt x="462" y="2055"/>
                    </a:cubicBezTo>
                    <a:cubicBezTo>
                      <a:pt x="474" y="2055"/>
                      <a:pt x="486" y="2052"/>
                      <a:pt x="498" y="2048"/>
                    </a:cubicBezTo>
                    <a:cubicBezTo>
                      <a:pt x="702" y="1946"/>
                      <a:pt x="905" y="1844"/>
                      <a:pt x="1108" y="1739"/>
                    </a:cubicBezTo>
                    <a:cubicBezTo>
                      <a:pt x="1311" y="1844"/>
                      <a:pt x="1518" y="1946"/>
                      <a:pt x="1721" y="2048"/>
                    </a:cubicBezTo>
                    <a:cubicBezTo>
                      <a:pt x="1732" y="2051"/>
                      <a:pt x="1746" y="2055"/>
                      <a:pt x="1756" y="2055"/>
                    </a:cubicBezTo>
                    <a:cubicBezTo>
                      <a:pt x="1774" y="2055"/>
                      <a:pt x="1788" y="2048"/>
                      <a:pt x="1802" y="2041"/>
                    </a:cubicBezTo>
                    <a:cubicBezTo>
                      <a:pt x="1823" y="2023"/>
                      <a:pt x="1834" y="1995"/>
                      <a:pt x="1830" y="1967"/>
                    </a:cubicBezTo>
                    <a:cubicBezTo>
                      <a:pt x="1788" y="1750"/>
                      <a:pt x="1746" y="1532"/>
                      <a:pt x="1704" y="1315"/>
                    </a:cubicBezTo>
                    <a:cubicBezTo>
                      <a:pt x="1865" y="1158"/>
                      <a:pt x="2026" y="1000"/>
                      <a:pt x="2184" y="842"/>
                    </a:cubicBezTo>
                    <a:cubicBezTo>
                      <a:pt x="2202" y="825"/>
                      <a:pt x="2209" y="793"/>
                      <a:pt x="2198" y="769"/>
                    </a:cubicBezTo>
                    <a:cubicBezTo>
                      <a:pt x="2191" y="741"/>
                      <a:pt x="2166" y="723"/>
                      <a:pt x="2138" y="720"/>
                    </a:cubicBezTo>
                    <a:cubicBezTo>
                      <a:pt x="1914" y="691"/>
                      <a:pt x="1693" y="663"/>
                      <a:pt x="1469" y="632"/>
                    </a:cubicBezTo>
                    <a:cubicBezTo>
                      <a:pt x="1466" y="625"/>
                      <a:pt x="1462" y="618"/>
                      <a:pt x="1459" y="611"/>
                    </a:cubicBezTo>
                    <a:cubicBezTo>
                      <a:pt x="1361" y="422"/>
                      <a:pt x="1266" y="229"/>
                      <a:pt x="1171" y="40"/>
                    </a:cubicBezTo>
                    <a:cubicBezTo>
                      <a:pt x="1156" y="13"/>
                      <a:pt x="1129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 rot="1016284">
                <a:off x="1500216" y="1563397"/>
                <a:ext cx="67265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5" extrusionOk="0">
                    <a:moveTo>
                      <a:pt x="1101" y="0"/>
                    </a:moveTo>
                    <a:cubicBezTo>
                      <a:pt x="1076" y="0"/>
                      <a:pt x="1050" y="13"/>
                      <a:pt x="1034" y="40"/>
                    </a:cubicBezTo>
                    <a:cubicBezTo>
                      <a:pt x="936" y="236"/>
                      <a:pt x="838" y="436"/>
                      <a:pt x="737" y="632"/>
                    </a:cubicBezTo>
                    <a:cubicBezTo>
                      <a:pt x="516" y="663"/>
                      <a:pt x="292" y="691"/>
                      <a:pt x="71" y="720"/>
                    </a:cubicBezTo>
                    <a:cubicBezTo>
                      <a:pt x="43" y="723"/>
                      <a:pt x="18" y="744"/>
                      <a:pt x="8" y="769"/>
                    </a:cubicBezTo>
                    <a:cubicBezTo>
                      <a:pt x="1" y="797"/>
                      <a:pt x="8" y="825"/>
                      <a:pt x="25" y="846"/>
                    </a:cubicBezTo>
                    <a:cubicBezTo>
                      <a:pt x="183" y="1000"/>
                      <a:pt x="344" y="1158"/>
                      <a:pt x="509" y="1315"/>
                    </a:cubicBezTo>
                    <a:cubicBezTo>
                      <a:pt x="488" y="1417"/>
                      <a:pt x="470" y="1518"/>
                      <a:pt x="449" y="1620"/>
                    </a:cubicBezTo>
                    <a:cubicBezTo>
                      <a:pt x="428" y="1736"/>
                      <a:pt x="407" y="1851"/>
                      <a:pt x="386" y="1967"/>
                    </a:cubicBezTo>
                    <a:cubicBezTo>
                      <a:pt x="379" y="1995"/>
                      <a:pt x="393" y="2023"/>
                      <a:pt x="414" y="2041"/>
                    </a:cubicBezTo>
                    <a:cubicBezTo>
                      <a:pt x="428" y="2050"/>
                      <a:pt x="444" y="2055"/>
                      <a:pt x="460" y="2055"/>
                    </a:cubicBezTo>
                    <a:cubicBezTo>
                      <a:pt x="472" y="2055"/>
                      <a:pt x="484" y="2052"/>
                      <a:pt x="495" y="2048"/>
                    </a:cubicBezTo>
                    <a:cubicBezTo>
                      <a:pt x="698" y="1946"/>
                      <a:pt x="905" y="1844"/>
                      <a:pt x="1108" y="1739"/>
                    </a:cubicBezTo>
                    <a:cubicBezTo>
                      <a:pt x="1311" y="1844"/>
                      <a:pt x="1515" y="1946"/>
                      <a:pt x="1721" y="2048"/>
                    </a:cubicBezTo>
                    <a:cubicBezTo>
                      <a:pt x="1732" y="2051"/>
                      <a:pt x="1746" y="2055"/>
                      <a:pt x="1756" y="2055"/>
                    </a:cubicBezTo>
                    <a:cubicBezTo>
                      <a:pt x="1770" y="2055"/>
                      <a:pt x="1788" y="2048"/>
                      <a:pt x="1798" y="2041"/>
                    </a:cubicBezTo>
                    <a:cubicBezTo>
                      <a:pt x="1823" y="2023"/>
                      <a:pt x="1833" y="1995"/>
                      <a:pt x="1830" y="1967"/>
                    </a:cubicBezTo>
                    <a:cubicBezTo>
                      <a:pt x="1788" y="1750"/>
                      <a:pt x="1746" y="1532"/>
                      <a:pt x="1704" y="1315"/>
                    </a:cubicBezTo>
                    <a:cubicBezTo>
                      <a:pt x="1865" y="1158"/>
                      <a:pt x="2026" y="1000"/>
                      <a:pt x="2184" y="842"/>
                    </a:cubicBezTo>
                    <a:cubicBezTo>
                      <a:pt x="2201" y="821"/>
                      <a:pt x="2205" y="793"/>
                      <a:pt x="2194" y="769"/>
                    </a:cubicBezTo>
                    <a:cubicBezTo>
                      <a:pt x="2187" y="741"/>
                      <a:pt x="2163" y="723"/>
                      <a:pt x="2135" y="720"/>
                    </a:cubicBezTo>
                    <a:cubicBezTo>
                      <a:pt x="1910" y="691"/>
                      <a:pt x="1690" y="663"/>
                      <a:pt x="1465" y="632"/>
                    </a:cubicBezTo>
                    <a:lnTo>
                      <a:pt x="1458" y="611"/>
                    </a:lnTo>
                    <a:cubicBezTo>
                      <a:pt x="1360" y="422"/>
                      <a:pt x="1262" y="229"/>
                      <a:pt x="1168" y="40"/>
                    </a:cubicBezTo>
                    <a:cubicBezTo>
                      <a:pt x="1152" y="13"/>
                      <a:pt x="1126" y="0"/>
                      <a:pt x="1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 rot="1016284">
                <a:off x="1605359" y="1595429"/>
                <a:ext cx="67357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5" extrusionOk="0">
                    <a:moveTo>
                      <a:pt x="1102" y="0"/>
                    </a:moveTo>
                    <a:cubicBezTo>
                      <a:pt x="1077" y="0"/>
                      <a:pt x="1051" y="13"/>
                      <a:pt x="1037" y="40"/>
                    </a:cubicBezTo>
                    <a:cubicBezTo>
                      <a:pt x="936" y="236"/>
                      <a:pt x="838" y="436"/>
                      <a:pt x="739" y="632"/>
                    </a:cubicBezTo>
                    <a:cubicBezTo>
                      <a:pt x="515" y="663"/>
                      <a:pt x="291" y="691"/>
                      <a:pt x="70" y="720"/>
                    </a:cubicBezTo>
                    <a:cubicBezTo>
                      <a:pt x="42" y="723"/>
                      <a:pt x="18" y="741"/>
                      <a:pt x="7" y="769"/>
                    </a:cubicBezTo>
                    <a:cubicBezTo>
                      <a:pt x="0" y="797"/>
                      <a:pt x="7" y="825"/>
                      <a:pt x="25" y="846"/>
                    </a:cubicBezTo>
                    <a:cubicBezTo>
                      <a:pt x="186" y="1000"/>
                      <a:pt x="343" y="1158"/>
                      <a:pt x="508" y="1315"/>
                    </a:cubicBezTo>
                    <a:cubicBezTo>
                      <a:pt x="487" y="1417"/>
                      <a:pt x="470" y="1518"/>
                      <a:pt x="449" y="1620"/>
                    </a:cubicBezTo>
                    <a:cubicBezTo>
                      <a:pt x="428" y="1736"/>
                      <a:pt x="407" y="1851"/>
                      <a:pt x="385" y="1967"/>
                    </a:cubicBezTo>
                    <a:cubicBezTo>
                      <a:pt x="378" y="1995"/>
                      <a:pt x="392" y="2023"/>
                      <a:pt x="414" y="2041"/>
                    </a:cubicBezTo>
                    <a:cubicBezTo>
                      <a:pt x="427" y="2050"/>
                      <a:pt x="443" y="2055"/>
                      <a:pt x="459" y="2055"/>
                    </a:cubicBezTo>
                    <a:cubicBezTo>
                      <a:pt x="471" y="2055"/>
                      <a:pt x="483" y="2052"/>
                      <a:pt x="494" y="2048"/>
                    </a:cubicBezTo>
                    <a:cubicBezTo>
                      <a:pt x="697" y="1946"/>
                      <a:pt x="901" y="1844"/>
                      <a:pt x="1104" y="1739"/>
                    </a:cubicBezTo>
                    <a:cubicBezTo>
                      <a:pt x="1311" y="1844"/>
                      <a:pt x="1514" y="1946"/>
                      <a:pt x="1717" y="2048"/>
                    </a:cubicBezTo>
                    <a:cubicBezTo>
                      <a:pt x="1728" y="2052"/>
                      <a:pt x="1739" y="2054"/>
                      <a:pt x="1750" y="2054"/>
                    </a:cubicBezTo>
                    <a:cubicBezTo>
                      <a:pt x="1767" y="2054"/>
                      <a:pt x="1783" y="2049"/>
                      <a:pt x="1798" y="2041"/>
                    </a:cubicBezTo>
                    <a:cubicBezTo>
                      <a:pt x="1822" y="2023"/>
                      <a:pt x="1833" y="1995"/>
                      <a:pt x="1826" y="1967"/>
                    </a:cubicBezTo>
                    <a:cubicBezTo>
                      <a:pt x="1784" y="1750"/>
                      <a:pt x="1745" y="1532"/>
                      <a:pt x="1703" y="1315"/>
                    </a:cubicBezTo>
                    <a:cubicBezTo>
                      <a:pt x="1864" y="1158"/>
                      <a:pt x="2022" y="1000"/>
                      <a:pt x="2180" y="842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3" y="691"/>
                      <a:pt x="1689" y="663"/>
                      <a:pt x="1465" y="632"/>
                    </a:cubicBezTo>
                    <a:cubicBezTo>
                      <a:pt x="1465" y="625"/>
                      <a:pt x="1461" y="618"/>
                      <a:pt x="1458" y="611"/>
                    </a:cubicBezTo>
                    <a:cubicBezTo>
                      <a:pt x="1360" y="422"/>
                      <a:pt x="1262" y="229"/>
                      <a:pt x="1167" y="40"/>
                    </a:cubicBezTo>
                    <a:cubicBezTo>
                      <a:pt x="1153" y="13"/>
                      <a:pt x="1127" y="0"/>
                      <a:pt x="1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 rot="1016284">
                <a:off x="1709937" y="1627359"/>
                <a:ext cx="67906" cy="62689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055" extrusionOk="0">
                    <a:moveTo>
                      <a:pt x="1120" y="0"/>
                    </a:moveTo>
                    <a:cubicBezTo>
                      <a:pt x="1095" y="0"/>
                      <a:pt x="1070" y="13"/>
                      <a:pt x="1056" y="40"/>
                    </a:cubicBezTo>
                    <a:cubicBezTo>
                      <a:pt x="957" y="236"/>
                      <a:pt x="856" y="436"/>
                      <a:pt x="758" y="632"/>
                    </a:cubicBezTo>
                    <a:cubicBezTo>
                      <a:pt x="533" y="663"/>
                      <a:pt x="313" y="691"/>
                      <a:pt x="88" y="720"/>
                    </a:cubicBezTo>
                    <a:cubicBezTo>
                      <a:pt x="29" y="727"/>
                      <a:pt x="1" y="800"/>
                      <a:pt x="46" y="846"/>
                    </a:cubicBezTo>
                    <a:cubicBezTo>
                      <a:pt x="204" y="1000"/>
                      <a:pt x="365" y="1158"/>
                      <a:pt x="526" y="1315"/>
                    </a:cubicBezTo>
                    <a:cubicBezTo>
                      <a:pt x="509" y="1417"/>
                      <a:pt x="488" y="1518"/>
                      <a:pt x="470" y="1620"/>
                    </a:cubicBezTo>
                    <a:cubicBezTo>
                      <a:pt x="449" y="1736"/>
                      <a:pt x="425" y="1855"/>
                      <a:pt x="404" y="1967"/>
                    </a:cubicBezTo>
                    <a:cubicBezTo>
                      <a:pt x="400" y="1995"/>
                      <a:pt x="411" y="2023"/>
                      <a:pt x="432" y="2041"/>
                    </a:cubicBezTo>
                    <a:cubicBezTo>
                      <a:pt x="446" y="2050"/>
                      <a:pt x="462" y="2055"/>
                      <a:pt x="477" y="2055"/>
                    </a:cubicBezTo>
                    <a:cubicBezTo>
                      <a:pt x="490" y="2055"/>
                      <a:pt x="502" y="2052"/>
                      <a:pt x="512" y="2048"/>
                    </a:cubicBezTo>
                    <a:cubicBezTo>
                      <a:pt x="716" y="1946"/>
                      <a:pt x="922" y="1844"/>
                      <a:pt x="1126" y="1739"/>
                    </a:cubicBezTo>
                    <a:cubicBezTo>
                      <a:pt x="1329" y="1844"/>
                      <a:pt x="1532" y="1946"/>
                      <a:pt x="1739" y="2048"/>
                    </a:cubicBezTo>
                    <a:cubicBezTo>
                      <a:pt x="1749" y="2051"/>
                      <a:pt x="1763" y="2055"/>
                      <a:pt x="1774" y="2055"/>
                    </a:cubicBezTo>
                    <a:cubicBezTo>
                      <a:pt x="1791" y="2055"/>
                      <a:pt x="1805" y="2048"/>
                      <a:pt x="1819" y="2041"/>
                    </a:cubicBezTo>
                    <a:cubicBezTo>
                      <a:pt x="1841" y="2023"/>
                      <a:pt x="1851" y="1995"/>
                      <a:pt x="1848" y="1967"/>
                    </a:cubicBezTo>
                    <a:cubicBezTo>
                      <a:pt x="1805" y="1750"/>
                      <a:pt x="1763" y="1532"/>
                      <a:pt x="1721" y="1315"/>
                    </a:cubicBezTo>
                    <a:cubicBezTo>
                      <a:pt x="1883" y="1158"/>
                      <a:pt x="2044" y="1000"/>
                      <a:pt x="2201" y="842"/>
                    </a:cubicBezTo>
                    <a:cubicBezTo>
                      <a:pt x="2219" y="825"/>
                      <a:pt x="2226" y="793"/>
                      <a:pt x="2215" y="769"/>
                    </a:cubicBezTo>
                    <a:cubicBezTo>
                      <a:pt x="2205" y="741"/>
                      <a:pt x="2180" y="723"/>
                      <a:pt x="2152" y="720"/>
                    </a:cubicBezTo>
                    <a:cubicBezTo>
                      <a:pt x="1932" y="691"/>
                      <a:pt x="1707" y="663"/>
                      <a:pt x="1487" y="632"/>
                    </a:cubicBezTo>
                    <a:lnTo>
                      <a:pt x="1476" y="611"/>
                    </a:lnTo>
                    <a:cubicBezTo>
                      <a:pt x="1378" y="422"/>
                      <a:pt x="1283" y="229"/>
                      <a:pt x="1185" y="40"/>
                    </a:cubicBezTo>
                    <a:cubicBezTo>
                      <a:pt x="1171" y="13"/>
                      <a:pt x="1146" y="0"/>
                      <a:pt x="1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 rot="1016284">
                <a:off x="1078509" y="1535547"/>
                <a:ext cx="39261" cy="57748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893" extrusionOk="0">
                    <a:moveTo>
                      <a:pt x="312" y="1"/>
                    </a:moveTo>
                    <a:cubicBezTo>
                      <a:pt x="210" y="558"/>
                      <a:pt x="105" y="1115"/>
                      <a:pt x="0" y="1672"/>
                    </a:cubicBezTo>
                    <a:cubicBezTo>
                      <a:pt x="63" y="1644"/>
                      <a:pt x="126" y="1613"/>
                      <a:pt x="189" y="1577"/>
                    </a:cubicBezTo>
                    <a:cubicBezTo>
                      <a:pt x="389" y="1683"/>
                      <a:pt x="592" y="1784"/>
                      <a:pt x="795" y="1886"/>
                    </a:cubicBezTo>
                    <a:cubicBezTo>
                      <a:pt x="809" y="1889"/>
                      <a:pt x="820" y="1893"/>
                      <a:pt x="834" y="1893"/>
                    </a:cubicBezTo>
                    <a:cubicBezTo>
                      <a:pt x="880" y="1893"/>
                      <a:pt x="915" y="1854"/>
                      <a:pt x="908" y="1809"/>
                    </a:cubicBezTo>
                    <a:cubicBezTo>
                      <a:pt x="866" y="1588"/>
                      <a:pt x="827" y="1371"/>
                      <a:pt x="781" y="1153"/>
                    </a:cubicBezTo>
                    <a:cubicBezTo>
                      <a:pt x="943" y="996"/>
                      <a:pt x="1104" y="842"/>
                      <a:pt x="1258" y="680"/>
                    </a:cubicBezTo>
                    <a:cubicBezTo>
                      <a:pt x="1279" y="663"/>
                      <a:pt x="1286" y="631"/>
                      <a:pt x="1279" y="607"/>
                    </a:cubicBezTo>
                    <a:cubicBezTo>
                      <a:pt x="1269" y="579"/>
                      <a:pt x="1244" y="561"/>
                      <a:pt x="1216" y="558"/>
                    </a:cubicBezTo>
                    <a:cubicBezTo>
                      <a:pt x="995" y="530"/>
                      <a:pt x="771" y="502"/>
                      <a:pt x="547" y="470"/>
                    </a:cubicBezTo>
                    <a:cubicBezTo>
                      <a:pt x="543" y="463"/>
                      <a:pt x="543" y="460"/>
                      <a:pt x="540" y="453"/>
                    </a:cubicBezTo>
                    <a:cubicBezTo>
                      <a:pt x="463" y="298"/>
                      <a:pt x="385" y="148"/>
                      <a:pt x="3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6"/>
              <p:cNvSpPr/>
              <p:nvPr/>
            </p:nvSpPr>
            <p:spPr>
              <a:xfrm rot="1016284">
                <a:off x="1156941" y="1558656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1"/>
                    </a:moveTo>
                    <a:cubicBezTo>
                      <a:pt x="1077" y="1"/>
                      <a:pt x="1051" y="14"/>
                      <a:pt x="1037" y="40"/>
                    </a:cubicBezTo>
                    <a:cubicBezTo>
                      <a:pt x="939" y="236"/>
                      <a:pt x="838" y="436"/>
                      <a:pt x="740" y="632"/>
                    </a:cubicBezTo>
                    <a:cubicBezTo>
                      <a:pt x="515" y="664"/>
                      <a:pt x="295" y="692"/>
                      <a:pt x="70" y="720"/>
                    </a:cubicBezTo>
                    <a:cubicBezTo>
                      <a:pt x="42" y="723"/>
                      <a:pt x="18" y="744"/>
                      <a:pt x="11" y="769"/>
                    </a:cubicBezTo>
                    <a:cubicBezTo>
                      <a:pt x="0" y="797"/>
                      <a:pt x="7" y="825"/>
                      <a:pt x="28" y="846"/>
                    </a:cubicBezTo>
                    <a:cubicBezTo>
                      <a:pt x="186" y="1004"/>
                      <a:pt x="347" y="1158"/>
                      <a:pt x="508" y="1315"/>
                    </a:cubicBezTo>
                    <a:cubicBezTo>
                      <a:pt x="491" y="1417"/>
                      <a:pt x="470" y="1519"/>
                      <a:pt x="452" y="1620"/>
                    </a:cubicBezTo>
                    <a:cubicBezTo>
                      <a:pt x="428" y="1736"/>
                      <a:pt x="407" y="1852"/>
                      <a:pt x="386" y="1971"/>
                    </a:cubicBezTo>
                    <a:cubicBezTo>
                      <a:pt x="382" y="1995"/>
                      <a:pt x="393" y="2023"/>
                      <a:pt x="414" y="2041"/>
                    </a:cubicBezTo>
                    <a:cubicBezTo>
                      <a:pt x="428" y="2051"/>
                      <a:pt x="444" y="2055"/>
                      <a:pt x="459" y="2055"/>
                    </a:cubicBezTo>
                    <a:cubicBezTo>
                      <a:pt x="472" y="2055"/>
                      <a:pt x="484" y="2052"/>
                      <a:pt x="494" y="2048"/>
                    </a:cubicBezTo>
                    <a:cubicBezTo>
                      <a:pt x="701" y="1946"/>
                      <a:pt x="904" y="1845"/>
                      <a:pt x="1108" y="1739"/>
                    </a:cubicBezTo>
                    <a:cubicBezTo>
                      <a:pt x="1311" y="1845"/>
                      <a:pt x="1514" y="1946"/>
                      <a:pt x="1721" y="2048"/>
                    </a:cubicBezTo>
                    <a:cubicBezTo>
                      <a:pt x="1731" y="2051"/>
                      <a:pt x="1742" y="2055"/>
                      <a:pt x="1756" y="2055"/>
                    </a:cubicBezTo>
                    <a:cubicBezTo>
                      <a:pt x="1770" y="2055"/>
                      <a:pt x="1787" y="2051"/>
                      <a:pt x="1798" y="2041"/>
                    </a:cubicBezTo>
                    <a:cubicBezTo>
                      <a:pt x="1822" y="2023"/>
                      <a:pt x="1833" y="1995"/>
                      <a:pt x="1826" y="1971"/>
                    </a:cubicBezTo>
                    <a:cubicBezTo>
                      <a:pt x="1787" y="1750"/>
                      <a:pt x="1745" y="1533"/>
                      <a:pt x="1703" y="1315"/>
                    </a:cubicBezTo>
                    <a:cubicBezTo>
                      <a:pt x="1864" y="1158"/>
                      <a:pt x="2022" y="1004"/>
                      <a:pt x="2180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8" y="720"/>
                    </a:cubicBezTo>
                    <a:cubicBezTo>
                      <a:pt x="1914" y="692"/>
                      <a:pt x="1689" y="664"/>
                      <a:pt x="1468" y="632"/>
                    </a:cubicBezTo>
                    <a:lnTo>
                      <a:pt x="1458" y="615"/>
                    </a:lnTo>
                    <a:cubicBezTo>
                      <a:pt x="1360" y="422"/>
                      <a:pt x="1265" y="229"/>
                      <a:pt x="1167" y="40"/>
                    </a:cubicBezTo>
                    <a:cubicBezTo>
                      <a:pt x="1153" y="14"/>
                      <a:pt x="1128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 rot="1016284">
                <a:off x="1262041" y="1590741"/>
                <a:ext cx="67265" cy="62659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54" extrusionOk="0">
                    <a:moveTo>
                      <a:pt x="1103" y="0"/>
                    </a:moveTo>
                    <a:cubicBezTo>
                      <a:pt x="1077" y="0"/>
                      <a:pt x="1052" y="12"/>
                      <a:pt x="1038" y="37"/>
                    </a:cubicBezTo>
                    <a:lnTo>
                      <a:pt x="740" y="633"/>
                    </a:lnTo>
                    <a:cubicBezTo>
                      <a:pt x="516" y="664"/>
                      <a:pt x="291" y="692"/>
                      <a:pt x="71" y="720"/>
                    </a:cubicBezTo>
                    <a:cubicBezTo>
                      <a:pt x="43" y="724"/>
                      <a:pt x="18" y="741"/>
                      <a:pt x="11" y="769"/>
                    </a:cubicBezTo>
                    <a:cubicBezTo>
                      <a:pt x="1" y="794"/>
                      <a:pt x="8" y="825"/>
                      <a:pt x="29" y="843"/>
                    </a:cubicBezTo>
                    <a:cubicBezTo>
                      <a:pt x="183" y="1004"/>
                      <a:pt x="347" y="1158"/>
                      <a:pt x="505" y="1316"/>
                    </a:cubicBezTo>
                    <a:cubicBezTo>
                      <a:pt x="488" y="1418"/>
                      <a:pt x="470" y="1519"/>
                      <a:pt x="449" y="1621"/>
                    </a:cubicBezTo>
                    <a:cubicBezTo>
                      <a:pt x="428" y="1736"/>
                      <a:pt x="407" y="1852"/>
                      <a:pt x="386" y="1968"/>
                    </a:cubicBezTo>
                    <a:cubicBezTo>
                      <a:pt x="379" y="1992"/>
                      <a:pt x="390" y="2020"/>
                      <a:pt x="411" y="2038"/>
                    </a:cubicBezTo>
                    <a:cubicBezTo>
                      <a:pt x="425" y="2048"/>
                      <a:pt x="442" y="2053"/>
                      <a:pt x="458" y="2053"/>
                    </a:cubicBezTo>
                    <a:cubicBezTo>
                      <a:pt x="471" y="2053"/>
                      <a:pt x="483" y="2051"/>
                      <a:pt x="495" y="2045"/>
                    </a:cubicBezTo>
                    <a:cubicBezTo>
                      <a:pt x="698" y="1947"/>
                      <a:pt x="901" y="1842"/>
                      <a:pt x="1108" y="1736"/>
                    </a:cubicBezTo>
                    <a:cubicBezTo>
                      <a:pt x="1160" y="1765"/>
                      <a:pt x="1213" y="1793"/>
                      <a:pt x="1273" y="1821"/>
                    </a:cubicBezTo>
                    <a:cubicBezTo>
                      <a:pt x="1434" y="1740"/>
                      <a:pt x="1595" y="1659"/>
                      <a:pt x="1753" y="1579"/>
                    </a:cubicBezTo>
                    <a:cubicBezTo>
                      <a:pt x="1735" y="1488"/>
                      <a:pt x="1721" y="1400"/>
                      <a:pt x="1704" y="1312"/>
                    </a:cubicBezTo>
                    <a:cubicBezTo>
                      <a:pt x="1865" y="1155"/>
                      <a:pt x="2022" y="1001"/>
                      <a:pt x="2180" y="839"/>
                    </a:cubicBezTo>
                    <a:cubicBezTo>
                      <a:pt x="2198" y="822"/>
                      <a:pt x="2205" y="790"/>
                      <a:pt x="2194" y="766"/>
                    </a:cubicBezTo>
                    <a:cubicBezTo>
                      <a:pt x="2187" y="738"/>
                      <a:pt x="2163" y="720"/>
                      <a:pt x="2135" y="717"/>
                    </a:cubicBezTo>
                    <a:cubicBezTo>
                      <a:pt x="1914" y="689"/>
                      <a:pt x="1686" y="661"/>
                      <a:pt x="1465" y="629"/>
                    </a:cubicBezTo>
                    <a:cubicBezTo>
                      <a:pt x="1462" y="622"/>
                      <a:pt x="1458" y="619"/>
                      <a:pt x="1455" y="612"/>
                    </a:cubicBezTo>
                    <a:cubicBezTo>
                      <a:pt x="1360" y="419"/>
                      <a:pt x="1262" y="226"/>
                      <a:pt x="1167" y="37"/>
                    </a:cubicBezTo>
                    <a:cubicBezTo>
                      <a:pt x="1153" y="12"/>
                      <a:pt x="1128" y="0"/>
                      <a:pt x="1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 rot="1016284">
                <a:off x="1490009" y="1657420"/>
                <a:ext cx="52714" cy="39414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292" extrusionOk="0">
                    <a:moveTo>
                      <a:pt x="626" y="0"/>
                    </a:moveTo>
                    <a:cubicBezTo>
                      <a:pt x="600" y="0"/>
                      <a:pt x="575" y="12"/>
                      <a:pt x="561" y="37"/>
                    </a:cubicBezTo>
                    <a:cubicBezTo>
                      <a:pt x="463" y="237"/>
                      <a:pt x="361" y="433"/>
                      <a:pt x="263" y="633"/>
                    </a:cubicBezTo>
                    <a:cubicBezTo>
                      <a:pt x="175" y="643"/>
                      <a:pt x="88" y="657"/>
                      <a:pt x="0" y="664"/>
                    </a:cubicBezTo>
                    <a:cubicBezTo>
                      <a:pt x="414" y="874"/>
                      <a:pt x="831" y="1085"/>
                      <a:pt x="1244" y="1291"/>
                    </a:cubicBezTo>
                    <a:cubicBezTo>
                      <a:pt x="1398" y="1141"/>
                      <a:pt x="1549" y="994"/>
                      <a:pt x="1700" y="839"/>
                    </a:cubicBezTo>
                    <a:cubicBezTo>
                      <a:pt x="1721" y="822"/>
                      <a:pt x="1728" y="790"/>
                      <a:pt x="1717" y="766"/>
                    </a:cubicBezTo>
                    <a:cubicBezTo>
                      <a:pt x="1710" y="738"/>
                      <a:pt x="1686" y="720"/>
                      <a:pt x="1658" y="717"/>
                    </a:cubicBezTo>
                    <a:cubicBezTo>
                      <a:pt x="1437" y="689"/>
                      <a:pt x="1213" y="661"/>
                      <a:pt x="988" y="629"/>
                    </a:cubicBezTo>
                    <a:cubicBezTo>
                      <a:pt x="985" y="622"/>
                      <a:pt x="985" y="619"/>
                      <a:pt x="981" y="612"/>
                    </a:cubicBezTo>
                    <a:cubicBezTo>
                      <a:pt x="883" y="419"/>
                      <a:pt x="785" y="226"/>
                      <a:pt x="691" y="37"/>
                    </a:cubicBezTo>
                    <a:cubicBezTo>
                      <a:pt x="677" y="12"/>
                      <a:pt x="651" y="0"/>
                      <a:pt x="6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 rot="1016284">
                <a:off x="1577548" y="1686740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1"/>
                    </a:moveTo>
                    <a:cubicBezTo>
                      <a:pt x="1077" y="1"/>
                      <a:pt x="1051" y="14"/>
                      <a:pt x="1037" y="40"/>
                    </a:cubicBezTo>
                    <a:cubicBezTo>
                      <a:pt x="936" y="236"/>
                      <a:pt x="838" y="436"/>
                      <a:pt x="739" y="632"/>
                    </a:cubicBezTo>
                    <a:cubicBezTo>
                      <a:pt x="515" y="664"/>
                      <a:pt x="291" y="692"/>
                      <a:pt x="70" y="720"/>
                    </a:cubicBezTo>
                    <a:cubicBezTo>
                      <a:pt x="42" y="723"/>
                      <a:pt x="18" y="744"/>
                      <a:pt x="7" y="769"/>
                    </a:cubicBezTo>
                    <a:cubicBezTo>
                      <a:pt x="0" y="797"/>
                      <a:pt x="7" y="825"/>
                      <a:pt x="25" y="846"/>
                    </a:cubicBezTo>
                    <a:cubicBezTo>
                      <a:pt x="186" y="1004"/>
                      <a:pt x="343" y="1158"/>
                      <a:pt x="508" y="1315"/>
                    </a:cubicBezTo>
                    <a:cubicBezTo>
                      <a:pt x="487" y="1417"/>
                      <a:pt x="470" y="1519"/>
                      <a:pt x="449" y="1620"/>
                    </a:cubicBezTo>
                    <a:cubicBezTo>
                      <a:pt x="428" y="1736"/>
                      <a:pt x="407" y="1852"/>
                      <a:pt x="385" y="1971"/>
                    </a:cubicBezTo>
                    <a:cubicBezTo>
                      <a:pt x="378" y="1995"/>
                      <a:pt x="392" y="2023"/>
                      <a:pt x="414" y="2041"/>
                    </a:cubicBezTo>
                    <a:cubicBezTo>
                      <a:pt x="427" y="2051"/>
                      <a:pt x="443" y="2055"/>
                      <a:pt x="459" y="2055"/>
                    </a:cubicBezTo>
                    <a:cubicBezTo>
                      <a:pt x="471" y="2055"/>
                      <a:pt x="483" y="2052"/>
                      <a:pt x="494" y="2048"/>
                    </a:cubicBezTo>
                    <a:cubicBezTo>
                      <a:pt x="697" y="1946"/>
                      <a:pt x="901" y="1845"/>
                      <a:pt x="1104" y="1739"/>
                    </a:cubicBezTo>
                    <a:cubicBezTo>
                      <a:pt x="1311" y="1845"/>
                      <a:pt x="1514" y="1946"/>
                      <a:pt x="1717" y="2048"/>
                    </a:cubicBezTo>
                    <a:cubicBezTo>
                      <a:pt x="1728" y="2051"/>
                      <a:pt x="1742" y="2055"/>
                      <a:pt x="1752" y="2055"/>
                    </a:cubicBezTo>
                    <a:cubicBezTo>
                      <a:pt x="1770" y="2055"/>
                      <a:pt x="1784" y="2051"/>
                      <a:pt x="1798" y="2041"/>
                    </a:cubicBezTo>
                    <a:cubicBezTo>
                      <a:pt x="1822" y="2023"/>
                      <a:pt x="1833" y="1995"/>
                      <a:pt x="1826" y="1971"/>
                    </a:cubicBezTo>
                    <a:cubicBezTo>
                      <a:pt x="1784" y="1750"/>
                      <a:pt x="1742" y="1533"/>
                      <a:pt x="1703" y="1315"/>
                    </a:cubicBezTo>
                    <a:cubicBezTo>
                      <a:pt x="1864" y="1158"/>
                      <a:pt x="2022" y="1004"/>
                      <a:pt x="2180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3" y="692"/>
                      <a:pt x="1689" y="664"/>
                      <a:pt x="1465" y="632"/>
                    </a:cubicBezTo>
                    <a:cubicBezTo>
                      <a:pt x="1465" y="625"/>
                      <a:pt x="1461" y="618"/>
                      <a:pt x="1458" y="615"/>
                    </a:cubicBezTo>
                    <a:cubicBezTo>
                      <a:pt x="1360" y="422"/>
                      <a:pt x="1262" y="229"/>
                      <a:pt x="1167" y="40"/>
                    </a:cubicBezTo>
                    <a:cubicBezTo>
                      <a:pt x="1153" y="14"/>
                      <a:pt x="1127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 rot="1016284">
                <a:off x="1682663" y="1718750"/>
                <a:ext cx="67357" cy="62720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056" extrusionOk="0">
                    <a:moveTo>
                      <a:pt x="1102" y="1"/>
                    </a:moveTo>
                    <a:cubicBezTo>
                      <a:pt x="1077" y="1"/>
                      <a:pt x="1052" y="14"/>
                      <a:pt x="1038" y="40"/>
                    </a:cubicBezTo>
                    <a:cubicBezTo>
                      <a:pt x="939" y="236"/>
                      <a:pt x="838" y="436"/>
                      <a:pt x="740" y="632"/>
                    </a:cubicBezTo>
                    <a:cubicBezTo>
                      <a:pt x="515" y="664"/>
                      <a:pt x="295" y="692"/>
                      <a:pt x="70" y="720"/>
                    </a:cubicBezTo>
                    <a:cubicBezTo>
                      <a:pt x="42" y="723"/>
                      <a:pt x="18" y="744"/>
                      <a:pt x="11" y="769"/>
                    </a:cubicBezTo>
                    <a:cubicBezTo>
                      <a:pt x="0" y="797"/>
                      <a:pt x="7" y="825"/>
                      <a:pt x="28" y="846"/>
                    </a:cubicBezTo>
                    <a:cubicBezTo>
                      <a:pt x="186" y="1004"/>
                      <a:pt x="347" y="1158"/>
                      <a:pt x="508" y="1315"/>
                    </a:cubicBezTo>
                    <a:cubicBezTo>
                      <a:pt x="491" y="1417"/>
                      <a:pt x="470" y="1519"/>
                      <a:pt x="452" y="1620"/>
                    </a:cubicBezTo>
                    <a:cubicBezTo>
                      <a:pt x="431" y="1739"/>
                      <a:pt x="407" y="1855"/>
                      <a:pt x="386" y="1971"/>
                    </a:cubicBezTo>
                    <a:cubicBezTo>
                      <a:pt x="382" y="1995"/>
                      <a:pt x="393" y="2023"/>
                      <a:pt x="414" y="2041"/>
                    </a:cubicBezTo>
                    <a:cubicBezTo>
                      <a:pt x="428" y="2051"/>
                      <a:pt x="444" y="2055"/>
                      <a:pt x="459" y="2055"/>
                    </a:cubicBezTo>
                    <a:cubicBezTo>
                      <a:pt x="472" y="2055"/>
                      <a:pt x="484" y="2052"/>
                      <a:pt x="494" y="2048"/>
                    </a:cubicBezTo>
                    <a:cubicBezTo>
                      <a:pt x="701" y="1946"/>
                      <a:pt x="904" y="1845"/>
                      <a:pt x="1108" y="1739"/>
                    </a:cubicBezTo>
                    <a:cubicBezTo>
                      <a:pt x="1311" y="1845"/>
                      <a:pt x="1514" y="1946"/>
                      <a:pt x="1721" y="2048"/>
                    </a:cubicBezTo>
                    <a:cubicBezTo>
                      <a:pt x="1731" y="2051"/>
                      <a:pt x="1745" y="2055"/>
                      <a:pt x="1756" y="2055"/>
                    </a:cubicBezTo>
                    <a:cubicBezTo>
                      <a:pt x="1773" y="2055"/>
                      <a:pt x="1787" y="2051"/>
                      <a:pt x="1801" y="2041"/>
                    </a:cubicBezTo>
                    <a:cubicBezTo>
                      <a:pt x="1823" y="2023"/>
                      <a:pt x="1837" y="1995"/>
                      <a:pt x="1830" y="1971"/>
                    </a:cubicBezTo>
                    <a:cubicBezTo>
                      <a:pt x="1787" y="1750"/>
                      <a:pt x="1745" y="1533"/>
                      <a:pt x="1703" y="1315"/>
                    </a:cubicBezTo>
                    <a:cubicBezTo>
                      <a:pt x="1865" y="1158"/>
                      <a:pt x="2026" y="1004"/>
                      <a:pt x="2183" y="846"/>
                    </a:cubicBezTo>
                    <a:cubicBezTo>
                      <a:pt x="2201" y="825"/>
                      <a:pt x="2208" y="793"/>
                      <a:pt x="2197" y="769"/>
                    </a:cubicBezTo>
                    <a:cubicBezTo>
                      <a:pt x="2187" y="741"/>
                      <a:pt x="2162" y="723"/>
                      <a:pt x="2134" y="720"/>
                    </a:cubicBezTo>
                    <a:cubicBezTo>
                      <a:pt x="1914" y="692"/>
                      <a:pt x="1689" y="664"/>
                      <a:pt x="1469" y="632"/>
                    </a:cubicBezTo>
                    <a:lnTo>
                      <a:pt x="1458" y="615"/>
                    </a:lnTo>
                    <a:cubicBezTo>
                      <a:pt x="1360" y="422"/>
                      <a:pt x="1265" y="229"/>
                      <a:pt x="1167" y="40"/>
                    </a:cubicBezTo>
                    <a:cubicBezTo>
                      <a:pt x="1153" y="14"/>
                      <a:pt x="1128" y="1"/>
                      <a:pt x="11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 rot="1016284">
                <a:off x="1042334" y="1620854"/>
                <a:ext cx="49541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825" extrusionOk="0">
                    <a:moveTo>
                      <a:pt x="519" y="0"/>
                    </a:moveTo>
                    <a:cubicBezTo>
                      <a:pt x="494" y="0"/>
                      <a:pt x="468" y="11"/>
                      <a:pt x="453" y="34"/>
                    </a:cubicBezTo>
                    <a:cubicBezTo>
                      <a:pt x="355" y="234"/>
                      <a:pt x="256" y="430"/>
                      <a:pt x="158" y="630"/>
                    </a:cubicBezTo>
                    <a:cubicBezTo>
                      <a:pt x="106" y="637"/>
                      <a:pt x="53" y="644"/>
                      <a:pt x="1" y="651"/>
                    </a:cubicBezTo>
                    <a:cubicBezTo>
                      <a:pt x="18" y="1026"/>
                      <a:pt x="211" y="1369"/>
                      <a:pt x="516" y="1580"/>
                    </a:cubicBezTo>
                    <a:cubicBezTo>
                      <a:pt x="722" y="1727"/>
                      <a:pt x="964" y="1811"/>
                      <a:pt x="1217" y="1825"/>
                    </a:cubicBezTo>
                    <a:lnTo>
                      <a:pt x="1118" y="1310"/>
                    </a:lnTo>
                    <a:cubicBezTo>
                      <a:pt x="1280" y="1156"/>
                      <a:pt x="1441" y="994"/>
                      <a:pt x="1595" y="840"/>
                    </a:cubicBezTo>
                    <a:cubicBezTo>
                      <a:pt x="1616" y="819"/>
                      <a:pt x="1623" y="791"/>
                      <a:pt x="1613" y="763"/>
                    </a:cubicBezTo>
                    <a:cubicBezTo>
                      <a:pt x="1602" y="739"/>
                      <a:pt x="1581" y="718"/>
                      <a:pt x="1553" y="714"/>
                    </a:cubicBezTo>
                    <a:cubicBezTo>
                      <a:pt x="1329" y="686"/>
                      <a:pt x="1104" y="658"/>
                      <a:pt x="884" y="630"/>
                    </a:cubicBezTo>
                    <a:cubicBezTo>
                      <a:pt x="880" y="623"/>
                      <a:pt x="877" y="616"/>
                      <a:pt x="873" y="609"/>
                    </a:cubicBezTo>
                    <a:cubicBezTo>
                      <a:pt x="779" y="420"/>
                      <a:pt x="677" y="227"/>
                      <a:pt x="586" y="34"/>
                    </a:cubicBezTo>
                    <a:cubicBezTo>
                      <a:pt x="570" y="11"/>
                      <a:pt x="545" y="0"/>
                      <a:pt x="5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 rot="1016284">
                <a:off x="1134241" y="1647123"/>
                <a:ext cx="41915" cy="3108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019" extrusionOk="0">
                    <a:moveTo>
                      <a:pt x="1104" y="1"/>
                    </a:moveTo>
                    <a:cubicBezTo>
                      <a:pt x="1079" y="1"/>
                      <a:pt x="1053" y="13"/>
                      <a:pt x="1037" y="38"/>
                    </a:cubicBezTo>
                    <a:cubicBezTo>
                      <a:pt x="939" y="234"/>
                      <a:pt x="838" y="434"/>
                      <a:pt x="740" y="630"/>
                    </a:cubicBezTo>
                    <a:lnTo>
                      <a:pt x="70" y="721"/>
                    </a:lnTo>
                    <a:cubicBezTo>
                      <a:pt x="42" y="725"/>
                      <a:pt x="18" y="742"/>
                      <a:pt x="11" y="770"/>
                    </a:cubicBezTo>
                    <a:cubicBezTo>
                      <a:pt x="0" y="795"/>
                      <a:pt x="7" y="826"/>
                      <a:pt x="28" y="844"/>
                    </a:cubicBezTo>
                    <a:lnTo>
                      <a:pt x="207" y="1019"/>
                    </a:lnTo>
                    <a:lnTo>
                      <a:pt x="210" y="1019"/>
                    </a:lnTo>
                    <a:cubicBezTo>
                      <a:pt x="599" y="826"/>
                      <a:pt x="985" y="633"/>
                      <a:pt x="1374" y="441"/>
                    </a:cubicBezTo>
                    <a:cubicBezTo>
                      <a:pt x="1304" y="304"/>
                      <a:pt x="1237" y="171"/>
                      <a:pt x="1171" y="38"/>
                    </a:cubicBezTo>
                    <a:cubicBezTo>
                      <a:pt x="1155" y="13"/>
                      <a:pt x="1129" y="1"/>
                      <a:pt x="11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6"/>
              <p:cNvSpPr/>
              <p:nvPr/>
            </p:nvSpPr>
            <p:spPr>
              <a:xfrm rot="1016284">
                <a:off x="1656249" y="1810439"/>
                <a:ext cx="67265" cy="52806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731" extrusionOk="0">
                    <a:moveTo>
                      <a:pt x="1104" y="0"/>
                    </a:moveTo>
                    <a:cubicBezTo>
                      <a:pt x="1079" y="0"/>
                      <a:pt x="1053" y="11"/>
                      <a:pt x="1038" y="34"/>
                    </a:cubicBezTo>
                    <a:lnTo>
                      <a:pt x="740" y="630"/>
                    </a:lnTo>
                    <a:lnTo>
                      <a:pt x="70" y="721"/>
                    </a:lnTo>
                    <a:cubicBezTo>
                      <a:pt x="42" y="721"/>
                      <a:pt x="18" y="742"/>
                      <a:pt x="11" y="767"/>
                    </a:cubicBezTo>
                    <a:cubicBezTo>
                      <a:pt x="0" y="795"/>
                      <a:pt x="7" y="823"/>
                      <a:pt x="28" y="844"/>
                    </a:cubicBezTo>
                    <a:cubicBezTo>
                      <a:pt x="60" y="872"/>
                      <a:pt x="88" y="903"/>
                      <a:pt x="123" y="931"/>
                    </a:cubicBezTo>
                    <a:cubicBezTo>
                      <a:pt x="123" y="938"/>
                      <a:pt x="126" y="942"/>
                      <a:pt x="130" y="942"/>
                    </a:cubicBezTo>
                    <a:cubicBezTo>
                      <a:pt x="614" y="1180"/>
                      <a:pt x="1101" y="1422"/>
                      <a:pt x="1588" y="1660"/>
                    </a:cubicBezTo>
                    <a:cubicBezTo>
                      <a:pt x="1651" y="1688"/>
                      <a:pt x="1714" y="1713"/>
                      <a:pt x="1780" y="1730"/>
                    </a:cubicBezTo>
                    <a:cubicBezTo>
                      <a:pt x="1756" y="1590"/>
                      <a:pt x="1728" y="1450"/>
                      <a:pt x="1700" y="1310"/>
                    </a:cubicBezTo>
                    <a:cubicBezTo>
                      <a:pt x="1865" y="1156"/>
                      <a:pt x="2022" y="994"/>
                      <a:pt x="2180" y="840"/>
                    </a:cubicBezTo>
                    <a:cubicBezTo>
                      <a:pt x="2197" y="819"/>
                      <a:pt x="2204" y="791"/>
                      <a:pt x="2194" y="763"/>
                    </a:cubicBezTo>
                    <a:cubicBezTo>
                      <a:pt x="2187" y="739"/>
                      <a:pt x="2162" y="718"/>
                      <a:pt x="2134" y="714"/>
                    </a:cubicBezTo>
                    <a:cubicBezTo>
                      <a:pt x="1914" y="686"/>
                      <a:pt x="1689" y="658"/>
                      <a:pt x="1465" y="630"/>
                    </a:cubicBezTo>
                    <a:cubicBezTo>
                      <a:pt x="1462" y="623"/>
                      <a:pt x="1458" y="616"/>
                      <a:pt x="1458" y="609"/>
                    </a:cubicBezTo>
                    <a:cubicBezTo>
                      <a:pt x="1360" y="420"/>
                      <a:pt x="1262" y="227"/>
                      <a:pt x="1167" y="34"/>
                    </a:cubicBezTo>
                    <a:cubicBezTo>
                      <a:pt x="1153" y="11"/>
                      <a:pt x="1129" y="0"/>
                      <a:pt x="1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6"/>
              <p:cNvSpPr/>
              <p:nvPr/>
            </p:nvSpPr>
            <p:spPr>
              <a:xfrm rot="1016284">
                <a:off x="1150126" y="974401"/>
                <a:ext cx="36699" cy="24246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7948" extrusionOk="0">
                    <a:moveTo>
                      <a:pt x="1202" y="0"/>
                    </a:moveTo>
                    <a:cubicBezTo>
                      <a:pt x="803" y="56"/>
                      <a:pt x="403" y="105"/>
                      <a:pt x="0" y="158"/>
                    </a:cubicBezTo>
                    <a:lnTo>
                      <a:pt x="0" y="6774"/>
                    </a:lnTo>
                    <a:cubicBezTo>
                      <a:pt x="396" y="7166"/>
                      <a:pt x="799" y="7559"/>
                      <a:pt x="1202" y="7948"/>
                    </a:cubicBez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 rot="1016284">
                <a:off x="1204320" y="984011"/>
                <a:ext cx="36699" cy="49538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6239" extrusionOk="0">
                    <a:moveTo>
                      <a:pt x="1203" y="0"/>
                    </a:moveTo>
                    <a:cubicBezTo>
                      <a:pt x="803" y="53"/>
                      <a:pt x="404" y="109"/>
                      <a:pt x="1" y="158"/>
                    </a:cubicBezTo>
                    <a:lnTo>
                      <a:pt x="1" y="10096"/>
                    </a:lnTo>
                    <a:cubicBezTo>
                      <a:pt x="334" y="10418"/>
                      <a:pt x="663" y="10737"/>
                      <a:pt x="993" y="11056"/>
                    </a:cubicBezTo>
                    <a:cubicBezTo>
                      <a:pt x="670" y="12783"/>
                      <a:pt x="344" y="14511"/>
                      <a:pt x="22" y="16239"/>
                    </a:cubicBezTo>
                    <a:lnTo>
                      <a:pt x="1203" y="15058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6"/>
              <p:cNvSpPr/>
              <p:nvPr/>
            </p:nvSpPr>
            <p:spPr>
              <a:xfrm rot="1016284">
                <a:off x="1307045" y="1000528"/>
                <a:ext cx="36668" cy="416832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3664" extrusionOk="0">
                    <a:moveTo>
                      <a:pt x="1202" y="1"/>
                    </a:moveTo>
                    <a:cubicBezTo>
                      <a:pt x="803" y="57"/>
                      <a:pt x="400" y="109"/>
                      <a:pt x="0" y="165"/>
                    </a:cubicBezTo>
                    <a:lnTo>
                      <a:pt x="0" y="13663"/>
                    </a:lnTo>
                    <a:lnTo>
                      <a:pt x="1202" y="12462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6"/>
              <p:cNvSpPr/>
              <p:nvPr/>
            </p:nvSpPr>
            <p:spPr>
              <a:xfrm rot="1016284">
                <a:off x="1428621" y="890971"/>
                <a:ext cx="36699" cy="466404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5289" extrusionOk="0">
                    <a:moveTo>
                      <a:pt x="1202" y="0"/>
                    </a:moveTo>
                    <a:cubicBezTo>
                      <a:pt x="803" y="799"/>
                      <a:pt x="403" y="1594"/>
                      <a:pt x="0" y="2390"/>
                    </a:cubicBezTo>
                    <a:lnTo>
                      <a:pt x="0" y="15289"/>
                    </a:lnTo>
                    <a:lnTo>
                      <a:pt x="1202" y="14087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 rot="1016284">
                <a:off x="1555650" y="744669"/>
                <a:ext cx="36699" cy="5536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8149" extrusionOk="0">
                    <a:moveTo>
                      <a:pt x="1202" y="1"/>
                    </a:moveTo>
                    <a:cubicBezTo>
                      <a:pt x="1104" y="88"/>
                      <a:pt x="1023" y="193"/>
                      <a:pt x="967" y="309"/>
                    </a:cubicBezTo>
                    <a:cubicBezTo>
                      <a:pt x="645" y="957"/>
                      <a:pt x="326" y="1609"/>
                      <a:pt x="0" y="2257"/>
                    </a:cubicBezTo>
                    <a:lnTo>
                      <a:pt x="0" y="18149"/>
                    </a:lnTo>
                    <a:lnTo>
                      <a:pt x="1202" y="16950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 rot="1016284">
                <a:off x="1656425" y="774594"/>
                <a:ext cx="36699" cy="460882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5108" extrusionOk="0">
                    <a:moveTo>
                      <a:pt x="0" y="1"/>
                    </a:moveTo>
                    <a:lnTo>
                      <a:pt x="0" y="15107"/>
                    </a:lnTo>
                    <a:lnTo>
                      <a:pt x="1202" y="13905"/>
                    </a:lnTo>
                    <a:lnTo>
                      <a:pt x="1202" y="2289"/>
                    </a:lnTo>
                    <a:cubicBezTo>
                      <a:pt x="862" y="1613"/>
                      <a:pt x="526" y="940"/>
                      <a:pt x="190" y="263"/>
                    </a:cubicBezTo>
                    <a:cubicBezTo>
                      <a:pt x="141" y="165"/>
                      <a:pt x="77" y="78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6"/>
              <p:cNvSpPr/>
              <p:nvPr/>
            </p:nvSpPr>
            <p:spPr>
              <a:xfrm rot="1016284">
                <a:off x="1731313" y="978524"/>
                <a:ext cx="36576" cy="190112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32" extrusionOk="0">
                    <a:moveTo>
                      <a:pt x="0" y="1"/>
                    </a:moveTo>
                    <a:lnTo>
                      <a:pt x="0" y="6231"/>
                    </a:lnTo>
                    <a:lnTo>
                      <a:pt x="1199" y="5029"/>
                    </a:lnTo>
                    <a:lnTo>
                      <a:pt x="1199" y="2366"/>
                    </a:lnTo>
                    <a:cubicBezTo>
                      <a:pt x="799" y="1577"/>
                      <a:pt x="400" y="789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7" name="Google Shape;1497;p36"/>
          <p:cNvGrpSpPr/>
          <p:nvPr/>
        </p:nvGrpSpPr>
        <p:grpSpPr>
          <a:xfrm>
            <a:off x="4889255" y="739006"/>
            <a:ext cx="750591" cy="745305"/>
            <a:chOff x="4889255" y="739006"/>
            <a:chExt cx="750591" cy="745305"/>
          </a:xfrm>
        </p:grpSpPr>
        <p:sp>
          <p:nvSpPr>
            <p:cNvPr id="1498" name="Google Shape;1498;p3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9" name="Google Shape;1499;p3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500" name="Google Shape;1500;p36"/>
              <p:cNvSpPr/>
              <p:nvPr/>
            </p:nvSpPr>
            <p:spPr>
              <a:xfrm>
                <a:off x="4718969" y="800505"/>
                <a:ext cx="31704" cy="32219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1" name="Google Shape;1501;p3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502" name="Google Shape;1502;p3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3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6"/>
                <p:cNvSpPr/>
                <p:nvPr/>
              </p:nvSpPr>
              <p:spPr>
                <a:xfrm>
                  <a:off x="3645286" y="2921466"/>
                  <a:ext cx="414468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29" name="Google Shape;1529;p36"/>
          <p:cNvGrpSpPr/>
          <p:nvPr/>
        </p:nvGrpSpPr>
        <p:grpSpPr>
          <a:xfrm>
            <a:off x="7594066" y="1784502"/>
            <a:ext cx="635375" cy="630901"/>
            <a:chOff x="4889255" y="739006"/>
            <a:chExt cx="750591" cy="745305"/>
          </a:xfrm>
        </p:grpSpPr>
        <p:sp>
          <p:nvSpPr>
            <p:cNvPr id="1530" name="Google Shape;1530;p3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1" name="Google Shape;1531;p3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532" name="Google Shape;1532;p3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3" name="Google Shape;1533;p3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534" name="Google Shape;1534;p3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3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3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3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3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3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3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3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3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3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3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3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3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3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3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3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3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3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561" name="Google Shape;1561;p36"/>
          <p:cNvGrpSpPr/>
          <p:nvPr/>
        </p:nvGrpSpPr>
        <p:grpSpPr>
          <a:xfrm>
            <a:off x="1389289" y="3421105"/>
            <a:ext cx="1016300" cy="1009069"/>
            <a:chOff x="4889255" y="739006"/>
            <a:chExt cx="750591" cy="745305"/>
          </a:xfrm>
        </p:grpSpPr>
        <p:sp>
          <p:nvSpPr>
            <p:cNvPr id="1562" name="Google Shape;1562;p3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3" name="Google Shape;1563;p3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564" name="Google Shape;1564;p3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5" name="Google Shape;1565;p3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566" name="Google Shape;1566;p3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3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3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3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3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3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3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3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3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3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3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3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3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3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3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3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3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3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FONT (</a:t>
            </a:r>
            <a:r>
              <a:rPr lang="en-US" dirty="0" err="1">
                <a:solidFill>
                  <a:schemeClr val="lt2"/>
                </a:solidFill>
              </a:rPr>
              <a:t>Tiếp</a:t>
            </a:r>
            <a:r>
              <a:rPr lang="en-US" dirty="0">
                <a:solidFill>
                  <a:schemeClr val="lt2"/>
                </a:solidFill>
              </a:rPr>
              <a:t>)</a:t>
            </a: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848693" y="2304642"/>
            <a:ext cx="1975787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Tx/>
              <a:buChar char="-"/>
            </a:pPr>
            <a:r>
              <a:rPr lang="en-US" sz="1800" dirty="0"/>
              <a:t>VD demo:</a:t>
            </a: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05D11-BA35-4C24-A664-FC93FC1C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80" y="1164824"/>
            <a:ext cx="5470827" cy="301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3"/>
          <p:cNvSpPr txBox="1">
            <a:spLocks noGrp="1"/>
          </p:cNvSpPr>
          <p:nvPr>
            <p:ph type="title"/>
          </p:nvPr>
        </p:nvSpPr>
        <p:spPr>
          <a:xfrm>
            <a:off x="720000" y="4349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KEY CONCEPTS TO START OF </a:t>
            </a:r>
            <a:r>
              <a:rPr lang="en">
                <a:solidFill>
                  <a:schemeClr val="lt2"/>
                </a:solidFill>
              </a:rPr>
              <a:t>WITH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93" name="Google Shape;2293;p43"/>
          <p:cNvSpPr txBox="1">
            <a:spLocks noGrp="1"/>
          </p:cNvSpPr>
          <p:nvPr>
            <p:ph type="subTitle" idx="1"/>
          </p:nvPr>
        </p:nvSpPr>
        <p:spPr>
          <a:xfrm>
            <a:off x="155796" y="96597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ANTHEM</a:t>
            </a:r>
            <a:endParaRPr dirty="0"/>
          </a:p>
        </p:txBody>
      </p:sp>
      <p:sp>
        <p:nvSpPr>
          <p:cNvPr id="2294" name="Google Shape;2294;p43"/>
          <p:cNvSpPr txBox="1">
            <a:spLocks noGrp="1"/>
          </p:cNvSpPr>
          <p:nvPr>
            <p:ph type="subTitle" idx="2"/>
          </p:nvPr>
        </p:nvSpPr>
        <p:spPr>
          <a:xfrm>
            <a:off x="720000" y="1468329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 and the smallest in the Solar System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46"/>
          <p:cNvSpPr txBox="1">
            <a:spLocks noGrp="1"/>
          </p:cNvSpPr>
          <p:nvPr>
            <p:ph type="title"/>
          </p:nvPr>
        </p:nvSpPr>
        <p:spPr>
          <a:xfrm>
            <a:off x="1118525" y="1307100"/>
            <a:ext cx="4465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CẢM ƠN </a:t>
            </a:r>
            <a:r>
              <a:rPr lang="en" sz="5800" dirty="0">
                <a:solidFill>
                  <a:schemeClr val="lt2"/>
                </a:solidFill>
              </a:rPr>
              <a:t>VÌ ĐÃ LẮNG NGHE</a:t>
            </a:r>
            <a:endParaRPr sz="5800" dirty="0">
              <a:solidFill>
                <a:schemeClr val="lt2"/>
              </a:solidFill>
            </a:endParaRPr>
          </a:p>
        </p:txBody>
      </p:sp>
      <p:grpSp>
        <p:nvGrpSpPr>
          <p:cNvPr id="2804" name="Google Shape;2804;p46"/>
          <p:cNvGrpSpPr/>
          <p:nvPr/>
        </p:nvGrpSpPr>
        <p:grpSpPr>
          <a:xfrm>
            <a:off x="5876253" y="1265525"/>
            <a:ext cx="2127265" cy="2619529"/>
            <a:chOff x="5876253" y="1265525"/>
            <a:chExt cx="2127265" cy="2619529"/>
          </a:xfrm>
        </p:grpSpPr>
        <p:grpSp>
          <p:nvGrpSpPr>
            <p:cNvPr id="2805" name="Google Shape;2805;p46"/>
            <p:cNvGrpSpPr/>
            <p:nvPr/>
          </p:nvGrpSpPr>
          <p:grpSpPr>
            <a:xfrm>
              <a:off x="5876253" y="1265525"/>
              <a:ext cx="2127265" cy="2619529"/>
              <a:chOff x="5876253" y="1265525"/>
              <a:chExt cx="2127265" cy="2619529"/>
            </a:xfrm>
          </p:grpSpPr>
          <p:sp>
            <p:nvSpPr>
              <p:cNvPr id="2806" name="Google Shape;2806;p46"/>
              <p:cNvSpPr/>
              <p:nvPr/>
            </p:nvSpPr>
            <p:spPr>
              <a:xfrm>
                <a:off x="5876253" y="1599054"/>
                <a:ext cx="435430" cy="2286001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32684" extrusionOk="0">
                    <a:moveTo>
                      <a:pt x="642" y="0"/>
                    </a:moveTo>
                    <a:lnTo>
                      <a:pt x="1" y="110"/>
                    </a:lnTo>
                    <a:lnTo>
                      <a:pt x="5588" y="32683"/>
                    </a:lnTo>
                    <a:lnTo>
                      <a:pt x="6229" y="32574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73900" cap="flat" cmpd="sng">
                <a:solidFill>
                  <a:srgbClr val="FFFFFF"/>
                </a:solidFill>
                <a:prstDash val="solid"/>
                <a:miter lim="2956"/>
                <a:headEnd type="none" w="sm" len="sm"/>
                <a:tailEnd type="none" w="sm" len="sm"/>
              </a:ln>
              <a:effectLst>
                <a:outerShdw dist="666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46"/>
              <p:cNvSpPr/>
              <p:nvPr/>
            </p:nvSpPr>
            <p:spPr>
              <a:xfrm>
                <a:off x="5927850" y="1265525"/>
                <a:ext cx="2075668" cy="1574981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22251" extrusionOk="0">
                    <a:moveTo>
                      <a:pt x="24135" y="1"/>
                    </a:moveTo>
                    <a:cubicBezTo>
                      <a:pt x="20346" y="1"/>
                      <a:pt x="16825" y="1571"/>
                      <a:pt x="13292" y="3060"/>
                    </a:cubicBezTo>
                    <a:lnTo>
                      <a:pt x="13185" y="3107"/>
                    </a:lnTo>
                    <a:lnTo>
                      <a:pt x="13085" y="3148"/>
                    </a:lnTo>
                    <a:lnTo>
                      <a:pt x="12981" y="3193"/>
                    </a:lnTo>
                    <a:lnTo>
                      <a:pt x="12836" y="3252"/>
                    </a:lnTo>
                    <a:lnTo>
                      <a:pt x="12777" y="3276"/>
                    </a:lnTo>
                    <a:lnTo>
                      <a:pt x="12576" y="3361"/>
                    </a:lnTo>
                    <a:lnTo>
                      <a:pt x="12488" y="3397"/>
                    </a:lnTo>
                    <a:lnTo>
                      <a:pt x="12369" y="3447"/>
                    </a:lnTo>
                    <a:lnTo>
                      <a:pt x="12284" y="3482"/>
                    </a:lnTo>
                    <a:lnTo>
                      <a:pt x="12165" y="3530"/>
                    </a:lnTo>
                    <a:lnTo>
                      <a:pt x="12074" y="3568"/>
                    </a:lnTo>
                    <a:lnTo>
                      <a:pt x="11961" y="3613"/>
                    </a:lnTo>
                    <a:lnTo>
                      <a:pt x="11867" y="3651"/>
                    </a:lnTo>
                    <a:lnTo>
                      <a:pt x="11758" y="3695"/>
                    </a:lnTo>
                    <a:lnTo>
                      <a:pt x="11660" y="3737"/>
                    </a:lnTo>
                    <a:lnTo>
                      <a:pt x="11554" y="3778"/>
                    </a:lnTo>
                    <a:lnTo>
                      <a:pt x="11456" y="3816"/>
                    </a:lnTo>
                    <a:lnTo>
                      <a:pt x="11350" y="3858"/>
                    </a:lnTo>
                    <a:lnTo>
                      <a:pt x="11249" y="3896"/>
                    </a:lnTo>
                    <a:lnTo>
                      <a:pt x="11143" y="3938"/>
                    </a:lnTo>
                    <a:lnTo>
                      <a:pt x="11045" y="3976"/>
                    </a:lnTo>
                    <a:lnTo>
                      <a:pt x="10939" y="4018"/>
                    </a:lnTo>
                    <a:lnTo>
                      <a:pt x="10841" y="4053"/>
                    </a:lnTo>
                    <a:lnTo>
                      <a:pt x="10735" y="4094"/>
                    </a:lnTo>
                    <a:lnTo>
                      <a:pt x="10634" y="4130"/>
                    </a:lnTo>
                    <a:lnTo>
                      <a:pt x="10528" y="4171"/>
                    </a:lnTo>
                    <a:lnTo>
                      <a:pt x="10430" y="4207"/>
                    </a:lnTo>
                    <a:lnTo>
                      <a:pt x="10324" y="4248"/>
                    </a:lnTo>
                    <a:cubicBezTo>
                      <a:pt x="10291" y="4260"/>
                      <a:pt x="10256" y="4272"/>
                      <a:pt x="10223" y="4284"/>
                    </a:cubicBezTo>
                    <a:lnTo>
                      <a:pt x="10117" y="4322"/>
                    </a:lnTo>
                    <a:lnTo>
                      <a:pt x="10019" y="4357"/>
                    </a:lnTo>
                    <a:lnTo>
                      <a:pt x="9910" y="4396"/>
                    </a:lnTo>
                    <a:lnTo>
                      <a:pt x="9812" y="4431"/>
                    </a:lnTo>
                    <a:lnTo>
                      <a:pt x="9706" y="4467"/>
                    </a:lnTo>
                    <a:cubicBezTo>
                      <a:pt x="9670" y="4479"/>
                      <a:pt x="9638" y="4490"/>
                      <a:pt x="9605" y="4502"/>
                    </a:cubicBezTo>
                    <a:lnTo>
                      <a:pt x="9499" y="4538"/>
                    </a:lnTo>
                    <a:lnTo>
                      <a:pt x="9399" y="4573"/>
                    </a:lnTo>
                    <a:lnTo>
                      <a:pt x="9289" y="4609"/>
                    </a:lnTo>
                    <a:lnTo>
                      <a:pt x="9192" y="4641"/>
                    </a:lnTo>
                    <a:lnTo>
                      <a:pt x="9085" y="4677"/>
                    </a:lnTo>
                    <a:lnTo>
                      <a:pt x="8985" y="4709"/>
                    </a:lnTo>
                    <a:lnTo>
                      <a:pt x="8878" y="4745"/>
                    </a:lnTo>
                    <a:lnTo>
                      <a:pt x="8778" y="4774"/>
                    </a:lnTo>
                    <a:lnTo>
                      <a:pt x="8668" y="4810"/>
                    </a:lnTo>
                    <a:lnTo>
                      <a:pt x="8568" y="4839"/>
                    </a:lnTo>
                    <a:lnTo>
                      <a:pt x="8461" y="4872"/>
                    </a:lnTo>
                    <a:lnTo>
                      <a:pt x="8361" y="4901"/>
                    </a:lnTo>
                    <a:lnTo>
                      <a:pt x="8252" y="4934"/>
                    </a:lnTo>
                    <a:lnTo>
                      <a:pt x="8151" y="4961"/>
                    </a:lnTo>
                    <a:cubicBezTo>
                      <a:pt x="8116" y="4972"/>
                      <a:pt x="8077" y="4981"/>
                      <a:pt x="8042" y="4993"/>
                    </a:cubicBezTo>
                    <a:lnTo>
                      <a:pt x="7944" y="5020"/>
                    </a:lnTo>
                    <a:lnTo>
                      <a:pt x="7832" y="5049"/>
                    </a:lnTo>
                    <a:lnTo>
                      <a:pt x="7734" y="5076"/>
                    </a:lnTo>
                    <a:lnTo>
                      <a:pt x="7622" y="5105"/>
                    </a:lnTo>
                    <a:lnTo>
                      <a:pt x="7527" y="5132"/>
                    </a:lnTo>
                    <a:lnTo>
                      <a:pt x="7409" y="5159"/>
                    </a:lnTo>
                    <a:lnTo>
                      <a:pt x="7317" y="5182"/>
                    </a:lnTo>
                    <a:lnTo>
                      <a:pt x="7196" y="5212"/>
                    </a:lnTo>
                    <a:lnTo>
                      <a:pt x="7107" y="5232"/>
                    </a:lnTo>
                    <a:lnTo>
                      <a:pt x="6977" y="5262"/>
                    </a:lnTo>
                    <a:lnTo>
                      <a:pt x="6895" y="5280"/>
                    </a:lnTo>
                    <a:lnTo>
                      <a:pt x="6747" y="5312"/>
                    </a:lnTo>
                    <a:lnTo>
                      <a:pt x="6685" y="5327"/>
                    </a:lnTo>
                    <a:cubicBezTo>
                      <a:pt x="6614" y="5342"/>
                      <a:pt x="6546" y="5354"/>
                      <a:pt x="6475" y="5368"/>
                    </a:cubicBezTo>
                    <a:lnTo>
                      <a:pt x="6422" y="5380"/>
                    </a:lnTo>
                    <a:lnTo>
                      <a:pt x="6262" y="5410"/>
                    </a:lnTo>
                    <a:lnTo>
                      <a:pt x="6185" y="5422"/>
                    </a:lnTo>
                    <a:lnTo>
                      <a:pt x="6052" y="5445"/>
                    </a:lnTo>
                    <a:lnTo>
                      <a:pt x="5963" y="5460"/>
                    </a:lnTo>
                    <a:lnTo>
                      <a:pt x="5839" y="5481"/>
                    </a:lnTo>
                    <a:lnTo>
                      <a:pt x="5745" y="5496"/>
                    </a:lnTo>
                    <a:cubicBezTo>
                      <a:pt x="5706" y="5501"/>
                      <a:pt x="5665" y="5507"/>
                      <a:pt x="5626" y="5513"/>
                    </a:cubicBezTo>
                    <a:cubicBezTo>
                      <a:pt x="5594" y="5519"/>
                      <a:pt x="5561" y="5522"/>
                      <a:pt x="5529" y="5528"/>
                    </a:cubicBezTo>
                    <a:lnTo>
                      <a:pt x="5411" y="5543"/>
                    </a:lnTo>
                    <a:lnTo>
                      <a:pt x="5313" y="5555"/>
                    </a:lnTo>
                    <a:lnTo>
                      <a:pt x="5198" y="5569"/>
                    </a:lnTo>
                    <a:lnTo>
                      <a:pt x="5097" y="5581"/>
                    </a:lnTo>
                    <a:lnTo>
                      <a:pt x="4982" y="5593"/>
                    </a:lnTo>
                    <a:lnTo>
                      <a:pt x="4884" y="5605"/>
                    </a:lnTo>
                    <a:cubicBezTo>
                      <a:pt x="4846" y="5608"/>
                      <a:pt x="4808" y="5611"/>
                      <a:pt x="4769" y="5614"/>
                    </a:cubicBezTo>
                    <a:lnTo>
                      <a:pt x="4666" y="5623"/>
                    </a:lnTo>
                    <a:lnTo>
                      <a:pt x="4553" y="5632"/>
                    </a:lnTo>
                    <a:lnTo>
                      <a:pt x="4450" y="5640"/>
                    </a:lnTo>
                    <a:lnTo>
                      <a:pt x="4335" y="5646"/>
                    </a:lnTo>
                    <a:cubicBezTo>
                      <a:pt x="4302" y="5649"/>
                      <a:pt x="4267" y="5652"/>
                      <a:pt x="4234" y="5652"/>
                    </a:cubicBezTo>
                    <a:lnTo>
                      <a:pt x="4119" y="5658"/>
                    </a:lnTo>
                    <a:lnTo>
                      <a:pt x="4015" y="5661"/>
                    </a:lnTo>
                    <a:lnTo>
                      <a:pt x="3903" y="5667"/>
                    </a:lnTo>
                    <a:lnTo>
                      <a:pt x="3800" y="5670"/>
                    </a:lnTo>
                    <a:lnTo>
                      <a:pt x="3247" y="5670"/>
                    </a:lnTo>
                    <a:lnTo>
                      <a:pt x="3143" y="5667"/>
                    </a:lnTo>
                    <a:lnTo>
                      <a:pt x="3028" y="5664"/>
                    </a:lnTo>
                    <a:lnTo>
                      <a:pt x="2922" y="5658"/>
                    </a:lnTo>
                    <a:cubicBezTo>
                      <a:pt x="2886" y="5658"/>
                      <a:pt x="2845" y="5655"/>
                      <a:pt x="2806" y="5652"/>
                    </a:cubicBezTo>
                    <a:cubicBezTo>
                      <a:pt x="2768" y="5652"/>
                      <a:pt x="2735" y="5649"/>
                      <a:pt x="2700" y="5649"/>
                    </a:cubicBezTo>
                    <a:lnTo>
                      <a:pt x="2585" y="5640"/>
                    </a:lnTo>
                    <a:lnTo>
                      <a:pt x="2481" y="5635"/>
                    </a:lnTo>
                    <a:lnTo>
                      <a:pt x="2363" y="5623"/>
                    </a:lnTo>
                    <a:lnTo>
                      <a:pt x="2259" y="5614"/>
                    </a:lnTo>
                    <a:lnTo>
                      <a:pt x="2141" y="5602"/>
                    </a:lnTo>
                    <a:lnTo>
                      <a:pt x="2035" y="5593"/>
                    </a:lnTo>
                    <a:lnTo>
                      <a:pt x="1916" y="5578"/>
                    </a:lnTo>
                    <a:lnTo>
                      <a:pt x="1813" y="5567"/>
                    </a:lnTo>
                    <a:lnTo>
                      <a:pt x="1692" y="5549"/>
                    </a:lnTo>
                    <a:lnTo>
                      <a:pt x="1588" y="5534"/>
                    </a:lnTo>
                    <a:lnTo>
                      <a:pt x="1467" y="5516"/>
                    </a:lnTo>
                    <a:lnTo>
                      <a:pt x="1364" y="5501"/>
                    </a:lnTo>
                    <a:lnTo>
                      <a:pt x="1240" y="5478"/>
                    </a:lnTo>
                    <a:lnTo>
                      <a:pt x="1139" y="5460"/>
                    </a:lnTo>
                    <a:lnTo>
                      <a:pt x="1012" y="5436"/>
                    </a:lnTo>
                    <a:cubicBezTo>
                      <a:pt x="979" y="5431"/>
                      <a:pt x="947" y="5425"/>
                      <a:pt x="911" y="5419"/>
                    </a:cubicBezTo>
                    <a:lnTo>
                      <a:pt x="781" y="5392"/>
                    </a:lnTo>
                    <a:lnTo>
                      <a:pt x="684" y="5371"/>
                    </a:lnTo>
                    <a:cubicBezTo>
                      <a:pt x="639" y="5363"/>
                      <a:pt x="595" y="5351"/>
                      <a:pt x="548" y="5339"/>
                    </a:cubicBezTo>
                    <a:lnTo>
                      <a:pt x="456" y="5318"/>
                    </a:lnTo>
                    <a:cubicBezTo>
                      <a:pt x="406" y="5306"/>
                      <a:pt x="356" y="5295"/>
                      <a:pt x="305" y="5283"/>
                    </a:cubicBezTo>
                    <a:lnTo>
                      <a:pt x="229" y="5262"/>
                    </a:lnTo>
                    <a:cubicBezTo>
                      <a:pt x="152" y="5244"/>
                      <a:pt x="78" y="5224"/>
                      <a:pt x="1" y="5203"/>
                    </a:cubicBezTo>
                    <a:lnTo>
                      <a:pt x="1" y="5203"/>
                    </a:lnTo>
                    <a:lnTo>
                      <a:pt x="438" y="7757"/>
                    </a:lnTo>
                    <a:cubicBezTo>
                      <a:pt x="477" y="7976"/>
                      <a:pt x="515" y="8197"/>
                      <a:pt x="551" y="8416"/>
                    </a:cubicBezTo>
                    <a:lnTo>
                      <a:pt x="876" y="10311"/>
                    </a:lnTo>
                    <a:cubicBezTo>
                      <a:pt x="947" y="10728"/>
                      <a:pt x="1021" y="11148"/>
                      <a:pt x="1092" y="11567"/>
                    </a:cubicBezTo>
                    <a:lnTo>
                      <a:pt x="1449" y="13649"/>
                    </a:lnTo>
                    <a:lnTo>
                      <a:pt x="1529" y="14122"/>
                    </a:lnTo>
                    <a:lnTo>
                      <a:pt x="2191" y="17970"/>
                    </a:lnTo>
                    <a:cubicBezTo>
                      <a:pt x="2203" y="18044"/>
                      <a:pt x="2215" y="18118"/>
                      <a:pt x="2227" y="18192"/>
                    </a:cubicBezTo>
                    <a:cubicBezTo>
                      <a:pt x="2434" y="19389"/>
                      <a:pt x="2638" y="20584"/>
                      <a:pt x="2842" y="21781"/>
                    </a:cubicBezTo>
                    <a:cubicBezTo>
                      <a:pt x="4036" y="22109"/>
                      <a:pt x="5198" y="22250"/>
                      <a:pt x="6336" y="22250"/>
                    </a:cubicBezTo>
                    <a:cubicBezTo>
                      <a:pt x="13542" y="22250"/>
                      <a:pt x="19775" y="16573"/>
                      <a:pt x="26980" y="16573"/>
                    </a:cubicBezTo>
                    <a:cubicBezTo>
                      <a:pt x="28117" y="16573"/>
                      <a:pt x="29279" y="16714"/>
                      <a:pt x="30473" y="17042"/>
                    </a:cubicBezTo>
                    <a:cubicBezTo>
                      <a:pt x="30402" y="16628"/>
                      <a:pt x="30328" y="16212"/>
                      <a:pt x="30257" y="15792"/>
                    </a:cubicBezTo>
                    <a:cubicBezTo>
                      <a:pt x="30183" y="15360"/>
                      <a:pt x="30109" y="14926"/>
                      <a:pt x="30035" y="14494"/>
                    </a:cubicBezTo>
                    <a:lnTo>
                      <a:pt x="29870" y="13533"/>
                    </a:lnTo>
                    <a:cubicBezTo>
                      <a:pt x="29778" y="13004"/>
                      <a:pt x="29689" y="12472"/>
                      <a:pt x="29598" y="11940"/>
                    </a:cubicBezTo>
                    <a:lnTo>
                      <a:pt x="29382" y="10684"/>
                    </a:lnTo>
                    <a:cubicBezTo>
                      <a:pt x="29282" y="10098"/>
                      <a:pt x="29181" y="9513"/>
                      <a:pt x="29081" y="8925"/>
                    </a:cubicBezTo>
                    <a:cubicBezTo>
                      <a:pt x="29033" y="8662"/>
                      <a:pt x="28989" y="8396"/>
                      <a:pt x="28945" y="8132"/>
                    </a:cubicBezTo>
                    <a:lnTo>
                      <a:pt x="28282" y="4281"/>
                    </a:lnTo>
                    <a:cubicBezTo>
                      <a:pt x="28273" y="4221"/>
                      <a:pt x="28265" y="4165"/>
                      <a:pt x="28253" y="4106"/>
                    </a:cubicBezTo>
                    <a:cubicBezTo>
                      <a:pt x="28117" y="3314"/>
                      <a:pt x="27981" y="2519"/>
                      <a:pt x="27845" y="1726"/>
                    </a:cubicBezTo>
                    <a:lnTo>
                      <a:pt x="27629" y="470"/>
                    </a:lnTo>
                    <a:cubicBezTo>
                      <a:pt x="26435" y="142"/>
                      <a:pt x="25273" y="1"/>
                      <a:pt x="241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900" cap="flat" cmpd="sng">
                <a:solidFill>
                  <a:srgbClr val="FFFFFF"/>
                </a:solidFill>
                <a:prstDash val="solid"/>
                <a:miter lim="2956"/>
                <a:headEnd type="none" w="sm" len="sm"/>
                <a:tailEnd type="none" w="sm" len="sm"/>
              </a:ln>
              <a:effectLst>
                <a:outerShdw dist="66675" dir="30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8" name="Google Shape;2808;p46"/>
            <p:cNvGrpSpPr/>
            <p:nvPr/>
          </p:nvGrpSpPr>
          <p:grpSpPr>
            <a:xfrm>
              <a:off x="5890348" y="1307090"/>
              <a:ext cx="2110921" cy="2529305"/>
              <a:chOff x="3878975" y="3497825"/>
              <a:chExt cx="924950" cy="1108275"/>
            </a:xfrm>
          </p:grpSpPr>
          <p:sp>
            <p:nvSpPr>
              <p:cNvPr id="2809" name="Google Shape;2809;p46"/>
              <p:cNvSpPr/>
              <p:nvPr/>
            </p:nvSpPr>
            <p:spPr>
              <a:xfrm>
                <a:off x="3900700" y="3497825"/>
                <a:ext cx="90322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36129" h="26384" extrusionOk="0">
                    <a:moveTo>
                      <a:pt x="28617" y="0"/>
                    </a:moveTo>
                    <a:cubicBezTo>
                      <a:pt x="20076" y="0"/>
                      <a:pt x="12689" y="6731"/>
                      <a:pt x="4146" y="6731"/>
                    </a:cubicBezTo>
                    <a:cubicBezTo>
                      <a:pt x="2796" y="6731"/>
                      <a:pt x="1417" y="6563"/>
                      <a:pt x="1" y="6174"/>
                    </a:cubicBezTo>
                    <a:lnTo>
                      <a:pt x="1" y="6174"/>
                    </a:lnTo>
                    <a:lnTo>
                      <a:pt x="3375" y="25829"/>
                    </a:lnTo>
                    <a:cubicBezTo>
                      <a:pt x="4789" y="26216"/>
                      <a:pt x="6165" y="26384"/>
                      <a:pt x="7513" y="26384"/>
                    </a:cubicBezTo>
                    <a:cubicBezTo>
                      <a:pt x="16056" y="26384"/>
                      <a:pt x="23445" y="19653"/>
                      <a:pt x="31990" y="19653"/>
                    </a:cubicBezTo>
                    <a:cubicBezTo>
                      <a:pt x="33338" y="19653"/>
                      <a:pt x="34715" y="19820"/>
                      <a:pt x="36129" y="20208"/>
                    </a:cubicBezTo>
                    <a:lnTo>
                      <a:pt x="32758" y="556"/>
                    </a:lnTo>
                    <a:cubicBezTo>
                      <a:pt x="31343" y="168"/>
                      <a:pt x="29966" y="0"/>
                      <a:pt x="286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6"/>
              <p:cNvSpPr/>
              <p:nvPr/>
            </p:nvSpPr>
            <p:spPr>
              <a:xfrm>
                <a:off x="3900800" y="3497825"/>
                <a:ext cx="825250" cy="205525"/>
              </a:xfrm>
              <a:custGeom>
                <a:avLst/>
                <a:gdLst/>
                <a:ahLst/>
                <a:cxnLst/>
                <a:rect l="l" t="t" r="r" b="b"/>
                <a:pathLst>
                  <a:path w="33010" h="8221" extrusionOk="0">
                    <a:moveTo>
                      <a:pt x="28613" y="0"/>
                    </a:moveTo>
                    <a:cubicBezTo>
                      <a:pt x="20072" y="0"/>
                      <a:pt x="12686" y="6731"/>
                      <a:pt x="4145" y="6731"/>
                    </a:cubicBezTo>
                    <a:cubicBezTo>
                      <a:pt x="2795" y="6731"/>
                      <a:pt x="1417" y="6563"/>
                      <a:pt x="0" y="6174"/>
                    </a:cubicBezTo>
                    <a:lnTo>
                      <a:pt x="0" y="6174"/>
                    </a:lnTo>
                    <a:cubicBezTo>
                      <a:pt x="84" y="6671"/>
                      <a:pt x="168" y="7169"/>
                      <a:pt x="256" y="7663"/>
                    </a:cubicBezTo>
                    <a:cubicBezTo>
                      <a:pt x="1672" y="8052"/>
                      <a:pt x="3050" y="8220"/>
                      <a:pt x="4399" y="8220"/>
                    </a:cubicBezTo>
                    <a:cubicBezTo>
                      <a:pt x="12939" y="8220"/>
                      <a:pt x="20327" y="1489"/>
                      <a:pt x="28869" y="1489"/>
                    </a:cubicBezTo>
                    <a:cubicBezTo>
                      <a:pt x="30217" y="1489"/>
                      <a:pt x="31595" y="1657"/>
                      <a:pt x="33010" y="2046"/>
                    </a:cubicBezTo>
                    <a:cubicBezTo>
                      <a:pt x="32922" y="1548"/>
                      <a:pt x="32838" y="1054"/>
                      <a:pt x="32754" y="556"/>
                    </a:cubicBezTo>
                    <a:cubicBezTo>
                      <a:pt x="31339" y="168"/>
                      <a:pt x="29962" y="0"/>
                      <a:pt x="286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6"/>
              <p:cNvSpPr/>
              <p:nvPr/>
            </p:nvSpPr>
            <p:spPr>
              <a:xfrm>
                <a:off x="3913750" y="3573500"/>
                <a:ext cx="825275" cy="205500"/>
              </a:xfrm>
              <a:custGeom>
                <a:avLst/>
                <a:gdLst/>
                <a:ahLst/>
                <a:cxnLst/>
                <a:rect l="l" t="t" r="r" b="b"/>
                <a:pathLst>
                  <a:path w="33011" h="8220" extrusionOk="0">
                    <a:moveTo>
                      <a:pt x="28613" y="1"/>
                    </a:moveTo>
                    <a:cubicBezTo>
                      <a:pt x="20071" y="1"/>
                      <a:pt x="12684" y="6731"/>
                      <a:pt x="4142" y="6731"/>
                    </a:cubicBezTo>
                    <a:cubicBezTo>
                      <a:pt x="2794" y="6731"/>
                      <a:pt x="1416" y="6563"/>
                      <a:pt x="1" y="6174"/>
                    </a:cubicBezTo>
                    <a:lnTo>
                      <a:pt x="1" y="6174"/>
                    </a:lnTo>
                    <a:cubicBezTo>
                      <a:pt x="85" y="6672"/>
                      <a:pt x="172" y="7169"/>
                      <a:pt x="257" y="7663"/>
                    </a:cubicBezTo>
                    <a:cubicBezTo>
                      <a:pt x="1672" y="8052"/>
                      <a:pt x="3049" y="8220"/>
                      <a:pt x="4398" y="8220"/>
                    </a:cubicBezTo>
                    <a:cubicBezTo>
                      <a:pt x="12940" y="8220"/>
                      <a:pt x="20327" y="1490"/>
                      <a:pt x="28869" y="1490"/>
                    </a:cubicBezTo>
                    <a:cubicBezTo>
                      <a:pt x="30217" y="1490"/>
                      <a:pt x="31595" y="1658"/>
                      <a:pt x="33010" y="2046"/>
                    </a:cubicBezTo>
                    <a:cubicBezTo>
                      <a:pt x="32926" y="1549"/>
                      <a:pt x="32839" y="1055"/>
                      <a:pt x="32754" y="557"/>
                    </a:cubicBezTo>
                    <a:cubicBezTo>
                      <a:pt x="31339" y="168"/>
                      <a:pt x="29962" y="1"/>
                      <a:pt x="28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6"/>
              <p:cNvSpPr/>
              <p:nvPr/>
            </p:nvSpPr>
            <p:spPr>
              <a:xfrm>
                <a:off x="3926725" y="3649200"/>
                <a:ext cx="825250" cy="205500"/>
              </a:xfrm>
              <a:custGeom>
                <a:avLst/>
                <a:gdLst/>
                <a:ahLst/>
                <a:cxnLst/>
                <a:rect l="l" t="t" r="r" b="b"/>
                <a:pathLst>
                  <a:path w="33010" h="8220" extrusionOk="0">
                    <a:moveTo>
                      <a:pt x="28612" y="0"/>
                    </a:moveTo>
                    <a:cubicBezTo>
                      <a:pt x="20071" y="0"/>
                      <a:pt x="12684" y="6730"/>
                      <a:pt x="4142" y="6730"/>
                    </a:cubicBezTo>
                    <a:cubicBezTo>
                      <a:pt x="2793" y="6730"/>
                      <a:pt x="1416" y="6562"/>
                      <a:pt x="0" y="6174"/>
                    </a:cubicBezTo>
                    <a:lnTo>
                      <a:pt x="0" y="6174"/>
                    </a:lnTo>
                    <a:cubicBezTo>
                      <a:pt x="84" y="6671"/>
                      <a:pt x="172" y="7165"/>
                      <a:pt x="256" y="7663"/>
                    </a:cubicBezTo>
                    <a:cubicBezTo>
                      <a:pt x="1672" y="8052"/>
                      <a:pt x="3049" y="8219"/>
                      <a:pt x="4398" y="8219"/>
                    </a:cubicBezTo>
                    <a:cubicBezTo>
                      <a:pt x="12940" y="8219"/>
                      <a:pt x="20326" y="1490"/>
                      <a:pt x="28868" y="1490"/>
                    </a:cubicBezTo>
                    <a:cubicBezTo>
                      <a:pt x="30217" y="1490"/>
                      <a:pt x="31595" y="1657"/>
                      <a:pt x="33010" y="2046"/>
                    </a:cubicBezTo>
                    <a:cubicBezTo>
                      <a:pt x="32926" y="1548"/>
                      <a:pt x="32838" y="1051"/>
                      <a:pt x="32754" y="557"/>
                    </a:cubicBezTo>
                    <a:cubicBezTo>
                      <a:pt x="31339" y="168"/>
                      <a:pt x="29961" y="0"/>
                      <a:pt x="28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6"/>
              <p:cNvSpPr/>
              <p:nvPr/>
            </p:nvSpPr>
            <p:spPr>
              <a:xfrm>
                <a:off x="3939675" y="3724875"/>
                <a:ext cx="825275" cy="205525"/>
              </a:xfrm>
              <a:custGeom>
                <a:avLst/>
                <a:gdLst/>
                <a:ahLst/>
                <a:cxnLst/>
                <a:rect l="l" t="t" r="r" b="b"/>
                <a:pathLst>
                  <a:path w="33011" h="8221" extrusionOk="0">
                    <a:moveTo>
                      <a:pt x="28613" y="1"/>
                    </a:moveTo>
                    <a:cubicBezTo>
                      <a:pt x="20071" y="1"/>
                      <a:pt x="12685" y="6731"/>
                      <a:pt x="4143" y="6731"/>
                    </a:cubicBezTo>
                    <a:cubicBezTo>
                      <a:pt x="2794" y="6731"/>
                      <a:pt x="1416" y="6563"/>
                      <a:pt x="1" y="6174"/>
                    </a:cubicBezTo>
                    <a:lnTo>
                      <a:pt x="1" y="6174"/>
                    </a:lnTo>
                    <a:cubicBezTo>
                      <a:pt x="85" y="6672"/>
                      <a:pt x="173" y="7166"/>
                      <a:pt x="257" y="7664"/>
                    </a:cubicBezTo>
                    <a:cubicBezTo>
                      <a:pt x="1672" y="8052"/>
                      <a:pt x="3050" y="8220"/>
                      <a:pt x="4398" y="8220"/>
                    </a:cubicBezTo>
                    <a:cubicBezTo>
                      <a:pt x="12940" y="8220"/>
                      <a:pt x="20327" y="1490"/>
                      <a:pt x="28869" y="1490"/>
                    </a:cubicBezTo>
                    <a:cubicBezTo>
                      <a:pt x="30218" y="1490"/>
                      <a:pt x="31595" y="1658"/>
                      <a:pt x="33011" y="2046"/>
                    </a:cubicBezTo>
                    <a:cubicBezTo>
                      <a:pt x="32926" y="1549"/>
                      <a:pt x="32839" y="1051"/>
                      <a:pt x="32755" y="557"/>
                    </a:cubicBezTo>
                    <a:cubicBezTo>
                      <a:pt x="31339" y="169"/>
                      <a:pt x="29962" y="1"/>
                      <a:pt x="28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6"/>
              <p:cNvSpPr/>
              <p:nvPr/>
            </p:nvSpPr>
            <p:spPr>
              <a:xfrm>
                <a:off x="3952650" y="3800500"/>
                <a:ext cx="825275" cy="205550"/>
              </a:xfrm>
              <a:custGeom>
                <a:avLst/>
                <a:gdLst/>
                <a:ahLst/>
                <a:cxnLst/>
                <a:rect l="l" t="t" r="r" b="b"/>
                <a:pathLst>
                  <a:path w="33011" h="8222" extrusionOk="0">
                    <a:moveTo>
                      <a:pt x="28617" y="1"/>
                    </a:moveTo>
                    <a:cubicBezTo>
                      <a:pt x="20074" y="1"/>
                      <a:pt x="12684" y="6732"/>
                      <a:pt x="4139" y="6732"/>
                    </a:cubicBezTo>
                    <a:cubicBezTo>
                      <a:pt x="2792" y="6732"/>
                      <a:pt x="1415" y="6565"/>
                      <a:pt x="1" y="6177"/>
                    </a:cubicBezTo>
                    <a:lnTo>
                      <a:pt x="1" y="6177"/>
                    </a:lnTo>
                    <a:cubicBezTo>
                      <a:pt x="88" y="6671"/>
                      <a:pt x="172" y="7169"/>
                      <a:pt x="256" y="7666"/>
                    </a:cubicBezTo>
                    <a:cubicBezTo>
                      <a:pt x="1671" y="8054"/>
                      <a:pt x="3047" y="8222"/>
                      <a:pt x="4395" y="8222"/>
                    </a:cubicBezTo>
                    <a:cubicBezTo>
                      <a:pt x="12938" y="8222"/>
                      <a:pt x="20325" y="1493"/>
                      <a:pt x="28868" y="1493"/>
                    </a:cubicBezTo>
                    <a:cubicBezTo>
                      <a:pt x="30217" y="1493"/>
                      <a:pt x="31594" y="1660"/>
                      <a:pt x="33010" y="2049"/>
                    </a:cubicBezTo>
                    <a:cubicBezTo>
                      <a:pt x="32926" y="1552"/>
                      <a:pt x="32842" y="1054"/>
                      <a:pt x="32754" y="556"/>
                    </a:cubicBezTo>
                    <a:cubicBezTo>
                      <a:pt x="31340" y="168"/>
                      <a:pt x="29964" y="1"/>
                      <a:pt x="286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6"/>
              <p:cNvSpPr/>
              <p:nvPr/>
            </p:nvSpPr>
            <p:spPr>
              <a:xfrm>
                <a:off x="3965700" y="3876200"/>
                <a:ext cx="825175" cy="205550"/>
              </a:xfrm>
              <a:custGeom>
                <a:avLst/>
                <a:gdLst/>
                <a:ahLst/>
                <a:cxnLst/>
                <a:rect l="l" t="t" r="r" b="b"/>
                <a:pathLst>
                  <a:path w="33007" h="8222" extrusionOk="0">
                    <a:moveTo>
                      <a:pt x="28616" y="1"/>
                    </a:moveTo>
                    <a:cubicBezTo>
                      <a:pt x="20071" y="1"/>
                      <a:pt x="12681" y="6732"/>
                      <a:pt x="4138" y="6732"/>
                    </a:cubicBezTo>
                    <a:cubicBezTo>
                      <a:pt x="2791" y="6732"/>
                      <a:pt x="1415" y="6565"/>
                      <a:pt x="1" y="6177"/>
                    </a:cubicBezTo>
                    <a:lnTo>
                      <a:pt x="1" y="6177"/>
                    </a:lnTo>
                    <a:cubicBezTo>
                      <a:pt x="85" y="6671"/>
                      <a:pt x="169" y="7168"/>
                      <a:pt x="257" y="7666"/>
                    </a:cubicBezTo>
                    <a:cubicBezTo>
                      <a:pt x="1671" y="8054"/>
                      <a:pt x="3047" y="8221"/>
                      <a:pt x="4394" y="8221"/>
                    </a:cubicBezTo>
                    <a:cubicBezTo>
                      <a:pt x="12937" y="8221"/>
                      <a:pt x="20326" y="1490"/>
                      <a:pt x="28869" y="1490"/>
                    </a:cubicBezTo>
                    <a:cubicBezTo>
                      <a:pt x="30217" y="1490"/>
                      <a:pt x="31593" y="1657"/>
                      <a:pt x="33007" y="2045"/>
                    </a:cubicBezTo>
                    <a:cubicBezTo>
                      <a:pt x="32923" y="1551"/>
                      <a:pt x="32839" y="1054"/>
                      <a:pt x="32754" y="556"/>
                    </a:cubicBezTo>
                    <a:cubicBezTo>
                      <a:pt x="31340" y="168"/>
                      <a:pt x="29963" y="1"/>
                      <a:pt x="28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6"/>
              <p:cNvSpPr/>
              <p:nvPr/>
            </p:nvSpPr>
            <p:spPr>
              <a:xfrm>
                <a:off x="3978675" y="3951900"/>
                <a:ext cx="825250" cy="205525"/>
              </a:xfrm>
              <a:custGeom>
                <a:avLst/>
                <a:gdLst/>
                <a:ahLst/>
                <a:cxnLst/>
                <a:rect l="l" t="t" r="r" b="b"/>
                <a:pathLst>
                  <a:path w="33010" h="8221" extrusionOk="0">
                    <a:moveTo>
                      <a:pt x="28615" y="0"/>
                    </a:moveTo>
                    <a:cubicBezTo>
                      <a:pt x="20071" y="0"/>
                      <a:pt x="12683" y="6732"/>
                      <a:pt x="4139" y="6732"/>
                    </a:cubicBezTo>
                    <a:cubicBezTo>
                      <a:pt x="2791" y="6732"/>
                      <a:pt x="1415" y="6564"/>
                      <a:pt x="0" y="6176"/>
                    </a:cubicBezTo>
                    <a:lnTo>
                      <a:pt x="0" y="6176"/>
                    </a:lnTo>
                    <a:cubicBezTo>
                      <a:pt x="84" y="6670"/>
                      <a:pt x="169" y="7168"/>
                      <a:pt x="256" y="7666"/>
                    </a:cubicBezTo>
                    <a:cubicBezTo>
                      <a:pt x="1670" y="8053"/>
                      <a:pt x="3046" y="8221"/>
                      <a:pt x="4394" y="8221"/>
                    </a:cubicBezTo>
                    <a:cubicBezTo>
                      <a:pt x="12937" y="8221"/>
                      <a:pt x="20326" y="1490"/>
                      <a:pt x="28871" y="1490"/>
                    </a:cubicBezTo>
                    <a:cubicBezTo>
                      <a:pt x="30219" y="1490"/>
                      <a:pt x="31596" y="1657"/>
                      <a:pt x="33010" y="2045"/>
                    </a:cubicBezTo>
                    <a:cubicBezTo>
                      <a:pt x="32922" y="1547"/>
                      <a:pt x="32838" y="1053"/>
                      <a:pt x="32754" y="556"/>
                    </a:cubicBezTo>
                    <a:cubicBezTo>
                      <a:pt x="31340" y="168"/>
                      <a:pt x="29963" y="0"/>
                      <a:pt x="28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6"/>
              <p:cNvSpPr/>
              <p:nvPr/>
            </p:nvSpPr>
            <p:spPr>
              <a:xfrm>
                <a:off x="3900800" y="3587400"/>
                <a:ext cx="441900" cy="343650"/>
              </a:xfrm>
              <a:custGeom>
                <a:avLst/>
                <a:gdLst/>
                <a:ahLst/>
                <a:cxnLst/>
                <a:rect l="l" t="t" r="r" b="b"/>
                <a:pathLst>
                  <a:path w="17676" h="13746" extrusionOk="0">
                    <a:moveTo>
                      <a:pt x="15860" y="1"/>
                    </a:moveTo>
                    <a:cubicBezTo>
                      <a:pt x="12048" y="1608"/>
                      <a:pt x="8227" y="3147"/>
                      <a:pt x="4142" y="3147"/>
                    </a:cubicBezTo>
                    <a:cubicBezTo>
                      <a:pt x="2793" y="3147"/>
                      <a:pt x="1416" y="2979"/>
                      <a:pt x="0" y="2591"/>
                    </a:cubicBezTo>
                    <a:lnTo>
                      <a:pt x="0" y="2591"/>
                    </a:lnTo>
                    <a:cubicBezTo>
                      <a:pt x="606" y="6123"/>
                      <a:pt x="1213" y="9655"/>
                      <a:pt x="1815" y="13191"/>
                    </a:cubicBezTo>
                    <a:cubicBezTo>
                      <a:pt x="3230" y="13578"/>
                      <a:pt x="4606" y="13746"/>
                      <a:pt x="5953" y="13746"/>
                    </a:cubicBezTo>
                    <a:cubicBezTo>
                      <a:pt x="10042" y="13746"/>
                      <a:pt x="13864" y="12205"/>
                      <a:pt x="17675" y="10598"/>
                    </a:cubicBezTo>
                    <a:cubicBezTo>
                      <a:pt x="17069" y="7065"/>
                      <a:pt x="16466" y="3533"/>
                      <a:pt x="1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6"/>
              <p:cNvSpPr/>
              <p:nvPr/>
            </p:nvSpPr>
            <p:spPr>
              <a:xfrm>
                <a:off x="3964400" y="3703050"/>
                <a:ext cx="305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136" extrusionOk="0">
                    <a:moveTo>
                      <a:pt x="540" y="1"/>
                    </a:moveTo>
                    <a:cubicBezTo>
                      <a:pt x="498" y="116"/>
                      <a:pt x="456" y="232"/>
                      <a:pt x="414" y="347"/>
                    </a:cubicBezTo>
                    <a:cubicBezTo>
                      <a:pt x="277" y="354"/>
                      <a:pt x="137" y="358"/>
                      <a:pt x="0" y="361"/>
                    </a:cubicBezTo>
                    <a:cubicBezTo>
                      <a:pt x="119" y="467"/>
                      <a:pt x="238" y="572"/>
                      <a:pt x="354" y="677"/>
                    </a:cubicBezTo>
                    <a:cubicBezTo>
                      <a:pt x="354" y="810"/>
                      <a:pt x="351" y="940"/>
                      <a:pt x="351" y="1073"/>
                    </a:cubicBezTo>
                    <a:cubicBezTo>
                      <a:pt x="466" y="1024"/>
                      <a:pt x="582" y="971"/>
                      <a:pt x="697" y="919"/>
                    </a:cubicBezTo>
                    <a:cubicBezTo>
                      <a:pt x="834" y="992"/>
                      <a:pt x="967" y="1066"/>
                      <a:pt x="1104" y="1136"/>
                    </a:cubicBezTo>
                    <a:cubicBezTo>
                      <a:pt x="1058" y="999"/>
                      <a:pt x="1009" y="863"/>
                      <a:pt x="964" y="729"/>
                    </a:cubicBezTo>
                    <a:cubicBezTo>
                      <a:pt x="1048" y="642"/>
                      <a:pt x="1132" y="551"/>
                      <a:pt x="1220" y="460"/>
                    </a:cubicBezTo>
                    <a:cubicBezTo>
                      <a:pt x="1076" y="435"/>
                      <a:pt x="932" y="407"/>
                      <a:pt x="789" y="379"/>
                    </a:cubicBezTo>
                    <a:lnTo>
                      <a:pt x="5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6"/>
              <p:cNvSpPr/>
              <p:nvPr/>
            </p:nvSpPr>
            <p:spPr>
              <a:xfrm>
                <a:off x="4032800" y="3702950"/>
                <a:ext cx="296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37" extrusionOk="0">
                    <a:moveTo>
                      <a:pt x="523" y="1"/>
                    </a:moveTo>
                    <a:cubicBezTo>
                      <a:pt x="481" y="127"/>
                      <a:pt x="442" y="253"/>
                      <a:pt x="400" y="379"/>
                    </a:cubicBezTo>
                    <a:cubicBezTo>
                      <a:pt x="267" y="407"/>
                      <a:pt x="134" y="436"/>
                      <a:pt x="1" y="464"/>
                    </a:cubicBezTo>
                    <a:cubicBezTo>
                      <a:pt x="117" y="551"/>
                      <a:pt x="232" y="642"/>
                      <a:pt x="348" y="730"/>
                    </a:cubicBezTo>
                    <a:lnTo>
                      <a:pt x="348" y="1136"/>
                    </a:lnTo>
                    <a:cubicBezTo>
                      <a:pt x="460" y="1063"/>
                      <a:pt x="569" y="993"/>
                      <a:pt x="681" y="919"/>
                    </a:cubicBezTo>
                    <a:cubicBezTo>
                      <a:pt x="814" y="972"/>
                      <a:pt x="947" y="1024"/>
                      <a:pt x="1077" y="1077"/>
                    </a:cubicBezTo>
                    <a:lnTo>
                      <a:pt x="940" y="681"/>
                    </a:lnTo>
                    <a:cubicBezTo>
                      <a:pt x="1021" y="579"/>
                      <a:pt x="1101" y="474"/>
                      <a:pt x="1185" y="365"/>
                    </a:cubicBezTo>
                    <a:cubicBezTo>
                      <a:pt x="1045" y="362"/>
                      <a:pt x="905" y="358"/>
                      <a:pt x="768" y="351"/>
                    </a:cubicBezTo>
                    <a:cubicBezTo>
                      <a:pt x="684" y="232"/>
                      <a:pt x="604" y="117"/>
                      <a:pt x="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46"/>
              <p:cNvSpPr/>
              <p:nvPr/>
            </p:nvSpPr>
            <p:spPr>
              <a:xfrm>
                <a:off x="4099475" y="3692725"/>
                <a:ext cx="2895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185" extrusionOk="0">
                    <a:moveTo>
                      <a:pt x="509" y="0"/>
                    </a:moveTo>
                    <a:cubicBezTo>
                      <a:pt x="467" y="133"/>
                      <a:pt x="428" y="270"/>
                      <a:pt x="390" y="403"/>
                    </a:cubicBezTo>
                    <a:cubicBezTo>
                      <a:pt x="260" y="452"/>
                      <a:pt x="130" y="498"/>
                      <a:pt x="1" y="543"/>
                    </a:cubicBezTo>
                    <a:cubicBezTo>
                      <a:pt x="113" y="620"/>
                      <a:pt x="225" y="694"/>
                      <a:pt x="341" y="767"/>
                    </a:cubicBezTo>
                    <a:lnTo>
                      <a:pt x="341" y="1184"/>
                    </a:lnTo>
                    <a:cubicBezTo>
                      <a:pt x="449" y="1097"/>
                      <a:pt x="558" y="1009"/>
                      <a:pt x="663" y="918"/>
                    </a:cubicBezTo>
                    <a:cubicBezTo>
                      <a:pt x="793" y="957"/>
                      <a:pt x="922" y="992"/>
                      <a:pt x="1055" y="1027"/>
                    </a:cubicBezTo>
                    <a:lnTo>
                      <a:pt x="919" y="641"/>
                    </a:lnTo>
                    <a:lnTo>
                      <a:pt x="1157" y="287"/>
                    </a:lnTo>
                    <a:lnTo>
                      <a:pt x="1157" y="287"/>
                    </a:lnTo>
                    <a:cubicBezTo>
                      <a:pt x="1020" y="301"/>
                      <a:pt x="884" y="312"/>
                      <a:pt x="747" y="326"/>
                    </a:cubicBezTo>
                    <a:cubicBezTo>
                      <a:pt x="666" y="217"/>
                      <a:pt x="586" y="109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46"/>
              <p:cNvSpPr/>
              <p:nvPr/>
            </p:nvSpPr>
            <p:spPr>
              <a:xfrm>
                <a:off x="4164750" y="3674750"/>
                <a:ext cx="284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21" extrusionOk="0">
                    <a:moveTo>
                      <a:pt x="494" y="1"/>
                    </a:moveTo>
                    <a:lnTo>
                      <a:pt x="382" y="421"/>
                    </a:lnTo>
                    <a:cubicBezTo>
                      <a:pt x="253" y="484"/>
                      <a:pt x="126" y="544"/>
                      <a:pt x="0" y="603"/>
                    </a:cubicBezTo>
                    <a:cubicBezTo>
                      <a:pt x="109" y="670"/>
                      <a:pt x="221" y="737"/>
                      <a:pt x="333" y="800"/>
                    </a:cubicBezTo>
                    <a:lnTo>
                      <a:pt x="333" y="1220"/>
                    </a:lnTo>
                    <a:cubicBezTo>
                      <a:pt x="438" y="1122"/>
                      <a:pt x="543" y="1020"/>
                      <a:pt x="652" y="919"/>
                    </a:cubicBezTo>
                    <a:cubicBezTo>
                      <a:pt x="778" y="943"/>
                      <a:pt x="908" y="968"/>
                      <a:pt x="1034" y="992"/>
                    </a:cubicBezTo>
                    <a:lnTo>
                      <a:pt x="901" y="614"/>
                    </a:lnTo>
                    <a:cubicBezTo>
                      <a:pt x="978" y="488"/>
                      <a:pt x="1055" y="362"/>
                      <a:pt x="1136" y="232"/>
                    </a:cubicBezTo>
                    <a:lnTo>
                      <a:pt x="1136" y="232"/>
                    </a:lnTo>
                    <a:cubicBezTo>
                      <a:pt x="999" y="260"/>
                      <a:pt x="866" y="284"/>
                      <a:pt x="733" y="309"/>
                    </a:cubicBez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6"/>
              <p:cNvSpPr/>
              <p:nvPr/>
            </p:nvSpPr>
            <p:spPr>
              <a:xfrm>
                <a:off x="4228875" y="3651550"/>
                <a:ext cx="281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245" extrusionOk="0">
                    <a:moveTo>
                      <a:pt x="491" y="0"/>
                    </a:moveTo>
                    <a:cubicBezTo>
                      <a:pt x="456" y="144"/>
                      <a:pt x="417" y="287"/>
                      <a:pt x="382" y="431"/>
                    </a:cubicBezTo>
                    <a:cubicBezTo>
                      <a:pt x="256" y="501"/>
                      <a:pt x="130" y="571"/>
                      <a:pt x="0" y="641"/>
                    </a:cubicBezTo>
                    <a:lnTo>
                      <a:pt x="333" y="817"/>
                    </a:lnTo>
                    <a:lnTo>
                      <a:pt x="333" y="1244"/>
                    </a:lnTo>
                    <a:cubicBezTo>
                      <a:pt x="438" y="1135"/>
                      <a:pt x="543" y="1027"/>
                      <a:pt x="649" y="918"/>
                    </a:cubicBezTo>
                    <a:lnTo>
                      <a:pt x="1031" y="971"/>
                    </a:lnTo>
                    <a:cubicBezTo>
                      <a:pt x="985" y="845"/>
                      <a:pt x="939" y="722"/>
                      <a:pt x="894" y="596"/>
                    </a:cubicBezTo>
                    <a:lnTo>
                      <a:pt x="1125" y="200"/>
                    </a:lnTo>
                    <a:lnTo>
                      <a:pt x="1125" y="200"/>
                    </a:lnTo>
                    <a:cubicBezTo>
                      <a:pt x="992" y="231"/>
                      <a:pt x="859" y="263"/>
                      <a:pt x="729" y="294"/>
                    </a:cubicBez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46"/>
              <p:cNvSpPr/>
              <p:nvPr/>
            </p:nvSpPr>
            <p:spPr>
              <a:xfrm>
                <a:off x="3925225" y="3672225"/>
                <a:ext cx="3095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71" extrusionOk="0">
                    <a:moveTo>
                      <a:pt x="547" y="0"/>
                    </a:moveTo>
                    <a:cubicBezTo>
                      <a:pt x="505" y="109"/>
                      <a:pt x="463" y="221"/>
                      <a:pt x="421" y="329"/>
                    </a:cubicBezTo>
                    <a:cubicBezTo>
                      <a:pt x="281" y="322"/>
                      <a:pt x="141" y="312"/>
                      <a:pt x="1" y="301"/>
                    </a:cubicBezTo>
                    <a:lnTo>
                      <a:pt x="1" y="301"/>
                    </a:lnTo>
                    <a:cubicBezTo>
                      <a:pt x="120" y="421"/>
                      <a:pt x="239" y="536"/>
                      <a:pt x="362" y="652"/>
                    </a:cubicBezTo>
                    <a:cubicBezTo>
                      <a:pt x="358" y="781"/>
                      <a:pt x="355" y="908"/>
                      <a:pt x="355" y="1037"/>
                    </a:cubicBezTo>
                    <a:cubicBezTo>
                      <a:pt x="470" y="999"/>
                      <a:pt x="589" y="960"/>
                      <a:pt x="705" y="922"/>
                    </a:cubicBezTo>
                    <a:cubicBezTo>
                      <a:pt x="845" y="1006"/>
                      <a:pt x="982" y="1090"/>
                      <a:pt x="1119" y="1170"/>
                    </a:cubicBezTo>
                    <a:cubicBezTo>
                      <a:pt x="1073" y="1030"/>
                      <a:pt x="1024" y="894"/>
                      <a:pt x="978" y="757"/>
                    </a:cubicBezTo>
                    <a:cubicBezTo>
                      <a:pt x="1066" y="680"/>
                      <a:pt x="1150" y="599"/>
                      <a:pt x="1238" y="519"/>
                    </a:cubicBezTo>
                    <a:cubicBezTo>
                      <a:pt x="1094" y="480"/>
                      <a:pt x="947" y="438"/>
                      <a:pt x="803" y="396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6"/>
              <p:cNvSpPr/>
              <p:nvPr/>
            </p:nvSpPr>
            <p:spPr>
              <a:xfrm>
                <a:off x="3994100" y="3678000"/>
                <a:ext cx="300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08" extrusionOk="0">
                    <a:moveTo>
                      <a:pt x="529" y="0"/>
                    </a:moveTo>
                    <a:cubicBezTo>
                      <a:pt x="491" y="123"/>
                      <a:pt x="449" y="246"/>
                      <a:pt x="407" y="365"/>
                    </a:cubicBezTo>
                    <a:cubicBezTo>
                      <a:pt x="273" y="386"/>
                      <a:pt x="137" y="400"/>
                      <a:pt x="0" y="417"/>
                    </a:cubicBezTo>
                    <a:cubicBezTo>
                      <a:pt x="119" y="515"/>
                      <a:pt x="235" y="610"/>
                      <a:pt x="351" y="708"/>
                    </a:cubicBezTo>
                    <a:lnTo>
                      <a:pt x="351" y="1108"/>
                    </a:lnTo>
                    <a:cubicBezTo>
                      <a:pt x="463" y="1045"/>
                      <a:pt x="578" y="985"/>
                      <a:pt x="690" y="922"/>
                    </a:cubicBezTo>
                    <a:cubicBezTo>
                      <a:pt x="824" y="985"/>
                      <a:pt x="957" y="1045"/>
                      <a:pt x="1090" y="1104"/>
                    </a:cubicBezTo>
                    <a:lnTo>
                      <a:pt x="950" y="705"/>
                    </a:lnTo>
                    <a:cubicBezTo>
                      <a:pt x="1034" y="610"/>
                      <a:pt x="1118" y="512"/>
                      <a:pt x="1202" y="414"/>
                    </a:cubicBezTo>
                    <a:cubicBezTo>
                      <a:pt x="1058" y="400"/>
                      <a:pt x="918" y="382"/>
                      <a:pt x="778" y="365"/>
                    </a:cubicBezTo>
                    <a:cubicBezTo>
                      <a:pt x="694" y="246"/>
                      <a:pt x="613" y="123"/>
                      <a:pt x="5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6"/>
              <p:cNvSpPr/>
              <p:nvPr/>
            </p:nvSpPr>
            <p:spPr>
              <a:xfrm>
                <a:off x="4061100" y="3672650"/>
                <a:ext cx="29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61" extrusionOk="0">
                    <a:moveTo>
                      <a:pt x="516" y="1"/>
                    </a:moveTo>
                    <a:cubicBezTo>
                      <a:pt x="474" y="130"/>
                      <a:pt x="435" y="263"/>
                      <a:pt x="397" y="393"/>
                    </a:cubicBezTo>
                    <a:cubicBezTo>
                      <a:pt x="264" y="432"/>
                      <a:pt x="134" y="470"/>
                      <a:pt x="1" y="505"/>
                    </a:cubicBezTo>
                    <a:cubicBezTo>
                      <a:pt x="116" y="589"/>
                      <a:pt x="229" y="670"/>
                      <a:pt x="344" y="750"/>
                    </a:cubicBezTo>
                    <a:lnTo>
                      <a:pt x="344" y="1160"/>
                    </a:lnTo>
                    <a:cubicBezTo>
                      <a:pt x="453" y="1083"/>
                      <a:pt x="565" y="1003"/>
                      <a:pt x="674" y="919"/>
                    </a:cubicBezTo>
                    <a:cubicBezTo>
                      <a:pt x="807" y="964"/>
                      <a:pt x="936" y="1010"/>
                      <a:pt x="1066" y="1052"/>
                    </a:cubicBezTo>
                    <a:lnTo>
                      <a:pt x="929" y="659"/>
                    </a:lnTo>
                    <a:cubicBezTo>
                      <a:pt x="1007" y="551"/>
                      <a:pt x="1091" y="439"/>
                      <a:pt x="1171" y="326"/>
                    </a:cubicBezTo>
                    <a:lnTo>
                      <a:pt x="1171" y="326"/>
                    </a:lnTo>
                    <a:cubicBezTo>
                      <a:pt x="1035" y="330"/>
                      <a:pt x="894" y="333"/>
                      <a:pt x="758" y="337"/>
                    </a:cubicBezTo>
                    <a:lnTo>
                      <a:pt x="5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6"/>
              <p:cNvSpPr/>
              <p:nvPr/>
            </p:nvSpPr>
            <p:spPr>
              <a:xfrm>
                <a:off x="4126550" y="3658450"/>
                <a:ext cx="2867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7" extrusionOk="0">
                    <a:moveTo>
                      <a:pt x="502" y="1"/>
                    </a:moveTo>
                    <a:lnTo>
                      <a:pt x="386" y="414"/>
                    </a:lnTo>
                    <a:cubicBezTo>
                      <a:pt x="256" y="470"/>
                      <a:pt x="130" y="523"/>
                      <a:pt x="0" y="576"/>
                    </a:cubicBezTo>
                    <a:cubicBezTo>
                      <a:pt x="113" y="649"/>
                      <a:pt x="225" y="719"/>
                      <a:pt x="337" y="786"/>
                    </a:cubicBezTo>
                    <a:lnTo>
                      <a:pt x="337" y="1206"/>
                    </a:lnTo>
                    <a:cubicBezTo>
                      <a:pt x="442" y="1112"/>
                      <a:pt x="551" y="1017"/>
                      <a:pt x="659" y="922"/>
                    </a:cubicBezTo>
                    <a:cubicBezTo>
                      <a:pt x="785" y="951"/>
                      <a:pt x="915" y="982"/>
                      <a:pt x="1045" y="1010"/>
                    </a:cubicBezTo>
                    <a:cubicBezTo>
                      <a:pt x="999" y="884"/>
                      <a:pt x="954" y="754"/>
                      <a:pt x="908" y="628"/>
                    </a:cubicBezTo>
                    <a:cubicBezTo>
                      <a:pt x="989" y="505"/>
                      <a:pt x="1066" y="383"/>
                      <a:pt x="1146" y="260"/>
                    </a:cubicBezTo>
                    <a:lnTo>
                      <a:pt x="1146" y="260"/>
                    </a:lnTo>
                    <a:cubicBezTo>
                      <a:pt x="1010" y="281"/>
                      <a:pt x="876" y="299"/>
                      <a:pt x="740" y="316"/>
                    </a:cubicBez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6"/>
              <p:cNvSpPr/>
              <p:nvPr/>
            </p:nvSpPr>
            <p:spPr>
              <a:xfrm>
                <a:off x="4190775" y="3637875"/>
                <a:ext cx="2822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234" extrusionOk="0">
                    <a:moveTo>
                      <a:pt x="491" y="0"/>
                    </a:moveTo>
                    <a:lnTo>
                      <a:pt x="378" y="428"/>
                    </a:lnTo>
                    <a:cubicBezTo>
                      <a:pt x="252" y="494"/>
                      <a:pt x="126" y="561"/>
                      <a:pt x="0" y="624"/>
                    </a:cubicBezTo>
                    <a:lnTo>
                      <a:pt x="329" y="810"/>
                    </a:lnTo>
                    <a:lnTo>
                      <a:pt x="329" y="1234"/>
                    </a:lnTo>
                    <a:cubicBezTo>
                      <a:pt x="435" y="1132"/>
                      <a:pt x="543" y="1027"/>
                      <a:pt x="648" y="922"/>
                    </a:cubicBezTo>
                    <a:cubicBezTo>
                      <a:pt x="774" y="940"/>
                      <a:pt x="901" y="961"/>
                      <a:pt x="1030" y="982"/>
                    </a:cubicBezTo>
                    <a:lnTo>
                      <a:pt x="894" y="603"/>
                    </a:lnTo>
                    <a:cubicBezTo>
                      <a:pt x="974" y="473"/>
                      <a:pt x="1051" y="344"/>
                      <a:pt x="1128" y="214"/>
                    </a:cubicBezTo>
                    <a:lnTo>
                      <a:pt x="1128" y="214"/>
                    </a:lnTo>
                    <a:lnTo>
                      <a:pt x="729" y="302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6"/>
              <p:cNvSpPr/>
              <p:nvPr/>
            </p:nvSpPr>
            <p:spPr>
              <a:xfrm>
                <a:off x="4254100" y="3613075"/>
                <a:ext cx="27975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256" extrusionOk="0">
                    <a:moveTo>
                      <a:pt x="488" y="1"/>
                    </a:moveTo>
                    <a:cubicBezTo>
                      <a:pt x="449" y="148"/>
                      <a:pt x="414" y="295"/>
                      <a:pt x="375" y="439"/>
                    </a:cubicBezTo>
                    <a:lnTo>
                      <a:pt x="1" y="656"/>
                    </a:lnTo>
                    <a:lnTo>
                      <a:pt x="330" y="828"/>
                    </a:lnTo>
                    <a:lnTo>
                      <a:pt x="330" y="1255"/>
                    </a:lnTo>
                    <a:cubicBezTo>
                      <a:pt x="435" y="1143"/>
                      <a:pt x="540" y="1034"/>
                      <a:pt x="645" y="922"/>
                    </a:cubicBezTo>
                    <a:lnTo>
                      <a:pt x="1024" y="968"/>
                    </a:lnTo>
                    <a:cubicBezTo>
                      <a:pt x="978" y="842"/>
                      <a:pt x="933" y="719"/>
                      <a:pt x="887" y="593"/>
                    </a:cubicBezTo>
                    <a:lnTo>
                      <a:pt x="1118" y="193"/>
                    </a:lnTo>
                    <a:lnTo>
                      <a:pt x="722" y="295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6"/>
              <p:cNvSpPr/>
              <p:nvPr/>
            </p:nvSpPr>
            <p:spPr>
              <a:xfrm>
                <a:off x="3973500" y="3755800"/>
                <a:ext cx="304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36" extrusionOk="0">
                    <a:moveTo>
                      <a:pt x="537" y="0"/>
                    </a:moveTo>
                    <a:cubicBezTo>
                      <a:pt x="498" y="116"/>
                      <a:pt x="456" y="231"/>
                      <a:pt x="414" y="347"/>
                    </a:cubicBezTo>
                    <a:cubicBezTo>
                      <a:pt x="274" y="354"/>
                      <a:pt x="137" y="357"/>
                      <a:pt x="1" y="361"/>
                    </a:cubicBezTo>
                    <a:cubicBezTo>
                      <a:pt x="120" y="466"/>
                      <a:pt x="239" y="575"/>
                      <a:pt x="355" y="680"/>
                    </a:cubicBezTo>
                    <a:cubicBezTo>
                      <a:pt x="355" y="809"/>
                      <a:pt x="351" y="943"/>
                      <a:pt x="351" y="1072"/>
                    </a:cubicBezTo>
                    <a:cubicBezTo>
                      <a:pt x="467" y="1023"/>
                      <a:pt x="582" y="971"/>
                      <a:pt x="698" y="918"/>
                    </a:cubicBezTo>
                    <a:cubicBezTo>
                      <a:pt x="831" y="992"/>
                      <a:pt x="968" y="1065"/>
                      <a:pt x="1104" y="1135"/>
                    </a:cubicBezTo>
                    <a:lnTo>
                      <a:pt x="964" y="729"/>
                    </a:lnTo>
                    <a:cubicBezTo>
                      <a:pt x="1048" y="641"/>
                      <a:pt x="1132" y="550"/>
                      <a:pt x="1217" y="463"/>
                    </a:cubicBezTo>
                    <a:cubicBezTo>
                      <a:pt x="1076" y="435"/>
                      <a:pt x="933" y="407"/>
                      <a:pt x="789" y="378"/>
                    </a:cubicBez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6"/>
              <p:cNvSpPr/>
              <p:nvPr/>
            </p:nvSpPr>
            <p:spPr>
              <a:xfrm>
                <a:off x="4041825" y="3755700"/>
                <a:ext cx="296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36" extrusionOk="0">
                    <a:moveTo>
                      <a:pt x="523" y="1"/>
                    </a:moveTo>
                    <a:cubicBezTo>
                      <a:pt x="481" y="127"/>
                      <a:pt x="442" y="253"/>
                      <a:pt x="404" y="379"/>
                    </a:cubicBezTo>
                    <a:cubicBezTo>
                      <a:pt x="271" y="407"/>
                      <a:pt x="138" y="435"/>
                      <a:pt x="1" y="463"/>
                    </a:cubicBezTo>
                    <a:cubicBezTo>
                      <a:pt x="117" y="554"/>
                      <a:pt x="232" y="642"/>
                      <a:pt x="348" y="729"/>
                    </a:cubicBezTo>
                    <a:lnTo>
                      <a:pt x="348" y="1136"/>
                    </a:lnTo>
                    <a:cubicBezTo>
                      <a:pt x="460" y="1062"/>
                      <a:pt x="572" y="992"/>
                      <a:pt x="681" y="919"/>
                    </a:cubicBezTo>
                    <a:cubicBezTo>
                      <a:pt x="814" y="971"/>
                      <a:pt x="947" y="1024"/>
                      <a:pt x="1077" y="1076"/>
                    </a:cubicBezTo>
                    <a:lnTo>
                      <a:pt x="940" y="684"/>
                    </a:lnTo>
                    <a:cubicBezTo>
                      <a:pt x="1021" y="579"/>
                      <a:pt x="1105" y="474"/>
                      <a:pt x="1185" y="365"/>
                    </a:cubicBezTo>
                    <a:cubicBezTo>
                      <a:pt x="1045" y="361"/>
                      <a:pt x="908" y="358"/>
                      <a:pt x="768" y="351"/>
                    </a:cubicBez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6"/>
              <p:cNvSpPr/>
              <p:nvPr/>
            </p:nvSpPr>
            <p:spPr>
              <a:xfrm>
                <a:off x="4108500" y="3745450"/>
                <a:ext cx="289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185" extrusionOk="0">
                    <a:moveTo>
                      <a:pt x="509" y="1"/>
                    </a:moveTo>
                    <a:cubicBezTo>
                      <a:pt x="470" y="137"/>
                      <a:pt x="432" y="270"/>
                      <a:pt x="393" y="404"/>
                    </a:cubicBezTo>
                    <a:cubicBezTo>
                      <a:pt x="263" y="453"/>
                      <a:pt x="130" y="498"/>
                      <a:pt x="1" y="544"/>
                    </a:cubicBezTo>
                    <a:cubicBezTo>
                      <a:pt x="113" y="621"/>
                      <a:pt x="228" y="694"/>
                      <a:pt x="340" y="771"/>
                    </a:cubicBezTo>
                    <a:lnTo>
                      <a:pt x="340" y="1185"/>
                    </a:lnTo>
                    <a:cubicBezTo>
                      <a:pt x="449" y="1097"/>
                      <a:pt x="558" y="1010"/>
                      <a:pt x="666" y="919"/>
                    </a:cubicBezTo>
                    <a:cubicBezTo>
                      <a:pt x="796" y="957"/>
                      <a:pt x="926" y="992"/>
                      <a:pt x="1055" y="1027"/>
                    </a:cubicBezTo>
                    <a:lnTo>
                      <a:pt x="919" y="642"/>
                    </a:lnTo>
                    <a:cubicBezTo>
                      <a:pt x="999" y="523"/>
                      <a:pt x="1076" y="407"/>
                      <a:pt x="1157" y="288"/>
                    </a:cubicBezTo>
                    <a:lnTo>
                      <a:pt x="1157" y="288"/>
                    </a:lnTo>
                    <a:cubicBezTo>
                      <a:pt x="1020" y="302"/>
                      <a:pt x="884" y="316"/>
                      <a:pt x="750" y="326"/>
                    </a:cubicBezTo>
                    <a:cubicBezTo>
                      <a:pt x="670" y="218"/>
                      <a:pt x="589" y="109"/>
                      <a:pt x="5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6"/>
              <p:cNvSpPr/>
              <p:nvPr/>
            </p:nvSpPr>
            <p:spPr>
              <a:xfrm>
                <a:off x="4173775" y="3727500"/>
                <a:ext cx="284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24" extrusionOk="0">
                    <a:moveTo>
                      <a:pt x="494" y="0"/>
                    </a:moveTo>
                    <a:cubicBezTo>
                      <a:pt x="459" y="140"/>
                      <a:pt x="421" y="281"/>
                      <a:pt x="382" y="424"/>
                    </a:cubicBezTo>
                    <a:cubicBezTo>
                      <a:pt x="256" y="484"/>
                      <a:pt x="126" y="547"/>
                      <a:pt x="0" y="603"/>
                    </a:cubicBezTo>
                    <a:cubicBezTo>
                      <a:pt x="109" y="669"/>
                      <a:pt x="221" y="736"/>
                      <a:pt x="333" y="799"/>
                    </a:cubicBezTo>
                    <a:lnTo>
                      <a:pt x="333" y="1223"/>
                    </a:lnTo>
                    <a:cubicBezTo>
                      <a:pt x="438" y="1122"/>
                      <a:pt x="547" y="1020"/>
                      <a:pt x="652" y="918"/>
                    </a:cubicBezTo>
                    <a:cubicBezTo>
                      <a:pt x="778" y="946"/>
                      <a:pt x="908" y="967"/>
                      <a:pt x="1037" y="992"/>
                    </a:cubicBezTo>
                    <a:cubicBezTo>
                      <a:pt x="992" y="866"/>
                      <a:pt x="946" y="740"/>
                      <a:pt x="901" y="613"/>
                    </a:cubicBezTo>
                    <a:cubicBezTo>
                      <a:pt x="978" y="487"/>
                      <a:pt x="1058" y="361"/>
                      <a:pt x="1136" y="235"/>
                    </a:cubicBezTo>
                    <a:lnTo>
                      <a:pt x="1136" y="235"/>
                    </a:lnTo>
                    <a:cubicBezTo>
                      <a:pt x="1002" y="259"/>
                      <a:pt x="869" y="284"/>
                      <a:pt x="733" y="309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6"/>
              <p:cNvSpPr/>
              <p:nvPr/>
            </p:nvSpPr>
            <p:spPr>
              <a:xfrm>
                <a:off x="4237900" y="3704275"/>
                <a:ext cx="281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245" extrusionOk="0">
                    <a:moveTo>
                      <a:pt x="491" y="1"/>
                    </a:moveTo>
                    <a:lnTo>
                      <a:pt x="379" y="435"/>
                    </a:lnTo>
                    <a:cubicBezTo>
                      <a:pt x="253" y="505"/>
                      <a:pt x="126" y="572"/>
                      <a:pt x="0" y="642"/>
                    </a:cubicBezTo>
                    <a:cubicBezTo>
                      <a:pt x="112" y="701"/>
                      <a:pt x="221" y="757"/>
                      <a:pt x="330" y="817"/>
                    </a:cubicBezTo>
                    <a:lnTo>
                      <a:pt x="333" y="1245"/>
                    </a:lnTo>
                    <a:lnTo>
                      <a:pt x="649" y="919"/>
                    </a:lnTo>
                    <a:lnTo>
                      <a:pt x="1027" y="971"/>
                    </a:lnTo>
                    <a:cubicBezTo>
                      <a:pt x="981" y="849"/>
                      <a:pt x="939" y="722"/>
                      <a:pt x="894" y="596"/>
                    </a:cubicBezTo>
                    <a:cubicBezTo>
                      <a:pt x="971" y="463"/>
                      <a:pt x="1048" y="333"/>
                      <a:pt x="1125" y="200"/>
                    </a:cubicBezTo>
                    <a:lnTo>
                      <a:pt x="1125" y="200"/>
                    </a:lnTo>
                    <a:cubicBezTo>
                      <a:pt x="992" y="232"/>
                      <a:pt x="859" y="267"/>
                      <a:pt x="726" y="298"/>
                    </a:cubicBezTo>
                    <a:lnTo>
                      <a:pt x="4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46"/>
              <p:cNvSpPr/>
              <p:nvPr/>
            </p:nvSpPr>
            <p:spPr>
              <a:xfrm>
                <a:off x="3934250" y="3724950"/>
                <a:ext cx="3095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71" extrusionOk="0">
                    <a:moveTo>
                      <a:pt x="547" y="1"/>
                    </a:moveTo>
                    <a:cubicBezTo>
                      <a:pt x="509" y="113"/>
                      <a:pt x="463" y="221"/>
                      <a:pt x="421" y="333"/>
                    </a:cubicBezTo>
                    <a:cubicBezTo>
                      <a:pt x="281" y="323"/>
                      <a:pt x="141" y="316"/>
                      <a:pt x="1" y="305"/>
                    </a:cubicBezTo>
                    <a:lnTo>
                      <a:pt x="1" y="305"/>
                    </a:lnTo>
                    <a:cubicBezTo>
                      <a:pt x="120" y="421"/>
                      <a:pt x="243" y="537"/>
                      <a:pt x="362" y="652"/>
                    </a:cubicBezTo>
                    <a:cubicBezTo>
                      <a:pt x="358" y="782"/>
                      <a:pt x="355" y="908"/>
                      <a:pt x="355" y="1038"/>
                    </a:cubicBezTo>
                    <a:cubicBezTo>
                      <a:pt x="474" y="1003"/>
                      <a:pt x="589" y="961"/>
                      <a:pt x="705" y="922"/>
                    </a:cubicBezTo>
                    <a:cubicBezTo>
                      <a:pt x="845" y="1006"/>
                      <a:pt x="982" y="1090"/>
                      <a:pt x="1119" y="1171"/>
                    </a:cubicBezTo>
                    <a:cubicBezTo>
                      <a:pt x="1073" y="1034"/>
                      <a:pt x="1024" y="898"/>
                      <a:pt x="978" y="761"/>
                    </a:cubicBezTo>
                    <a:cubicBezTo>
                      <a:pt x="1066" y="680"/>
                      <a:pt x="1150" y="600"/>
                      <a:pt x="1238" y="519"/>
                    </a:cubicBezTo>
                    <a:cubicBezTo>
                      <a:pt x="1094" y="481"/>
                      <a:pt x="947" y="442"/>
                      <a:pt x="803" y="400"/>
                    </a:cubicBezTo>
                    <a:cubicBezTo>
                      <a:pt x="719" y="267"/>
                      <a:pt x="631" y="134"/>
                      <a:pt x="5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46"/>
              <p:cNvSpPr/>
              <p:nvPr/>
            </p:nvSpPr>
            <p:spPr>
              <a:xfrm>
                <a:off x="4003200" y="3730825"/>
                <a:ext cx="29975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05" extrusionOk="0">
                    <a:moveTo>
                      <a:pt x="530" y="0"/>
                    </a:moveTo>
                    <a:cubicBezTo>
                      <a:pt x="488" y="119"/>
                      <a:pt x="449" y="242"/>
                      <a:pt x="407" y="365"/>
                    </a:cubicBezTo>
                    <a:cubicBezTo>
                      <a:pt x="274" y="382"/>
                      <a:pt x="137" y="400"/>
                      <a:pt x="1" y="414"/>
                    </a:cubicBezTo>
                    <a:cubicBezTo>
                      <a:pt x="116" y="512"/>
                      <a:pt x="235" y="607"/>
                      <a:pt x="351" y="705"/>
                    </a:cubicBezTo>
                    <a:cubicBezTo>
                      <a:pt x="351" y="838"/>
                      <a:pt x="351" y="971"/>
                      <a:pt x="351" y="1104"/>
                    </a:cubicBezTo>
                    <a:cubicBezTo>
                      <a:pt x="463" y="1045"/>
                      <a:pt x="575" y="982"/>
                      <a:pt x="687" y="918"/>
                    </a:cubicBezTo>
                    <a:cubicBezTo>
                      <a:pt x="824" y="982"/>
                      <a:pt x="957" y="1041"/>
                      <a:pt x="1090" y="1101"/>
                    </a:cubicBezTo>
                    <a:lnTo>
                      <a:pt x="950" y="701"/>
                    </a:lnTo>
                    <a:cubicBezTo>
                      <a:pt x="1034" y="607"/>
                      <a:pt x="1118" y="508"/>
                      <a:pt x="1199" y="410"/>
                    </a:cubicBezTo>
                    <a:cubicBezTo>
                      <a:pt x="1059" y="396"/>
                      <a:pt x="919" y="379"/>
                      <a:pt x="778" y="361"/>
                    </a:cubicBezTo>
                    <a:cubicBezTo>
                      <a:pt x="694" y="242"/>
                      <a:pt x="614" y="119"/>
                      <a:pt x="5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46"/>
              <p:cNvSpPr/>
              <p:nvPr/>
            </p:nvSpPr>
            <p:spPr>
              <a:xfrm>
                <a:off x="4070225" y="3725400"/>
                <a:ext cx="29200" cy="291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4" extrusionOk="0">
                    <a:moveTo>
                      <a:pt x="512" y="0"/>
                    </a:moveTo>
                    <a:cubicBezTo>
                      <a:pt x="473" y="133"/>
                      <a:pt x="431" y="263"/>
                      <a:pt x="393" y="393"/>
                    </a:cubicBezTo>
                    <a:cubicBezTo>
                      <a:pt x="263" y="431"/>
                      <a:pt x="130" y="470"/>
                      <a:pt x="0" y="505"/>
                    </a:cubicBezTo>
                    <a:cubicBezTo>
                      <a:pt x="112" y="589"/>
                      <a:pt x="228" y="669"/>
                      <a:pt x="340" y="750"/>
                    </a:cubicBezTo>
                    <a:lnTo>
                      <a:pt x="340" y="1163"/>
                    </a:lnTo>
                    <a:cubicBezTo>
                      <a:pt x="452" y="1083"/>
                      <a:pt x="561" y="1002"/>
                      <a:pt x="670" y="922"/>
                    </a:cubicBezTo>
                    <a:cubicBezTo>
                      <a:pt x="803" y="964"/>
                      <a:pt x="932" y="1009"/>
                      <a:pt x="1062" y="1051"/>
                    </a:cubicBezTo>
                    <a:cubicBezTo>
                      <a:pt x="1016" y="922"/>
                      <a:pt x="971" y="792"/>
                      <a:pt x="925" y="662"/>
                    </a:cubicBezTo>
                    <a:cubicBezTo>
                      <a:pt x="1006" y="550"/>
                      <a:pt x="1087" y="438"/>
                      <a:pt x="1167" y="326"/>
                    </a:cubicBezTo>
                    <a:lnTo>
                      <a:pt x="1167" y="326"/>
                    </a:lnTo>
                    <a:cubicBezTo>
                      <a:pt x="1030" y="329"/>
                      <a:pt x="890" y="336"/>
                      <a:pt x="754" y="336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6"/>
              <p:cNvSpPr/>
              <p:nvPr/>
            </p:nvSpPr>
            <p:spPr>
              <a:xfrm>
                <a:off x="4135575" y="3711275"/>
                <a:ext cx="286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3" extrusionOk="0">
                    <a:moveTo>
                      <a:pt x="501" y="1"/>
                    </a:moveTo>
                    <a:lnTo>
                      <a:pt x="389" y="414"/>
                    </a:lnTo>
                    <a:cubicBezTo>
                      <a:pt x="260" y="467"/>
                      <a:pt x="130" y="523"/>
                      <a:pt x="0" y="576"/>
                    </a:cubicBezTo>
                    <a:lnTo>
                      <a:pt x="337" y="786"/>
                    </a:lnTo>
                    <a:lnTo>
                      <a:pt x="337" y="1203"/>
                    </a:lnTo>
                    <a:cubicBezTo>
                      <a:pt x="445" y="1108"/>
                      <a:pt x="551" y="1014"/>
                      <a:pt x="659" y="919"/>
                    </a:cubicBezTo>
                    <a:cubicBezTo>
                      <a:pt x="789" y="951"/>
                      <a:pt x="915" y="979"/>
                      <a:pt x="1045" y="1007"/>
                    </a:cubicBezTo>
                    <a:cubicBezTo>
                      <a:pt x="999" y="880"/>
                      <a:pt x="954" y="754"/>
                      <a:pt x="908" y="628"/>
                    </a:cubicBezTo>
                    <a:cubicBezTo>
                      <a:pt x="989" y="505"/>
                      <a:pt x="1069" y="383"/>
                      <a:pt x="1146" y="260"/>
                    </a:cubicBezTo>
                    <a:lnTo>
                      <a:pt x="1146" y="260"/>
                    </a:lnTo>
                    <a:cubicBezTo>
                      <a:pt x="1010" y="278"/>
                      <a:pt x="876" y="299"/>
                      <a:pt x="743" y="316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6"/>
              <p:cNvSpPr/>
              <p:nvPr/>
            </p:nvSpPr>
            <p:spPr>
              <a:xfrm>
                <a:off x="4199775" y="3690600"/>
                <a:ext cx="28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35" extrusionOk="0">
                    <a:moveTo>
                      <a:pt x="495" y="1"/>
                    </a:moveTo>
                    <a:cubicBezTo>
                      <a:pt x="456" y="145"/>
                      <a:pt x="418" y="288"/>
                      <a:pt x="383" y="428"/>
                    </a:cubicBezTo>
                    <a:cubicBezTo>
                      <a:pt x="253" y="495"/>
                      <a:pt x="127" y="562"/>
                      <a:pt x="1" y="625"/>
                    </a:cubicBezTo>
                    <a:lnTo>
                      <a:pt x="334" y="810"/>
                    </a:lnTo>
                    <a:lnTo>
                      <a:pt x="334" y="1234"/>
                    </a:lnTo>
                    <a:cubicBezTo>
                      <a:pt x="439" y="1129"/>
                      <a:pt x="544" y="1024"/>
                      <a:pt x="649" y="919"/>
                    </a:cubicBezTo>
                    <a:cubicBezTo>
                      <a:pt x="775" y="940"/>
                      <a:pt x="905" y="961"/>
                      <a:pt x="1031" y="979"/>
                    </a:cubicBezTo>
                    <a:lnTo>
                      <a:pt x="898" y="604"/>
                    </a:lnTo>
                    <a:cubicBezTo>
                      <a:pt x="975" y="474"/>
                      <a:pt x="1052" y="344"/>
                      <a:pt x="1129" y="215"/>
                    </a:cubicBezTo>
                    <a:lnTo>
                      <a:pt x="1129" y="215"/>
                    </a:lnTo>
                    <a:lnTo>
                      <a:pt x="730" y="302"/>
                    </a:lnTo>
                    <a:lnTo>
                      <a:pt x="4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6"/>
              <p:cNvSpPr/>
              <p:nvPr/>
            </p:nvSpPr>
            <p:spPr>
              <a:xfrm>
                <a:off x="4263125" y="3665900"/>
                <a:ext cx="280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252" extrusionOk="0">
                    <a:moveTo>
                      <a:pt x="488" y="1"/>
                    </a:moveTo>
                    <a:cubicBezTo>
                      <a:pt x="453" y="144"/>
                      <a:pt x="414" y="292"/>
                      <a:pt x="379" y="439"/>
                    </a:cubicBezTo>
                    <a:cubicBezTo>
                      <a:pt x="253" y="509"/>
                      <a:pt x="127" y="582"/>
                      <a:pt x="0" y="653"/>
                    </a:cubicBezTo>
                    <a:lnTo>
                      <a:pt x="330" y="824"/>
                    </a:lnTo>
                    <a:lnTo>
                      <a:pt x="333" y="1252"/>
                    </a:lnTo>
                    <a:lnTo>
                      <a:pt x="645" y="919"/>
                    </a:lnTo>
                    <a:lnTo>
                      <a:pt x="1024" y="968"/>
                    </a:lnTo>
                    <a:cubicBezTo>
                      <a:pt x="978" y="842"/>
                      <a:pt x="933" y="716"/>
                      <a:pt x="891" y="593"/>
                    </a:cubicBezTo>
                    <a:lnTo>
                      <a:pt x="1122" y="193"/>
                    </a:lnTo>
                    <a:lnTo>
                      <a:pt x="722" y="295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6"/>
              <p:cNvSpPr/>
              <p:nvPr/>
            </p:nvSpPr>
            <p:spPr>
              <a:xfrm>
                <a:off x="3982525" y="3808525"/>
                <a:ext cx="304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36" extrusionOk="0">
                    <a:moveTo>
                      <a:pt x="537" y="1"/>
                    </a:moveTo>
                    <a:cubicBezTo>
                      <a:pt x="495" y="116"/>
                      <a:pt x="453" y="232"/>
                      <a:pt x="414" y="347"/>
                    </a:cubicBezTo>
                    <a:cubicBezTo>
                      <a:pt x="274" y="354"/>
                      <a:pt x="137" y="361"/>
                      <a:pt x="1" y="361"/>
                    </a:cubicBezTo>
                    <a:cubicBezTo>
                      <a:pt x="116" y="467"/>
                      <a:pt x="235" y="575"/>
                      <a:pt x="354" y="680"/>
                    </a:cubicBezTo>
                    <a:cubicBezTo>
                      <a:pt x="351" y="810"/>
                      <a:pt x="351" y="943"/>
                      <a:pt x="351" y="1073"/>
                    </a:cubicBezTo>
                    <a:cubicBezTo>
                      <a:pt x="467" y="1024"/>
                      <a:pt x="582" y="975"/>
                      <a:pt x="694" y="922"/>
                    </a:cubicBezTo>
                    <a:cubicBezTo>
                      <a:pt x="831" y="996"/>
                      <a:pt x="968" y="1066"/>
                      <a:pt x="1104" y="1136"/>
                    </a:cubicBezTo>
                    <a:cubicBezTo>
                      <a:pt x="1055" y="999"/>
                      <a:pt x="1010" y="866"/>
                      <a:pt x="964" y="729"/>
                    </a:cubicBezTo>
                    <a:cubicBezTo>
                      <a:pt x="1048" y="642"/>
                      <a:pt x="1132" y="554"/>
                      <a:pt x="1216" y="463"/>
                    </a:cubicBezTo>
                    <a:cubicBezTo>
                      <a:pt x="1073" y="435"/>
                      <a:pt x="933" y="411"/>
                      <a:pt x="789" y="379"/>
                    </a:cubicBez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6"/>
              <p:cNvSpPr/>
              <p:nvPr/>
            </p:nvSpPr>
            <p:spPr>
              <a:xfrm>
                <a:off x="4050950" y="3808450"/>
                <a:ext cx="29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36" extrusionOk="0">
                    <a:moveTo>
                      <a:pt x="519" y="0"/>
                    </a:moveTo>
                    <a:cubicBezTo>
                      <a:pt x="480" y="126"/>
                      <a:pt x="438" y="252"/>
                      <a:pt x="400" y="379"/>
                    </a:cubicBezTo>
                    <a:cubicBezTo>
                      <a:pt x="267" y="410"/>
                      <a:pt x="133" y="435"/>
                      <a:pt x="0" y="463"/>
                    </a:cubicBezTo>
                    <a:cubicBezTo>
                      <a:pt x="112" y="554"/>
                      <a:pt x="228" y="641"/>
                      <a:pt x="344" y="729"/>
                    </a:cubicBezTo>
                    <a:lnTo>
                      <a:pt x="344" y="1135"/>
                    </a:lnTo>
                    <a:cubicBezTo>
                      <a:pt x="456" y="1065"/>
                      <a:pt x="568" y="992"/>
                      <a:pt x="680" y="918"/>
                    </a:cubicBezTo>
                    <a:cubicBezTo>
                      <a:pt x="810" y="971"/>
                      <a:pt x="943" y="1023"/>
                      <a:pt x="1073" y="1076"/>
                    </a:cubicBezTo>
                    <a:cubicBezTo>
                      <a:pt x="1027" y="946"/>
                      <a:pt x="981" y="813"/>
                      <a:pt x="936" y="683"/>
                    </a:cubicBezTo>
                    <a:cubicBezTo>
                      <a:pt x="1017" y="578"/>
                      <a:pt x="1101" y="473"/>
                      <a:pt x="1181" y="364"/>
                    </a:cubicBezTo>
                    <a:cubicBezTo>
                      <a:pt x="1045" y="361"/>
                      <a:pt x="904" y="357"/>
                      <a:pt x="764" y="350"/>
                    </a:cubicBezTo>
                    <a:cubicBezTo>
                      <a:pt x="684" y="235"/>
                      <a:pt x="603" y="116"/>
                      <a:pt x="5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6"/>
              <p:cNvSpPr/>
              <p:nvPr/>
            </p:nvSpPr>
            <p:spPr>
              <a:xfrm>
                <a:off x="4117625" y="3798200"/>
                <a:ext cx="28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185" extrusionOk="0">
                    <a:moveTo>
                      <a:pt x="505" y="0"/>
                    </a:moveTo>
                    <a:cubicBezTo>
                      <a:pt x="466" y="137"/>
                      <a:pt x="428" y="270"/>
                      <a:pt x="389" y="403"/>
                    </a:cubicBezTo>
                    <a:cubicBezTo>
                      <a:pt x="259" y="452"/>
                      <a:pt x="130" y="498"/>
                      <a:pt x="0" y="543"/>
                    </a:cubicBezTo>
                    <a:cubicBezTo>
                      <a:pt x="112" y="620"/>
                      <a:pt x="224" y="694"/>
                      <a:pt x="336" y="771"/>
                    </a:cubicBezTo>
                    <a:lnTo>
                      <a:pt x="336" y="1184"/>
                    </a:lnTo>
                    <a:cubicBezTo>
                      <a:pt x="445" y="1097"/>
                      <a:pt x="554" y="1009"/>
                      <a:pt x="662" y="918"/>
                    </a:cubicBezTo>
                    <a:cubicBezTo>
                      <a:pt x="792" y="957"/>
                      <a:pt x="922" y="992"/>
                      <a:pt x="1051" y="1027"/>
                    </a:cubicBezTo>
                    <a:lnTo>
                      <a:pt x="915" y="641"/>
                    </a:lnTo>
                    <a:cubicBezTo>
                      <a:pt x="995" y="526"/>
                      <a:pt x="1076" y="407"/>
                      <a:pt x="1153" y="287"/>
                    </a:cubicBezTo>
                    <a:lnTo>
                      <a:pt x="1153" y="287"/>
                    </a:lnTo>
                    <a:cubicBezTo>
                      <a:pt x="1020" y="301"/>
                      <a:pt x="883" y="315"/>
                      <a:pt x="746" y="326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46"/>
              <p:cNvSpPr/>
              <p:nvPr/>
            </p:nvSpPr>
            <p:spPr>
              <a:xfrm>
                <a:off x="4182800" y="3780225"/>
                <a:ext cx="284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24" extrusionOk="0">
                    <a:moveTo>
                      <a:pt x="498" y="1"/>
                    </a:moveTo>
                    <a:lnTo>
                      <a:pt x="382" y="425"/>
                    </a:lnTo>
                    <a:cubicBezTo>
                      <a:pt x="256" y="484"/>
                      <a:pt x="130" y="544"/>
                      <a:pt x="0" y="603"/>
                    </a:cubicBezTo>
                    <a:lnTo>
                      <a:pt x="333" y="800"/>
                    </a:lnTo>
                    <a:lnTo>
                      <a:pt x="333" y="1224"/>
                    </a:lnTo>
                    <a:cubicBezTo>
                      <a:pt x="442" y="1122"/>
                      <a:pt x="547" y="1020"/>
                      <a:pt x="652" y="922"/>
                    </a:cubicBezTo>
                    <a:cubicBezTo>
                      <a:pt x="782" y="947"/>
                      <a:pt x="911" y="971"/>
                      <a:pt x="1037" y="992"/>
                    </a:cubicBezTo>
                    <a:lnTo>
                      <a:pt x="901" y="614"/>
                    </a:lnTo>
                    <a:cubicBezTo>
                      <a:pt x="981" y="488"/>
                      <a:pt x="1058" y="362"/>
                      <a:pt x="1135" y="235"/>
                    </a:cubicBezTo>
                    <a:lnTo>
                      <a:pt x="1135" y="235"/>
                    </a:lnTo>
                    <a:cubicBezTo>
                      <a:pt x="1002" y="260"/>
                      <a:pt x="869" y="285"/>
                      <a:pt x="736" y="309"/>
                    </a:cubicBezTo>
                    <a:lnTo>
                      <a:pt x="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46"/>
              <p:cNvSpPr/>
              <p:nvPr/>
            </p:nvSpPr>
            <p:spPr>
              <a:xfrm>
                <a:off x="4246925" y="3757025"/>
                <a:ext cx="281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245" extrusionOk="0">
                    <a:moveTo>
                      <a:pt x="491" y="0"/>
                    </a:moveTo>
                    <a:cubicBezTo>
                      <a:pt x="456" y="144"/>
                      <a:pt x="417" y="287"/>
                      <a:pt x="382" y="435"/>
                    </a:cubicBezTo>
                    <a:cubicBezTo>
                      <a:pt x="256" y="505"/>
                      <a:pt x="130" y="575"/>
                      <a:pt x="0" y="641"/>
                    </a:cubicBezTo>
                    <a:lnTo>
                      <a:pt x="333" y="817"/>
                    </a:lnTo>
                    <a:cubicBezTo>
                      <a:pt x="333" y="960"/>
                      <a:pt x="333" y="1100"/>
                      <a:pt x="333" y="1244"/>
                    </a:cubicBezTo>
                    <a:cubicBezTo>
                      <a:pt x="438" y="1135"/>
                      <a:pt x="543" y="1027"/>
                      <a:pt x="648" y="918"/>
                    </a:cubicBezTo>
                    <a:cubicBezTo>
                      <a:pt x="775" y="936"/>
                      <a:pt x="901" y="953"/>
                      <a:pt x="1030" y="971"/>
                    </a:cubicBezTo>
                    <a:lnTo>
                      <a:pt x="894" y="596"/>
                    </a:lnTo>
                    <a:cubicBezTo>
                      <a:pt x="971" y="463"/>
                      <a:pt x="1048" y="333"/>
                      <a:pt x="1125" y="200"/>
                    </a:cubicBezTo>
                    <a:lnTo>
                      <a:pt x="1125" y="200"/>
                    </a:lnTo>
                    <a:lnTo>
                      <a:pt x="729" y="298"/>
                    </a:lnTo>
                    <a:cubicBezTo>
                      <a:pt x="648" y="200"/>
                      <a:pt x="571" y="98"/>
                      <a:pt x="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46"/>
              <p:cNvSpPr/>
              <p:nvPr/>
            </p:nvSpPr>
            <p:spPr>
              <a:xfrm>
                <a:off x="3943275" y="3777775"/>
                <a:ext cx="309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68" extrusionOk="0">
                    <a:moveTo>
                      <a:pt x="551" y="1"/>
                    </a:moveTo>
                    <a:cubicBezTo>
                      <a:pt x="505" y="109"/>
                      <a:pt x="463" y="221"/>
                      <a:pt x="421" y="330"/>
                    </a:cubicBezTo>
                    <a:cubicBezTo>
                      <a:pt x="281" y="323"/>
                      <a:pt x="141" y="312"/>
                      <a:pt x="1" y="302"/>
                    </a:cubicBezTo>
                    <a:lnTo>
                      <a:pt x="1" y="302"/>
                    </a:lnTo>
                    <a:cubicBezTo>
                      <a:pt x="123" y="418"/>
                      <a:pt x="242" y="533"/>
                      <a:pt x="362" y="649"/>
                    </a:cubicBezTo>
                    <a:cubicBezTo>
                      <a:pt x="362" y="779"/>
                      <a:pt x="358" y="908"/>
                      <a:pt x="358" y="1034"/>
                    </a:cubicBezTo>
                    <a:cubicBezTo>
                      <a:pt x="474" y="999"/>
                      <a:pt x="589" y="961"/>
                      <a:pt x="708" y="919"/>
                    </a:cubicBezTo>
                    <a:cubicBezTo>
                      <a:pt x="845" y="1003"/>
                      <a:pt x="985" y="1087"/>
                      <a:pt x="1122" y="1167"/>
                    </a:cubicBezTo>
                    <a:lnTo>
                      <a:pt x="978" y="757"/>
                    </a:lnTo>
                    <a:cubicBezTo>
                      <a:pt x="1066" y="677"/>
                      <a:pt x="1150" y="600"/>
                      <a:pt x="1238" y="519"/>
                    </a:cubicBezTo>
                    <a:cubicBezTo>
                      <a:pt x="1094" y="481"/>
                      <a:pt x="950" y="439"/>
                      <a:pt x="803" y="397"/>
                    </a:cubicBezTo>
                    <a:cubicBezTo>
                      <a:pt x="719" y="263"/>
                      <a:pt x="635" y="130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46"/>
              <p:cNvSpPr/>
              <p:nvPr/>
            </p:nvSpPr>
            <p:spPr>
              <a:xfrm>
                <a:off x="4012300" y="3783550"/>
                <a:ext cx="300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05" extrusionOk="0">
                    <a:moveTo>
                      <a:pt x="527" y="1"/>
                    </a:moveTo>
                    <a:cubicBezTo>
                      <a:pt x="488" y="124"/>
                      <a:pt x="446" y="243"/>
                      <a:pt x="404" y="365"/>
                    </a:cubicBezTo>
                    <a:cubicBezTo>
                      <a:pt x="271" y="383"/>
                      <a:pt x="134" y="400"/>
                      <a:pt x="1" y="414"/>
                    </a:cubicBezTo>
                    <a:cubicBezTo>
                      <a:pt x="117" y="512"/>
                      <a:pt x="232" y="611"/>
                      <a:pt x="351" y="705"/>
                    </a:cubicBezTo>
                    <a:cubicBezTo>
                      <a:pt x="348" y="838"/>
                      <a:pt x="348" y="972"/>
                      <a:pt x="348" y="1105"/>
                    </a:cubicBezTo>
                    <a:cubicBezTo>
                      <a:pt x="460" y="1045"/>
                      <a:pt x="572" y="982"/>
                      <a:pt x="688" y="919"/>
                    </a:cubicBezTo>
                    <a:cubicBezTo>
                      <a:pt x="821" y="982"/>
                      <a:pt x="954" y="1042"/>
                      <a:pt x="1087" y="1105"/>
                    </a:cubicBezTo>
                    <a:lnTo>
                      <a:pt x="947" y="705"/>
                    </a:lnTo>
                    <a:cubicBezTo>
                      <a:pt x="1031" y="607"/>
                      <a:pt x="1115" y="509"/>
                      <a:pt x="1199" y="411"/>
                    </a:cubicBezTo>
                    <a:cubicBezTo>
                      <a:pt x="1059" y="397"/>
                      <a:pt x="916" y="379"/>
                      <a:pt x="775" y="362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46"/>
              <p:cNvSpPr/>
              <p:nvPr/>
            </p:nvSpPr>
            <p:spPr>
              <a:xfrm>
                <a:off x="4079250" y="3778225"/>
                <a:ext cx="29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0" extrusionOk="0">
                    <a:moveTo>
                      <a:pt x="512" y="0"/>
                    </a:moveTo>
                    <a:cubicBezTo>
                      <a:pt x="473" y="130"/>
                      <a:pt x="435" y="259"/>
                      <a:pt x="393" y="389"/>
                    </a:cubicBezTo>
                    <a:cubicBezTo>
                      <a:pt x="263" y="428"/>
                      <a:pt x="133" y="466"/>
                      <a:pt x="0" y="505"/>
                    </a:cubicBezTo>
                    <a:cubicBezTo>
                      <a:pt x="116" y="585"/>
                      <a:pt x="228" y="666"/>
                      <a:pt x="344" y="750"/>
                    </a:cubicBezTo>
                    <a:lnTo>
                      <a:pt x="344" y="1160"/>
                    </a:lnTo>
                    <a:cubicBezTo>
                      <a:pt x="452" y="1079"/>
                      <a:pt x="561" y="999"/>
                      <a:pt x="673" y="918"/>
                    </a:cubicBezTo>
                    <a:cubicBezTo>
                      <a:pt x="803" y="960"/>
                      <a:pt x="932" y="1006"/>
                      <a:pt x="1062" y="1048"/>
                    </a:cubicBezTo>
                    <a:lnTo>
                      <a:pt x="925" y="659"/>
                    </a:lnTo>
                    <a:cubicBezTo>
                      <a:pt x="1006" y="547"/>
                      <a:pt x="1086" y="435"/>
                      <a:pt x="1167" y="322"/>
                    </a:cubicBezTo>
                    <a:lnTo>
                      <a:pt x="1167" y="322"/>
                    </a:lnTo>
                    <a:cubicBezTo>
                      <a:pt x="1030" y="329"/>
                      <a:pt x="894" y="333"/>
                      <a:pt x="757" y="333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46"/>
              <p:cNvSpPr/>
              <p:nvPr/>
            </p:nvSpPr>
            <p:spPr>
              <a:xfrm>
                <a:off x="4144675" y="3764025"/>
                <a:ext cx="28600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203" extrusionOk="0">
                    <a:moveTo>
                      <a:pt x="502" y="0"/>
                    </a:moveTo>
                    <a:cubicBezTo>
                      <a:pt x="463" y="137"/>
                      <a:pt x="425" y="274"/>
                      <a:pt x="386" y="414"/>
                    </a:cubicBezTo>
                    <a:cubicBezTo>
                      <a:pt x="257" y="466"/>
                      <a:pt x="127" y="523"/>
                      <a:pt x="1" y="575"/>
                    </a:cubicBezTo>
                    <a:cubicBezTo>
                      <a:pt x="113" y="645"/>
                      <a:pt x="225" y="715"/>
                      <a:pt x="334" y="785"/>
                    </a:cubicBezTo>
                    <a:lnTo>
                      <a:pt x="334" y="1202"/>
                    </a:lnTo>
                    <a:cubicBezTo>
                      <a:pt x="442" y="1108"/>
                      <a:pt x="551" y="1013"/>
                      <a:pt x="656" y="919"/>
                    </a:cubicBezTo>
                    <a:cubicBezTo>
                      <a:pt x="786" y="950"/>
                      <a:pt x="915" y="978"/>
                      <a:pt x="1045" y="1006"/>
                    </a:cubicBezTo>
                    <a:cubicBezTo>
                      <a:pt x="1000" y="880"/>
                      <a:pt x="950" y="754"/>
                      <a:pt x="908" y="628"/>
                    </a:cubicBezTo>
                    <a:cubicBezTo>
                      <a:pt x="985" y="505"/>
                      <a:pt x="1066" y="382"/>
                      <a:pt x="1143" y="260"/>
                    </a:cubicBezTo>
                    <a:lnTo>
                      <a:pt x="1143" y="260"/>
                    </a:lnTo>
                    <a:cubicBezTo>
                      <a:pt x="1010" y="277"/>
                      <a:pt x="873" y="298"/>
                      <a:pt x="740" y="316"/>
                    </a:cubicBezTo>
                    <a:cubicBezTo>
                      <a:pt x="660" y="211"/>
                      <a:pt x="579" y="106"/>
                      <a:pt x="5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46"/>
              <p:cNvSpPr/>
              <p:nvPr/>
            </p:nvSpPr>
            <p:spPr>
              <a:xfrm>
                <a:off x="4208800" y="3743350"/>
                <a:ext cx="282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34" extrusionOk="0">
                    <a:moveTo>
                      <a:pt x="491" y="0"/>
                    </a:moveTo>
                    <a:lnTo>
                      <a:pt x="379" y="428"/>
                    </a:lnTo>
                    <a:cubicBezTo>
                      <a:pt x="253" y="495"/>
                      <a:pt x="127" y="561"/>
                      <a:pt x="1" y="624"/>
                    </a:cubicBezTo>
                    <a:cubicBezTo>
                      <a:pt x="113" y="687"/>
                      <a:pt x="222" y="750"/>
                      <a:pt x="330" y="810"/>
                    </a:cubicBezTo>
                    <a:cubicBezTo>
                      <a:pt x="334" y="950"/>
                      <a:pt x="334" y="1094"/>
                      <a:pt x="334" y="1234"/>
                    </a:cubicBezTo>
                    <a:cubicBezTo>
                      <a:pt x="439" y="1129"/>
                      <a:pt x="544" y="1027"/>
                      <a:pt x="649" y="922"/>
                    </a:cubicBezTo>
                    <a:cubicBezTo>
                      <a:pt x="779" y="943"/>
                      <a:pt x="905" y="961"/>
                      <a:pt x="1031" y="982"/>
                    </a:cubicBezTo>
                    <a:lnTo>
                      <a:pt x="894" y="603"/>
                    </a:lnTo>
                    <a:lnTo>
                      <a:pt x="1129" y="214"/>
                    </a:lnTo>
                    <a:lnTo>
                      <a:pt x="1129" y="214"/>
                    </a:lnTo>
                    <a:cubicBezTo>
                      <a:pt x="996" y="242"/>
                      <a:pt x="863" y="274"/>
                      <a:pt x="730" y="302"/>
                    </a:cubicBez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46"/>
              <p:cNvSpPr/>
              <p:nvPr/>
            </p:nvSpPr>
            <p:spPr>
              <a:xfrm>
                <a:off x="4272150" y="3718650"/>
                <a:ext cx="280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252" extrusionOk="0">
                    <a:moveTo>
                      <a:pt x="487" y="0"/>
                    </a:moveTo>
                    <a:lnTo>
                      <a:pt x="379" y="438"/>
                    </a:lnTo>
                    <a:cubicBezTo>
                      <a:pt x="253" y="508"/>
                      <a:pt x="127" y="582"/>
                      <a:pt x="0" y="652"/>
                    </a:cubicBezTo>
                    <a:lnTo>
                      <a:pt x="330" y="824"/>
                    </a:lnTo>
                    <a:lnTo>
                      <a:pt x="333" y="1251"/>
                    </a:lnTo>
                    <a:lnTo>
                      <a:pt x="645" y="922"/>
                    </a:lnTo>
                    <a:lnTo>
                      <a:pt x="1024" y="967"/>
                    </a:lnTo>
                    <a:cubicBezTo>
                      <a:pt x="982" y="841"/>
                      <a:pt x="936" y="719"/>
                      <a:pt x="890" y="592"/>
                    </a:cubicBezTo>
                    <a:lnTo>
                      <a:pt x="1122" y="193"/>
                    </a:lnTo>
                    <a:lnTo>
                      <a:pt x="726" y="295"/>
                    </a:lnTo>
                    <a:cubicBezTo>
                      <a:pt x="645" y="196"/>
                      <a:pt x="568" y="98"/>
                      <a:pt x="4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46"/>
              <p:cNvSpPr/>
              <p:nvPr/>
            </p:nvSpPr>
            <p:spPr>
              <a:xfrm>
                <a:off x="3991550" y="3861275"/>
                <a:ext cx="304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136" extrusionOk="0">
                    <a:moveTo>
                      <a:pt x="540" y="0"/>
                    </a:moveTo>
                    <a:cubicBezTo>
                      <a:pt x="498" y="116"/>
                      <a:pt x="456" y="231"/>
                      <a:pt x="414" y="347"/>
                    </a:cubicBezTo>
                    <a:cubicBezTo>
                      <a:pt x="277" y="354"/>
                      <a:pt x="137" y="361"/>
                      <a:pt x="0" y="361"/>
                    </a:cubicBezTo>
                    <a:cubicBezTo>
                      <a:pt x="120" y="466"/>
                      <a:pt x="239" y="575"/>
                      <a:pt x="354" y="680"/>
                    </a:cubicBezTo>
                    <a:cubicBezTo>
                      <a:pt x="354" y="810"/>
                      <a:pt x="351" y="943"/>
                      <a:pt x="351" y="1072"/>
                    </a:cubicBezTo>
                    <a:cubicBezTo>
                      <a:pt x="467" y="1023"/>
                      <a:pt x="582" y="974"/>
                      <a:pt x="698" y="922"/>
                    </a:cubicBezTo>
                    <a:cubicBezTo>
                      <a:pt x="831" y="995"/>
                      <a:pt x="968" y="1065"/>
                      <a:pt x="1104" y="1135"/>
                    </a:cubicBezTo>
                    <a:lnTo>
                      <a:pt x="964" y="729"/>
                    </a:lnTo>
                    <a:cubicBezTo>
                      <a:pt x="1048" y="641"/>
                      <a:pt x="1132" y="554"/>
                      <a:pt x="1216" y="463"/>
                    </a:cubicBezTo>
                    <a:cubicBezTo>
                      <a:pt x="1076" y="438"/>
                      <a:pt x="933" y="410"/>
                      <a:pt x="789" y="379"/>
                    </a:cubicBezTo>
                    <a:cubicBezTo>
                      <a:pt x="705" y="252"/>
                      <a:pt x="621" y="126"/>
                      <a:pt x="5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46"/>
              <p:cNvSpPr/>
              <p:nvPr/>
            </p:nvSpPr>
            <p:spPr>
              <a:xfrm>
                <a:off x="4059975" y="3861175"/>
                <a:ext cx="296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36" extrusionOk="0">
                    <a:moveTo>
                      <a:pt x="519" y="1"/>
                    </a:moveTo>
                    <a:cubicBezTo>
                      <a:pt x="480" y="127"/>
                      <a:pt x="442" y="253"/>
                      <a:pt x="400" y="379"/>
                    </a:cubicBezTo>
                    <a:cubicBezTo>
                      <a:pt x="267" y="411"/>
                      <a:pt x="133" y="439"/>
                      <a:pt x="0" y="463"/>
                    </a:cubicBezTo>
                    <a:cubicBezTo>
                      <a:pt x="116" y="554"/>
                      <a:pt x="232" y="642"/>
                      <a:pt x="347" y="729"/>
                    </a:cubicBezTo>
                    <a:lnTo>
                      <a:pt x="347" y="1136"/>
                    </a:lnTo>
                    <a:cubicBezTo>
                      <a:pt x="456" y="1066"/>
                      <a:pt x="568" y="992"/>
                      <a:pt x="680" y="919"/>
                    </a:cubicBezTo>
                    <a:cubicBezTo>
                      <a:pt x="813" y="971"/>
                      <a:pt x="943" y="1024"/>
                      <a:pt x="1076" y="1076"/>
                    </a:cubicBezTo>
                    <a:cubicBezTo>
                      <a:pt x="1030" y="943"/>
                      <a:pt x="985" y="814"/>
                      <a:pt x="936" y="680"/>
                    </a:cubicBezTo>
                    <a:cubicBezTo>
                      <a:pt x="1020" y="579"/>
                      <a:pt x="1101" y="470"/>
                      <a:pt x="1185" y="365"/>
                    </a:cubicBezTo>
                    <a:cubicBezTo>
                      <a:pt x="1044" y="362"/>
                      <a:pt x="904" y="358"/>
                      <a:pt x="764" y="351"/>
                    </a:cubicBezTo>
                    <a:cubicBezTo>
                      <a:pt x="684" y="235"/>
                      <a:pt x="603" y="120"/>
                      <a:pt x="5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46"/>
              <p:cNvSpPr/>
              <p:nvPr/>
            </p:nvSpPr>
            <p:spPr>
              <a:xfrm>
                <a:off x="4126625" y="3850925"/>
                <a:ext cx="2895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185" extrusionOk="0">
                    <a:moveTo>
                      <a:pt x="506" y="1"/>
                    </a:moveTo>
                    <a:cubicBezTo>
                      <a:pt x="467" y="137"/>
                      <a:pt x="428" y="270"/>
                      <a:pt x="390" y="407"/>
                    </a:cubicBezTo>
                    <a:cubicBezTo>
                      <a:pt x="260" y="453"/>
                      <a:pt x="131" y="502"/>
                      <a:pt x="1" y="544"/>
                    </a:cubicBezTo>
                    <a:cubicBezTo>
                      <a:pt x="113" y="621"/>
                      <a:pt x="225" y="698"/>
                      <a:pt x="337" y="772"/>
                    </a:cubicBezTo>
                    <a:lnTo>
                      <a:pt x="337" y="1185"/>
                    </a:lnTo>
                    <a:cubicBezTo>
                      <a:pt x="446" y="1097"/>
                      <a:pt x="555" y="1010"/>
                      <a:pt x="663" y="922"/>
                    </a:cubicBezTo>
                    <a:cubicBezTo>
                      <a:pt x="793" y="957"/>
                      <a:pt x="923" y="992"/>
                      <a:pt x="1056" y="1027"/>
                    </a:cubicBezTo>
                    <a:lnTo>
                      <a:pt x="916" y="642"/>
                    </a:lnTo>
                    <a:cubicBezTo>
                      <a:pt x="996" y="526"/>
                      <a:pt x="1077" y="407"/>
                      <a:pt x="1157" y="291"/>
                    </a:cubicBezTo>
                    <a:lnTo>
                      <a:pt x="1157" y="291"/>
                    </a:lnTo>
                    <a:cubicBezTo>
                      <a:pt x="1021" y="302"/>
                      <a:pt x="884" y="316"/>
                      <a:pt x="747" y="326"/>
                    </a:cubicBezTo>
                    <a:lnTo>
                      <a:pt x="5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46"/>
              <p:cNvSpPr/>
              <p:nvPr/>
            </p:nvSpPr>
            <p:spPr>
              <a:xfrm>
                <a:off x="4191825" y="3833050"/>
                <a:ext cx="284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221" extrusionOk="0">
                    <a:moveTo>
                      <a:pt x="498" y="1"/>
                    </a:moveTo>
                    <a:lnTo>
                      <a:pt x="386" y="421"/>
                    </a:lnTo>
                    <a:cubicBezTo>
                      <a:pt x="256" y="484"/>
                      <a:pt x="130" y="544"/>
                      <a:pt x="0" y="603"/>
                    </a:cubicBezTo>
                    <a:cubicBezTo>
                      <a:pt x="112" y="667"/>
                      <a:pt x="224" y="733"/>
                      <a:pt x="336" y="796"/>
                    </a:cubicBezTo>
                    <a:lnTo>
                      <a:pt x="336" y="1220"/>
                    </a:lnTo>
                    <a:cubicBezTo>
                      <a:pt x="442" y="1119"/>
                      <a:pt x="547" y="1020"/>
                      <a:pt x="655" y="919"/>
                    </a:cubicBezTo>
                    <a:cubicBezTo>
                      <a:pt x="782" y="943"/>
                      <a:pt x="911" y="964"/>
                      <a:pt x="1037" y="989"/>
                    </a:cubicBezTo>
                    <a:cubicBezTo>
                      <a:pt x="992" y="863"/>
                      <a:pt x="946" y="737"/>
                      <a:pt x="904" y="614"/>
                    </a:cubicBezTo>
                    <a:cubicBezTo>
                      <a:pt x="981" y="484"/>
                      <a:pt x="1058" y="358"/>
                      <a:pt x="1139" y="232"/>
                    </a:cubicBezTo>
                    <a:lnTo>
                      <a:pt x="1139" y="232"/>
                    </a:lnTo>
                    <a:cubicBezTo>
                      <a:pt x="1002" y="257"/>
                      <a:pt x="869" y="281"/>
                      <a:pt x="736" y="306"/>
                    </a:cubicBezTo>
                    <a:lnTo>
                      <a:pt x="4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46"/>
              <p:cNvSpPr/>
              <p:nvPr/>
            </p:nvSpPr>
            <p:spPr>
              <a:xfrm>
                <a:off x="4256025" y="3809850"/>
                <a:ext cx="2805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245" extrusionOk="0">
                    <a:moveTo>
                      <a:pt x="491" y="0"/>
                    </a:moveTo>
                    <a:cubicBezTo>
                      <a:pt x="453" y="144"/>
                      <a:pt x="414" y="287"/>
                      <a:pt x="379" y="431"/>
                    </a:cubicBezTo>
                    <a:cubicBezTo>
                      <a:pt x="253" y="501"/>
                      <a:pt x="127" y="571"/>
                      <a:pt x="1" y="641"/>
                    </a:cubicBezTo>
                    <a:lnTo>
                      <a:pt x="330" y="817"/>
                    </a:lnTo>
                    <a:lnTo>
                      <a:pt x="334" y="1244"/>
                    </a:lnTo>
                    <a:lnTo>
                      <a:pt x="649" y="918"/>
                    </a:lnTo>
                    <a:cubicBezTo>
                      <a:pt x="775" y="936"/>
                      <a:pt x="901" y="950"/>
                      <a:pt x="1027" y="967"/>
                    </a:cubicBezTo>
                    <a:lnTo>
                      <a:pt x="891" y="592"/>
                    </a:lnTo>
                    <a:lnTo>
                      <a:pt x="1122" y="200"/>
                    </a:lnTo>
                    <a:lnTo>
                      <a:pt x="726" y="2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46"/>
              <p:cNvSpPr/>
              <p:nvPr/>
            </p:nvSpPr>
            <p:spPr>
              <a:xfrm>
                <a:off x="3952400" y="3830525"/>
                <a:ext cx="3095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171" extrusionOk="0">
                    <a:moveTo>
                      <a:pt x="547" y="0"/>
                    </a:moveTo>
                    <a:cubicBezTo>
                      <a:pt x="505" y="109"/>
                      <a:pt x="463" y="221"/>
                      <a:pt x="417" y="329"/>
                    </a:cubicBezTo>
                    <a:cubicBezTo>
                      <a:pt x="280" y="322"/>
                      <a:pt x="140" y="312"/>
                      <a:pt x="0" y="301"/>
                    </a:cubicBezTo>
                    <a:lnTo>
                      <a:pt x="0" y="301"/>
                    </a:lnTo>
                    <a:cubicBezTo>
                      <a:pt x="119" y="417"/>
                      <a:pt x="238" y="533"/>
                      <a:pt x="358" y="648"/>
                    </a:cubicBezTo>
                    <a:cubicBezTo>
                      <a:pt x="358" y="778"/>
                      <a:pt x="354" y="908"/>
                      <a:pt x="354" y="1034"/>
                    </a:cubicBezTo>
                    <a:cubicBezTo>
                      <a:pt x="470" y="999"/>
                      <a:pt x="589" y="960"/>
                      <a:pt x="704" y="918"/>
                    </a:cubicBezTo>
                    <a:cubicBezTo>
                      <a:pt x="841" y="1002"/>
                      <a:pt x="981" y="1086"/>
                      <a:pt x="1118" y="1171"/>
                    </a:cubicBezTo>
                    <a:cubicBezTo>
                      <a:pt x="1072" y="1030"/>
                      <a:pt x="1023" y="894"/>
                      <a:pt x="978" y="757"/>
                    </a:cubicBezTo>
                    <a:cubicBezTo>
                      <a:pt x="1065" y="680"/>
                      <a:pt x="1149" y="599"/>
                      <a:pt x="1237" y="519"/>
                    </a:cubicBezTo>
                    <a:cubicBezTo>
                      <a:pt x="1090" y="480"/>
                      <a:pt x="946" y="438"/>
                      <a:pt x="799" y="396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46"/>
              <p:cNvSpPr/>
              <p:nvPr/>
            </p:nvSpPr>
            <p:spPr>
              <a:xfrm>
                <a:off x="4021325" y="3836300"/>
                <a:ext cx="300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05" extrusionOk="0">
                    <a:moveTo>
                      <a:pt x="530" y="0"/>
                    </a:moveTo>
                    <a:cubicBezTo>
                      <a:pt x="488" y="123"/>
                      <a:pt x="446" y="242"/>
                      <a:pt x="407" y="365"/>
                    </a:cubicBezTo>
                    <a:cubicBezTo>
                      <a:pt x="271" y="382"/>
                      <a:pt x="138" y="400"/>
                      <a:pt x="1" y="414"/>
                    </a:cubicBezTo>
                    <a:cubicBezTo>
                      <a:pt x="117" y="512"/>
                      <a:pt x="232" y="610"/>
                      <a:pt x="351" y="705"/>
                    </a:cubicBezTo>
                    <a:cubicBezTo>
                      <a:pt x="348" y="838"/>
                      <a:pt x="348" y="975"/>
                      <a:pt x="348" y="1104"/>
                    </a:cubicBezTo>
                    <a:cubicBezTo>
                      <a:pt x="460" y="1045"/>
                      <a:pt x="576" y="982"/>
                      <a:pt x="688" y="918"/>
                    </a:cubicBezTo>
                    <a:cubicBezTo>
                      <a:pt x="821" y="982"/>
                      <a:pt x="954" y="1045"/>
                      <a:pt x="1091" y="1104"/>
                    </a:cubicBezTo>
                    <a:lnTo>
                      <a:pt x="951" y="705"/>
                    </a:lnTo>
                    <a:cubicBezTo>
                      <a:pt x="1035" y="607"/>
                      <a:pt x="1115" y="508"/>
                      <a:pt x="1199" y="410"/>
                    </a:cubicBezTo>
                    <a:cubicBezTo>
                      <a:pt x="1059" y="396"/>
                      <a:pt x="919" y="382"/>
                      <a:pt x="775" y="365"/>
                    </a:cubicBezTo>
                    <a:cubicBezTo>
                      <a:pt x="695" y="242"/>
                      <a:pt x="611" y="123"/>
                      <a:pt x="5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46"/>
              <p:cNvSpPr/>
              <p:nvPr/>
            </p:nvSpPr>
            <p:spPr>
              <a:xfrm>
                <a:off x="4088275" y="3830950"/>
                <a:ext cx="29275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61" extrusionOk="0">
                    <a:moveTo>
                      <a:pt x="512" y="1"/>
                    </a:moveTo>
                    <a:cubicBezTo>
                      <a:pt x="473" y="130"/>
                      <a:pt x="435" y="260"/>
                      <a:pt x="396" y="393"/>
                    </a:cubicBezTo>
                    <a:cubicBezTo>
                      <a:pt x="263" y="432"/>
                      <a:pt x="133" y="467"/>
                      <a:pt x="0" y="505"/>
                    </a:cubicBezTo>
                    <a:cubicBezTo>
                      <a:pt x="116" y="586"/>
                      <a:pt x="228" y="670"/>
                      <a:pt x="344" y="751"/>
                    </a:cubicBezTo>
                    <a:lnTo>
                      <a:pt x="344" y="1161"/>
                    </a:lnTo>
                    <a:cubicBezTo>
                      <a:pt x="452" y="1080"/>
                      <a:pt x="564" y="999"/>
                      <a:pt x="673" y="919"/>
                    </a:cubicBezTo>
                    <a:cubicBezTo>
                      <a:pt x="803" y="964"/>
                      <a:pt x="936" y="1006"/>
                      <a:pt x="1065" y="1048"/>
                    </a:cubicBezTo>
                    <a:lnTo>
                      <a:pt x="925" y="659"/>
                    </a:lnTo>
                    <a:cubicBezTo>
                      <a:pt x="1006" y="547"/>
                      <a:pt x="1086" y="435"/>
                      <a:pt x="1171" y="323"/>
                    </a:cubicBezTo>
                    <a:lnTo>
                      <a:pt x="1171" y="323"/>
                    </a:lnTo>
                    <a:cubicBezTo>
                      <a:pt x="1030" y="330"/>
                      <a:pt x="894" y="334"/>
                      <a:pt x="757" y="337"/>
                    </a:cubicBez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46"/>
              <p:cNvSpPr/>
              <p:nvPr/>
            </p:nvSpPr>
            <p:spPr>
              <a:xfrm>
                <a:off x="4153700" y="3816750"/>
                <a:ext cx="286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3" extrusionOk="0">
                    <a:moveTo>
                      <a:pt x="502" y="1"/>
                    </a:moveTo>
                    <a:cubicBezTo>
                      <a:pt x="463" y="138"/>
                      <a:pt x="425" y="278"/>
                      <a:pt x="386" y="414"/>
                    </a:cubicBezTo>
                    <a:cubicBezTo>
                      <a:pt x="257" y="467"/>
                      <a:pt x="130" y="523"/>
                      <a:pt x="1" y="576"/>
                    </a:cubicBezTo>
                    <a:cubicBezTo>
                      <a:pt x="113" y="646"/>
                      <a:pt x="225" y="716"/>
                      <a:pt x="337" y="786"/>
                    </a:cubicBezTo>
                    <a:lnTo>
                      <a:pt x="337" y="1203"/>
                    </a:lnTo>
                    <a:cubicBezTo>
                      <a:pt x="442" y="1112"/>
                      <a:pt x="551" y="1014"/>
                      <a:pt x="660" y="919"/>
                    </a:cubicBezTo>
                    <a:cubicBezTo>
                      <a:pt x="786" y="951"/>
                      <a:pt x="915" y="979"/>
                      <a:pt x="1045" y="1010"/>
                    </a:cubicBezTo>
                    <a:cubicBezTo>
                      <a:pt x="999" y="880"/>
                      <a:pt x="954" y="754"/>
                      <a:pt x="908" y="628"/>
                    </a:cubicBezTo>
                    <a:cubicBezTo>
                      <a:pt x="989" y="506"/>
                      <a:pt x="1066" y="383"/>
                      <a:pt x="1147" y="260"/>
                    </a:cubicBezTo>
                    <a:lnTo>
                      <a:pt x="1147" y="260"/>
                    </a:lnTo>
                    <a:cubicBezTo>
                      <a:pt x="1010" y="278"/>
                      <a:pt x="877" y="299"/>
                      <a:pt x="740" y="316"/>
                    </a:cubicBez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46"/>
              <p:cNvSpPr/>
              <p:nvPr/>
            </p:nvSpPr>
            <p:spPr>
              <a:xfrm>
                <a:off x="4217825" y="3796075"/>
                <a:ext cx="28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235" extrusionOk="0">
                    <a:moveTo>
                      <a:pt x="495" y="1"/>
                    </a:moveTo>
                    <a:cubicBezTo>
                      <a:pt x="456" y="145"/>
                      <a:pt x="418" y="288"/>
                      <a:pt x="383" y="432"/>
                    </a:cubicBezTo>
                    <a:cubicBezTo>
                      <a:pt x="253" y="495"/>
                      <a:pt x="127" y="562"/>
                      <a:pt x="1" y="628"/>
                    </a:cubicBezTo>
                    <a:lnTo>
                      <a:pt x="334" y="810"/>
                    </a:lnTo>
                    <a:cubicBezTo>
                      <a:pt x="334" y="954"/>
                      <a:pt x="334" y="1094"/>
                      <a:pt x="334" y="1234"/>
                    </a:cubicBezTo>
                    <a:cubicBezTo>
                      <a:pt x="439" y="1133"/>
                      <a:pt x="544" y="1028"/>
                      <a:pt x="653" y="923"/>
                    </a:cubicBezTo>
                    <a:cubicBezTo>
                      <a:pt x="779" y="944"/>
                      <a:pt x="905" y="961"/>
                      <a:pt x="1031" y="982"/>
                    </a:cubicBezTo>
                    <a:lnTo>
                      <a:pt x="898" y="607"/>
                    </a:lnTo>
                    <a:cubicBezTo>
                      <a:pt x="975" y="478"/>
                      <a:pt x="1052" y="348"/>
                      <a:pt x="1129" y="215"/>
                    </a:cubicBezTo>
                    <a:lnTo>
                      <a:pt x="1129" y="215"/>
                    </a:lnTo>
                    <a:lnTo>
                      <a:pt x="730" y="302"/>
                    </a:lnTo>
                    <a:cubicBezTo>
                      <a:pt x="653" y="204"/>
                      <a:pt x="572" y="103"/>
                      <a:pt x="4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46"/>
              <p:cNvSpPr/>
              <p:nvPr/>
            </p:nvSpPr>
            <p:spPr>
              <a:xfrm>
                <a:off x="4281250" y="3771375"/>
                <a:ext cx="2797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252" extrusionOk="0">
                    <a:moveTo>
                      <a:pt x="488" y="1"/>
                    </a:moveTo>
                    <a:cubicBezTo>
                      <a:pt x="449" y="144"/>
                      <a:pt x="414" y="292"/>
                      <a:pt x="376" y="439"/>
                    </a:cubicBezTo>
                    <a:cubicBezTo>
                      <a:pt x="250" y="509"/>
                      <a:pt x="123" y="582"/>
                      <a:pt x="1" y="653"/>
                    </a:cubicBezTo>
                    <a:lnTo>
                      <a:pt x="327" y="824"/>
                    </a:lnTo>
                    <a:lnTo>
                      <a:pt x="330" y="1252"/>
                    </a:lnTo>
                    <a:cubicBezTo>
                      <a:pt x="435" y="1143"/>
                      <a:pt x="540" y="1031"/>
                      <a:pt x="646" y="922"/>
                    </a:cubicBezTo>
                    <a:lnTo>
                      <a:pt x="1024" y="964"/>
                    </a:lnTo>
                    <a:lnTo>
                      <a:pt x="887" y="593"/>
                    </a:lnTo>
                    <a:lnTo>
                      <a:pt x="1119" y="190"/>
                    </a:lnTo>
                    <a:lnTo>
                      <a:pt x="1119" y="190"/>
                    </a:lnTo>
                    <a:cubicBezTo>
                      <a:pt x="989" y="225"/>
                      <a:pt x="856" y="260"/>
                      <a:pt x="723" y="292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46"/>
              <p:cNvSpPr/>
              <p:nvPr/>
            </p:nvSpPr>
            <p:spPr>
              <a:xfrm>
                <a:off x="3961425" y="3883250"/>
                <a:ext cx="309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72" extrusionOk="0">
                    <a:moveTo>
                      <a:pt x="547" y="1"/>
                    </a:moveTo>
                    <a:cubicBezTo>
                      <a:pt x="508" y="113"/>
                      <a:pt x="463" y="221"/>
                      <a:pt x="421" y="330"/>
                    </a:cubicBezTo>
                    <a:cubicBezTo>
                      <a:pt x="280" y="323"/>
                      <a:pt x="140" y="313"/>
                      <a:pt x="0" y="302"/>
                    </a:cubicBezTo>
                    <a:lnTo>
                      <a:pt x="0" y="302"/>
                    </a:lnTo>
                    <a:cubicBezTo>
                      <a:pt x="119" y="418"/>
                      <a:pt x="238" y="537"/>
                      <a:pt x="361" y="649"/>
                    </a:cubicBezTo>
                    <a:cubicBezTo>
                      <a:pt x="357" y="779"/>
                      <a:pt x="354" y="908"/>
                      <a:pt x="354" y="1038"/>
                    </a:cubicBezTo>
                    <a:cubicBezTo>
                      <a:pt x="473" y="999"/>
                      <a:pt x="589" y="961"/>
                      <a:pt x="704" y="919"/>
                    </a:cubicBezTo>
                    <a:cubicBezTo>
                      <a:pt x="845" y="1006"/>
                      <a:pt x="981" y="1087"/>
                      <a:pt x="1118" y="1171"/>
                    </a:cubicBezTo>
                    <a:cubicBezTo>
                      <a:pt x="1072" y="1034"/>
                      <a:pt x="1023" y="894"/>
                      <a:pt x="978" y="758"/>
                    </a:cubicBezTo>
                    <a:cubicBezTo>
                      <a:pt x="1065" y="680"/>
                      <a:pt x="1149" y="600"/>
                      <a:pt x="1237" y="519"/>
                    </a:cubicBezTo>
                    <a:cubicBezTo>
                      <a:pt x="1093" y="481"/>
                      <a:pt x="946" y="439"/>
                      <a:pt x="802" y="397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46"/>
              <p:cNvSpPr/>
              <p:nvPr/>
            </p:nvSpPr>
            <p:spPr>
              <a:xfrm>
                <a:off x="4030350" y="3889025"/>
                <a:ext cx="300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05" extrusionOk="0">
                    <a:moveTo>
                      <a:pt x="530" y="1"/>
                    </a:moveTo>
                    <a:cubicBezTo>
                      <a:pt x="488" y="124"/>
                      <a:pt x="449" y="246"/>
                      <a:pt x="407" y="365"/>
                    </a:cubicBezTo>
                    <a:cubicBezTo>
                      <a:pt x="271" y="383"/>
                      <a:pt x="137" y="400"/>
                      <a:pt x="1" y="414"/>
                    </a:cubicBezTo>
                    <a:cubicBezTo>
                      <a:pt x="116" y="513"/>
                      <a:pt x="236" y="611"/>
                      <a:pt x="351" y="705"/>
                    </a:cubicBezTo>
                    <a:cubicBezTo>
                      <a:pt x="351" y="838"/>
                      <a:pt x="348" y="972"/>
                      <a:pt x="348" y="1105"/>
                    </a:cubicBezTo>
                    <a:cubicBezTo>
                      <a:pt x="463" y="1045"/>
                      <a:pt x="576" y="982"/>
                      <a:pt x="688" y="919"/>
                    </a:cubicBezTo>
                    <a:cubicBezTo>
                      <a:pt x="821" y="982"/>
                      <a:pt x="957" y="1045"/>
                      <a:pt x="1091" y="1105"/>
                    </a:cubicBezTo>
                    <a:lnTo>
                      <a:pt x="950" y="705"/>
                    </a:lnTo>
                    <a:cubicBezTo>
                      <a:pt x="1035" y="607"/>
                      <a:pt x="1119" y="509"/>
                      <a:pt x="1199" y="411"/>
                    </a:cubicBezTo>
                    <a:cubicBezTo>
                      <a:pt x="1059" y="397"/>
                      <a:pt x="919" y="383"/>
                      <a:pt x="779" y="365"/>
                    </a:cubicBezTo>
                    <a:cubicBezTo>
                      <a:pt x="695" y="243"/>
                      <a:pt x="614" y="124"/>
                      <a:pt x="5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46"/>
              <p:cNvSpPr/>
              <p:nvPr/>
            </p:nvSpPr>
            <p:spPr>
              <a:xfrm>
                <a:off x="4097375" y="3883700"/>
                <a:ext cx="292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1" extrusionOk="0">
                    <a:moveTo>
                      <a:pt x="512" y="0"/>
                    </a:moveTo>
                    <a:lnTo>
                      <a:pt x="393" y="393"/>
                    </a:lnTo>
                    <a:cubicBezTo>
                      <a:pt x="263" y="431"/>
                      <a:pt x="130" y="470"/>
                      <a:pt x="1" y="505"/>
                    </a:cubicBezTo>
                    <a:cubicBezTo>
                      <a:pt x="113" y="585"/>
                      <a:pt x="228" y="669"/>
                      <a:pt x="340" y="750"/>
                    </a:cubicBezTo>
                    <a:lnTo>
                      <a:pt x="340" y="1160"/>
                    </a:lnTo>
                    <a:cubicBezTo>
                      <a:pt x="449" y="1079"/>
                      <a:pt x="561" y="999"/>
                      <a:pt x="670" y="918"/>
                    </a:cubicBezTo>
                    <a:cubicBezTo>
                      <a:pt x="799" y="964"/>
                      <a:pt x="933" y="1006"/>
                      <a:pt x="1062" y="1048"/>
                    </a:cubicBezTo>
                    <a:cubicBezTo>
                      <a:pt x="1017" y="918"/>
                      <a:pt x="971" y="789"/>
                      <a:pt x="926" y="659"/>
                    </a:cubicBezTo>
                    <a:cubicBezTo>
                      <a:pt x="1006" y="547"/>
                      <a:pt x="1087" y="438"/>
                      <a:pt x="1167" y="323"/>
                    </a:cubicBezTo>
                    <a:lnTo>
                      <a:pt x="1167" y="323"/>
                    </a:lnTo>
                    <a:cubicBezTo>
                      <a:pt x="1031" y="330"/>
                      <a:pt x="891" y="333"/>
                      <a:pt x="754" y="337"/>
                    </a:cubicBezTo>
                    <a:cubicBezTo>
                      <a:pt x="673" y="224"/>
                      <a:pt x="593" y="112"/>
                      <a:pt x="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46"/>
              <p:cNvSpPr/>
              <p:nvPr/>
            </p:nvSpPr>
            <p:spPr>
              <a:xfrm>
                <a:off x="4162725" y="3869500"/>
                <a:ext cx="286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203" extrusionOk="0">
                    <a:moveTo>
                      <a:pt x="502" y="0"/>
                    </a:moveTo>
                    <a:lnTo>
                      <a:pt x="386" y="414"/>
                    </a:lnTo>
                    <a:cubicBezTo>
                      <a:pt x="260" y="467"/>
                      <a:pt x="130" y="523"/>
                      <a:pt x="1" y="575"/>
                    </a:cubicBezTo>
                    <a:cubicBezTo>
                      <a:pt x="113" y="645"/>
                      <a:pt x="225" y="715"/>
                      <a:pt x="337" y="785"/>
                    </a:cubicBezTo>
                    <a:lnTo>
                      <a:pt x="337" y="1202"/>
                    </a:lnTo>
                    <a:cubicBezTo>
                      <a:pt x="446" y="1111"/>
                      <a:pt x="551" y="1017"/>
                      <a:pt x="659" y="919"/>
                    </a:cubicBezTo>
                    <a:cubicBezTo>
                      <a:pt x="789" y="950"/>
                      <a:pt x="915" y="978"/>
                      <a:pt x="1045" y="1010"/>
                    </a:cubicBezTo>
                    <a:cubicBezTo>
                      <a:pt x="999" y="880"/>
                      <a:pt x="954" y="754"/>
                      <a:pt x="908" y="628"/>
                    </a:cubicBezTo>
                    <a:cubicBezTo>
                      <a:pt x="989" y="505"/>
                      <a:pt x="1066" y="382"/>
                      <a:pt x="1147" y="260"/>
                    </a:cubicBezTo>
                    <a:lnTo>
                      <a:pt x="1147" y="260"/>
                    </a:lnTo>
                    <a:cubicBezTo>
                      <a:pt x="1010" y="281"/>
                      <a:pt x="877" y="298"/>
                      <a:pt x="740" y="316"/>
                    </a:cubicBez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46"/>
              <p:cNvSpPr/>
              <p:nvPr/>
            </p:nvSpPr>
            <p:spPr>
              <a:xfrm>
                <a:off x="4226950" y="3848900"/>
                <a:ext cx="282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235" extrusionOk="0">
                    <a:moveTo>
                      <a:pt x="494" y="1"/>
                    </a:moveTo>
                    <a:lnTo>
                      <a:pt x="382" y="428"/>
                    </a:lnTo>
                    <a:cubicBezTo>
                      <a:pt x="253" y="492"/>
                      <a:pt x="126" y="558"/>
                      <a:pt x="0" y="625"/>
                    </a:cubicBezTo>
                    <a:lnTo>
                      <a:pt x="333" y="807"/>
                    </a:lnTo>
                    <a:lnTo>
                      <a:pt x="333" y="1234"/>
                    </a:lnTo>
                    <a:cubicBezTo>
                      <a:pt x="438" y="1129"/>
                      <a:pt x="543" y="1024"/>
                      <a:pt x="649" y="919"/>
                    </a:cubicBezTo>
                    <a:cubicBezTo>
                      <a:pt x="775" y="940"/>
                      <a:pt x="901" y="961"/>
                      <a:pt x="1030" y="979"/>
                    </a:cubicBezTo>
                    <a:lnTo>
                      <a:pt x="897" y="604"/>
                    </a:lnTo>
                    <a:cubicBezTo>
                      <a:pt x="974" y="474"/>
                      <a:pt x="1052" y="344"/>
                      <a:pt x="1129" y="215"/>
                    </a:cubicBezTo>
                    <a:lnTo>
                      <a:pt x="1129" y="215"/>
                    </a:lnTo>
                    <a:cubicBezTo>
                      <a:pt x="995" y="243"/>
                      <a:pt x="862" y="271"/>
                      <a:pt x="729" y="302"/>
                    </a:cubicBez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46"/>
              <p:cNvSpPr/>
              <p:nvPr/>
            </p:nvSpPr>
            <p:spPr>
              <a:xfrm>
                <a:off x="4290275" y="3824200"/>
                <a:ext cx="27975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249" extrusionOk="0">
                    <a:moveTo>
                      <a:pt x="488" y="1"/>
                    </a:moveTo>
                    <a:lnTo>
                      <a:pt x="376" y="435"/>
                    </a:lnTo>
                    <a:lnTo>
                      <a:pt x="1" y="653"/>
                    </a:lnTo>
                    <a:lnTo>
                      <a:pt x="330" y="821"/>
                    </a:lnTo>
                    <a:lnTo>
                      <a:pt x="330" y="1248"/>
                    </a:lnTo>
                    <a:lnTo>
                      <a:pt x="646" y="919"/>
                    </a:lnTo>
                    <a:lnTo>
                      <a:pt x="1024" y="964"/>
                    </a:lnTo>
                    <a:cubicBezTo>
                      <a:pt x="978" y="842"/>
                      <a:pt x="933" y="716"/>
                      <a:pt x="887" y="590"/>
                    </a:cubicBezTo>
                    <a:lnTo>
                      <a:pt x="1119" y="190"/>
                    </a:lnTo>
                    <a:lnTo>
                      <a:pt x="723" y="292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46"/>
              <p:cNvSpPr/>
              <p:nvPr/>
            </p:nvSpPr>
            <p:spPr>
              <a:xfrm>
                <a:off x="3878975" y="3637425"/>
                <a:ext cx="184600" cy="968675"/>
              </a:xfrm>
              <a:custGeom>
                <a:avLst/>
                <a:gdLst/>
                <a:ahLst/>
                <a:cxnLst/>
                <a:rect l="l" t="t" r="r" b="b"/>
                <a:pathLst>
                  <a:path w="7384" h="38747" extrusionOk="0">
                    <a:moveTo>
                      <a:pt x="764" y="1"/>
                    </a:moveTo>
                    <a:lnTo>
                      <a:pt x="1" y="131"/>
                    </a:lnTo>
                    <a:lnTo>
                      <a:pt x="6624" y="38747"/>
                    </a:lnTo>
                    <a:lnTo>
                      <a:pt x="7384" y="38614"/>
                    </a:lnTo>
                    <a:lnTo>
                      <a:pt x="7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46"/>
          <p:cNvGrpSpPr/>
          <p:nvPr/>
        </p:nvGrpSpPr>
        <p:grpSpPr>
          <a:xfrm>
            <a:off x="4448705" y="3400656"/>
            <a:ext cx="750591" cy="745305"/>
            <a:chOff x="4889255" y="739006"/>
            <a:chExt cx="750591" cy="745305"/>
          </a:xfrm>
        </p:grpSpPr>
        <p:sp>
          <p:nvSpPr>
            <p:cNvPr id="2870" name="Google Shape;2870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1" name="Google Shape;2871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872" name="Google Shape;2872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3" name="Google Shape;2873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874" name="Google Shape;2874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01" name="Google Shape;2901;p46"/>
          <p:cNvGrpSpPr/>
          <p:nvPr/>
        </p:nvGrpSpPr>
        <p:grpSpPr>
          <a:xfrm>
            <a:off x="1160754" y="784127"/>
            <a:ext cx="635375" cy="630901"/>
            <a:chOff x="4889255" y="739006"/>
            <a:chExt cx="750591" cy="745305"/>
          </a:xfrm>
        </p:grpSpPr>
        <p:sp>
          <p:nvSpPr>
            <p:cNvPr id="2902" name="Google Shape;2902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3" name="Google Shape;2903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904" name="Google Shape;2904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5" name="Google Shape;2905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906" name="Google Shape;2906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0" name="Google Shape;2910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1" name="Google Shape;2911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917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8" name="Google Shape;2918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9" name="Google Shape;2919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0" name="Google Shape;2920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1" name="Google Shape;2921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2" name="Google Shape;2922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3" name="Google Shape;2923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4" name="Google Shape;2924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5" name="Google Shape;2925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6" name="Google Shape;2926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7" name="Google Shape;2927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8" name="Google Shape;2928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929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930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1" name="Google Shape;2931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2" name="Google Shape;2932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33" name="Google Shape;2933;p46"/>
          <p:cNvGrpSpPr/>
          <p:nvPr/>
        </p:nvGrpSpPr>
        <p:grpSpPr>
          <a:xfrm>
            <a:off x="7251639" y="3481543"/>
            <a:ext cx="1016300" cy="1009069"/>
            <a:chOff x="4889255" y="739006"/>
            <a:chExt cx="750591" cy="745305"/>
          </a:xfrm>
        </p:grpSpPr>
        <p:sp>
          <p:nvSpPr>
            <p:cNvPr id="2934" name="Google Shape;2934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5" name="Google Shape;2935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936" name="Google Shape;2936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7" name="Google Shape;2937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938" name="Google Shape;2938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9" name="Google Shape;2939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0" name="Google Shape;2940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941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3" name="Google Shape;2943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4" name="Google Shape;2944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5" name="Google Shape;2945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946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947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8" name="Google Shape;2948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963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964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65" name="Google Shape;2965;p46"/>
          <p:cNvGrpSpPr/>
          <p:nvPr/>
        </p:nvGrpSpPr>
        <p:grpSpPr>
          <a:xfrm>
            <a:off x="4811104" y="499027"/>
            <a:ext cx="635375" cy="630901"/>
            <a:chOff x="4889255" y="739006"/>
            <a:chExt cx="750591" cy="745305"/>
          </a:xfrm>
        </p:grpSpPr>
        <p:sp>
          <p:nvSpPr>
            <p:cNvPr id="2966" name="Google Shape;2966;p46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7" name="Google Shape;2967;p46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968" name="Google Shape;2968;p46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9" name="Google Shape;2969;p46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970" name="Google Shape;2970;p46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46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46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46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4" name="Google Shape;2974;p46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46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46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46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46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979;p46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980;p46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1" name="Google Shape;2981;p46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2" name="Google Shape;2982;p46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983;p46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984;p46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5" name="Google Shape;2985;p46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986;p46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987;p46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46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46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46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46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46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46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994;p46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46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46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41"/>
          <p:cNvSpPr txBox="1">
            <a:spLocks noGrp="1"/>
          </p:cNvSpPr>
          <p:nvPr>
            <p:ph type="title"/>
          </p:nvPr>
        </p:nvSpPr>
        <p:spPr>
          <a:xfrm>
            <a:off x="872875" y="1114350"/>
            <a:ext cx="43875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 </a:t>
            </a:r>
            <a:r>
              <a:rPr lang="en" dirty="0">
                <a:solidFill>
                  <a:schemeClr val="lt2"/>
                </a:solidFill>
              </a:rPr>
              <a:t>NHÓM 1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38" name="Google Shape;2038;p41"/>
          <p:cNvSpPr txBox="1">
            <a:spLocks noGrp="1"/>
          </p:cNvSpPr>
          <p:nvPr>
            <p:ph type="body" idx="1"/>
          </p:nvPr>
        </p:nvSpPr>
        <p:spPr>
          <a:xfrm>
            <a:off x="872875" y="1989450"/>
            <a:ext cx="3749100" cy="20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 err="1">
                <a:solidFill>
                  <a:schemeClr val="lt1"/>
                </a:solidFill>
                <a:latin typeface="+mj-lt"/>
              </a:rPr>
              <a:t>Nguyễn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Ngọc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Hiệp</a:t>
            </a:r>
            <a:endParaRPr sz="2000" dirty="0">
              <a:solidFill>
                <a:schemeClr val="lt1"/>
              </a:solidFill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 err="1">
                <a:solidFill>
                  <a:schemeClr val="lt1"/>
                </a:solidFill>
                <a:latin typeface="+mj-lt"/>
              </a:rPr>
              <a:t>Ngô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Trung</a:t>
            </a:r>
            <a:r>
              <a:rPr lang="en-US" sz="20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+mj-lt"/>
              </a:rPr>
              <a:t>Kiên</a:t>
            </a:r>
            <a:endParaRPr sz="2000" dirty="0">
              <a:solidFill>
                <a:schemeClr val="lt1"/>
              </a:solidFill>
              <a:latin typeface="+mj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solidFill>
                  <a:schemeClr val="lt1"/>
                </a:solidFill>
                <a:latin typeface="+mj-lt"/>
              </a:rPr>
              <a:t>Nguyễn Phương Bắc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>
                <a:latin typeface="+mj-lt"/>
              </a:rPr>
              <a:t>Trần Bảo Quốc</a:t>
            </a:r>
            <a:endParaRPr sz="2000" dirty="0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039" name="Google Shape;2039;p41"/>
          <p:cNvPicPr preferRelativeResize="0"/>
          <p:nvPr/>
        </p:nvPicPr>
        <p:blipFill rotWithShape="1">
          <a:blip r:embed="rId3">
            <a:alphaModFix/>
          </a:blip>
          <a:srcRect l="27499" r="6584"/>
          <a:stretch/>
        </p:blipFill>
        <p:spPr>
          <a:xfrm>
            <a:off x="5340225" y="1196250"/>
            <a:ext cx="2779800" cy="27510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640000" algn="bl" rotWithShape="0">
              <a:schemeClr val="lt1">
                <a:alpha val="50000"/>
              </a:schemeClr>
            </a:outerShdw>
          </a:effectLst>
        </p:spPr>
      </p:pic>
      <p:grpSp>
        <p:nvGrpSpPr>
          <p:cNvPr id="2040" name="Google Shape;2040;p41"/>
          <p:cNvGrpSpPr/>
          <p:nvPr/>
        </p:nvGrpSpPr>
        <p:grpSpPr>
          <a:xfrm>
            <a:off x="4452192" y="1244156"/>
            <a:ext cx="750591" cy="745305"/>
            <a:chOff x="4889255" y="739006"/>
            <a:chExt cx="750591" cy="745305"/>
          </a:xfrm>
        </p:grpSpPr>
        <p:sp>
          <p:nvSpPr>
            <p:cNvPr id="2041" name="Google Shape;2041;p41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2" name="Google Shape;2042;p41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43" name="Google Shape;2043;p41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1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45" name="Google Shape;2045;p41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1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1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1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1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1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1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41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41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41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41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41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41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41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41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41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1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1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1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1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1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41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41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41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1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1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1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72" name="Google Shape;2072;p41"/>
          <p:cNvGrpSpPr/>
          <p:nvPr/>
        </p:nvGrpSpPr>
        <p:grpSpPr>
          <a:xfrm>
            <a:off x="4567391" y="3630627"/>
            <a:ext cx="635375" cy="630901"/>
            <a:chOff x="4889255" y="739006"/>
            <a:chExt cx="750591" cy="745305"/>
          </a:xfrm>
        </p:grpSpPr>
        <p:sp>
          <p:nvSpPr>
            <p:cNvPr id="2073" name="Google Shape;2073;p41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4" name="Google Shape;2074;p41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75" name="Google Shape;2075;p41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6" name="Google Shape;2076;p41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77" name="Google Shape;2077;p41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1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1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1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1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1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1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1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1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1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1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1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1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1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1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1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1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1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1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1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1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41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41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41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41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41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41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04" name="Google Shape;2104;p41"/>
          <p:cNvGrpSpPr/>
          <p:nvPr/>
        </p:nvGrpSpPr>
        <p:grpSpPr>
          <a:xfrm>
            <a:off x="7740766" y="680952"/>
            <a:ext cx="635375" cy="630901"/>
            <a:chOff x="4889255" y="739006"/>
            <a:chExt cx="750591" cy="745305"/>
          </a:xfrm>
        </p:grpSpPr>
        <p:sp>
          <p:nvSpPr>
            <p:cNvPr id="2105" name="Google Shape;2105;p41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6" name="Google Shape;2106;p41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107" name="Google Shape;2107;p41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8" name="Google Shape;2108;p41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109" name="Google Shape;2109;p41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1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1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1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1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1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1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1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1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1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1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1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1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1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1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1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1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1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1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1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1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1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1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1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1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1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1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38"/>
          <p:cNvSpPr/>
          <p:nvPr/>
        </p:nvSpPr>
        <p:spPr>
          <a:xfrm rot="995700">
            <a:off x="4508504" y="2851705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38"/>
          <p:cNvSpPr/>
          <p:nvPr/>
        </p:nvSpPr>
        <p:spPr>
          <a:xfrm rot="995700">
            <a:off x="4508504" y="1160880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8"/>
          <p:cNvSpPr/>
          <p:nvPr/>
        </p:nvSpPr>
        <p:spPr>
          <a:xfrm rot="995700">
            <a:off x="1250929" y="2851705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8"/>
          <p:cNvSpPr/>
          <p:nvPr/>
        </p:nvSpPr>
        <p:spPr>
          <a:xfrm rot="995700">
            <a:off x="1250929" y="1160880"/>
            <a:ext cx="969458" cy="903262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8"/>
          <p:cNvSpPr txBox="1">
            <a:spLocks noGrp="1"/>
          </p:cNvSpPr>
          <p:nvPr>
            <p:ph type="subTitle" idx="9"/>
          </p:nvPr>
        </p:nvSpPr>
        <p:spPr>
          <a:xfrm>
            <a:off x="2270483" y="1338625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HỘI THOẠI OPEN FILE</a:t>
            </a:r>
            <a:endParaRPr sz="2200" dirty="0"/>
          </a:p>
        </p:txBody>
      </p:sp>
      <p:sp>
        <p:nvSpPr>
          <p:cNvPr id="1643" name="Google Shape;1643;p38"/>
          <p:cNvSpPr txBox="1">
            <a:spLocks noGrp="1"/>
          </p:cNvSpPr>
          <p:nvPr>
            <p:ph type="title"/>
          </p:nvPr>
        </p:nvSpPr>
        <p:spPr>
          <a:xfrm>
            <a:off x="12936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44" name="Google Shape;1644;p38"/>
          <p:cNvSpPr txBox="1">
            <a:spLocks noGrp="1"/>
          </p:cNvSpPr>
          <p:nvPr>
            <p:ph type="subTitle" idx="1"/>
          </p:nvPr>
        </p:nvSpPr>
        <p:spPr>
          <a:xfrm>
            <a:off x="2275375" y="2049575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(Nguyễn Phương Bắc)</a:t>
            </a:r>
            <a:endParaRPr dirty="0"/>
          </a:p>
        </p:txBody>
      </p:sp>
      <p:sp>
        <p:nvSpPr>
          <p:cNvPr id="1645" name="Google Shape;1645;p38"/>
          <p:cNvSpPr txBox="1">
            <a:spLocks noGrp="1"/>
          </p:cNvSpPr>
          <p:nvPr>
            <p:ph type="title" idx="2"/>
          </p:nvPr>
        </p:nvSpPr>
        <p:spPr>
          <a:xfrm>
            <a:off x="4545426" y="1338625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46" name="Google Shape;1646;p38"/>
          <p:cNvSpPr txBox="1">
            <a:spLocks noGrp="1"/>
          </p:cNvSpPr>
          <p:nvPr>
            <p:ph type="subTitle" idx="3"/>
          </p:nvPr>
        </p:nvSpPr>
        <p:spPr>
          <a:xfrm>
            <a:off x="5527308" y="2291975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(Nguyễn Ngọc Hiệp)</a:t>
            </a:r>
            <a:endParaRPr dirty="0"/>
          </a:p>
        </p:txBody>
      </p:sp>
      <p:sp>
        <p:nvSpPr>
          <p:cNvPr id="1647" name="Google Shape;1647;p38"/>
          <p:cNvSpPr txBox="1">
            <a:spLocks noGrp="1"/>
          </p:cNvSpPr>
          <p:nvPr>
            <p:ph type="title" idx="4"/>
          </p:nvPr>
        </p:nvSpPr>
        <p:spPr>
          <a:xfrm>
            <a:off x="12936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8" name="Google Shape;1648;p38"/>
          <p:cNvSpPr txBox="1">
            <a:spLocks noGrp="1"/>
          </p:cNvSpPr>
          <p:nvPr>
            <p:ph type="subTitle" idx="5"/>
          </p:nvPr>
        </p:nvSpPr>
        <p:spPr>
          <a:xfrm>
            <a:off x="2275375" y="3761400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(Trần Bảo Quốc)</a:t>
            </a:r>
            <a:endParaRPr dirty="0"/>
          </a:p>
        </p:txBody>
      </p:sp>
      <p:sp>
        <p:nvSpPr>
          <p:cNvPr id="1649" name="Google Shape;1649;p38"/>
          <p:cNvSpPr txBox="1">
            <a:spLocks noGrp="1"/>
          </p:cNvSpPr>
          <p:nvPr>
            <p:ph type="title" idx="6"/>
          </p:nvPr>
        </p:nvSpPr>
        <p:spPr>
          <a:xfrm>
            <a:off x="4545426" y="3045900"/>
            <a:ext cx="855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0" name="Google Shape;1650;p38"/>
          <p:cNvSpPr txBox="1">
            <a:spLocks noGrp="1"/>
          </p:cNvSpPr>
          <p:nvPr>
            <p:ph type="subTitle" idx="7"/>
          </p:nvPr>
        </p:nvSpPr>
        <p:spPr>
          <a:xfrm>
            <a:off x="5527319" y="3761398"/>
            <a:ext cx="202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(Ngô Trung Kiên)</a:t>
            </a:r>
            <a:endParaRPr dirty="0"/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8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</a:t>
            </a:r>
            <a:r>
              <a:rPr lang="en" dirty="0">
                <a:solidFill>
                  <a:schemeClr val="lt2"/>
                </a:solidFill>
              </a:rPr>
              <a:t>DUNG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52" name="Google Shape;1652;p38"/>
          <p:cNvSpPr txBox="1">
            <a:spLocks noGrp="1"/>
          </p:cNvSpPr>
          <p:nvPr>
            <p:ph type="subTitle" idx="13"/>
          </p:nvPr>
        </p:nvSpPr>
        <p:spPr>
          <a:xfrm>
            <a:off x="5527308" y="1338625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THOẠI SAVEFILE VÀ LUỒNG FILESTREAM</a:t>
            </a:r>
            <a:endParaRPr sz="2200" dirty="0"/>
          </a:p>
        </p:txBody>
      </p:sp>
      <p:sp>
        <p:nvSpPr>
          <p:cNvPr id="1653" name="Google Shape;1653;p38"/>
          <p:cNvSpPr txBox="1">
            <a:spLocks noGrp="1"/>
          </p:cNvSpPr>
          <p:nvPr>
            <p:ph type="subTitle" idx="14"/>
          </p:nvPr>
        </p:nvSpPr>
        <p:spPr>
          <a:xfrm>
            <a:off x="2270483" y="3045900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THOẠI COLOR</a:t>
            </a:r>
            <a:endParaRPr sz="2200" dirty="0"/>
          </a:p>
        </p:txBody>
      </p:sp>
      <p:sp>
        <p:nvSpPr>
          <p:cNvPr id="1654" name="Google Shape;1654;p38"/>
          <p:cNvSpPr txBox="1">
            <a:spLocks noGrp="1"/>
          </p:cNvSpPr>
          <p:nvPr>
            <p:ph type="subTitle" idx="15"/>
          </p:nvPr>
        </p:nvSpPr>
        <p:spPr>
          <a:xfrm>
            <a:off x="5527308" y="3045900"/>
            <a:ext cx="2022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HỘP THOẠI FONT</a:t>
            </a:r>
            <a:endParaRPr sz="2200" dirty="0"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814891" y="3926902"/>
            <a:ext cx="635375" cy="630901"/>
            <a:chOff x="4889255" y="739006"/>
            <a:chExt cx="750591" cy="745305"/>
          </a:xfrm>
        </p:grpSpPr>
        <p:sp>
          <p:nvSpPr>
            <p:cNvPr id="1656" name="Google Shape;1656;p38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7" name="Google Shape;1657;p38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658" name="Google Shape;1658;p38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9" name="Google Shape;1659;p38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660" name="Google Shape;1660;p38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38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38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38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38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38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38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38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38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38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38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38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38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38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38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38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38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38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38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38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38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38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38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38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38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38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38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87" name="Google Shape;1687;p38"/>
          <p:cNvGrpSpPr/>
          <p:nvPr/>
        </p:nvGrpSpPr>
        <p:grpSpPr>
          <a:xfrm>
            <a:off x="7407689" y="1041255"/>
            <a:ext cx="1016300" cy="1009069"/>
            <a:chOff x="4889255" y="739006"/>
            <a:chExt cx="750591" cy="745305"/>
          </a:xfrm>
        </p:grpSpPr>
        <p:sp>
          <p:nvSpPr>
            <p:cNvPr id="1688" name="Google Shape;1688;p38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9" name="Google Shape;1689;p38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690" name="Google Shape;1690;p38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1" name="Google Shape;1691;p38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692" name="Google Shape;1692;p38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38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38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38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38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38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38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38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38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38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38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38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38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38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38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38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38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38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38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38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38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38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38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38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38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38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38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HỘP HỘI THOẠI </a:t>
            </a:r>
            <a:r>
              <a:rPr lang="en" dirty="0">
                <a:solidFill>
                  <a:schemeClr val="lt2"/>
                </a:solidFill>
              </a:rPr>
              <a:t>OPEN 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HỘP THOẠI </a:t>
            </a:r>
            <a:r>
              <a:rPr lang="en" dirty="0">
                <a:solidFill>
                  <a:schemeClr val="lt2"/>
                </a:solidFill>
              </a:rPr>
              <a:t>SAVEFILE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75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 LUỒNG </a:t>
            </a:r>
            <a:r>
              <a:rPr lang="en" dirty="0">
                <a:solidFill>
                  <a:schemeClr val="lt2"/>
                </a:solidFill>
              </a:rPr>
              <a:t>FILESTREAM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848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HỘP THOẠI </a:t>
            </a:r>
            <a:r>
              <a:rPr lang="en" dirty="0">
                <a:solidFill>
                  <a:schemeClr val="lt2"/>
                </a:solidFill>
              </a:rPr>
              <a:t>COLOR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615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0"/>
          <p:cNvSpPr/>
          <p:nvPr/>
        </p:nvSpPr>
        <p:spPr>
          <a:xfrm rot="995867">
            <a:off x="1744774" y="686413"/>
            <a:ext cx="1875462" cy="1747515"/>
          </a:xfrm>
          <a:custGeom>
            <a:avLst/>
            <a:gdLst/>
            <a:ahLst/>
            <a:cxnLst/>
            <a:rect l="l" t="t" r="r" b="b"/>
            <a:pathLst>
              <a:path w="50804" h="47335" extrusionOk="0">
                <a:moveTo>
                  <a:pt x="25352" y="0"/>
                </a:moveTo>
                <a:cubicBezTo>
                  <a:pt x="24151" y="0"/>
                  <a:pt x="23084" y="634"/>
                  <a:pt x="22583" y="1668"/>
                </a:cubicBezTo>
                <a:cubicBezTo>
                  <a:pt x="20615" y="5671"/>
                  <a:pt x="18580" y="9774"/>
                  <a:pt x="16512" y="13777"/>
                </a:cubicBezTo>
                <a:cubicBezTo>
                  <a:pt x="12009" y="14377"/>
                  <a:pt x="7439" y="14978"/>
                  <a:pt x="2936" y="15545"/>
                </a:cubicBezTo>
                <a:cubicBezTo>
                  <a:pt x="1768" y="15678"/>
                  <a:pt x="768" y="16479"/>
                  <a:pt x="401" y="17613"/>
                </a:cubicBezTo>
                <a:cubicBezTo>
                  <a:pt x="0" y="18714"/>
                  <a:pt x="301" y="19981"/>
                  <a:pt x="1135" y="20815"/>
                </a:cubicBezTo>
                <a:cubicBezTo>
                  <a:pt x="4404" y="24018"/>
                  <a:pt x="7673" y="27220"/>
                  <a:pt x="10942" y="30389"/>
                </a:cubicBezTo>
                <a:cubicBezTo>
                  <a:pt x="10741" y="31556"/>
                  <a:pt x="10475" y="32724"/>
                  <a:pt x="10274" y="33891"/>
                </a:cubicBezTo>
                <a:lnTo>
                  <a:pt x="9407" y="38495"/>
                </a:lnTo>
                <a:cubicBezTo>
                  <a:pt x="9107" y="40196"/>
                  <a:pt x="8773" y="41964"/>
                  <a:pt x="8440" y="43665"/>
                </a:cubicBezTo>
                <a:cubicBezTo>
                  <a:pt x="8240" y="44833"/>
                  <a:pt x="8673" y="46033"/>
                  <a:pt x="9674" y="46767"/>
                </a:cubicBezTo>
                <a:cubicBezTo>
                  <a:pt x="10241" y="47134"/>
                  <a:pt x="10875" y="47334"/>
                  <a:pt x="11575" y="47334"/>
                </a:cubicBezTo>
                <a:cubicBezTo>
                  <a:pt x="12076" y="47334"/>
                  <a:pt x="12576" y="47201"/>
                  <a:pt x="12943" y="47034"/>
                </a:cubicBezTo>
                <a:cubicBezTo>
                  <a:pt x="17113" y="44999"/>
                  <a:pt x="21316" y="42864"/>
                  <a:pt x="25452" y="40796"/>
                </a:cubicBezTo>
                <a:cubicBezTo>
                  <a:pt x="29588" y="42864"/>
                  <a:pt x="33791" y="44966"/>
                  <a:pt x="37961" y="47001"/>
                </a:cubicBezTo>
                <a:cubicBezTo>
                  <a:pt x="38361" y="47201"/>
                  <a:pt x="38862" y="47334"/>
                  <a:pt x="39362" y="47334"/>
                </a:cubicBezTo>
                <a:lnTo>
                  <a:pt x="39429" y="47334"/>
                </a:lnTo>
                <a:cubicBezTo>
                  <a:pt x="40096" y="47334"/>
                  <a:pt x="40696" y="47134"/>
                  <a:pt x="41263" y="46767"/>
                </a:cubicBezTo>
                <a:cubicBezTo>
                  <a:pt x="42264" y="46033"/>
                  <a:pt x="42698" y="44833"/>
                  <a:pt x="42497" y="43665"/>
                </a:cubicBezTo>
                <a:cubicBezTo>
                  <a:pt x="41630" y="39295"/>
                  <a:pt x="40796" y="34825"/>
                  <a:pt x="39962" y="30389"/>
                </a:cubicBezTo>
                <a:cubicBezTo>
                  <a:pt x="43198" y="27187"/>
                  <a:pt x="46500" y="23984"/>
                  <a:pt x="49703" y="20782"/>
                </a:cubicBezTo>
                <a:cubicBezTo>
                  <a:pt x="50537" y="19948"/>
                  <a:pt x="50803" y="18681"/>
                  <a:pt x="50437" y="17546"/>
                </a:cubicBezTo>
                <a:cubicBezTo>
                  <a:pt x="50003" y="16446"/>
                  <a:pt x="49002" y="15645"/>
                  <a:pt x="47835" y="15512"/>
                </a:cubicBezTo>
                <a:cubicBezTo>
                  <a:pt x="43331" y="14978"/>
                  <a:pt x="38761" y="14377"/>
                  <a:pt x="34258" y="13777"/>
                </a:cubicBezTo>
                <a:cubicBezTo>
                  <a:pt x="32157" y="9674"/>
                  <a:pt x="30122" y="5638"/>
                  <a:pt x="28154" y="1668"/>
                </a:cubicBezTo>
                <a:cubicBezTo>
                  <a:pt x="27654" y="634"/>
                  <a:pt x="26586" y="0"/>
                  <a:pt x="2535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 txBox="1">
            <a:spLocks noGrp="1"/>
          </p:cNvSpPr>
          <p:nvPr>
            <p:ph type="title" idx="2"/>
          </p:nvPr>
        </p:nvSpPr>
        <p:spPr>
          <a:xfrm>
            <a:off x="2030800" y="1206575"/>
            <a:ext cx="1226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87" name="Google Shape;1887;p40"/>
          <p:cNvSpPr txBox="1">
            <a:spLocks noGrp="1"/>
          </p:cNvSpPr>
          <p:nvPr>
            <p:ph type="title"/>
          </p:nvPr>
        </p:nvSpPr>
        <p:spPr>
          <a:xfrm>
            <a:off x="1083575" y="2624850"/>
            <a:ext cx="31212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HỘP THOẠI </a:t>
            </a:r>
            <a:r>
              <a:rPr lang="en" dirty="0">
                <a:solidFill>
                  <a:schemeClr val="lt2"/>
                </a:solidFill>
              </a:rPr>
              <a:t>FONT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88" name="Google Shape;1888;p40"/>
          <p:cNvSpPr/>
          <p:nvPr/>
        </p:nvSpPr>
        <p:spPr>
          <a:xfrm>
            <a:off x="6120384" y="1128743"/>
            <a:ext cx="121375" cy="131318"/>
          </a:xfrm>
          <a:custGeom>
            <a:avLst/>
            <a:gdLst/>
            <a:ahLst/>
            <a:cxnLst/>
            <a:rect l="l" t="t" r="r" b="b"/>
            <a:pathLst>
              <a:path w="3589" h="3883" extrusionOk="0">
                <a:moveTo>
                  <a:pt x="3066" y="0"/>
                </a:moveTo>
                <a:cubicBezTo>
                  <a:pt x="3066" y="1"/>
                  <a:pt x="2377" y="1781"/>
                  <a:pt x="1489" y="1781"/>
                </a:cubicBezTo>
                <a:cubicBezTo>
                  <a:pt x="1488" y="1781"/>
                  <a:pt x="1487" y="1781"/>
                  <a:pt x="1486" y="1781"/>
                </a:cubicBezTo>
                <a:cubicBezTo>
                  <a:pt x="1591" y="1539"/>
                  <a:pt x="1661" y="1286"/>
                  <a:pt x="1693" y="1024"/>
                </a:cubicBezTo>
                <a:lnTo>
                  <a:pt x="1693" y="1024"/>
                </a:lnTo>
                <a:lnTo>
                  <a:pt x="1090" y="1574"/>
                </a:lnTo>
                <a:cubicBezTo>
                  <a:pt x="1034" y="1619"/>
                  <a:pt x="988" y="1672"/>
                  <a:pt x="950" y="1735"/>
                </a:cubicBezTo>
                <a:cubicBezTo>
                  <a:pt x="876" y="1875"/>
                  <a:pt x="925" y="2057"/>
                  <a:pt x="1023" y="2184"/>
                </a:cubicBezTo>
                <a:cubicBezTo>
                  <a:pt x="1125" y="2306"/>
                  <a:pt x="1269" y="2390"/>
                  <a:pt x="1409" y="2467"/>
                </a:cubicBezTo>
                <a:cubicBezTo>
                  <a:pt x="1223" y="2416"/>
                  <a:pt x="1032" y="2364"/>
                  <a:pt x="844" y="2364"/>
                </a:cubicBezTo>
                <a:cubicBezTo>
                  <a:pt x="776" y="2364"/>
                  <a:pt x="708" y="2371"/>
                  <a:pt x="641" y="2387"/>
                </a:cubicBezTo>
                <a:cubicBezTo>
                  <a:pt x="389" y="2450"/>
                  <a:pt x="158" y="2695"/>
                  <a:pt x="214" y="2947"/>
                </a:cubicBezTo>
                <a:lnTo>
                  <a:pt x="1157" y="3298"/>
                </a:lnTo>
                <a:lnTo>
                  <a:pt x="196" y="3406"/>
                </a:lnTo>
                <a:cubicBezTo>
                  <a:pt x="137" y="3413"/>
                  <a:pt x="67" y="3427"/>
                  <a:pt x="42" y="3484"/>
                </a:cubicBezTo>
                <a:cubicBezTo>
                  <a:pt x="0" y="3582"/>
                  <a:pt x="137" y="3652"/>
                  <a:pt x="238" y="3669"/>
                </a:cubicBezTo>
                <a:lnTo>
                  <a:pt x="1093" y="3809"/>
                </a:lnTo>
                <a:cubicBezTo>
                  <a:pt x="1325" y="3847"/>
                  <a:pt x="1563" y="3883"/>
                  <a:pt x="1797" y="3883"/>
                </a:cubicBezTo>
                <a:cubicBezTo>
                  <a:pt x="1980" y="3883"/>
                  <a:pt x="2161" y="3861"/>
                  <a:pt x="2334" y="3799"/>
                </a:cubicBezTo>
                <a:cubicBezTo>
                  <a:pt x="2726" y="3659"/>
                  <a:pt x="3021" y="3329"/>
                  <a:pt x="3210" y="2961"/>
                </a:cubicBezTo>
                <a:cubicBezTo>
                  <a:pt x="3399" y="2593"/>
                  <a:pt x="3494" y="2187"/>
                  <a:pt x="3588" y="1784"/>
                </a:cubicBezTo>
                <a:lnTo>
                  <a:pt x="3588" y="1784"/>
                </a:lnTo>
                <a:cubicBezTo>
                  <a:pt x="3263" y="2268"/>
                  <a:pt x="2796" y="2643"/>
                  <a:pt x="2250" y="2853"/>
                </a:cubicBezTo>
                <a:cubicBezTo>
                  <a:pt x="3403" y="1826"/>
                  <a:pt x="3066" y="1"/>
                  <a:pt x="3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6103441" y="1268313"/>
            <a:ext cx="131318" cy="127835"/>
          </a:xfrm>
          <a:custGeom>
            <a:avLst/>
            <a:gdLst/>
            <a:ahLst/>
            <a:cxnLst/>
            <a:rect l="l" t="t" r="r" b="b"/>
            <a:pathLst>
              <a:path w="3883" h="3780" extrusionOk="0">
                <a:moveTo>
                  <a:pt x="532" y="1"/>
                </a:moveTo>
                <a:cubicBezTo>
                  <a:pt x="353" y="1"/>
                  <a:pt x="199" y="56"/>
                  <a:pt x="105" y="219"/>
                </a:cubicBezTo>
                <a:cubicBezTo>
                  <a:pt x="0" y="411"/>
                  <a:pt x="39" y="646"/>
                  <a:pt x="200" y="793"/>
                </a:cubicBezTo>
                <a:cubicBezTo>
                  <a:pt x="330" y="907"/>
                  <a:pt x="508" y="935"/>
                  <a:pt x="685" y="935"/>
                </a:cubicBezTo>
                <a:cubicBezTo>
                  <a:pt x="733" y="935"/>
                  <a:pt x="780" y="933"/>
                  <a:pt x="827" y="930"/>
                </a:cubicBezTo>
                <a:cubicBezTo>
                  <a:pt x="905" y="926"/>
                  <a:pt x="985" y="921"/>
                  <a:pt x="1065" y="921"/>
                </a:cubicBezTo>
                <a:cubicBezTo>
                  <a:pt x="1207" y="921"/>
                  <a:pt x="1347" y="937"/>
                  <a:pt x="1468" y="1007"/>
                </a:cubicBezTo>
                <a:cubicBezTo>
                  <a:pt x="1658" y="1112"/>
                  <a:pt x="1759" y="1407"/>
                  <a:pt x="1594" y="1554"/>
                </a:cubicBezTo>
                <a:cubicBezTo>
                  <a:pt x="1507" y="1631"/>
                  <a:pt x="1384" y="1641"/>
                  <a:pt x="1276" y="1683"/>
                </a:cubicBezTo>
                <a:cubicBezTo>
                  <a:pt x="1027" y="1792"/>
                  <a:pt x="911" y="2100"/>
                  <a:pt x="939" y="2370"/>
                </a:cubicBezTo>
                <a:cubicBezTo>
                  <a:pt x="971" y="2640"/>
                  <a:pt x="1111" y="2885"/>
                  <a:pt x="1248" y="3120"/>
                </a:cubicBezTo>
                <a:cubicBezTo>
                  <a:pt x="1141" y="3101"/>
                  <a:pt x="1030" y="3082"/>
                  <a:pt x="921" y="3082"/>
                </a:cubicBezTo>
                <a:cubicBezTo>
                  <a:pt x="833" y="3082"/>
                  <a:pt x="747" y="3094"/>
                  <a:pt x="666" y="3127"/>
                </a:cubicBezTo>
                <a:cubicBezTo>
                  <a:pt x="480" y="3201"/>
                  <a:pt x="343" y="3428"/>
                  <a:pt x="438" y="3604"/>
                </a:cubicBezTo>
                <a:cubicBezTo>
                  <a:pt x="516" y="3745"/>
                  <a:pt x="700" y="3779"/>
                  <a:pt x="877" y="3779"/>
                </a:cubicBezTo>
                <a:cubicBezTo>
                  <a:pt x="915" y="3779"/>
                  <a:pt x="952" y="3778"/>
                  <a:pt x="988" y="3775"/>
                </a:cubicBezTo>
                <a:lnTo>
                  <a:pt x="2306" y="3674"/>
                </a:lnTo>
                <a:cubicBezTo>
                  <a:pt x="2527" y="3660"/>
                  <a:pt x="2761" y="3639"/>
                  <a:pt x="2947" y="3516"/>
                </a:cubicBezTo>
                <a:cubicBezTo>
                  <a:pt x="3150" y="3386"/>
                  <a:pt x="3266" y="3159"/>
                  <a:pt x="3361" y="2938"/>
                </a:cubicBezTo>
                <a:cubicBezTo>
                  <a:pt x="3721" y="2086"/>
                  <a:pt x="3883" y="1077"/>
                  <a:pt x="3459" y="254"/>
                </a:cubicBezTo>
                <a:lnTo>
                  <a:pt x="3459" y="254"/>
                </a:lnTo>
                <a:cubicBezTo>
                  <a:pt x="3143" y="313"/>
                  <a:pt x="2823" y="343"/>
                  <a:pt x="2503" y="343"/>
                </a:cubicBezTo>
                <a:cubicBezTo>
                  <a:pt x="2197" y="343"/>
                  <a:pt x="1890" y="315"/>
                  <a:pt x="1587" y="261"/>
                </a:cubicBezTo>
                <a:cubicBezTo>
                  <a:pt x="1325" y="214"/>
                  <a:pt x="882" y="1"/>
                  <a:pt x="5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6179161" y="1387456"/>
            <a:ext cx="53366" cy="98142"/>
          </a:xfrm>
          <a:custGeom>
            <a:avLst/>
            <a:gdLst/>
            <a:ahLst/>
            <a:cxnLst/>
            <a:rect l="l" t="t" r="r" b="b"/>
            <a:pathLst>
              <a:path w="1578" h="2902" extrusionOk="0">
                <a:moveTo>
                  <a:pt x="1350" y="1"/>
                </a:moveTo>
                <a:cubicBezTo>
                  <a:pt x="1291" y="1"/>
                  <a:pt x="1222" y="45"/>
                  <a:pt x="1153" y="126"/>
                </a:cubicBezTo>
                <a:cubicBezTo>
                  <a:pt x="960" y="354"/>
                  <a:pt x="897" y="561"/>
                  <a:pt x="533" y="582"/>
                </a:cubicBezTo>
                <a:cubicBezTo>
                  <a:pt x="428" y="589"/>
                  <a:pt x="316" y="575"/>
                  <a:pt x="214" y="603"/>
                </a:cubicBezTo>
                <a:cubicBezTo>
                  <a:pt x="112" y="634"/>
                  <a:pt x="14" y="729"/>
                  <a:pt x="28" y="834"/>
                </a:cubicBezTo>
                <a:cubicBezTo>
                  <a:pt x="50" y="960"/>
                  <a:pt x="205" y="1004"/>
                  <a:pt x="341" y="1004"/>
                </a:cubicBezTo>
                <a:cubicBezTo>
                  <a:pt x="356" y="1004"/>
                  <a:pt x="371" y="1003"/>
                  <a:pt x="386" y="1002"/>
                </a:cubicBezTo>
                <a:cubicBezTo>
                  <a:pt x="410" y="1001"/>
                  <a:pt x="436" y="1000"/>
                  <a:pt x="462" y="1000"/>
                </a:cubicBezTo>
                <a:cubicBezTo>
                  <a:pt x="588" y="1000"/>
                  <a:pt x="721" y="1021"/>
                  <a:pt x="768" y="1128"/>
                </a:cubicBezTo>
                <a:cubicBezTo>
                  <a:pt x="824" y="1248"/>
                  <a:pt x="726" y="1384"/>
                  <a:pt x="606" y="1440"/>
                </a:cubicBezTo>
                <a:cubicBezTo>
                  <a:pt x="487" y="1493"/>
                  <a:pt x="351" y="1496"/>
                  <a:pt x="228" y="1545"/>
                </a:cubicBezTo>
                <a:cubicBezTo>
                  <a:pt x="109" y="1594"/>
                  <a:pt x="0" y="1731"/>
                  <a:pt x="53" y="1854"/>
                </a:cubicBezTo>
                <a:cubicBezTo>
                  <a:pt x="105" y="1973"/>
                  <a:pt x="267" y="1983"/>
                  <a:pt x="372" y="2061"/>
                </a:cubicBezTo>
                <a:cubicBezTo>
                  <a:pt x="596" y="2229"/>
                  <a:pt x="484" y="2628"/>
                  <a:pt x="691" y="2821"/>
                </a:cubicBezTo>
                <a:cubicBezTo>
                  <a:pt x="752" y="2877"/>
                  <a:pt x="831" y="2901"/>
                  <a:pt x="912" y="2901"/>
                </a:cubicBezTo>
                <a:cubicBezTo>
                  <a:pt x="1031" y="2901"/>
                  <a:pt x="1156" y="2849"/>
                  <a:pt x="1241" y="2761"/>
                </a:cubicBezTo>
                <a:cubicBezTo>
                  <a:pt x="1384" y="2614"/>
                  <a:pt x="1437" y="2404"/>
                  <a:pt x="1472" y="2204"/>
                </a:cubicBezTo>
                <a:cubicBezTo>
                  <a:pt x="1577" y="1570"/>
                  <a:pt x="1542" y="922"/>
                  <a:pt x="1507" y="280"/>
                </a:cubicBezTo>
                <a:cubicBezTo>
                  <a:pt x="1497" y="88"/>
                  <a:pt x="1434" y="1"/>
                  <a:pt x="13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6114906" y="1405515"/>
            <a:ext cx="56579" cy="55125"/>
          </a:xfrm>
          <a:custGeom>
            <a:avLst/>
            <a:gdLst/>
            <a:ahLst/>
            <a:cxnLst/>
            <a:rect l="l" t="t" r="r" b="b"/>
            <a:pathLst>
              <a:path w="1673" h="1630" extrusionOk="0">
                <a:moveTo>
                  <a:pt x="605" y="1"/>
                </a:moveTo>
                <a:cubicBezTo>
                  <a:pt x="483" y="1"/>
                  <a:pt x="361" y="26"/>
                  <a:pt x="243" y="83"/>
                </a:cubicBezTo>
                <a:cubicBezTo>
                  <a:pt x="99" y="153"/>
                  <a:pt x="1" y="353"/>
                  <a:pt x="96" y="486"/>
                </a:cubicBezTo>
                <a:cubicBezTo>
                  <a:pt x="166" y="584"/>
                  <a:pt x="316" y="612"/>
                  <a:pt x="372" y="721"/>
                </a:cubicBezTo>
                <a:cubicBezTo>
                  <a:pt x="442" y="850"/>
                  <a:pt x="341" y="1004"/>
                  <a:pt x="334" y="1152"/>
                </a:cubicBezTo>
                <a:cubicBezTo>
                  <a:pt x="330" y="1313"/>
                  <a:pt x="449" y="1456"/>
                  <a:pt x="593" y="1530"/>
                </a:cubicBezTo>
                <a:cubicBezTo>
                  <a:pt x="737" y="1600"/>
                  <a:pt x="902" y="1618"/>
                  <a:pt x="1063" y="1625"/>
                </a:cubicBezTo>
                <a:cubicBezTo>
                  <a:pt x="1105" y="1627"/>
                  <a:pt x="1148" y="1629"/>
                  <a:pt x="1190" y="1629"/>
                </a:cubicBezTo>
                <a:cubicBezTo>
                  <a:pt x="1283" y="1629"/>
                  <a:pt x="1375" y="1619"/>
                  <a:pt x="1459" y="1576"/>
                </a:cubicBezTo>
                <a:cubicBezTo>
                  <a:pt x="1578" y="1513"/>
                  <a:pt x="1655" y="1355"/>
                  <a:pt x="1592" y="1239"/>
                </a:cubicBezTo>
                <a:cubicBezTo>
                  <a:pt x="1553" y="1169"/>
                  <a:pt x="1480" y="1131"/>
                  <a:pt x="1420" y="1078"/>
                </a:cubicBezTo>
                <a:cubicBezTo>
                  <a:pt x="1364" y="1025"/>
                  <a:pt x="1319" y="934"/>
                  <a:pt x="1364" y="868"/>
                </a:cubicBezTo>
                <a:cubicBezTo>
                  <a:pt x="1420" y="791"/>
                  <a:pt x="1553" y="822"/>
                  <a:pt x="1623" y="752"/>
                </a:cubicBezTo>
                <a:cubicBezTo>
                  <a:pt x="1662" y="707"/>
                  <a:pt x="1672" y="640"/>
                  <a:pt x="1644" y="584"/>
                </a:cubicBezTo>
                <a:cubicBezTo>
                  <a:pt x="1616" y="528"/>
                  <a:pt x="1581" y="479"/>
                  <a:pt x="1536" y="440"/>
                </a:cubicBezTo>
                <a:cubicBezTo>
                  <a:pt x="1297" y="204"/>
                  <a:pt x="953" y="1"/>
                  <a:pt x="6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163030" y="1503116"/>
            <a:ext cx="94117" cy="351275"/>
          </a:xfrm>
          <a:custGeom>
            <a:avLst/>
            <a:gdLst/>
            <a:ahLst/>
            <a:cxnLst/>
            <a:rect l="l" t="t" r="r" b="b"/>
            <a:pathLst>
              <a:path w="2783" h="10387" extrusionOk="0">
                <a:moveTo>
                  <a:pt x="1290" y="0"/>
                </a:moveTo>
                <a:cubicBezTo>
                  <a:pt x="1083" y="165"/>
                  <a:pt x="1259" y="1121"/>
                  <a:pt x="1269" y="1412"/>
                </a:cubicBezTo>
                <a:cubicBezTo>
                  <a:pt x="1290" y="1920"/>
                  <a:pt x="1311" y="2429"/>
                  <a:pt x="1332" y="2940"/>
                </a:cubicBezTo>
                <a:cubicBezTo>
                  <a:pt x="1374" y="3988"/>
                  <a:pt x="1416" y="5036"/>
                  <a:pt x="1458" y="6083"/>
                </a:cubicBezTo>
                <a:cubicBezTo>
                  <a:pt x="1497" y="7030"/>
                  <a:pt x="1504" y="8070"/>
                  <a:pt x="905" y="8803"/>
                </a:cubicBezTo>
                <a:cubicBezTo>
                  <a:pt x="705" y="9048"/>
                  <a:pt x="446" y="9241"/>
                  <a:pt x="267" y="9500"/>
                </a:cubicBezTo>
                <a:cubicBezTo>
                  <a:pt x="85" y="9763"/>
                  <a:pt x="1" y="10131"/>
                  <a:pt x="183" y="10387"/>
                </a:cubicBezTo>
                <a:cubicBezTo>
                  <a:pt x="1031" y="9563"/>
                  <a:pt x="1816" y="8673"/>
                  <a:pt x="2527" y="7727"/>
                </a:cubicBezTo>
                <a:cubicBezTo>
                  <a:pt x="2653" y="7559"/>
                  <a:pt x="2783" y="7355"/>
                  <a:pt x="2720" y="7159"/>
                </a:cubicBezTo>
                <a:cubicBezTo>
                  <a:pt x="2664" y="6988"/>
                  <a:pt x="2489" y="6893"/>
                  <a:pt x="2352" y="6781"/>
                </a:cubicBezTo>
                <a:cubicBezTo>
                  <a:pt x="2058" y="6535"/>
                  <a:pt x="1910" y="6157"/>
                  <a:pt x="1865" y="5779"/>
                </a:cubicBezTo>
                <a:cubicBezTo>
                  <a:pt x="1819" y="5400"/>
                  <a:pt x="1861" y="5018"/>
                  <a:pt x="1889" y="4640"/>
                </a:cubicBezTo>
                <a:cubicBezTo>
                  <a:pt x="1889" y="3841"/>
                  <a:pt x="1924" y="3066"/>
                  <a:pt x="1826" y="2271"/>
                </a:cubicBezTo>
                <a:cubicBezTo>
                  <a:pt x="1753" y="1665"/>
                  <a:pt x="1697" y="459"/>
                  <a:pt x="12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124747" y="1801025"/>
            <a:ext cx="116776" cy="154146"/>
          </a:xfrm>
          <a:custGeom>
            <a:avLst/>
            <a:gdLst/>
            <a:ahLst/>
            <a:cxnLst/>
            <a:rect l="l" t="t" r="r" b="b"/>
            <a:pathLst>
              <a:path w="3453" h="4558" extrusionOk="0">
                <a:moveTo>
                  <a:pt x="996" y="1"/>
                </a:moveTo>
                <a:cubicBezTo>
                  <a:pt x="989" y="17"/>
                  <a:pt x="982" y="34"/>
                  <a:pt x="975" y="51"/>
                </a:cubicBezTo>
                <a:lnTo>
                  <a:pt x="975" y="51"/>
                </a:lnTo>
                <a:cubicBezTo>
                  <a:pt x="982" y="34"/>
                  <a:pt x="989" y="17"/>
                  <a:pt x="996" y="1"/>
                </a:cubicBezTo>
                <a:close/>
                <a:moveTo>
                  <a:pt x="975" y="51"/>
                </a:moveTo>
                <a:cubicBezTo>
                  <a:pt x="456" y="1321"/>
                  <a:pt x="32" y="2483"/>
                  <a:pt x="4" y="3890"/>
                </a:cubicBezTo>
                <a:cubicBezTo>
                  <a:pt x="1" y="4125"/>
                  <a:pt x="32" y="4402"/>
                  <a:pt x="236" y="4514"/>
                </a:cubicBezTo>
                <a:cubicBezTo>
                  <a:pt x="291" y="4544"/>
                  <a:pt x="349" y="4557"/>
                  <a:pt x="407" y="4557"/>
                </a:cubicBezTo>
                <a:cubicBezTo>
                  <a:pt x="600" y="4557"/>
                  <a:pt x="800" y="4415"/>
                  <a:pt x="950" y="4272"/>
                </a:cubicBezTo>
                <a:cubicBezTo>
                  <a:pt x="1995" y="3305"/>
                  <a:pt x="2843" y="2145"/>
                  <a:pt x="3452" y="856"/>
                </a:cubicBezTo>
                <a:lnTo>
                  <a:pt x="3452" y="856"/>
                </a:lnTo>
                <a:cubicBezTo>
                  <a:pt x="2829" y="1588"/>
                  <a:pt x="2194" y="2334"/>
                  <a:pt x="1385" y="2850"/>
                </a:cubicBezTo>
                <a:cubicBezTo>
                  <a:pt x="1238" y="2941"/>
                  <a:pt x="1062" y="3024"/>
                  <a:pt x="897" y="3024"/>
                </a:cubicBezTo>
                <a:cubicBezTo>
                  <a:pt x="822" y="3024"/>
                  <a:pt x="750" y="3007"/>
                  <a:pt x="684" y="2965"/>
                </a:cubicBezTo>
                <a:cubicBezTo>
                  <a:pt x="481" y="2836"/>
                  <a:pt x="460" y="2552"/>
                  <a:pt x="470" y="2313"/>
                </a:cubicBezTo>
                <a:cubicBezTo>
                  <a:pt x="511" y="1536"/>
                  <a:pt x="683" y="772"/>
                  <a:pt x="975" y="5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6172026" y="1774782"/>
            <a:ext cx="129357" cy="280256"/>
          </a:xfrm>
          <a:custGeom>
            <a:avLst/>
            <a:gdLst/>
            <a:ahLst/>
            <a:cxnLst/>
            <a:rect l="l" t="t" r="r" b="b"/>
            <a:pathLst>
              <a:path w="3825" h="8287" extrusionOk="0">
                <a:moveTo>
                  <a:pt x="1657" y="1249"/>
                </a:moveTo>
                <a:cubicBezTo>
                  <a:pt x="1655" y="1252"/>
                  <a:pt x="1653" y="1254"/>
                  <a:pt x="1651" y="1257"/>
                </a:cubicBezTo>
                <a:cubicBezTo>
                  <a:pt x="1653" y="1254"/>
                  <a:pt x="1655" y="1252"/>
                  <a:pt x="1657" y="1249"/>
                </a:cubicBezTo>
                <a:close/>
                <a:moveTo>
                  <a:pt x="2782" y="0"/>
                </a:moveTo>
                <a:cubicBezTo>
                  <a:pt x="2329" y="0"/>
                  <a:pt x="1812" y="1024"/>
                  <a:pt x="1657" y="1249"/>
                </a:cubicBezTo>
                <a:lnTo>
                  <a:pt x="1657" y="1249"/>
                </a:lnTo>
                <a:cubicBezTo>
                  <a:pt x="1731" y="1146"/>
                  <a:pt x="1855" y="1097"/>
                  <a:pt x="1982" y="1097"/>
                </a:cubicBezTo>
                <a:cubicBezTo>
                  <a:pt x="2101" y="1097"/>
                  <a:pt x="2223" y="1140"/>
                  <a:pt x="2310" y="1222"/>
                </a:cubicBezTo>
                <a:cubicBezTo>
                  <a:pt x="2496" y="1393"/>
                  <a:pt x="2542" y="1674"/>
                  <a:pt x="2489" y="1919"/>
                </a:cubicBezTo>
                <a:cubicBezTo>
                  <a:pt x="2436" y="2161"/>
                  <a:pt x="2303" y="2382"/>
                  <a:pt x="2174" y="2595"/>
                </a:cubicBezTo>
                <a:lnTo>
                  <a:pt x="684" y="5006"/>
                </a:lnTo>
                <a:cubicBezTo>
                  <a:pt x="760" y="4952"/>
                  <a:pt x="847" y="4927"/>
                  <a:pt x="932" y="4927"/>
                </a:cubicBezTo>
                <a:cubicBezTo>
                  <a:pt x="1080" y="4927"/>
                  <a:pt x="1225" y="5003"/>
                  <a:pt x="1305" y="5143"/>
                </a:cubicBezTo>
                <a:cubicBezTo>
                  <a:pt x="1431" y="5360"/>
                  <a:pt x="1343" y="5641"/>
                  <a:pt x="1112" y="5746"/>
                </a:cubicBezTo>
                <a:cubicBezTo>
                  <a:pt x="1410" y="6142"/>
                  <a:pt x="1133" y="6709"/>
                  <a:pt x="793" y="7074"/>
                </a:cubicBezTo>
                <a:cubicBezTo>
                  <a:pt x="457" y="7435"/>
                  <a:pt x="25" y="7792"/>
                  <a:pt x="1" y="8286"/>
                </a:cubicBezTo>
                <a:cubicBezTo>
                  <a:pt x="958" y="7799"/>
                  <a:pt x="1669" y="6951"/>
                  <a:pt x="2356" y="6121"/>
                </a:cubicBezTo>
                <a:cubicBezTo>
                  <a:pt x="2766" y="5626"/>
                  <a:pt x="3179" y="5125"/>
                  <a:pt x="3446" y="4544"/>
                </a:cubicBezTo>
                <a:cubicBezTo>
                  <a:pt x="3715" y="3959"/>
                  <a:pt x="3824" y="3272"/>
                  <a:pt x="3600" y="2672"/>
                </a:cubicBezTo>
                <a:lnTo>
                  <a:pt x="3600" y="2672"/>
                </a:lnTo>
                <a:cubicBezTo>
                  <a:pt x="3556" y="2715"/>
                  <a:pt x="3500" y="2734"/>
                  <a:pt x="3442" y="2734"/>
                </a:cubicBezTo>
                <a:cubicBezTo>
                  <a:pt x="3328" y="2734"/>
                  <a:pt x="3205" y="2662"/>
                  <a:pt x="3144" y="2560"/>
                </a:cubicBezTo>
                <a:cubicBezTo>
                  <a:pt x="3057" y="2406"/>
                  <a:pt x="3067" y="2213"/>
                  <a:pt x="3078" y="2035"/>
                </a:cubicBezTo>
                <a:lnTo>
                  <a:pt x="3172" y="822"/>
                </a:lnTo>
                <a:cubicBezTo>
                  <a:pt x="3190" y="587"/>
                  <a:pt x="3200" y="328"/>
                  <a:pt x="3050" y="146"/>
                </a:cubicBezTo>
                <a:cubicBezTo>
                  <a:pt x="2966" y="43"/>
                  <a:pt x="2875" y="0"/>
                  <a:pt x="2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5" name="Google Shape;1895;p40"/>
          <p:cNvGrpSpPr/>
          <p:nvPr/>
        </p:nvGrpSpPr>
        <p:grpSpPr>
          <a:xfrm>
            <a:off x="5643100" y="1098171"/>
            <a:ext cx="1574815" cy="3022790"/>
            <a:chOff x="5643100" y="1098171"/>
            <a:chExt cx="1574815" cy="3022790"/>
          </a:xfrm>
        </p:grpSpPr>
        <p:sp>
          <p:nvSpPr>
            <p:cNvPr id="1896" name="Google Shape;1896;p40"/>
            <p:cNvSpPr/>
            <p:nvPr/>
          </p:nvSpPr>
          <p:spPr>
            <a:xfrm>
              <a:off x="5643100" y="1098175"/>
              <a:ext cx="1574815" cy="3022786"/>
            </a:xfrm>
            <a:custGeom>
              <a:avLst/>
              <a:gdLst/>
              <a:ahLst/>
              <a:cxnLst/>
              <a:rect l="l" t="t" r="r" b="b"/>
              <a:pathLst>
                <a:path w="39282" h="75400" extrusionOk="0">
                  <a:moveTo>
                    <a:pt x="15914" y="16780"/>
                  </a:moveTo>
                  <a:lnTo>
                    <a:pt x="16484" y="16972"/>
                  </a:lnTo>
                  <a:cubicBezTo>
                    <a:pt x="16446" y="17256"/>
                    <a:pt x="16440" y="17545"/>
                    <a:pt x="16463" y="17832"/>
                  </a:cubicBezTo>
                  <a:cubicBezTo>
                    <a:pt x="16475" y="17965"/>
                    <a:pt x="16573" y="18089"/>
                    <a:pt x="16484" y="18193"/>
                  </a:cubicBezTo>
                  <a:cubicBezTo>
                    <a:pt x="16452" y="18225"/>
                    <a:pt x="16419" y="18258"/>
                    <a:pt x="16393" y="18293"/>
                  </a:cubicBezTo>
                  <a:cubicBezTo>
                    <a:pt x="16333" y="18382"/>
                    <a:pt x="16360" y="18509"/>
                    <a:pt x="16431" y="18586"/>
                  </a:cubicBezTo>
                  <a:cubicBezTo>
                    <a:pt x="16508" y="18657"/>
                    <a:pt x="16607" y="18696"/>
                    <a:pt x="16709" y="18696"/>
                  </a:cubicBezTo>
                  <a:cubicBezTo>
                    <a:pt x="16713" y="18696"/>
                    <a:pt x="16717" y="18695"/>
                    <a:pt x="16721" y="18695"/>
                  </a:cubicBezTo>
                  <a:cubicBezTo>
                    <a:pt x="16733" y="18695"/>
                    <a:pt x="16744" y="18694"/>
                    <a:pt x="16756" y="18694"/>
                  </a:cubicBezTo>
                  <a:cubicBezTo>
                    <a:pt x="16795" y="18694"/>
                    <a:pt x="16833" y="18698"/>
                    <a:pt x="16871" y="18707"/>
                  </a:cubicBezTo>
                  <a:cubicBezTo>
                    <a:pt x="16984" y="18746"/>
                    <a:pt x="17031" y="18882"/>
                    <a:pt x="17031" y="18997"/>
                  </a:cubicBezTo>
                  <a:cubicBezTo>
                    <a:pt x="17031" y="19115"/>
                    <a:pt x="17004" y="19236"/>
                    <a:pt x="17034" y="19349"/>
                  </a:cubicBezTo>
                  <a:cubicBezTo>
                    <a:pt x="17040" y="19381"/>
                    <a:pt x="17055" y="19408"/>
                    <a:pt x="17081" y="19426"/>
                  </a:cubicBezTo>
                  <a:cubicBezTo>
                    <a:pt x="17102" y="19437"/>
                    <a:pt x="17123" y="19443"/>
                    <a:pt x="17146" y="19443"/>
                  </a:cubicBezTo>
                  <a:lnTo>
                    <a:pt x="17353" y="19458"/>
                  </a:lnTo>
                  <a:cubicBezTo>
                    <a:pt x="17312" y="19600"/>
                    <a:pt x="17247" y="19733"/>
                    <a:pt x="17164" y="19857"/>
                  </a:cubicBezTo>
                  <a:cubicBezTo>
                    <a:pt x="17040" y="19825"/>
                    <a:pt x="16925" y="19768"/>
                    <a:pt x="16818" y="19692"/>
                  </a:cubicBezTo>
                  <a:cubicBezTo>
                    <a:pt x="16712" y="19612"/>
                    <a:pt x="16629" y="19482"/>
                    <a:pt x="16647" y="19349"/>
                  </a:cubicBezTo>
                  <a:cubicBezTo>
                    <a:pt x="16656" y="19281"/>
                    <a:pt x="16685" y="19216"/>
                    <a:pt x="16688" y="19148"/>
                  </a:cubicBezTo>
                  <a:cubicBezTo>
                    <a:pt x="16691" y="19056"/>
                    <a:pt x="16644" y="18973"/>
                    <a:pt x="16564" y="18929"/>
                  </a:cubicBezTo>
                  <a:cubicBezTo>
                    <a:pt x="16443" y="18864"/>
                    <a:pt x="16265" y="18902"/>
                    <a:pt x="16183" y="18790"/>
                  </a:cubicBezTo>
                  <a:cubicBezTo>
                    <a:pt x="16135" y="18728"/>
                    <a:pt x="16141" y="18639"/>
                    <a:pt x="16147" y="18559"/>
                  </a:cubicBezTo>
                  <a:cubicBezTo>
                    <a:pt x="16165" y="18042"/>
                    <a:pt x="15925" y="17548"/>
                    <a:pt x="15917" y="17034"/>
                  </a:cubicBezTo>
                  <a:cubicBezTo>
                    <a:pt x="15917" y="16948"/>
                    <a:pt x="15920" y="16866"/>
                    <a:pt x="15914" y="16780"/>
                  </a:cubicBezTo>
                  <a:close/>
                  <a:moveTo>
                    <a:pt x="14243" y="1"/>
                  </a:moveTo>
                  <a:cubicBezTo>
                    <a:pt x="14326" y="595"/>
                    <a:pt x="14057" y="1242"/>
                    <a:pt x="13552" y="1567"/>
                  </a:cubicBezTo>
                  <a:cubicBezTo>
                    <a:pt x="13578" y="1337"/>
                    <a:pt x="13522" y="1106"/>
                    <a:pt x="13389" y="914"/>
                  </a:cubicBezTo>
                  <a:lnTo>
                    <a:pt x="13389" y="914"/>
                  </a:lnTo>
                  <a:cubicBezTo>
                    <a:pt x="13413" y="1219"/>
                    <a:pt x="13212" y="1497"/>
                    <a:pt x="12972" y="1686"/>
                  </a:cubicBezTo>
                  <a:cubicBezTo>
                    <a:pt x="12736" y="1878"/>
                    <a:pt x="12455" y="2014"/>
                    <a:pt x="12233" y="2221"/>
                  </a:cubicBezTo>
                  <a:cubicBezTo>
                    <a:pt x="11784" y="2641"/>
                    <a:pt x="11621" y="3344"/>
                    <a:pt x="11846" y="3921"/>
                  </a:cubicBezTo>
                  <a:cubicBezTo>
                    <a:pt x="11843" y="3920"/>
                    <a:pt x="11839" y="3920"/>
                    <a:pt x="11836" y="3920"/>
                  </a:cubicBezTo>
                  <a:cubicBezTo>
                    <a:pt x="11500" y="3920"/>
                    <a:pt x="11204" y="4347"/>
                    <a:pt x="11122" y="4674"/>
                  </a:cubicBezTo>
                  <a:cubicBezTo>
                    <a:pt x="11039" y="5003"/>
                    <a:pt x="11107" y="5348"/>
                    <a:pt x="11175" y="5679"/>
                  </a:cubicBezTo>
                  <a:cubicBezTo>
                    <a:pt x="11261" y="6099"/>
                    <a:pt x="11355" y="6534"/>
                    <a:pt x="11621" y="6871"/>
                  </a:cubicBezTo>
                  <a:cubicBezTo>
                    <a:pt x="11450" y="7054"/>
                    <a:pt x="11491" y="7403"/>
                    <a:pt x="11707" y="7539"/>
                  </a:cubicBezTo>
                  <a:cubicBezTo>
                    <a:pt x="11574" y="7707"/>
                    <a:pt x="11562" y="7985"/>
                    <a:pt x="11657" y="8177"/>
                  </a:cubicBezTo>
                  <a:cubicBezTo>
                    <a:pt x="11701" y="8275"/>
                    <a:pt x="11775" y="8358"/>
                    <a:pt x="11808" y="8458"/>
                  </a:cubicBezTo>
                  <a:cubicBezTo>
                    <a:pt x="11858" y="8609"/>
                    <a:pt x="11813" y="8775"/>
                    <a:pt x="11840" y="8928"/>
                  </a:cubicBezTo>
                  <a:cubicBezTo>
                    <a:pt x="11878" y="9135"/>
                    <a:pt x="12032" y="9304"/>
                    <a:pt x="12233" y="9357"/>
                  </a:cubicBezTo>
                  <a:cubicBezTo>
                    <a:pt x="12461" y="11994"/>
                    <a:pt x="12703" y="14645"/>
                    <a:pt x="12881" y="17285"/>
                  </a:cubicBezTo>
                  <a:cubicBezTo>
                    <a:pt x="12038" y="18456"/>
                    <a:pt x="11618" y="19975"/>
                    <a:pt x="11740" y="21415"/>
                  </a:cubicBezTo>
                  <a:cubicBezTo>
                    <a:pt x="11754" y="21601"/>
                    <a:pt x="11781" y="21799"/>
                    <a:pt x="11899" y="21950"/>
                  </a:cubicBezTo>
                  <a:cubicBezTo>
                    <a:pt x="11976" y="22049"/>
                    <a:pt x="12105" y="22116"/>
                    <a:pt x="12227" y="22116"/>
                  </a:cubicBezTo>
                  <a:cubicBezTo>
                    <a:pt x="12287" y="22116"/>
                    <a:pt x="12346" y="22100"/>
                    <a:pt x="12396" y="22062"/>
                  </a:cubicBezTo>
                  <a:lnTo>
                    <a:pt x="12396" y="22062"/>
                  </a:lnTo>
                  <a:cubicBezTo>
                    <a:pt x="12550" y="22603"/>
                    <a:pt x="12346" y="23221"/>
                    <a:pt x="12526" y="23753"/>
                  </a:cubicBezTo>
                  <a:cubicBezTo>
                    <a:pt x="12567" y="23872"/>
                    <a:pt x="12626" y="23987"/>
                    <a:pt x="12727" y="24055"/>
                  </a:cubicBezTo>
                  <a:cubicBezTo>
                    <a:pt x="12819" y="24120"/>
                    <a:pt x="12927" y="24135"/>
                    <a:pt x="13035" y="24135"/>
                  </a:cubicBezTo>
                  <a:cubicBezTo>
                    <a:pt x="13046" y="24135"/>
                    <a:pt x="13056" y="24135"/>
                    <a:pt x="13067" y="24135"/>
                  </a:cubicBezTo>
                  <a:lnTo>
                    <a:pt x="13067" y="24135"/>
                  </a:lnTo>
                  <a:cubicBezTo>
                    <a:pt x="13005" y="24578"/>
                    <a:pt x="12957" y="25196"/>
                    <a:pt x="13268" y="25515"/>
                  </a:cubicBezTo>
                  <a:cubicBezTo>
                    <a:pt x="12943" y="25973"/>
                    <a:pt x="12969" y="26653"/>
                    <a:pt x="13330" y="27085"/>
                  </a:cubicBezTo>
                  <a:cubicBezTo>
                    <a:pt x="13407" y="27179"/>
                    <a:pt x="13498" y="27262"/>
                    <a:pt x="13552" y="27369"/>
                  </a:cubicBezTo>
                  <a:cubicBezTo>
                    <a:pt x="13741" y="27753"/>
                    <a:pt x="13371" y="28253"/>
                    <a:pt x="13587" y="28619"/>
                  </a:cubicBezTo>
                  <a:cubicBezTo>
                    <a:pt x="13374" y="29190"/>
                    <a:pt x="13158" y="29796"/>
                    <a:pt x="13117" y="30399"/>
                  </a:cubicBezTo>
                  <a:cubicBezTo>
                    <a:pt x="13076" y="31005"/>
                    <a:pt x="13164" y="31628"/>
                    <a:pt x="13442" y="32169"/>
                  </a:cubicBezTo>
                  <a:cubicBezTo>
                    <a:pt x="13203" y="32586"/>
                    <a:pt x="13091" y="33062"/>
                    <a:pt x="12972" y="33529"/>
                  </a:cubicBezTo>
                  <a:cubicBezTo>
                    <a:pt x="12895" y="33851"/>
                    <a:pt x="12836" y="34180"/>
                    <a:pt x="12792" y="34508"/>
                  </a:cubicBezTo>
                  <a:cubicBezTo>
                    <a:pt x="12647" y="35542"/>
                    <a:pt x="12550" y="36583"/>
                    <a:pt x="12502" y="37629"/>
                  </a:cubicBezTo>
                  <a:cubicBezTo>
                    <a:pt x="12464" y="38419"/>
                    <a:pt x="12482" y="39288"/>
                    <a:pt x="12996" y="39891"/>
                  </a:cubicBezTo>
                  <a:cubicBezTo>
                    <a:pt x="13209" y="40142"/>
                    <a:pt x="13495" y="40320"/>
                    <a:pt x="13773" y="40497"/>
                  </a:cubicBezTo>
                  <a:cubicBezTo>
                    <a:pt x="13540" y="40917"/>
                    <a:pt x="13321" y="41434"/>
                    <a:pt x="13401" y="41907"/>
                  </a:cubicBezTo>
                  <a:cubicBezTo>
                    <a:pt x="13445" y="42167"/>
                    <a:pt x="13587" y="42404"/>
                    <a:pt x="13732" y="42625"/>
                  </a:cubicBezTo>
                  <a:cubicBezTo>
                    <a:pt x="13484" y="43151"/>
                    <a:pt x="13277" y="43899"/>
                    <a:pt x="13182" y="44473"/>
                  </a:cubicBezTo>
                  <a:cubicBezTo>
                    <a:pt x="13088" y="45046"/>
                    <a:pt x="13167" y="45673"/>
                    <a:pt x="13525" y="46131"/>
                  </a:cubicBezTo>
                  <a:cubicBezTo>
                    <a:pt x="13596" y="46223"/>
                    <a:pt x="13685" y="46323"/>
                    <a:pt x="13664" y="46439"/>
                  </a:cubicBezTo>
                  <a:cubicBezTo>
                    <a:pt x="13643" y="46560"/>
                    <a:pt x="13510" y="46625"/>
                    <a:pt x="13422" y="46711"/>
                  </a:cubicBezTo>
                  <a:cubicBezTo>
                    <a:pt x="13247" y="46897"/>
                    <a:pt x="13241" y="47184"/>
                    <a:pt x="13410" y="47373"/>
                  </a:cubicBezTo>
                  <a:cubicBezTo>
                    <a:pt x="13448" y="47411"/>
                    <a:pt x="13493" y="47447"/>
                    <a:pt x="13507" y="47497"/>
                  </a:cubicBezTo>
                  <a:cubicBezTo>
                    <a:pt x="13519" y="47550"/>
                    <a:pt x="13513" y="47606"/>
                    <a:pt x="13490" y="47657"/>
                  </a:cubicBezTo>
                  <a:cubicBezTo>
                    <a:pt x="13386" y="47952"/>
                    <a:pt x="13283" y="48248"/>
                    <a:pt x="13182" y="48543"/>
                  </a:cubicBezTo>
                  <a:cubicBezTo>
                    <a:pt x="13023" y="49016"/>
                    <a:pt x="12860" y="49504"/>
                    <a:pt x="12872" y="50004"/>
                  </a:cubicBezTo>
                  <a:cubicBezTo>
                    <a:pt x="12878" y="50335"/>
                    <a:pt x="12960" y="50660"/>
                    <a:pt x="13055" y="50976"/>
                  </a:cubicBezTo>
                  <a:cubicBezTo>
                    <a:pt x="13141" y="51278"/>
                    <a:pt x="13244" y="51576"/>
                    <a:pt x="13351" y="51875"/>
                  </a:cubicBezTo>
                  <a:lnTo>
                    <a:pt x="11521" y="51875"/>
                  </a:lnTo>
                  <a:lnTo>
                    <a:pt x="11521" y="53004"/>
                  </a:lnTo>
                  <a:lnTo>
                    <a:pt x="10708" y="53004"/>
                  </a:lnTo>
                  <a:lnTo>
                    <a:pt x="10708" y="54089"/>
                  </a:lnTo>
                  <a:lnTo>
                    <a:pt x="9963" y="54089"/>
                  </a:lnTo>
                  <a:lnTo>
                    <a:pt x="9963" y="56259"/>
                  </a:lnTo>
                  <a:lnTo>
                    <a:pt x="11521" y="56259"/>
                  </a:lnTo>
                  <a:lnTo>
                    <a:pt x="11521" y="64513"/>
                  </a:lnTo>
                  <a:lnTo>
                    <a:pt x="9963" y="64513"/>
                  </a:lnTo>
                  <a:lnTo>
                    <a:pt x="9963" y="66402"/>
                  </a:lnTo>
                  <a:lnTo>
                    <a:pt x="8375" y="66402"/>
                  </a:lnTo>
                  <a:lnTo>
                    <a:pt x="8375" y="68539"/>
                  </a:lnTo>
                  <a:lnTo>
                    <a:pt x="6726" y="68539"/>
                  </a:lnTo>
                  <a:lnTo>
                    <a:pt x="5487" y="70117"/>
                  </a:lnTo>
                  <a:lnTo>
                    <a:pt x="1" y="70117"/>
                  </a:lnTo>
                  <a:lnTo>
                    <a:pt x="1" y="75400"/>
                  </a:lnTo>
                  <a:lnTo>
                    <a:pt x="39282" y="75400"/>
                  </a:lnTo>
                  <a:lnTo>
                    <a:pt x="39282" y="70117"/>
                  </a:lnTo>
                  <a:lnTo>
                    <a:pt x="33795" y="70117"/>
                  </a:lnTo>
                  <a:lnTo>
                    <a:pt x="32560" y="68542"/>
                  </a:lnTo>
                  <a:lnTo>
                    <a:pt x="30907" y="68542"/>
                  </a:lnTo>
                  <a:lnTo>
                    <a:pt x="30907" y="66402"/>
                  </a:lnTo>
                  <a:lnTo>
                    <a:pt x="29323" y="66402"/>
                  </a:lnTo>
                  <a:lnTo>
                    <a:pt x="29323" y="64513"/>
                  </a:lnTo>
                  <a:lnTo>
                    <a:pt x="27762" y="64513"/>
                  </a:lnTo>
                  <a:lnTo>
                    <a:pt x="27762" y="56262"/>
                  </a:lnTo>
                  <a:lnTo>
                    <a:pt x="29323" y="56262"/>
                  </a:lnTo>
                  <a:lnTo>
                    <a:pt x="29323" y="54092"/>
                  </a:lnTo>
                  <a:lnTo>
                    <a:pt x="28575" y="54092"/>
                  </a:lnTo>
                  <a:lnTo>
                    <a:pt x="28575" y="53007"/>
                  </a:lnTo>
                  <a:lnTo>
                    <a:pt x="27762" y="53007"/>
                  </a:lnTo>
                  <a:lnTo>
                    <a:pt x="27762" y="51878"/>
                  </a:lnTo>
                  <a:lnTo>
                    <a:pt x="26231" y="51878"/>
                  </a:lnTo>
                  <a:cubicBezTo>
                    <a:pt x="26715" y="51231"/>
                    <a:pt x="27082" y="50480"/>
                    <a:pt x="27100" y="49685"/>
                  </a:cubicBezTo>
                  <a:cubicBezTo>
                    <a:pt x="27410" y="49504"/>
                    <a:pt x="27528" y="48878"/>
                    <a:pt x="27623" y="48532"/>
                  </a:cubicBezTo>
                  <a:cubicBezTo>
                    <a:pt x="27718" y="48186"/>
                    <a:pt x="27720" y="47819"/>
                    <a:pt x="27720" y="47459"/>
                  </a:cubicBezTo>
                  <a:cubicBezTo>
                    <a:pt x="27729" y="46087"/>
                    <a:pt x="27735" y="44712"/>
                    <a:pt x="27744" y="43338"/>
                  </a:cubicBezTo>
                  <a:cubicBezTo>
                    <a:pt x="28057" y="43184"/>
                    <a:pt x="28315" y="43054"/>
                    <a:pt x="28501" y="42758"/>
                  </a:cubicBezTo>
                  <a:cubicBezTo>
                    <a:pt x="28737" y="42389"/>
                    <a:pt x="28693" y="41907"/>
                    <a:pt x="28616" y="41472"/>
                  </a:cubicBezTo>
                  <a:cubicBezTo>
                    <a:pt x="28368" y="40039"/>
                    <a:pt x="27898" y="38590"/>
                    <a:pt x="28158" y="37159"/>
                  </a:cubicBezTo>
                  <a:cubicBezTo>
                    <a:pt x="28607" y="36890"/>
                    <a:pt x="29063" y="36592"/>
                    <a:pt x="29435" y="36225"/>
                  </a:cubicBezTo>
                  <a:cubicBezTo>
                    <a:pt x="29497" y="36169"/>
                    <a:pt x="29547" y="36104"/>
                    <a:pt x="29583" y="36030"/>
                  </a:cubicBezTo>
                  <a:cubicBezTo>
                    <a:pt x="29606" y="35953"/>
                    <a:pt x="29615" y="35873"/>
                    <a:pt x="29609" y="35794"/>
                  </a:cubicBezTo>
                  <a:cubicBezTo>
                    <a:pt x="29601" y="35448"/>
                    <a:pt x="29589" y="35099"/>
                    <a:pt x="29571" y="34750"/>
                  </a:cubicBezTo>
                  <a:cubicBezTo>
                    <a:pt x="29763" y="34171"/>
                    <a:pt x="29822" y="33565"/>
                    <a:pt x="29698" y="33018"/>
                  </a:cubicBezTo>
                  <a:cubicBezTo>
                    <a:pt x="30000" y="32870"/>
                    <a:pt x="30269" y="32628"/>
                    <a:pt x="30402" y="32332"/>
                  </a:cubicBezTo>
                  <a:cubicBezTo>
                    <a:pt x="30479" y="32149"/>
                    <a:pt x="30532" y="31957"/>
                    <a:pt x="30555" y="31759"/>
                  </a:cubicBezTo>
                  <a:cubicBezTo>
                    <a:pt x="30585" y="31537"/>
                    <a:pt x="30594" y="31312"/>
                    <a:pt x="30585" y="31090"/>
                  </a:cubicBezTo>
                  <a:cubicBezTo>
                    <a:pt x="30931" y="31025"/>
                    <a:pt x="31167" y="30617"/>
                    <a:pt x="31049" y="30286"/>
                  </a:cubicBezTo>
                  <a:cubicBezTo>
                    <a:pt x="31265" y="30230"/>
                    <a:pt x="31481" y="29961"/>
                    <a:pt x="31454" y="29739"/>
                  </a:cubicBezTo>
                  <a:cubicBezTo>
                    <a:pt x="31581" y="29719"/>
                    <a:pt x="31705" y="29669"/>
                    <a:pt x="31747" y="29544"/>
                  </a:cubicBezTo>
                  <a:cubicBezTo>
                    <a:pt x="31785" y="29417"/>
                    <a:pt x="31753" y="29278"/>
                    <a:pt x="31658" y="29184"/>
                  </a:cubicBezTo>
                  <a:cubicBezTo>
                    <a:pt x="31889" y="28536"/>
                    <a:pt x="32146" y="27803"/>
                    <a:pt x="32320" y="27141"/>
                  </a:cubicBezTo>
                  <a:cubicBezTo>
                    <a:pt x="30863" y="26987"/>
                    <a:pt x="29308" y="26884"/>
                    <a:pt x="27845" y="26848"/>
                  </a:cubicBezTo>
                  <a:cubicBezTo>
                    <a:pt x="27449" y="27457"/>
                    <a:pt x="27041" y="28087"/>
                    <a:pt x="26677" y="28717"/>
                  </a:cubicBezTo>
                  <a:cubicBezTo>
                    <a:pt x="26661" y="28721"/>
                    <a:pt x="26644" y="28723"/>
                    <a:pt x="26627" y="28723"/>
                  </a:cubicBezTo>
                  <a:cubicBezTo>
                    <a:pt x="26472" y="28723"/>
                    <a:pt x="26304" y="28560"/>
                    <a:pt x="26189" y="28451"/>
                  </a:cubicBezTo>
                  <a:cubicBezTo>
                    <a:pt x="25979" y="28256"/>
                    <a:pt x="25743" y="28093"/>
                    <a:pt x="25486" y="27966"/>
                  </a:cubicBezTo>
                  <a:cubicBezTo>
                    <a:pt x="25489" y="27942"/>
                    <a:pt x="25489" y="27921"/>
                    <a:pt x="25489" y="27901"/>
                  </a:cubicBezTo>
                  <a:cubicBezTo>
                    <a:pt x="25542" y="27670"/>
                    <a:pt x="25562" y="27437"/>
                    <a:pt x="25554" y="27203"/>
                  </a:cubicBezTo>
                  <a:cubicBezTo>
                    <a:pt x="25542" y="26955"/>
                    <a:pt x="25450" y="26698"/>
                    <a:pt x="25258" y="26541"/>
                  </a:cubicBezTo>
                  <a:cubicBezTo>
                    <a:pt x="25157" y="26458"/>
                    <a:pt x="25019" y="26387"/>
                    <a:pt x="25001" y="26260"/>
                  </a:cubicBezTo>
                  <a:cubicBezTo>
                    <a:pt x="24992" y="26180"/>
                    <a:pt x="25027" y="26106"/>
                    <a:pt x="25054" y="26032"/>
                  </a:cubicBezTo>
                  <a:cubicBezTo>
                    <a:pt x="25152" y="25769"/>
                    <a:pt x="25122" y="25477"/>
                    <a:pt x="24977" y="25234"/>
                  </a:cubicBezTo>
                  <a:cubicBezTo>
                    <a:pt x="24744" y="24856"/>
                    <a:pt x="24285" y="24702"/>
                    <a:pt x="23913" y="24454"/>
                  </a:cubicBezTo>
                  <a:lnTo>
                    <a:pt x="22973" y="23254"/>
                  </a:lnTo>
                  <a:lnTo>
                    <a:pt x="23103" y="23251"/>
                  </a:lnTo>
                  <a:cubicBezTo>
                    <a:pt x="23017" y="22668"/>
                    <a:pt x="22937" y="22089"/>
                    <a:pt x="22757" y="21530"/>
                  </a:cubicBezTo>
                  <a:lnTo>
                    <a:pt x="22757" y="21530"/>
                  </a:lnTo>
                  <a:cubicBezTo>
                    <a:pt x="22778" y="21537"/>
                    <a:pt x="22799" y="21541"/>
                    <a:pt x="22820" y="21541"/>
                  </a:cubicBezTo>
                  <a:cubicBezTo>
                    <a:pt x="22933" y="21541"/>
                    <a:pt x="23043" y="21448"/>
                    <a:pt x="23085" y="21338"/>
                  </a:cubicBezTo>
                  <a:cubicBezTo>
                    <a:pt x="23133" y="21205"/>
                    <a:pt x="23109" y="21057"/>
                    <a:pt x="23082" y="20921"/>
                  </a:cubicBezTo>
                  <a:cubicBezTo>
                    <a:pt x="22937" y="20236"/>
                    <a:pt x="22671" y="19582"/>
                    <a:pt x="22296" y="18994"/>
                  </a:cubicBezTo>
                  <a:cubicBezTo>
                    <a:pt x="22456" y="18888"/>
                    <a:pt x="22612" y="18743"/>
                    <a:pt x="22535" y="18565"/>
                  </a:cubicBezTo>
                  <a:cubicBezTo>
                    <a:pt x="22518" y="18536"/>
                    <a:pt x="22509" y="18500"/>
                    <a:pt x="22506" y="18465"/>
                  </a:cubicBezTo>
                  <a:cubicBezTo>
                    <a:pt x="22515" y="18432"/>
                    <a:pt x="22532" y="18403"/>
                    <a:pt x="22556" y="18376"/>
                  </a:cubicBezTo>
                  <a:cubicBezTo>
                    <a:pt x="22565" y="18367"/>
                    <a:pt x="22568" y="18358"/>
                    <a:pt x="22577" y="18349"/>
                  </a:cubicBezTo>
                  <a:lnTo>
                    <a:pt x="25651" y="18568"/>
                  </a:lnTo>
                  <a:lnTo>
                    <a:pt x="22710" y="17466"/>
                  </a:lnTo>
                  <a:cubicBezTo>
                    <a:pt x="22751" y="17353"/>
                    <a:pt x="22778" y="17235"/>
                    <a:pt x="22793" y="17117"/>
                  </a:cubicBezTo>
                  <a:lnTo>
                    <a:pt x="25923" y="15444"/>
                  </a:lnTo>
                  <a:lnTo>
                    <a:pt x="22459" y="15772"/>
                  </a:lnTo>
                  <a:cubicBezTo>
                    <a:pt x="22453" y="15763"/>
                    <a:pt x="22447" y="15754"/>
                    <a:pt x="22444" y="15748"/>
                  </a:cubicBezTo>
                  <a:cubicBezTo>
                    <a:pt x="22340" y="15603"/>
                    <a:pt x="22222" y="15470"/>
                    <a:pt x="22092" y="15349"/>
                  </a:cubicBezTo>
                  <a:lnTo>
                    <a:pt x="24282" y="11092"/>
                  </a:lnTo>
                  <a:lnTo>
                    <a:pt x="21019" y="14663"/>
                  </a:lnTo>
                  <a:cubicBezTo>
                    <a:pt x="20951" y="14631"/>
                    <a:pt x="20886" y="14601"/>
                    <a:pt x="20818" y="14575"/>
                  </a:cubicBezTo>
                  <a:lnTo>
                    <a:pt x="20064" y="9585"/>
                  </a:lnTo>
                  <a:lnTo>
                    <a:pt x="19387" y="14391"/>
                  </a:lnTo>
                  <a:lnTo>
                    <a:pt x="19316" y="14400"/>
                  </a:lnTo>
                  <a:cubicBezTo>
                    <a:pt x="19171" y="14421"/>
                    <a:pt x="19023" y="14441"/>
                    <a:pt x="18879" y="14465"/>
                  </a:cubicBezTo>
                  <a:lnTo>
                    <a:pt x="16449" y="10844"/>
                  </a:lnTo>
                  <a:lnTo>
                    <a:pt x="17699" y="14888"/>
                  </a:lnTo>
                  <a:cubicBezTo>
                    <a:pt x="17412" y="15083"/>
                    <a:pt x="17167" y="15331"/>
                    <a:pt x="16978" y="15618"/>
                  </a:cubicBezTo>
                  <a:lnTo>
                    <a:pt x="14906" y="15047"/>
                  </a:lnTo>
                  <a:cubicBezTo>
                    <a:pt x="14690" y="13357"/>
                    <a:pt x="14817" y="11630"/>
                    <a:pt x="14468" y="9954"/>
                  </a:cubicBezTo>
                  <a:cubicBezTo>
                    <a:pt x="14716" y="9759"/>
                    <a:pt x="14838" y="9437"/>
                    <a:pt x="14867" y="9120"/>
                  </a:cubicBezTo>
                  <a:cubicBezTo>
                    <a:pt x="14900" y="8804"/>
                    <a:pt x="14752" y="8485"/>
                    <a:pt x="14829" y="8177"/>
                  </a:cubicBezTo>
                  <a:cubicBezTo>
                    <a:pt x="14947" y="7707"/>
                    <a:pt x="14817" y="7125"/>
                    <a:pt x="14483" y="6773"/>
                  </a:cubicBezTo>
                  <a:cubicBezTo>
                    <a:pt x="14811" y="6152"/>
                    <a:pt x="14761" y="5408"/>
                    <a:pt x="14690" y="4710"/>
                  </a:cubicBezTo>
                  <a:cubicBezTo>
                    <a:pt x="14687" y="4618"/>
                    <a:pt x="14666" y="4527"/>
                    <a:pt x="14634" y="4441"/>
                  </a:cubicBezTo>
                  <a:cubicBezTo>
                    <a:pt x="14589" y="4346"/>
                    <a:pt x="14507" y="4278"/>
                    <a:pt x="14406" y="4246"/>
                  </a:cubicBezTo>
                  <a:cubicBezTo>
                    <a:pt x="15198" y="3622"/>
                    <a:pt x="15461" y="2413"/>
                    <a:pt x="14997" y="1514"/>
                  </a:cubicBezTo>
                  <a:lnTo>
                    <a:pt x="14997" y="1514"/>
                  </a:lnTo>
                  <a:lnTo>
                    <a:pt x="14737" y="1822"/>
                  </a:lnTo>
                  <a:cubicBezTo>
                    <a:pt x="14903" y="1174"/>
                    <a:pt x="14690" y="497"/>
                    <a:pt x="14243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rgbClr val="FFFFFF"/>
              </a:solidFill>
              <a:prstDash val="solid"/>
              <a:miter lim="2956"/>
              <a:headEnd type="none" w="sm" len="sm"/>
              <a:tailEnd type="none" w="sm" len="sm"/>
            </a:ln>
            <a:effectLst>
              <a:outerShdw dist="66675" dir="354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5643135" y="1098171"/>
              <a:ext cx="1574712" cy="3022676"/>
            </a:xfrm>
            <a:custGeom>
              <a:avLst/>
              <a:gdLst/>
              <a:ahLst/>
              <a:cxnLst/>
              <a:rect l="l" t="t" r="r" b="b"/>
              <a:pathLst>
                <a:path w="46565" h="89382" extrusionOk="0">
                  <a:moveTo>
                    <a:pt x="18864" y="19890"/>
                  </a:moveTo>
                  <a:lnTo>
                    <a:pt x="19540" y="20118"/>
                  </a:lnTo>
                  <a:cubicBezTo>
                    <a:pt x="19495" y="20454"/>
                    <a:pt x="19488" y="20798"/>
                    <a:pt x="19516" y="21138"/>
                  </a:cubicBezTo>
                  <a:cubicBezTo>
                    <a:pt x="19530" y="21299"/>
                    <a:pt x="19645" y="21442"/>
                    <a:pt x="19540" y="21565"/>
                  </a:cubicBezTo>
                  <a:cubicBezTo>
                    <a:pt x="19502" y="21604"/>
                    <a:pt x="19463" y="21642"/>
                    <a:pt x="19432" y="21684"/>
                  </a:cubicBezTo>
                  <a:cubicBezTo>
                    <a:pt x="19361" y="21789"/>
                    <a:pt x="19393" y="21940"/>
                    <a:pt x="19477" y="22031"/>
                  </a:cubicBezTo>
                  <a:cubicBezTo>
                    <a:pt x="19568" y="22116"/>
                    <a:pt x="19686" y="22161"/>
                    <a:pt x="19807" y="22161"/>
                  </a:cubicBezTo>
                  <a:cubicBezTo>
                    <a:pt x="19811" y="22161"/>
                    <a:pt x="19816" y="22161"/>
                    <a:pt x="19820" y="22161"/>
                  </a:cubicBezTo>
                  <a:cubicBezTo>
                    <a:pt x="19831" y="22160"/>
                    <a:pt x="19842" y="22160"/>
                    <a:pt x="19852" y="22160"/>
                  </a:cubicBezTo>
                  <a:cubicBezTo>
                    <a:pt x="19901" y="22160"/>
                    <a:pt x="19950" y="22166"/>
                    <a:pt x="19999" y="22175"/>
                  </a:cubicBezTo>
                  <a:cubicBezTo>
                    <a:pt x="20132" y="22220"/>
                    <a:pt x="20188" y="22382"/>
                    <a:pt x="20188" y="22518"/>
                  </a:cubicBezTo>
                  <a:cubicBezTo>
                    <a:pt x="20188" y="22658"/>
                    <a:pt x="20157" y="22802"/>
                    <a:pt x="20192" y="22935"/>
                  </a:cubicBezTo>
                  <a:cubicBezTo>
                    <a:pt x="20199" y="22974"/>
                    <a:pt x="20216" y="23005"/>
                    <a:pt x="20248" y="23030"/>
                  </a:cubicBezTo>
                  <a:cubicBezTo>
                    <a:pt x="20273" y="23040"/>
                    <a:pt x="20297" y="23047"/>
                    <a:pt x="20325" y="23047"/>
                  </a:cubicBezTo>
                  <a:lnTo>
                    <a:pt x="20570" y="23065"/>
                  </a:lnTo>
                  <a:cubicBezTo>
                    <a:pt x="20521" y="23233"/>
                    <a:pt x="20444" y="23391"/>
                    <a:pt x="20346" y="23538"/>
                  </a:cubicBezTo>
                  <a:cubicBezTo>
                    <a:pt x="20199" y="23499"/>
                    <a:pt x="20062" y="23433"/>
                    <a:pt x="19936" y="23342"/>
                  </a:cubicBezTo>
                  <a:cubicBezTo>
                    <a:pt x="19810" y="23247"/>
                    <a:pt x="19715" y="23093"/>
                    <a:pt x="19733" y="22935"/>
                  </a:cubicBezTo>
                  <a:cubicBezTo>
                    <a:pt x="19743" y="22855"/>
                    <a:pt x="19782" y="22778"/>
                    <a:pt x="19782" y="22697"/>
                  </a:cubicBezTo>
                  <a:cubicBezTo>
                    <a:pt x="19785" y="22588"/>
                    <a:pt x="19729" y="22490"/>
                    <a:pt x="19635" y="22438"/>
                  </a:cubicBezTo>
                  <a:cubicBezTo>
                    <a:pt x="19491" y="22361"/>
                    <a:pt x="19281" y="22406"/>
                    <a:pt x="19183" y="22273"/>
                  </a:cubicBezTo>
                  <a:cubicBezTo>
                    <a:pt x="19127" y="22199"/>
                    <a:pt x="19134" y="22094"/>
                    <a:pt x="19141" y="22000"/>
                  </a:cubicBezTo>
                  <a:cubicBezTo>
                    <a:pt x="19162" y="21386"/>
                    <a:pt x="18878" y="20801"/>
                    <a:pt x="18867" y="20191"/>
                  </a:cubicBezTo>
                  <a:cubicBezTo>
                    <a:pt x="18867" y="20090"/>
                    <a:pt x="18871" y="19992"/>
                    <a:pt x="18864" y="19890"/>
                  </a:cubicBezTo>
                  <a:close/>
                  <a:moveTo>
                    <a:pt x="16884" y="0"/>
                  </a:moveTo>
                  <a:cubicBezTo>
                    <a:pt x="16982" y="705"/>
                    <a:pt x="16663" y="1472"/>
                    <a:pt x="16064" y="1858"/>
                  </a:cubicBezTo>
                  <a:cubicBezTo>
                    <a:pt x="16096" y="1584"/>
                    <a:pt x="16029" y="1311"/>
                    <a:pt x="15871" y="1083"/>
                  </a:cubicBezTo>
                  <a:lnTo>
                    <a:pt x="15871" y="1083"/>
                  </a:lnTo>
                  <a:cubicBezTo>
                    <a:pt x="15899" y="1444"/>
                    <a:pt x="15661" y="1773"/>
                    <a:pt x="15377" y="1998"/>
                  </a:cubicBezTo>
                  <a:cubicBezTo>
                    <a:pt x="15097" y="2225"/>
                    <a:pt x="14764" y="2387"/>
                    <a:pt x="14501" y="2632"/>
                  </a:cubicBezTo>
                  <a:cubicBezTo>
                    <a:pt x="13965" y="3130"/>
                    <a:pt x="13776" y="3964"/>
                    <a:pt x="14042" y="4647"/>
                  </a:cubicBezTo>
                  <a:cubicBezTo>
                    <a:pt x="14039" y="4647"/>
                    <a:pt x="14037" y="4647"/>
                    <a:pt x="14034" y="4647"/>
                  </a:cubicBezTo>
                  <a:cubicBezTo>
                    <a:pt x="13634" y="4647"/>
                    <a:pt x="13281" y="5154"/>
                    <a:pt x="13184" y="5540"/>
                  </a:cubicBezTo>
                  <a:cubicBezTo>
                    <a:pt x="13085" y="5933"/>
                    <a:pt x="13166" y="6343"/>
                    <a:pt x="13247" y="6735"/>
                  </a:cubicBezTo>
                  <a:cubicBezTo>
                    <a:pt x="13348" y="7233"/>
                    <a:pt x="13460" y="7748"/>
                    <a:pt x="13776" y="8144"/>
                  </a:cubicBezTo>
                  <a:cubicBezTo>
                    <a:pt x="13572" y="8365"/>
                    <a:pt x="13622" y="8778"/>
                    <a:pt x="13877" y="8936"/>
                  </a:cubicBezTo>
                  <a:cubicBezTo>
                    <a:pt x="13720" y="9136"/>
                    <a:pt x="13706" y="9469"/>
                    <a:pt x="13818" y="9696"/>
                  </a:cubicBezTo>
                  <a:cubicBezTo>
                    <a:pt x="13870" y="9809"/>
                    <a:pt x="13958" y="9910"/>
                    <a:pt x="13996" y="10029"/>
                  </a:cubicBezTo>
                  <a:cubicBezTo>
                    <a:pt x="14056" y="10205"/>
                    <a:pt x="14004" y="10401"/>
                    <a:pt x="14035" y="10586"/>
                  </a:cubicBezTo>
                  <a:cubicBezTo>
                    <a:pt x="14081" y="10832"/>
                    <a:pt x="14263" y="11028"/>
                    <a:pt x="14501" y="11095"/>
                  </a:cubicBezTo>
                  <a:cubicBezTo>
                    <a:pt x="14771" y="14217"/>
                    <a:pt x="15058" y="17364"/>
                    <a:pt x="15269" y="20493"/>
                  </a:cubicBezTo>
                  <a:cubicBezTo>
                    <a:pt x="14270" y="21881"/>
                    <a:pt x="13772" y="23682"/>
                    <a:pt x="13916" y="25385"/>
                  </a:cubicBezTo>
                  <a:cubicBezTo>
                    <a:pt x="13933" y="25609"/>
                    <a:pt x="13965" y="25844"/>
                    <a:pt x="14105" y="26019"/>
                  </a:cubicBezTo>
                  <a:cubicBezTo>
                    <a:pt x="14197" y="26139"/>
                    <a:pt x="14350" y="26218"/>
                    <a:pt x="14494" y="26218"/>
                  </a:cubicBezTo>
                  <a:cubicBezTo>
                    <a:pt x="14566" y="26218"/>
                    <a:pt x="14635" y="26198"/>
                    <a:pt x="14694" y="26156"/>
                  </a:cubicBezTo>
                  <a:lnTo>
                    <a:pt x="14694" y="26156"/>
                  </a:lnTo>
                  <a:cubicBezTo>
                    <a:pt x="14876" y="26793"/>
                    <a:pt x="14634" y="27529"/>
                    <a:pt x="14848" y="28160"/>
                  </a:cubicBezTo>
                  <a:cubicBezTo>
                    <a:pt x="14897" y="28297"/>
                    <a:pt x="14967" y="28433"/>
                    <a:pt x="15086" y="28517"/>
                  </a:cubicBezTo>
                  <a:cubicBezTo>
                    <a:pt x="15190" y="28588"/>
                    <a:pt x="15312" y="28610"/>
                    <a:pt x="15435" y="28610"/>
                  </a:cubicBezTo>
                  <a:cubicBezTo>
                    <a:pt x="15453" y="28610"/>
                    <a:pt x="15471" y="28609"/>
                    <a:pt x="15489" y="28609"/>
                  </a:cubicBezTo>
                  <a:lnTo>
                    <a:pt x="15489" y="28609"/>
                  </a:lnTo>
                  <a:cubicBezTo>
                    <a:pt x="15416" y="29134"/>
                    <a:pt x="15360" y="29870"/>
                    <a:pt x="15728" y="30245"/>
                  </a:cubicBezTo>
                  <a:cubicBezTo>
                    <a:pt x="15342" y="30792"/>
                    <a:pt x="15374" y="31598"/>
                    <a:pt x="15801" y="32109"/>
                  </a:cubicBezTo>
                  <a:cubicBezTo>
                    <a:pt x="15892" y="32218"/>
                    <a:pt x="16001" y="32316"/>
                    <a:pt x="16064" y="32446"/>
                  </a:cubicBezTo>
                  <a:cubicBezTo>
                    <a:pt x="16288" y="32901"/>
                    <a:pt x="15850" y="33493"/>
                    <a:pt x="16106" y="33928"/>
                  </a:cubicBezTo>
                  <a:cubicBezTo>
                    <a:pt x="15854" y="34604"/>
                    <a:pt x="15598" y="35319"/>
                    <a:pt x="15545" y="36037"/>
                  </a:cubicBezTo>
                  <a:cubicBezTo>
                    <a:pt x="15496" y="36756"/>
                    <a:pt x="15605" y="37495"/>
                    <a:pt x="15934" y="38136"/>
                  </a:cubicBezTo>
                  <a:cubicBezTo>
                    <a:pt x="15650" y="38631"/>
                    <a:pt x="15517" y="39195"/>
                    <a:pt x="15377" y="39745"/>
                  </a:cubicBezTo>
                  <a:cubicBezTo>
                    <a:pt x="15286" y="40130"/>
                    <a:pt x="15216" y="40516"/>
                    <a:pt x="15163" y="40908"/>
                  </a:cubicBezTo>
                  <a:cubicBezTo>
                    <a:pt x="14992" y="42135"/>
                    <a:pt x="14876" y="43368"/>
                    <a:pt x="14820" y="44609"/>
                  </a:cubicBezTo>
                  <a:cubicBezTo>
                    <a:pt x="14774" y="45544"/>
                    <a:pt x="14795" y="46575"/>
                    <a:pt x="15405" y="47286"/>
                  </a:cubicBezTo>
                  <a:cubicBezTo>
                    <a:pt x="15657" y="47584"/>
                    <a:pt x="15997" y="47798"/>
                    <a:pt x="16327" y="48008"/>
                  </a:cubicBezTo>
                  <a:cubicBezTo>
                    <a:pt x="16050" y="48505"/>
                    <a:pt x="15791" y="49115"/>
                    <a:pt x="15885" y="49676"/>
                  </a:cubicBezTo>
                  <a:cubicBezTo>
                    <a:pt x="15938" y="49988"/>
                    <a:pt x="16106" y="50264"/>
                    <a:pt x="16278" y="50531"/>
                  </a:cubicBezTo>
                  <a:cubicBezTo>
                    <a:pt x="15983" y="51155"/>
                    <a:pt x="15738" y="52041"/>
                    <a:pt x="15626" y="52721"/>
                  </a:cubicBezTo>
                  <a:cubicBezTo>
                    <a:pt x="15514" y="53397"/>
                    <a:pt x="15608" y="54144"/>
                    <a:pt x="16032" y="54687"/>
                  </a:cubicBezTo>
                  <a:cubicBezTo>
                    <a:pt x="16117" y="54795"/>
                    <a:pt x="16222" y="54915"/>
                    <a:pt x="16197" y="55051"/>
                  </a:cubicBezTo>
                  <a:cubicBezTo>
                    <a:pt x="16169" y="55195"/>
                    <a:pt x="16015" y="55268"/>
                    <a:pt x="15910" y="55374"/>
                  </a:cubicBezTo>
                  <a:cubicBezTo>
                    <a:pt x="15703" y="55591"/>
                    <a:pt x="15696" y="55934"/>
                    <a:pt x="15896" y="56159"/>
                  </a:cubicBezTo>
                  <a:cubicBezTo>
                    <a:pt x="15941" y="56204"/>
                    <a:pt x="15994" y="56246"/>
                    <a:pt x="16011" y="56306"/>
                  </a:cubicBezTo>
                  <a:cubicBezTo>
                    <a:pt x="16032" y="56362"/>
                    <a:pt x="16011" y="56432"/>
                    <a:pt x="15990" y="56495"/>
                  </a:cubicBezTo>
                  <a:cubicBezTo>
                    <a:pt x="15868" y="56845"/>
                    <a:pt x="15745" y="57196"/>
                    <a:pt x="15626" y="57546"/>
                  </a:cubicBezTo>
                  <a:cubicBezTo>
                    <a:pt x="15433" y="58107"/>
                    <a:pt x="15244" y="58685"/>
                    <a:pt x="15258" y="59277"/>
                  </a:cubicBezTo>
                  <a:cubicBezTo>
                    <a:pt x="15265" y="59666"/>
                    <a:pt x="15363" y="60052"/>
                    <a:pt x="15475" y="60430"/>
                  </a:cubicBezTo>
                  <a:cubicBezTo>
                    <a:pt x="15577" y="60788"/>
                    <a:pt x="15700" y="61142"/>
                    <a:pt x="15826" y="61492"/>
                  </a:cubicBezTo>
                  <a:lnTo>
                    <a:pt x="13657" y="61492"/>
                  </a:lnTo>
                  <a:lnTo>
                    <a:pt x="13657" y="62834"/>
                  </a:lnTo>
                  <a:lnTo>
                    <a:pt x="12693" y="62834"/>
                  </a:lnTo>
                  <a:lnTo>
                    <a:pt x="12693" y="64120"/>
                  </a:lnTo>
                  <a:lnTo>
                    <a:pt x="11810" y="64120"/>
                  </a:lnTo>
                  <a:lnTo>
                    <a:pt x="11810" y="66692"/>
                  </a:lnTo>
                  <a:lnTo>
                    <a:pt x="13657" y="66692"/>
                  </a:lnTo>
                  <a:lnTo>
                    <a:pt x="13657" y="76472"/>
                  </a:lnTo>
                  <a:lnTo>
                    <a:pt x="11810" y="76472"/>
                  </a:lnTo>
                  <a:lnTo>
                    <a:pt x="11810" y="78712"/>
                  </a:lnTo>
                  <a:lnTo>
                    <a:pt x="9928" y="78712"/>
                  </a:lnTo>
                  <a:lnTo>
                    <a:pt x="9928" y="81249"/>
                  </a:lnTo>
                  <a:lnTo>
                    <a:pt x="7973" y="81249"/>
                  </a:lnTo>
                  <a:lnTo>
                    <a:pt x="6505" y="83116"/>
                  </a:lnTo>
                  <a:lnTo>
                    <a:pt x="1" y="83116"/>
                  </a:lnTo>
                  <a:lnTo>
                    <a:pt x="1" y="89378"/>
                  </a:lnTo>
                  <a:lnTo>
                    <a:pt x="46565" y="89382"/>
                  </a:lnTo>
                  <a:lnTo>
                    <a:pt x="46565" y="83116"/>
                  </a:lnTo>
                  <a:lnTo>
                    <a:pt x="40061" y="83116"/>
                  </a:lnTo>
                  <a:lnTo>
                    <a:pt x="38592" y="81249"/>
                  </a:lnTo>
                  <a:lnTo>
                    <a:pt x="36637" y="81249"/>
                  </a:lnTo>
                  <a:lnTo>
                    <a:pt x="36637" y="78712"/>
                  </a:lnTo>
                  <a:lnTo>
                    <a:pt x="34759" y="78712"/>
                  </a:lnTo>
                  <a:lnTo>
                    <a:pt x="34759" y="76476"/>
                  </a:lnTo>
                  <a:lnTo>
                    <a:pt x="32909" y="76476"/>
                  </a:lnTo>
                  <a:lnTo>
                    <a:pt x="32909" y="66692"/>
                  </a:lnTo>
                  <a:lnTo>
                    <a:pt x="34759" y="66692"/>
                  </a:lnTo>
                  <a:lnTo>
                    <a:pt x="34759" y="64120"/>
                  </a:lnTo>
                  <a:lnTo>
                    <a:pt x="33872" y="64120"/>
                  </a:lnTo>
                  <a:lnTo>
                    <a:pt x="33872" y="62834"/>
                  </a:lnTo>
                  <a:lnTo>
                    <a:pt x="32909" y="62834"/>
                  </a:lnTo>
                  <a:lnTo>
                    <a:pt x="32909" y="61495"/>
                  </a:lnTo>
                  <a:lnTo>
                    <a:pt x="31093" y="61495"/>
                  </a:lnTo>
                  <a:cubicBezTo>
                    <a:pt x="31668" y="60728"/>
                    <a:pt x="32099" y="59838"/>
                    <a:pt x="32124" y="58895"/>
                  </a:cubicBezTo>
                  <a:cubicBezTo>
                    <a:pt x="32492" y="58682"/>
                    <a:pt x="32632" y="57939"/>
                    <a:pt x="32744" y="57529"/>
                  </a:cubicBezTo>
                  <a:cubicBezTo>
                    <a:pt x="32856" y="57119"/>
                    <a:pt x="32856" y="56684"/>
                    <a:pt x="32860" y="56260"/>
                  </a:cubicBezTo>
                  <a:cubicBezTo>
                    <a:pt x="32870" y="54631"/>
                    <a:pt x="32877" y="53001"/>
                    <a:pt x="32884" y="51372"/>
                  </a:cubicBezTo>
                  <a:cubicBezTo>
                    <a:pt x="33259" y="51190"/>
                    <a:pt x="33560" y="51035"/>
                    <a:pt x="33785" y="50685"/>
                  </a:cubicBezTo>
                  <a:cubicBezTo>
                    <a:pt x="34065" y="50247"/>
                    <a:pt x="34009" y="49679"/>
                    <a:pt x="33921" y="49161"/>
                  </a:cubicBezTo>
                  <a:cubicBezTo>
                    <a:pt x="33627" y="47461"/>
                    <a:pt x="33070" y="45744"/>
                    <a:pt x="33375" y="44052"/>
                  </a:cubicBezTo>
                  <a:cubicBezTo>
                    <a:pt x="33911" y="43729"/>
                    <a:pt x="34451" y="43375"/>
                    <a:pt x="34892" y="42941"/>
                  </a:cubicBezTo>
                  <a:cubicBezTo>
                    <a:pt x="34966" y="42874"/>
                    <a:pt x="35025" y="42797"/>
                    <a:pt x="35067" y="42709"/>
                  </a:cubicBezTo>
                  <a:cubicBezTo>
                    <a:pt x="35095" y="42618"/>
                    <a:pt x="35106" y="42524"/>
                    <a:pt x="35095" y="42429"/>
                  </a:cubicBezTo>
                  <a:cubicBezTo>
                    <a:pt x="35071" y="41367"/>
                    <a:pt x="35015" y="40306"/>
                    <a:pt x="34924" y="39247"/>
                  </a:cubicBezTo>
                  <a:cubicBezTo>
                    <a:pt x="35386" y="39107"/>
                    <a:pt x="35838" y="38764"/>
                    <a:pt x="36034" y="38326"/>
                  </a:cubicBezTo>
                  <a:cubicBezTo>
                    <a:pt x="36129" y="38108"/>
                    <a:pt x="36189" y="37881"/>
                    <a:pt x="36217" y="37646"/>
                  </a:cubicBezTo>
                  <a:cubicBezTo>
                    <a:pt x="36252" y="37383"/>
                    <a:pt x="36266" y="37117"/>
                    <a:pt x="36252" y="36854"/>
                  </a:cubicBezTo>
                  <a:cubicBezTo>
                    <a:pt x="36662" y="36780"/>
                    <a:pt x="36945" y="36293"/>
                    <a:pt x="36805" y="35901"/>
                  </a:cubicBezTo>
                  <a:cubicBezTo>
                    <a:pt x="37061" y="35834"/>
                    <a:pt x="37313" y="35515"/>
                    <a:pt x="37282" y="35253"/>
                  </a:cubicBezTo>
                  <a:cubicBezTo>
                    <a:pt x="37436" y="35228"/>
                    <a:pt x="37583" y="35168"/>
                    <a:pt x="37629" y="35021"/>
                  </a:cubicBezTo>
                  <a:cubicBezTo>
                    <a:pt x="37678" y="34871"/>
                    <a:pt x="37636" y="34706"/>
                    <a:pt x="37527" y="34594"/>
                  </a:cubicBezTo>
                  <a:cubicBezTo>
                    <a:pt x="37797" y="33826"/>
                    <a:pt x="38105" y="32957"/>
                    <a:pt x="38309" y="32172"/>
                  </a:cubicBezTo>
                  <a:cubicBezTo>
                    <a:pt x="36581" y="31990"/>
                    <a:pt x="34741" y="31867"/>
                    <a:pt x="33003" y="31825"/>
                  </a:cubicBezTo>
                  <a:cubicBezTo>
                    <a:pt x="32537" y="32547"/>
                    <a:pt x="32050" y="33294"/>
                    <a:pt x="31623" y="34040"/>
                  </a:cubicBezTo>
                  <a:cubicBezTo>
                    <a:pt x="31602" y="34045"/>
                    <a:pt x="31582" y="34048"/>
                    <a:pt x="31561" y="34048"/>
                  </a:cubicBezTo>
                  <a:cubicBezTo>
                    <a:pt x="31377" y="34048"/>
                    <a:pt x="31176" y="33854"/>
                    <a:pt x="31041" y="33728"/>
                  </a:cubicBezTo>
                  <a:cubicBezTo>
                    <a:pt x="30789" y="33493"/>
                    <a:pt x="30505" y="33297"/>
                    <a:pt x="30196" y="33143"/>
                  </a:cubicBezTo>
                  <a:cubicBezTo>
                    <a:pt x="30266" y="32849"/>
                    <a:pt x="30298" y="32547"/>
                    <a:pt x="30288" y="32249"/>
                  </a:cubicBezTo>
                  <a:cubicBezTo>
                    <a:pt x="30274" y="31952"/>
                    <a:pt x="30165" y="31650"/>
                    <a:pt x="29937" y="31461"/>
                  </a:cubicBezTo>
                  <a:cubicBezTo>
                    <a:pt x="29818" y="31363"/>
                    <a:pt x="29657" y="31282"/>
                    <a:pt x="29632" y="31128"/>
                  </a:cubicBezTo>
                  <a:cubicBezTo>
                    <a:pt x="29618" y="31033"/>
                    <a:pt x="29664" y="30946"/>
                    <a:pt x="29695" y="30858"/>
                  </a:cubicBezTo>
                  <a:cubicBezTo>
                    <a:pt x="29807" y="30546"/>
                    <a:pt x="29772" y="30199"/>
                    <a:pt x="29601" y="29912"/>
                  </a:cubicBezTo>
                  <a:cubicBezTo>
                    <a:pt x="29299" y="29425"/>
                    <a:pt x="28683" y="29253"/>
                    <a:pt x="28227" y="28906"/>
                  </a:cubicBezTo>
                  <a:cubicBezTo>
                    <a:pt x="27779" y="28567"/>
                    <a:pt x="27495" y="28058"/>
                    <a:pt x="27221" y="27564"/>
                  </a:cubicBezTo>
                  <a:lnTo>
                    <a:pt x="27390" y="27561"/>
                  </a:lnTo>
                  <a:cubicBezTo>
                    <a:pt x="27284" y="26870"/>
                    <a:pt x="27190" y="26187"/>
                    <a:pt x="26976" y="25521"/>
                  </a:cubicBezTo>
                  <a:lnTo>
                    <a:pt x="26976" y="25521"/>
                  </a:lnTo>
                  <a:cubicBezTo>
                    <a:pt x="27001" y="25530"/>
                    <a:pt x="27026" y="25533"/>
                    <a:pt x="27051" y="25533"/>
                  </a:cubicBezTo>
                  <a:cubicBezTo>
                    <a:pt x="27186" y="25533"/>
                    <a:pt x="27318" y="25423"/>
                    <a:pt x="27365" y="25294"/>
                  </a:cubicBezTo>
                  <a:cubicBezTo>
                    <a:pt x="27425" y="25136"/>
                    <a:pt x="27397" y="24961"/>
                    <a:pt x="27362" y="24800"/>
                  </a:cubicBezTo>
                  <a:cubicBezTo>
                    <a:pt x="27190" y="23987"/>
                    <a:pt x="26874" y="23212"/>
                    <a:pt x="26429" y="22515"/>
                  </a:cubicBezTo>
                  <a:cubicBezTo>
                    <a:pt x="26619" y="22389"/>
                    <a:pt x="26804" y="22217"/>
                    <a:pt x="26713" y="22007"/>
                  </a:cubicBezTo>
                  <a:cubicBezTo>
                    <a:pt x="26692" y="21972"/>
                    <a:pt x="26682" y="21930"/>
                    <a:pt x="26682" y="21888"/>
                  </a:cubicBezTo>
                  <a:cubicBezTo>
                    <a:pt x="26692" y="21849"/>
                    <a:pt x="26710" y="21810"/>
                    <a:pt x="26741" y="21782"/>
                  </a:cubicBezTo>
                  <a:cubicBezTo>
                    <a:pt x="26748" y="21772"/>
                    <a:pt x="26755" y="21761"/>
                    <a:pt x="26762" y="21751"/>
                  </a:cubicBezTo>
                  <a:lnTo>
                    <a:pt x="30407" y="22010"/>
                  </a:lnTo>
                  <a:lnTo>
                    <a:pt x="30407" y="22010"/>
                  </a:lnTo>
                  <a:lnTo>
                    <a:pt x="26920" y="20703"/>
                  </a:lnTo>
                  <a:cubicBezTo>
                    <a:pt x="26969" y="20570"/>
                    <a:pt x="27001" y="20430"/>
                    <a:pt x="27018" y="20290"/>
                  </a:cubicBezTo>
                  <a:lnTo>
                    <a:pt x="30733" y="18306"/>
                  </a:lnTo>
                  <a:lnTo>
                    <a:pt x="30733" y="18306"/>
                  </a:lnTo>
                  <a:lnTo>
                    <a:pt x="26622" y="18695"/>
                  </a:lnTo>
                  <a:cubicBezTo>
                    <a:pt x="26615" y="18685"/>
                    <a:pt x="26612" y="18674"/>
                    <a:pt x="26605" y="18667"/>
                  </a:cubicBezTo>
                  <a:cubicBezTo>
                    <a:pt x="26482" y="18495"/>
                    <a:pt x="26342" y="18334"/>
                    <a:pt x="26188" y="18194"/>
                  </a:cubicBezTo>
                  <a:lnTo>
                    <a:pt x="28784" y="13148"/>
                  </a:lnTo>
                  <a:lnTo>
                    <a:pt x="24916" y="17378"/>
                  </a:lnTo>
                  <a:cubicBezTo>
                    <a:pt x="24835" y="17343"/>
                    <a:pt x="24754" y="17308"/>
                    <a:pt x="24677" y="17276"/>
                  </a:cubicBezTo>
                  <a:lnTo>
                    <a:pt x="23784" y="11361"/>
                  </a:lnTo>
                  <a:lnTo>
                    <a:pt x="22981" y="17059"/>
                  </a:lnTo>
                  <a:lnTo>
                    <a:pt x="22894" y="17073"/>
                  </a:lnTo>
                  <a:cubicBezTo>
                    <a:pt x="22722" y="17094"/>
                    <a:pt x="22550" y="17118"/>
                    <a:pt x="22379" y="17146"/>
                  </a:cubicBezTo>
                  <a:lnTo>
                    <a:pt x="19498" y="12854"/>
                  </a:lnTo>
                  <a:lnTo>
                    <a:pt x="20980" y="17647"/>
                  </a:lnTo>
                  <a:cubicBezTo>
                    <a:pt x="20640" y="17879"/>
                    <a:pt x="20350" y="18170"/>
                    <a:pt x="20125" y="18513"/>
                  </a:cubicBezTo>
                  <a:lnTo>
                    <a:pt x="17669" y="17837"/>
                  </a:lnTo>
                  <a:cubicBezTo>
                    <a:pt x="17413" y="15832"/>
                    <a:pt x="17564" y="13786"/>
                    <a:pt x="17150" y="11799"/>
                  </a:cubicBezTo>
                  <a:cubicBezTo>
                    <a:pt x="17445" y="11568"/>
                    <a:pt x="17588" y="11186"/>
                    <a:pt x="17623" y="10811"/>
                  </a:cubicBezTo>
                  <a:cubicBezTo>
                    <a:pt x="17658" y="10436"/>
                    <a:pt x="17487" y="10057"/>
                    <a:pt x="17578" y="9693"/>
                  </a:cubicBezTo>
                  <a:cubicBezTo>
                    <a:pt x="17718" y="9136"/>
                    <a:pt x="17560" y="8445"/>
                    <a:pt x="17168" y="8028"/>
                  </a:cubicBezTo>
                  <a:cubicBezTo>
                    <a:pt x="17557" y="7293"/>
                    <a:pt x="17497" y="6409"/>
                    <a:pt x="17413" y="5582"/>
                  </a:cubicBezTo>
                  <a:cubicBezTo>
                    <a:pt x="17406" y="5474"/>
                    <a:pt x="17385" y="5365"/>
                    <a:pt x="17347" y="5264"/>
                  </a:cubicBezTo>
                  <a:cubicBezTo>
                    <a:pt x="17290" y="5151"/>
                    <a:pt x="17192" y="5071"/>
                    <a:pt x="17077" y="5032"/>
                  </a:cubicBezTo>
                  <a:cubicBezTo>
                    <a:pt x="18016" y="4293"/>
                    <a:pt x="18328" y="2860"/>
                    <a:pt x="17778" y="1794"/>
                  </a:cubicBezTo>
                  <a:lnTo>
                    <a:pt x="17778" y="1794"/>
                  </a:lnTo>
                  <a:lnTo>
                    <a:pt x="17469" y="2159"/>
                  </a:lnTo>
                  <a:cubicBezTo>
                    <a:pt x="17665" y="1391"/>
                    <a:pt x="17413" y="589"/>
                    <a:pt x="16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6326340" y="1704473"/>
              <a:ext cx="210251" cy="79643"/>
            </a:xfrm>
            <a:custGeom>
              <a:avLst/>
              <a:gdLst/>
              <a:ahLst/>
              <a:cxnLst/>
              <a:rect l="l" t="t" r="r" b="b"/>
              <a:pathLst>
                <a:path w="6217" h="2355" extrusionOk="0">
                  <a:moveTo>
                    <a:pt x="2862" y="0"/>
                  </a:moveTo>
                  <a:cubicBezTo>
                    <a:pt x="2316" y="0"/>
                    <a:pt x="1789" y="114"/>
                    <a:pt x="1336" y="438"/>
                  </a:cubicBezTo>
                  <a:cubicBezTo>
                    <a:pt x="954" y="711"/>
                    <a:pt x="596" y="1030"/>
                    <a:pt x="281" y="1380"/>
                  </a:cubicBezTo>
                  <a:cubicBezTo>
                    <a:pt x="141" y="1535"/>
                    <a:pt x="0" y="1717"/>
                    <a:pt x="7" y="1927"/>
                  </a:cubicBezTo>
                  <a:cubicBezTo>
                    <a:pt x="151" y="2085"/>
                    <a:pt x="326" y="2207"/>
                    <a:pt x="526" y="2288"/>
                  </a:cubicBezTo>
                  <a:cubicBezTo>
                    <a:pt x="1244" y="2018"/>
                    <a:pt x="1858" y="1528"/>
                    <a:pt x="2278" y="886"/>
                  </a:cubicBezTo>
                  <a:cubicBezTo>
                    <a:pt x="3277" y="1818"/>
                    <a:pt x="4524" y="2292"/>
                    <a:pt x="5887" y="2355"/>
                  </a:cubicBezTo>
                  <a:cubicBezTo>
                    <a:pt x="6052" y="2043"/>
                    <a:pt x="6192" y="1748"/>
                    <a:pt x="6217" y="1398"/>
                  </a:cubicBezTo>
                  <a:cubicBezTo>
                    <a:pt x="5600" y="729"/>
                    <a:pt x="4780" y="277"/>
                    <a:pt x="3887" y="108"/>
                  </a:cubicBezTo>
                  <a:cubicBezTo>
                    <a:pt x="3547" y="44"/>
                    <a:pt x="3201" y="0"/>
                    <a:pt x="28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6362493" y="1819389"/>
              <a:ext cx="37843" cy="67130"/>
            </a:xfrm>
            <a:custGeom>
              <a:avLst/>
              <a:gdLst/>
              <a:ahLst/>
              <a:cxnLst/>
              <a:rect l="l" t="t" r="r" b="b"/>
              <a:pathLst>
                <a:path w="1119" h="1985" extrusionOk="0">
                  <a:moveTo>
                    <a:pt x="1037" y="1"/>
                  </a:moveTo>
                  <a:cubicBezTo>
                    <a:pt x="1020" y="25"/>
                    <a:pt x="995" y="50"/>
                    <a:pt x="971" y="67"/>
                  </a:cubicBezTo>
                  <a:cubicBezTo>
                    <a:pt x="824" y="173"/>
                    <a:pt x="620" y="187"/>
                    <a:pt x="435" y="194"/>
                  </a:cubicBezTo>
                  <a:lnTo>
                    <a:pt x="123" y="211"/>
                  </a:lnTo>
                  <a:cubicBezTo>
                    <a:pt x="25" y="432"/>
                    <a:pt x="0" y="677"/>
                    <a:pt x="53" y="912"/>
                  </a:cubicBezTo>
                  <a:cubicBezTo>
                    <a:pt x="112" y="1143"/>
                    <a:pt x="217" y="1364"/>
                    <a:pt x="323" y="1581"/>
                  </a:cubicBezTo>
                  <a:cubicBezTo>
                    <a:pt x="382" y="1714"/>
                    <a:pt x="498" y="1981"/>
                    <a:pt x="655" y="1984"/>
                  </a:cubicBezTo>
                  <a:cubicBezTo>
                    <a:pt x="778" y="1984"/>
                    <a:pt x="922" y="1830"/>
                    <a:pt x="985" y="1732"/>
                  </a:cubicBezTo>
                  <a:cubicBezTo>
                    <a:pt x="1069" y="1602"/>
                    <a:pt x="1094" y="1431"/>
                    <a:pt x="1111" y="1262"/>
                  </a:cubicBezTo>
                  <a:cubicBezTo>
                    <a:pt x="1118" y="1112"/>
                    <a:pt x="1108" y="957"/>
                    <a:pt x="1104" y="817"/>
                  </a:cubicBezTo>
                  <a:cubicBezTo>
                    <a:pt x="1097" y="544"/>
                    <a:pt x="1055" y="271"/>
                    <a:pt x="1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6375175" y="1753408"/>
              <a:ext cx="125772" cy="176703"/>
            </a:xfrm>
            <a:custGeom>
              <a:avLst/>
              <a:gdLst/>
              <a:ahLst/>
              <a:cxnLst/>
              <a:rect l="l" t="t" r="r" b="b"/>
              <a:pathLst>
                <a:path w="3719" h="5225" extrusionOk="0">
                  <a:moveTo>
                    <a:pt x="1044" y="0"/>
                  </a:moveTo>
                  <a:cubicBezTo>
                    <a:pt x="1083" y="112"/>
                    <a:pt x="971" y="322"/>
                    <a:pt x="922" y="428"/>
                  </a:cubicBezTo>
                  <a:cubicBezTo>
                    <a:pt x="726" y="848"/>
                    <a:pt x="403" y="1195"/>
                    <a:pt x="0" y="1419"/>
                  </a:cubicBezTo>
                  <a:cubicBezTo>
                    <a:pt x="164" y="1514"/>
                    <a:pt x="641" y="1652"/>
                    <a:pt x="952" y="1652"/>
                  </a:cubicBezTo>
                  <a:cubicBezTo>
                    <a:pt x="973" y="1652"/>
                    <a:pt x="993" y="1652"/>
                    <a:pt x="1013" y="1650"/>
                  </a:cubicBezTo>
                  <a:lnTo>
                    <a:pt x="1020" y="3241"/>
                  </a:lnTo>
                  <a:cubicBezTo>
                    <a:pt x="1065" y="3262"/>
                    <a:pt x="1114" y="3273"/>
                    <a:pt x="1164" y="3273"/>
                  </a:cubicBezTo>
                  <a:cubicBezTo>
                    <a:pt x="1207" y="3273"/>
                    <a:pt x="1251" y="3265"/>
                    <a:pt x="1293" y="3248"/>
                  </a:cubicBezTo>
                  <a:lnTo>
                    <a:pt x="1293" y="3248"/>
                  </a:lnTo>
                  <a:cubicBezTo>
                    <a:pt x="1255" y="3413"/>
                    <a:pt x="1297" y="3553"/>
                    <a:pt x="1342" y="3718"/>
                  </a:cubicBezTo>
                  <a:cubicBezTo>
                    <a:pt x="1591" y="3844"/>
                    <a:pt x="1903" y="3904"/>
                    <a:pt x="2183" y="3914"/>
                  </a:cubicBezTo>
                  <a:cubicBezTo>
                    <a:pt x="2075" y="4040"/>
                    <a:pt x="1756" y="4131"/>
                    <a:pt x="1577" y="4149"/>
                  </a:cubicBezTo>
                  <a:cubicBezTo>
                    <a:pt x="1529" y="4154"/>
                    <a:pt x="1479" y="4157"/>
                    <a:pt x="1427" y="4157"/>
                  </a:cubicBezTo>
                  <a:cubicBezTo>
                    <a:pt x="1219" y="4157"/>
                    <a:pt x="990" y="4121"/>
                    <a:pt x="807" y="4121"/>
                  </a:cubicBezTo>
                  <a:cubicBezTo>
                    <a:pt x="712" y="4121"/>
                    <a:pt x="630" y="4131"/>
                    <a:pt x="568" y="4159"/>
                  </a:cubicBezTo>
                  <a:cubicBezTo>
                    <a:pt x="459" y="4212"/>
                    <a:pt x="1118" y="5036"/>
                    <a:pt x="1423" y="5183"/>
                  </a:cubicBezTo>
                  <a:cubicBezTo>
                    <a:pt x="1485" y="5212"/>
                    <a:pt x="1550" y="5225"/>
                    <a:pt x="1617" y="5225"/>
                  </a:cubicBezTo>
                  <a:cubicBezTo>
                    <a:pt x="1861" y="5225"/>
                    <a:pt x="2123" y="5053"/>
                    <a:pt x="2313" y="4899"/>
                  </a:cubicBezTo>
                  <a:cubicBezTo>
                    <a:pt x="3214" y="4163"/>
                    <a:pt x="3718" y="3045"/>
                    <a:pt x="3648" y="1941"/>
                  </a:cubicBezTo>
                  <a:lnTo>
                    <a:pt x="3648" y="1941"/>
                  </a:lnTo>
                  <a:cubicBezTo>
                    <a:pt x="3336" y="2064"/>
                    <a:pt x="2989" y="2222"/>
                    <a:pt x="2646" y="2229"/>
                  </a:cubicBezTo>
                  <a:cubicBezTo>
                    <a:pt x="2633" y="2229"/>
                    <a:pt x="2621" y="2229"/>
                    <a:pt x="2608" y="2229"/>
                  </a:cubicBezTo>
                  <a:cubicBezTo>
                    <a:pt x="2279" y="2229"/>
                    <a:pt x="1932" y="2096"/>
                    <a:pt x="1780" y="1829"/>
                  </a:cubicBezTo>
                  <a:cubicBezTo>
                    <a:pt x="1735" y="1749"/>
                    <a:pt x="1710" y="1650"/>
                    <a:pt x="1766" y="1580"/>
                  </a:cubicBezTo>
                  <a:cubicBezTo>
                    <a:pt x="1808" y="1528"/>
                    <a:pt x="1876" y="1511"/>
                    <a:pt x="1948" y="1511"/>
                  </a:cubicBezTo>
                  <a:cubicBezTo>
                    <a:pt x="1996" y="1511"/>
                    <a:pt x="2046" y="1518"/>
                    <a:pt x="2092" y="1528"/>
                  </a:cubicBezTo>
                  <a:cubicBezTo>
                    <a:pt x="2302" y="1570"/>
                    <a:pt x="2506" y="1636"/>
                    <a:pt x="2719" y="1664"/>
                  </a:cubicBezTo>
                  <a:cubicBezTo>
                    <a:pt x="2781" y="1673"/>
                    <a:pt x="2844" y="1677"/>
                    <a:pt x="2906" y="1677"/>
                  </a:cubicBezTo>
                  <a:cubicBezTo>
                    <a:pt x="3061" y="1677"/>
                    <a:pt x="3213" y="1649"/>
                    <a:pt x="3343" y="1577"/>
                  </a:cubicBezTo>
                  <a:cubicBezTo>
                    <a:pt x="2895" y="1405"/>
                    <a:pt x="2460" y="1202"/>
                    <a:pt x="2047" y="960"/>
                  </a:cubicBezTo>
                  <a:cubicBezTo>
                    <a:pt x="1637" y="715"/>
                    <a:pt x="1265" y="396"/>
                    <a:pt x="10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6158058" y="1903124"/>
              <a:ext cx="759535" cy="1268844"/>
            </a:xfrm>
            <a:custGeom>
              <a:avLst/>
              <a:gdLst/>
              <a:ahLst/>
              <a:cxnLst/>
              <a:rect l="l" t="t" r="r" b="b"/>
              <a:pathLst>
                <a:path w="22459" h="37519" extrusionOk="0">
                  <a:moveTo>
                    <a:pt x="11312" y="1"/>
                  </a:moveTo>
                  <a:cubicBezTo>
                    <a:pt x="11066" y="1"/>
                    <a:pt x="10821" y="128"/>
                    <a:pt x="10643" y="304"/>
                  </a:cubicBezTo>
                  <a:cubicBezTo>
                    <a:pt x="10418" y="521"/>
                    <a:pt x="10275" y="801"/>
                    <a:pt x="10121" y="1071"/>
                  </a:cubicBezTo>
                  <a:cubicBezTo>
                    <a:pt x="9798" y="1642"/>
                    <a:pt x="9395" y="2182"/>
                    <a:pt x="8852" y="2543"/>
                  </a:cubicBezTo>
                  <a:cubicBezTo>
                    <a:pt x="8485" y="2788"/>
                    <a:pt x="8044" y="2937"/>
                    <a:pt x="7608" y="2937"/>
                  </a:cubicBezTo>
                  <a:cubicBezTo>
                    <a:pt x="7395" y="2937"/>
                    <a:pt x="7182" y="2901"/>
                    <a:pt x="6981" y="2823"/>
                  </a:cubicBezTo>
                  <a:cubicBezTo>
                    <a:pt x="6371" y="2588"/>
                    <a:pt x="5719" y="1772"/>
                    <a:pt x="5874" y="1134"/>
                  </a:cubicBezTo>
                  <a:cubicBezTo>
                    <a:pt x="5425" y="1008"/>
                    <a:pt x="5050" y="703"/>
                    <a:pt x="4840" y="290"/>
                  </a:cubicBezTo>
                  <a:cubicBezTo>
                    <a:pt x="4139" y="2059"/>
                    <a:pt x="2636" y="4039"/>
                    <a:pt x="989" y="5034"/>
                  </a:cubicBezTo>
                  <a:cubicBezTo>
                    <a:pt x="617" y="5259"/>
                    <a:pt x="666" y="5823"/>
                    <a:pt x="1083" y="5945"/>
                  </a:cubicBezTo>
                  <a:cubicBezTo>
                    <a:pt x="1154" y="5967"/>
                    <a:pt x="1225" y="5976"/>
                    <a:pt x="1297" y="5976"/>
                  </a:cubicBezTo>
                  <a:cubicBezTo>
                    <a:pt x="1588" y="5976"/>
                    <a:pt x="1876" y="5816"/>
                    <a:pt x="2124" y="5644"/>
                  </a:cubicBezTo>
                  <a:cubicBezTo>
                    <a:pt x="2811" y="5164"/>
                    <a:pt x="3410" y="4568"/>
                    <a:pt x="3894" y="3885"/>
                  </a:cubicBezTo>
                  <a:lnTo>
                    <a:pt x="3894" y="3885"/>
                  </a:lnTo>
                  <a:cubicBezTo>
                    <a:pt x="3245" y="4803"/>
                    <a:pt x="2534" y="5676"/>
                    <a:pt x="1767" y="6496"/>
                  </a:cubicBezTo>
                  <a:cubicBezTo>
                    <a:pt x="1858" y="6681"/>
                    <a:pt x="1665" y="6888"/>
                    <a:pt x="1469" y="6962"/>
                  </a:cubicBezTo>
                  <a:cubicBezTo>
                    <a:pt x="1272" y="7032"/>
                    <a:pt x="1041" y="7056"/>
                    <a:pt x="905" y="7210"/>
                  </a:cubicBezTo>
                  <a:cubicBezTo>
                    <a:pt x="712" y="7431"/>
                    <a:pt x="831" y="7803"/>
                    <a:pt x="1073" y="7960"/>
                  </a:cubicBezTo>
                  <a:cubicBezTo>
                    <a:pt x="1230" y="8065"/>
                    <a:pt x="1420" y="8101"/>
                    <a:pt x="1612" y="8101"/>
                  </a:cubicBezTo>
                  <a:cubicBezTo>
                    <a:pt x="1714" y="8101"/>
                    <a:pt x="1817" y="8091"/>
                    <a:pt x="1917" y="8076"/>
                  </a:cubicBezTo>
                  <a:cubicBezTo>
                    <a:pt x="2895" y="7925"/>
                    <a:pt x="3774" y="7389"/>
                    <a:pt x="4356" y="6587"/>
                  </a:cubicBezTo>
                  <a:lnTo>
                    <a:pt x="4356" y="6587"/>
                  </a:lnTo>
                  <a:cubicBezTo>
                    <a:pt x="3873" y="7698"/>
                    <a:pt x="2727" y="8486"/>
                    <a:pt x="1518" y="8539"/>
                  </a:cubicBezTo>
                  <a:cubicBezTo>
                    <a:pt x="1514" y="8977"/>
                    <a:pt x="1525" y="9478"/>
                    <a:pt x="1518" y="9916"/>
                  </a:cubicBezTo>
                  <a:cubicBezTo>
                    <a:pt x="3070" y="9499"/>
                    <a:pt x="4454" y="8605"/>
                    <a:pt x="5467" y="7361"/>
                  </a:cubicBezTo>
                  <a:lnTo>
                    <a:pt x="5467" y="7361"/>
                  </a:lnTo>
                  <a:cubicBezTo>
                    <a:pt x="4619" y="8728"/>
                    <a:pt x="3270" y="9804"/>
                    <a:pt x="1784" y="10427"/>
                  </a:cubicBezTo>
                  <a:cubicBezTo>
                    <a:pt x="1115" y="11465"/>
                    <a:pt x="922" y="12740"/>
                    <a:pt x="1258" y="13931"/>
                  </a:cubicBezTo>
                  <a:cubicBezTo>
                    <a:pt x="5751" y="13255"/>
                    <a:pt x="9896" y="10157"/>
                    <a:pt x="11603" y="5949"/>
                  </a:cubicBezTo>
                  <a:lnTo>
                    <a:pt x="11603" y="5949"/>
                  </a:lnTo>
                  <a:cubicBezTo>
                    <a:pt x="11305" y="8314"/>
                    <a:pt x="9760" y="10389"/>
                    <a:pt x="7857" y="11829"/>
                  </a:cubicBezTo>
                  <a:cubicBezTo>
                    <a:pt x="5954" y="13273"/>
                    <a:pt x="3834" y="14051"/>
                    <a:pt x="1605" y="14909"/>
                  </a:cubicBezTo>
                  <a:cubicBezTo>
                    <a:pt x="0" y="17485"/>
                    <a:pt x="11" y="20933"/>
                    <a:pt x="1367" y="23645"/>
                  </a:cubicBezTo>
                  <a:cubicBezTo>
                    <a:pt x="3838" y="21967"/>
                    <a:pt x="6087" y="19650"/>
                    <a:pt x="7619" y="17085"/>
                  </a:cubicBezTo>
                  <a:lnTo>
                    <a:pt x="7619" y="17085"/>
                  </a:lnTo>
                  <a:cubicBezTo>
                    <a:pt x="7440" y="19997"/>
                    <a:pt x="5632" y="22755"/>
                    <a:pt x="3028" y="24076"/>
                  </a:cubicBezTo>
                  <a:cubicBezTo>
                    <a:pt x="2541" y="24321"/>
                    <a:pt x="2015" y="24535"/>
                    <a:pt x="1651" y="24942"/>
                  </a:cubicBezTo>
                  <a:cubicBezTo>
                    <a:pt x="1287" y="25345"/>
                    <a:pt x="1157" y="26031"/>
                    <a:pt x="1535" y="26420"/>
                  </a:cubicBezTo>
                  <a:lnTo>
                    <a:pt x="2064" y="26469"/>
                  </a:lnTo>
                  <a:cubicBezTo>
                    <a:pt x="2068" y="26785"/>
                    <a:pt x="2124" y="26967"/>
                    <a:pt x="2131" y="27286"/>
                  </a:cubicBezTo>
                  <a:cubicBezTo>
                    <a:pt x="1069" y="28540"/>
                    <a:pt x="870" y="30457"/>
                    <a:pt x="1816" y="31796"/>
                  </a:cubicBezTo>
                  <a:cubicBezTo>
                    <a:pt x="3487" y="30475"/>
                    <a:pt x="4479" y="28334"/>
                    <a:pt x="4409" y="26200"/>
                  </a:cubicBezTo>
                  <a:lnTo>
                    <a:pt x="4409" y="26200"/>
                  </a:lnTo>
                  <a:cubicBezTo>
                    <a:pt x="4689" y="27777"/>
                    <a:pt x="4044" y="29367"/>
                    <a:pt x="3277" y="30776"/>
                  </a:cubicBezTo>
                  <a:cubicBezTo>
                    <a:pt x="2513" y="32181"/>
                    <a:pt x="1602" y="33551"/>
                    <a:pt x="1276" y="35118"/>
                  </a:cubicBezTo>
                  <a:cubicBezTo>
                    <a:pt x="1115" y="35889"/>
                    <a:pt x="1055" y="36719"/>
                    <a:pt x="1146" y="37518"/>
                  </a:cubicBezTo>
                  <a:lnTo>
                    <a:pt x="7699" y="37518"/>
                  </a:lnTo>
                  <a:cubicBezTo>
                    <a:pt x="7692" y="35829"/>
                    <a:pt x="7962" y="34147"/>
                    <a:pt x="8498" y="32546"/>
                  </a:cubicBezTo>
                  <a:lnTo>
                    <a:pt x="8498" y="32546"/>
                  </a:lnTo>
                  <a:cubicBezTo>
                    <a:pt x="8207" y="33029"/>
                    <a:pt x="7867" y="33481"/>
                    <a:pt x="7478" y="33891"/>
                  </a:cubicBezTo>
                  <a:cubicBezTo>
                    <a:pt x="7279" y="34103"/>
                    <a:pt x="7023" y="34200"/>
                    <a:pt x="6772" y="34200"/>
                  </a:cubicBezTo>
                  <a:cubicBezTo>
                    <a:pt x="6306" y="34200"/>
                    <a:pt x="5856" y="33867"/>
                    <a:pt x="5810" y="33327"/>
                  </a:cubicBezTo>
                  <a:cubicBezTo>
                    <a:pt x="5407" y="28670"/>
                    <a:pt x="6676" y="23876"/>
                    <a:pt x="9367" y="20053"/>
                  </a:cubicBezTo>
                  <a:lnTo>
                    <a:pt x="9367" y="20053"/>
                  </a:lnTo>
                  <a:cubicBezTo>
                    <a:pt x="7293" y="23155"/>
                    <a:pt x="6644" y="26960"/>
                    <a:pt x="6564" y="30738"/>
                  </a:cubicBezTo>
                  <a:cubicBezTo>
                    <a:pt x="6558" y="31007"/>
                    <a:pt x="6771" y="31160"/>
                    <a:pt x="6984" y="31160"/>
                  </a:cubicBezTo>
                  <a:cubicBezTo>
                    <a:pt x="7149" y="31160"/>
                    <a:pt x="7313" y="31069"/>
                    <a:pt x="7377" y="30871"/>
                  </a:cubicBezTo>
                  <a:lnTo>
                    <a:pt x="13337" y="12246"/>
                  </a:lnTo>
                  <a:lnTo>
                    <a:pt x="10513" y="29805"/>
                  </a:lnTo>
                  <a:cubicBezTo>
                    <a:pt x="10502" y="29912"/>
                    <a:pt x="10588" y="29997"/>
                    <a:pt x="10686" y="29997"/>
                  </a:cubicBezTo>
                  <a:cubicBezTo>
                    <a:pt x="10710" y="29997"/>
                    <a:pt x="10734" y="29992"/>
                    <a:pt x="10758" y="29981"/>
                  </a:cubicBezTo>
                  <a:cubicBezTo>
                    <a:pt x="12086" y="29357"/>
                    <a:pt x="14529" y="28817"/>
                    <a:pt x="14904" y="27566"/>
                  </a:cubicBezTo>
                  <a:lnTo>
                    <a:pt x="14904" y="27566"/>
                  </a:lnTo>
                  <a:cubicBezTo>
                    <a:pt x="14820" y="28870"/>
                    <a:pt x="14578" y="30720"/>
                    <a:pt x="14266" y="31985"/>
                  </a:cubicBezTo>
                  <a:cubicBezTo>
                    <a:pt x="14118" y="32586"/>
                    <a:pt x="13579" y="32976"/>
                    <a:pt x="13001" y="32976"/>
                  </a:cubicBezTo>
                  <a:cubicBezTo>
                    <a:pt x="12840" y="32976"/>
                    <a:pt x="12677" y="32946"/>
                    <a:pt x="12517" y="32882"/>
                  </a:cubicBezTo>
                  <a:cubicBezTo>
                    <a:pt x="12251" y="32774"/>
                    <a:pt x="12016" y="32668"/>
                    <a:pt x="11922" y="32581"/>
                  </a:cubicBezTo>
                  <a:lnTo>
                    <a:pt x="11901" y="32619"/>
                  </a:lnTo>
                  <a:cubicBezTo>
                    <a:pt x="11658" y="33048"/>
                    <a:pt x="11209" y="33285"/>
                    <a:pt x="10759" y="33285"/>
                  </a:cubicBezTo>
                  <a:cubicBezTo>
                    <a:pt x="10448" y="33285"/>
                    <a:pt x="10136" y="33172"/>
                    <a:pt x="9893" y="32931"/>
                  </a:cubicBezTo>
                  <a:lnTo>
                    <a:pt x="9893" y="37518"/>
                  </a:lnTo>
                  <a:lnTo>
                    <a:pt x="15829" y="37518"/>
                  </a:lnTo>
                  <a:cubicBezTo>
                    <a:pt x="16537" y="36527"/>
                    <a:pt x="17024" y="35258"/>
                    <a:pt x="16680" y="34151"/>
                  </a:cubicBezTo>
                  <a:cubicBezTo>
                    <a:pt x="17371" y="32640"/>
                    <a:pt x="17588" y="30958"/>
                    <a:pt x="17304" y="29322"/>
                  </a:cubicBezTo>
                  <a:cubicBezTo>
                    <a:pt x="17203" y="28744"/>
                    <a:pt x="17038" y="28155"/>
                    <a:pt x="17118" y="27570"/>
                  </a:cubicBezTo>
                  <a:cubicBezTo>
                    <a:pt x="17199" y="26985"/>
                    <a:pt x="17728" y="26315"/>
                    <a:pt x="18317" y="26277"/>
                  </a:cubicBezTo>
                  <a:cubicBezTo>
                    <a:pt x="18170" y="24560"/>
                    <a:pt x="17788" y="22871"/>
                    <a:pt x="17189" y="21259"/>
                  </a:cubicBezTo>
                  <a:lnTo>
                    <a:pt x="16249" y="21721"/>
                  </a:lnTo>
                  <a:cubicBezTo>
                    <a:pt x="16600" y="20397"/>
                    <a:pt x="16765" y="19027"/>
                    <a:pt x="16737" y="17656"/>
                  </a:cubicBezTo>
                  <a:lnTo>
                    <a:pt x="16737" y="17656"/>
                  </a:lnTo>
                  <a:cubicBezTo>
                    <a:pt x="17388" y="18336"/>
                    <a:pt x="17686" y="19282"/>
                    <a:pt x="17535" y="20215"/>
                  </a:cubicBezTo>
                  <a:cubicBezTo>
                    <a:pt x="19344" y="19307"/>
                    <a:pt x="20658" y="16563"/>
                    <a:pt x="19768" y="14744"/>
                  </a:cubicBezTo>
                  <a:lnTo>
                    <a:pt x="19768" y="14744"/>
                  </a:lnTo>
                  <a:cubicBezTo>
                    <a:pt x="19786" y="14747"/>
                    <a:pt x="19805" y="14748"/>
                    <a:pt x="19824" y="14748"/>
                  </a:cubicBezTo>
                  <a:cubicBezTo>
                    <a:pt x="20453" y="14748"/>
                    <a:pt x="21120" y="13584"/>
                    <a:pt x="20998" y="12968"/>
                  </a:cubicBezTo>
                  <a:cubicBezTo>
                    <a:pt x="20675" y="12863"/>
                    <a:pt x="20409" y="12638"/>
                    <a:pt x="20248" y="12341"/>
                  </a:cubicBezTo>
                  <a:cubicBezTo>
                    <a:pt x="20181" y="12218"/>
                    <a:pt x="20139" y="12060"/>
                    <a:pt x="20213" y="11941"/>
                  </a:cubicBezTo>
                  <a:cubicBezTo>
                    <a:pt x="20265" y="11864"/>
                    <a:pt x="20353" y="11815"/>
                    <a:pt x="20447" y="11808"/>
                  </a:cubicBezTo>
                  <a:cubicBezTo>
                    <a:pt x="20470" y="11806"/>
                    <a:pt x="20493" y="11805"/>
                    <a:pt x="20516" y="11805"/>
                  </a:cubicBezTo>
                  <a:cubicBezTo>
                    <a:pt x="20588" y="11805"/>
                    <a:pt x="20659" y="11814"/>
                    <a:pt x="20728" y="11832"/>
                  </a:cubicBezTo>
                  <a:cubicBezTo>
                    <a:pt x="20945" y="11871"/>
                    <a:pt x="21204" y="11875"/>
                    <a:pt x="21422" y="11920"/>
                  </a:cubicBezTo>
                  <a:cubicBezTo>
                    <a:pt x="21134" y="11766"/>
                    <a:pt x="20900" y="11528"/>
                    <a:pt x="20752" y="11240"/>
                  </a:cubicBezTo>
                  <a:cubicBezTo>
                    <a:pt x="20721" y="11177"/>
                    <a:pt x="20693" y="11104"/>
                    <a:pt x="20728" y="11041"/>
                  </a:cubicBezTo>
                  <a:cubicBezTo>
                    <a:pt x="20759" y="10985"/>
                    <a:pt x="20826" y="10970"/>
                    <a:pt x="20893" y="10970"/>
                  </a:cubicBezTo>
                  <a:cubicBezTo>
                    <a:pt x="20916" y="10970"/>
                    <a:pt x="20938" y="10971"/>
                    <a:pt x="20959" y="10974"/>
                  </a:cubicBezTo>
                  <a:cubicBezTo>
                    <a:pt x="21211" y="11002"/>
                    <a:pt x="21460" y="11030"/>
                    <a:pt x="21698" y="11107"/>
                  </a:cubicBezTo>
                  <a:cubicBezTo>
                    <a:pt x="21649" y="11062"/>
                    <a:pt x="21625" y="10998"/>
                    <a:pt x="21628" y="10932"/>
                  </a:cubicBezTo>
                  <a:cubicBezTo>
                    <a:pt x="21635" y="10795"/>
                    <a:pt x="21755" y="10680"/>
                    <a:pt x="21891" y="10648"/>
                  </a:cubicBezTo>
                  <a:cubicBezTo>
                    <a:pt x="21944" y="10636"/>
                    <a:pt x="21997" y="10629"/>
                    <a:pt x="22050" y="10629"/>
                  </a:cubicBezTo>
                  <a:cubicBezTo>
                    <a:pt x="22146" y="10629"/>
                    <a:pt x="22241" y="10650"/>
                    <a:pt x="22329" y="10690"/>
                  </a:cubicBezTo>
                  <a:cubicBezTo>
                    <a:pt x="22459" y="10070"/>
                    <a:pt x="22319" y="9425"/>
                    <a:pt x="22448" y="8805"/>
                  </a:cubicBezTo>
                  <a:cubicBezTo>
                    <a:pt x="21785" y="8579"/>
                    <a:pt x="21039" y="8483"/>
                    <a:pt x="20292" y="8483"/>
                  </a:cubicBezTo>
                  <a:cubicBezTo>
                    <a:pt x="19651" y="8483"/>
                    <a:pt x="19009" y="8554"/>
                    <a:pt x="18419" y="8672"/>
                  </a:cubicBezTo>
                  <a:cubicBezTo>
                    <a:pt x="17882" y="9555"/>
                    <a:pt x="17266" y="10336"/>
                    <a:pt x="16726" y="11219"/>
                  </a:cubicBezTo>
                  <a:cubicBezTo>
                    <a:pt x="15874" y="10858"/>
                    <a:pt x="15408" y="10186"/>
                    <a:pt x="14984" y="9359"/>
                  </a:cubicBezTo>
                  <a:cubicBezTo>
                    <a:pt x="15044" y="8693"/>
                    <a:pt x="14592" y="7876"/>
                    <a:pt x="14000" y="7571"/>
                  </a:cubicBezTo>
                  <a:cubicBezTo>
                    <a:pt x="14287" y="6814"/>
                    <a:pt x="13761" y="6012"/>
                    <a:pt x="13260" y="5371"/>
                  </a:cubicBezTo>
                  <a:lnTo>
                    <a:pt x="11379" y="2956"/>
                  </a:lnTo>
                  <a:cubicBezTo>
                    <a:pt x="11182" y="2704"/>
                    <a:pt x="10979" y="2445"/>
                    <a:pt x="10892" y="2136"/>
                  </a:cubicBezTo>
                  <a:cubicBezTo>
                    <a:pt x="10800" y="1828"/>
                    <a:pt x="10849" y="1457"/>
                    <a:pt x="11095" y="1250"/>
                  </a:cubicBezTo>
                  <a:cubicBezTo>
                    <a:pt x="11326" y="1047"/>
                    <a:pt x="11701" y="1015"/>
                    <a:pt x="11852" y="749"/>
                  </a:cubicBezTo>
                  <a:cubicBezTo>
                    <a:pt x="11999" y="479"/>
                    <a:pt x="11785" y="107"/>
                    <a:pt x="11487" y="23"/>
                  </a:cubicBezTo>
                  <a:cubicBezTo>
                    <a:pt x="11429" y="8"/>
                    <a:pt x="11371" y="1"/>
                    <a:pt x="1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196206" y="3360575"/>
              <a:ext cx="519219" cy="320128"/>
            </a:xfrm>
            <a:custGeom>
              <a:avLst/>
              <a:gdLst/>
              <a:ahLst/>
              <a:cxnLst/>
              <a:rect l="l" t="t" r="r" b="b"/>
              <a:pathLst>
                <a:path w="15353" h="9466" extrusionOk="0">
                  <a:moveTo>
                    <a:pt x="1" y="1"/>
                  </a:moveTo>
                  <a:cubicBezTo>
                    <a:pt x="3512" y="1"/>
                    <a:pt x="7030" y="1904"/>
                    <a:pt x="10454" y="2675"/>
                  </a:cubicBezTo>
                  <a:cubicBezTo>
                    <a:pt x="10731" y="2363"/>
                    <a:pt x="11039" y="2033"/>
                    <a:pt x="11446" y="1935"/>
                  </a:cubicBezTo>
                  <a:cubicBezTo>
                    <a:pt x="11503" y="1921"/>
                    <a:pt x="11563" y="1915"/>
                    <a:pt x="11623" y="1915"/>
                  </a:cubicBezTo>
                  <a:cubicBezTo>
                    <a:pt x="11988" y="1915"/>
                    <a:pt x="12370" y="2159"/>
                    <a:pt x="12364" y="2520"/>
                  </a:cubicBezTo>
                  <a:cubicBezTo>
                    <a:pt x="12360" y="2864"/>
                    <a:pt x="12038" y="3106"/>
                    <a:pt x="11845" y="3389"/>
                  </a:cubicBezTo>
                  <a:cubicBezTo>
                    <a:pt x="11407" y="4045"/>
                    <a:pt x="11663" y="4917"/>
                    <a:pt x="11589" y="5702"/>
                  </a:cubicBezTo>
                  <a:cubicBezTo>
                    <a:pt x="11481" y="6862"/>
                    <a:pt x="10605" y="7836"/>
                    <a:pt x="9578" y="8383"/>
                  </a:cubicBezTo>
                  <a:cubicBezTo>
                    <a:pt x="8591" y="8908"/>
                    <a:pt x="7382" y="9424"/>
                    <a:pt x="6257" y="9463"/>
                  </a:cubicBezTo>
                  <a:lnTo>
                    <a:pt x="6257" y="9463"/>
                  </a:lnTo>
                  <a:lnTo>
                    <a:pt x="15353" y="9301"/>
                  </a:lnTo>
                  <a:lnTo>
                    <a:pt x="15272" y="1"/>
                  </a:lnTo>
                  <a:close/>
                  <a:moveTo>
                    <a:pt x="6257" y="9463"/>
                  </a:moveTo>
                  <a:lnTo>
                    <a:pt x="6119" y="9466"/>
                  </a:lnTo>
                  <a:cubicBezTo>
                    <a:pt x="6165" y="9466"/>
                    <a:pt x="6211" y="9465"/>
                    <a:pt x="6257" y="94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6193365" y="3244780"/>
              <a:ext cx="571130" cy="31587"/>
            </a:xfrm>
            <a:custGeom>
              <a:avLst/>
              <a:gdLst/>
              <a:ahLst/>
              <a:cxnLst/>
              <a:rect l="l" t="t" r="r" b="b"/>
              <a:pathLst>
                <a:path w="16888" h="934" extrusionOk="0">
                  <a:moveTo>
                    <a:pt x="14677" y="1"/>
                  </a:moveTo>
                  <a:cubicBezTo>
                    <a:pt x="9743" y="1"/>
                    <a:pt x="4955" y="461"/>
                    <a:pt x="1" y="933"/>
                  </a:cubicBezTo>
                  <a:lnTo>
                    <a:pt x="16800" y="762"/>
                  </a:lnTo>
                  <a:lnTo>
                    <a:pt x="16887" y="33"/>
                  </a:lnTo>
                  <a:cubicBezTo>
                    <a:pt x="16147" y="11"/>
                    <a:pt x="15410" y="1"/>
                    <a:pt x="14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6103915" y="3313871"/>
              <a:ext cx="700994" cy="29456"/>
            </a:xfrm>
            <a:custGeom>
              <a:avLst/>
              <a:gdLst/>
              <a:ahLst/>
              <a:cxnLst/>
              <a:rect l="l" t="t" r="r" b="b"/>
              <a:pathLst>
                <a:path w="20728" h="871" extrusionOk="0">
                  <a:moveTo>
                    <a:pt x="18059" y="1"/>
                  </a:moveTo>
                  <a:cubicBezTo>
                    <a:pt x="12401" y="1"/>
                    <a:pt x="4873" y="402"/>
                    <a:pt x="0" y="870"/>
                  </a:cubicBezTo>
                  <a:cubicBezTo>
                    <a:pt x="5600" y="811"/>
                    <a:pt x="15040" y="825"/>
                    <a:pt x="20640" y="765"/>
                  </a:cubicBezTo>
                  <a:lnTo>
                    <a:pt x="20727" y="36"/>
                  </a:lnTo>
                  <a:cubicBezTo>
                    <a:pt x="19905" y="12"/>
                    <a:pt x="19008" y="1"/>
                    <a:pt x="18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0"/>
          <p:cNvGrpSpPr/>
          <p:nvPr/>
        </p:nvGrpSpPr>
        <p:grpSpPr>
          <a:xfrm>
            <a:off x="4778817" y="1128756"/>
            <a:ext cx="750591" cy="745305"/>
            <a:chOff x="4889255" y="739006"/>
            <a:chExt cx="750591" cy="745305"/>
          </a:xfrm>
        </p:grpSpPr>
        <p:sp>
          <p:nvSpPr>
            <p:cNvPr id="1906" name="Google Shape;1906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08" name="Google Shape;1908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09" name="Google Shape;1909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10" name="Google Shape;1910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7" name="Google Shape;1937;p40"/>
          <p:cNvGrpSpPr/>
          <p:nvPr/>
        </p:nvGrpSpPr>
        <p:grpSpPr>
          <a:xfrm>
            <a:off x="7331616" y="557652"/>
            <a:ext cx="635375" cy="630901"/>
            <a:chOff x="4889255" y="739006"/>
            <a:chExt cx="750591" cy="745305"/>
          </a:xfrm>
        </p:grpSpPr>
        <p:sp>
          <p:nvSpPr>
            <p:cNvPr id="1938" name="Google Shape;1938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40" name="Google Shape;1940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1" name="Google Shape;1941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42" name="Google Shape;1942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69" name="Google Shape;1969;p40"/>
          <p:cNvGrpSpPr/>
          <p:nvPr/>
        </p:nvGrpSpPr>
        <p:grpSpPr>
          <a:xfrm>
            <a:off x="4279889" y="2756043"/>
            <a:ext cx="1016300" cy="1009069"/>
            <a:chOff x="4889255" y="739006"/>
            <a:chExt cx="750591" cy="745305"/>
          </a:xfrm>
        </p:grpSpPr>
        <p:sp>
          <p:nvSpPr>
            <p:cNvPr id="1970" name="Google Shape;1970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1972" name="Google Shape;1972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3" name="Google Shape;1973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1974" name="Google Shape;1974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1" name="Google Shape;2001;p40"/>
          <p:cNvGrpSpPr/>
          <p:nvPr/>
        </p:nvGrpSpPr>
        <p:grpSpPr>
          <a:xfrm>
            <a:off x="7678317" y="1930106"/>
            <a:ext cx="750591" cy="745305"/>
            <a:chOff x="4889255" y="739006"/>
            <a:chExt cx="750591" cy="745305"/>
          </a:xfrm>
        </p:grpSpPr>
        <p:sp>
          <p:nvSpPr>
            <p:cNvPr id="2002" name="Google Shape;2002;p40"/>
            <p:cNvSpPr/>
            <p:nvPr/>
          </p:nvSpPr>
          <p:spPr>
            <a:xfrm>
              <a:off x="4889255" y="739006"/>
              <a:ext cx="750591" cy="745305"/>
            </a:xfrm>
            <a:custGeom>
              <a:avLst/>
              <a:gdLst/>
              <a:ahLst/>
              <a:cxnLst/>
              <a:rect l="l" t="t" r="r" b="b"/>
              <a:pathLst>
                <a:path w="51971" h="51605" extrusionOk="0">
                  <a:moveTo>
                    <a:pt x="19314" y="27253"/>
                  </a:moveTo>
                  <a:lnTo>
                    <a:pt x="6738" y="31923"/>
                  </a:lnTo>
                  <a:cubicBezTo>
                    <a:pt x="6772" y="31857"/>
                    <a:pt x="6772" y="31757"/>
                    <a:pt x="6805" y="31690"/>
                  </a:cubicBezTo>
                  <a:lnTo>
                    <a:pt x="6939" y="31190"/>
                  </a:lnTo>
                  <a:cubicBezTo>
                    <a:pt x="7105" y="31156"/>
                    <a:pt x="7272" y="31056"/>
                    <a:pt x="7372" y="31023"/>
                  </a:cubicBezTo>
                  <a:cubicBezTo>
                    <a:pt x="7873" y="30856"/>
                    <a:pt x="8273" y="30389"/>
                    <a:pt x="8306" y="29855"/>
                  </a:cubicBezTo>
                  <a:cubicBezTo>
                    <a:pt x="8340" y="29355"/>
                    <a:pt x="8106" y="28855"/>
                    <a:pt x="7672" y="28554"/>
                  </a:cubicBezTo>
                  <a:cubicBezTo>
                    <a:pt x="7506" y="28421"/>
                    <a:pt x="7339" y="28354"/>
                    <a:pt x="7172" y="28221"/>
                  </a:cubicBezTo>
                  <a:cubicBezTo>
                    <a:pt x="7172" y="28087"/>
                    <a:pt x="7139" y="27921"/>
                    <a:pt x="7139" y="27821"/>
                  </a:cubicBezTo>
                  <a:lnTo>
                    <a:pt x="7139" y="27821"/>
                  </a:lnTo>
                  <a:cubicBezTo>
                    <a:pt x="7372" y="27887"/>
                    <a:pt x="7672" y="27987"/>
                    <a:pt x="7973" y="27987"/>
                  </a:cubicBezTo>
                  <a:lnTo>
                    <a:pt x="8139" y="27987"/>
                  </a:lnTo>
                  <a:lnTo>
                    <a:pt x="19314" y="27253"/>
                  </a:lnTo>
                  <a:close/>
                  <a:moveTo>
                    <a:pt x="34592" y="1"/>
                  </a:moveTo>
                  <a:cubicBezTo>
                    <a:pt x="33324" y="1"/>
                    <a:pt x="32257" y="835"/>
                    <a:pt x="31856" y="2035"/>
                  </a:cubicBezTo>
                  <a:lnTo>
                    <a:pt x="27987" y="15512"/>
                  </a:lnTo>
                  <a:lnTo>
                    <a:pt x="28654" y="7873"/>
                  </a:lnTo>
                  <a:lnTo>
                    <a:pt x="28654" y="7539"/>
                  </a:lnTo>
                  <a:cubicBezTo>
                    <a:pt x="28587" y="6305"/>
                    <a:pt x="27520" y="5304"/>
                    <a:pt x="26286" y="5304"/>
                  </a:cubicBezTo>
                  <a:lnTo>
                    <a:pt x="26119" y="5304"/>
                  </a:lnTo>
                  <a:cubicBezTo>
                    <a:pt x="25485" y="5338"/>
                    <a:pt x="24885" y="5638"/>
                    <a:pt x="24451" y="6072"/>
                  </a:cubicBezTo>
                  <a:cubicBezTo>
                    <a:pt x="24017" y="6572"/>
                    <a:pt x="23817" y="7172"/>
                    <a:pt x="23851" y="7840"/>
                  </a:cubicBezTo>
                  <a:lnTo>
                    <a:pt x="24551" y="19014"/>
                  </a:lnTo>
                  <a:lnTo>
                    <a:pt x="18480" y="2536"/>
                  </a:lnTo>
                  <a:cubicBezTo>
                    <a:pt x="18447" y="2469"/>
                    <a:pt x="18380" y="2302"/>
                    <a:pt x="18313" y="2169"/>
                  </a:cubicBezTo>
                  <a:cubicBezTo>
                    <a:pt x="17813" y="1302"/>
                    <a:pt x="16879" y="701"/>
                    <a:pt x="15845" y="701"/>
                  </a:cubicBezTo>
                  <a:cubicBezTo>
                    <a:pt x="15378" y="701"/>
                    <a:pt x="14878" y="835"/>
                    <a:pt x="14511" y="1035"/>
                  </a:cubicBezTo>
                  <a:cubicBezTo>
                    <a:pt x="13176" y="1802"/>
                    <a:pt x="12676" y="3503"/>
                    <a:pt x="13443" y="4837"/>
                  </a:cubicBezTo>
                  <a:lnTo>
                    <a:pt x="20181" y="17079"/>
                  </a:lnTo>
                  <a:lnTo>
                    <a:pt x="20181" y="17079"/>
                  </a:lnTo>
                  <a:lnTo>
                    <a:pt x="15278" y="11209"/>
                  </a:lnTo>
                  <a:lnTo>
                    <a:pt x="15011" y="10975"/>
                  </a:lnTo>
                  <a:cubicBezTo>
                    <a:pt x="14544" y="10575"/>
                    <a:pt x="14010" y="10375"/>
                    <a:pt x="13443" y="10375"/>
                  </a:cubicBezTo>
                  <a:cubicBezTo>
                    <a:pt x="12709" y="10375"/>
                    <a:pt x="12109" y="10675"/>
                    <a:pt x="11642" y="11175"/>
                  </a:cubicBezTo>
                  <a:cubicBezTo>
                    <a:pt x="11375" y="11409"/>
                    <a:pt x="11208" y="11742"/>
                    <a:pt x="11142" y="12076"/>
                  </a:cubicBezTo>
                  <a:cubicBezTo>
                    <a:pt x="11008" y="11876"/>
                    <a:pt x="10875" y="11709"/>
                    <a:pt x="10675" y="11576"/>
                  </a:cubicBezTo>
                  <a:cubicBezTo>
                    <a:pt x="10641" y="11542"/>
                    <a:pt x="10608" y="11542"/>
                    <a:pt x="10541" y="11509"/>
                  </a:cubicBezTo>
                  <a:lnTo>
                    <a:pt x="10541" y="11375"/>
                  </a:lnTo>
                  <a:cubicBezTo>
                    <a:pt x="10541" y="11175"/>
                    <a:pt x="10474" y="10975"/>
                    <a:pt x="10341" y="10808"/>
                  </a:cubicBezTo>
                  <a:cubicBezTo>
                    <a:pt x="10208" y="10541"/>
                    <a:pt x="10007" y="10375"/>
                    <a:pt x="9774" y="10241"/>
                  </a:cubicBezTo>
                  <a:cubicBezTo>
                    <a:pt x="9607" y="10175"/>
                    <a:pt x="9374" y="10141"/>
                    <a:pt x="9207" y="10141"/>
                  </a:cubicBezTo>
                  <a:cubicBezTo>
                    <a:pt x="8873" y="10141"/>
                    <a:pt x="8606" y="10241"/>
                    <a:pt x="8340" y="10475"/>
                  </a:cubicBezTo>
                  <a:lnTo>
                    <a:pt x="8306" y="10508"/>
                  </a:lnTo>
                  <a:cubicBezTo>
                    <a:pt x="8273" y="10508"/>
                    <a:pt x="8273" y="10508"/>
                    <a:pt x="8206" y="10475"/>
                  </a:cubicBezTo>
                  <a:cubicBezTo>
                    <a:pt x="8139" y="10408"/>
                    <a:pt x="8006" y="10408"/>
                    <a:pt x="7873" y="10408"/>
                  </a:cubicBezTo>
                  <a:cubicBezTo>
                    <a:pt x="7506" y="10408"/>
                    <a:pt x="7139" y="10575"/>
                    <a:pt x="6839" y="10908"/>
                  </a:cubicBezTo>
                  <a:cubicBezTo>
                    <a:pt x="6505" y="11309"/>
                    <a:pt x="6438" y="11842"/>
                    <a:pt x="6638" y="12309"/>
                  </a:cubicBezTo>
                  <a:cubicBezTo>
                    <a:pt x="6638" y="12343"/>
                    <a:pt x="6672" y="12343"/>
                    <a:pt x="6672" y="12376"/>
                  </a:cubicBezTo>
                  <a:lnTo>
                    <a:pt x="6638" y="12409"/>
                  </a:lnTo>
                  <a:cubicBezTo>
                    <a:pt x="6372" y="12843"/>
                    <a:pt x="6338" y="13343"/>
                    <a:pt x="6605" y="13810"/>
                  </a:cubicBezTo>
                  <a:cubicBezTo>
                    <a:pt x="6839" y="14211"/>
                    <a:pt x="7272" y="14511"/>
                    <a:pt x="7773" y="14511"/>
                  </a:cubicBezTo>
                  <a:lnTo>
                    <a:pt x="7939" y="14511"/>
                  </a:lnTo>
                  <a:cubicBezTo>
                    <a:pt x="7939" y="14544"/>
                    <a:pt x="7973" y="14544"/>
                    <a:pt x="7973" y="14578"/>
                  </a:cubicBezTo>
                  <a:cubicBezTo>
                    <a:pt x="8206" y="14911"/>
                    <a:pt x="8606" y="15078"/>
                    <a:pt x="9007" y="15078"/>
                  </a:cubicBezTo>
                  <a:cubicBezTo>
                    <a:pt x="9107" y="15078"/>
                    <a:pt x="9174" y="15078"/>
                    <a:pt x="9274" y="15045"/>
                  </a:cubicBezTo>
                  <a:cubicBezTo>
                    <a:pt x="9774" y="14978"/>
                    <a:pt x="10174" y="14544"/>
                    <a:pt x="10308" y="14077"/>
                  </a:cubicBezTo>
                  <a:cubicBezTo>
                    <a:pt x="10308" y="14044"/>
                    <a:pt x="10308" y="14044"/>
                    <a:pt x="10341" y="14011"/>
                  </a:cubicBezTo>
                  <a:lnTo>
                    <a:pt x="10441" y="13977"/>
                  </a:lnTo>
                  <a:cubicBezTo>
                    <a:pt x="10708" y="13844"/>
                    <a:pt x="10975" y="13644"/>
                    <a:pt x="11142" y="13377"/>
                  </a:cubicBezTo>
                  <a:cubicBezTo>
                    <a:pt x="11275" y="13844"/>
                    <a:pt x="11509" y="14244"/>
                    <a:pt x="11875" y="14578"/>
                  </a:cubicBezTo>
                  <a:lnTo>
                    <a:pt x="20281" y="22016"/>
                  </a:lnTo>
                  <a:lnTo>
                    <a:pt x="4303" y="14678"/>
                  </a:lnTo>
                  <a:cubicBezTo>
                    <a:pt x="4203" y="14644"/>
                    <a:pt x="4103" y="14578"/>
                    <a:pt x="3936" y="14544"/>
                  </a:cubicBezTo>
                  <a:cubicBezTo>
                    <a:pt x="3670" y="14478"/>
                    <a:pt x="3436" y="14411"/>
                    <a:pt x="3136" y="14411"/>
                  </a:cubicBezTo>
                  <a:cubicBezTo>
                    <a:pt x="1868" y="14411"/>
                    <a:pt x="801" y="15245"/>
                    <a:pt x="434" y="16479"/>
                  </a:cubicBezTo>
                  <a:cubicBezTo>
                    <a:pt x="0" y="17980"/>
                    <a:pt x="834" y="19515"/>
                    <a:pt x="2335" y="19915"/>
                  </a:cubicBezTo>
                  <a:lnTo>
                    <a:pt x="15812" y="23818"/>
                  </a:lnTo>
                  <a:lnTo>
                    <a:pt x="8173" y="23151"/>
                  </a:lnTo>
                  <a:lnTo>
                    <a:pt x="7806" y="23151"/>
                  </a:lnTo>
                  <a:cubicBezTo>
                    <a:pt x="7172" y="23184"/>
                    <a:pt x="6605" y="23484"/>
                    <a:pt x="6138" y="23918"/>
                  </a:cubicBezTo>
                  <a:cubicBezTo>
                    <a:pt x="5704" y="24418"/>
                    <a:pt x="5504" y="25019"/>
                    <a:pt x="5538" y="25686"/>
                  </a:cubicBezTo>
                  <a:cubicBezTo>
                    <a:pt x="5538" y="25886"/>
                    <a:pt x="5638" y="26119"/>
                    <a:pt x="5671" y="26286"/>
                  </a:cubicBezTo>
                  <a:cubicBezTo>
                    <a:pt x="5337" y="26286"/>
                    <a:pt x="5037" y="26420"/>
                    <a:pt x="4804" y="26620"/>
                  </a:cubicBezTo>
                  <a:cubicBezTo>
                    <a:pt x="4670" y="26753"/>
                    <a:pt x="4537" y="26853"/>
                    <a:pt x="4437" y="26953"/>
                  </a:cubicBezTo>
                  <a:lnTo>
                    <a:pt x="3936" y="26853"/>
                  </a:lnTo>
                  <a:cubicBezTo>
                    <a:pt x="3836" y="26786"/>
                    <a:pt x="3670" y="26786"/>
                    <a:pt x="3603" y="26786"/>
                  </a:cubicBezTo>
                  <a:cubicBezTo>
                    <a:pt x="3169" y="26786"/>
                    <a:pt x="2802" y="26953"/>
                    <a:pt x="2535" y="27287"/>
                  </a:cubicBezTo>
                  <a:cubicBezTo>
                    <a:pt x="2202" y="27720"/>
                    <a:pt x="2135" y="28254"/>
                    <a:pt x="2335" y="28755"/>
                  </a:cubicBezTo>
                  <a:cubicBezTo>
                    <a:pt x="2435" y="28921"/>
                    <a:pt x="2469" y="29088"/>
                    <a:pt x="2535" y="29255"/>
                  </a:cubicBezTo>
                  <a:cubicBezTo>
                    <a:pt x="2469" y="29388"/>
                    <a:pt x="2369" y="29555"/>
                    <a:pt x="2269" y="29689"/>
                  </a:cubicBezTo>
                  <a:cubicBezTo>
                    <a:pt x="1968" y="30089"/>
                    <a:pt x="1968" y="30623"/>
                    <a:pt x="2202" y="31090"/>
                  </a:cubicBezTo>
                  <a:cubicBezTo>
                    <a:pt x="2469" y="31557"/>
                    <a:pt x="2936" y="31790"/>
                    <a:pt x="3436" y="31790"/>
                  </a:cubicBezTo>
                  <a:lnTo>
                    <a:pt x="3503" y="31790"/>
                  </a:lnTo>
                  <a:cubicBezTo>
                    <a:pt x="3670" y="31790"/>
                    <a:pt x="3836" y="31757"/>
                    <a:pt x="4003" y="31757"/>
                  </a:cubicBezTo>
                  <a:cubicBezTo>
                    <a:pt x="4137" y="31890"/>
                    <a:pt x="4203" y="32057"/>
                    <a:pt x="4337" y="32190"/>
                  </a:cubicBezTo>
                  <a:cubicBezTo>
                    <a:pt x="4470" y="32357"/>
                    <a:pt x="4637" y="32457"/>
                    <a:pt x="4837" y="32591"/>
                  </a:cubicBezTo>
                  <a:lnTo>
                    <a:pt x="2802" y="33358"/>
                  </a:lnTo>
                  <a:cubicBezTo>
                    <a:pt x="2702" y="33391"/>
                    <a:pt x="2602" y="33425"/>
                    <a:pt x="2435" y="33525"/>
                  </a:cubicBezTo>
                  <a:cubicBezTo>
                    <a:pt x="1768" y="33892"/>
                    <a:pt x="1301" y="34459"/>
                    <a:pt x="1101" y="35192"/>
                  </a:cubicBezTo>
                  <a:cubicBezTo>
                    <a:pt x="868" y="35893"/>
                    <a:pt x="968" y="36627"/>
                    <a:pt x="1335" y="37294"/>
                  </a:cubicBezTo>
                  <a:cubicBezTo>
                    <a:pt x="1835" y="38195"/>
                    <a:pt x="2769" y="38762"/>
                    <a:pt x="3803" y="38762"/>
                  </a:cubicBezTo>
                  <a:cubicBezTo>
                    <a:pt x="4270" y="38762"/>
                    <a:pt x="4770" y="38628"/>
                    <a:pt x="5137" y="38428"/>
                  </a:cubicBezTo>
                  <a:lnTo>
                    <a:pt x="17379" y="31690"/>
                  </a:lnTo>
                  <a:lnTo>
                    <a:pt x="11575" y="36593"/>
                  </a:lnTo>
                  <a:lnTo>
                    <a:pt x="11308" y="36860"/>
                  </a:lnTo>
                  <a:cubicBezTo>
                    <a:pt x="10908" y="37361"/>
                    <a:pt x="10675" y="37928"/>
                    <a:pt x="10741" y="38595"/>
                  </a:cubicBezTo>
                  <a:cubicBezTo>
                    <a:pt x="10775" y="39229"/>
                    <a:pt x="11075" y="39829"/>
                    <a:pt x="11509" y="40263"/>
                  </a:cubicBezTo>
                  <a:cubicBezTo>
                    <a:pt x="11976" y="40663"/>
                    <a:pt x="12509" y="40863"/>
                    <a:pt x="13110" y="40863"/>
                  </a:cubicBezTo>
                  <a:cubicBezTo>
                    <a:pt x="13810" y="40863"/>
                    <a:pt x="14444" y="40563"/>
                    <a:pt x="14911" y="40063"/>
                  </a:cubicBezTo>
                  <a:lnTo>
                    <a:pt x="22316" y="31690"/>
                  </a:lnTo>
                  <a:lnTo>
                    <a:pt x="14978" y="47668"/>
                  </a:lnTo>
                  <a:cubicBezTo>
                    <a:pt x="14944" y="47735"/>
                    <a:pt x="14911" y="47868"/>
                    <a:pt x="14844" y="48035"/>
                  </a:cubicBezTo>
                  <a:cubicBezTo>
                    <a:pt x="14444" y="49536"/>
                    <a:pt x="15278" y="51070"/>
                    <a:pt x="16779" y="51504"/>
                  </a:cubicBezTo>
                  <a:cubicBezTo>
                    <a:pt x="17012" y="51571"/>
                    <a:pt x="17279" y="51604"/>
                    <a:pt x="17580" y="51604"/>
                  </a:cubicBezTo>
                  <a:cubicBezTo>
                    <a:pt x="18814" y="51604"/>
                    <a:pt x="19915" y="50770"/>
                    <a:pt x="20281" y="49569"/>
                  </a:cubicBezTo>
                  <a:lnTo>
                    <a:pt x="24151" y="36093"/>
                  </a:lnTo>
                  <a:lnTo>
                    <a:pt x="23484" y="43732"/>
                  </a:lnTo>
                  <a:lnTo>
                    <a:pt x="23484" y="44065"/>
                  </a:lnTo>
                  <a:cubicBezTo>
                    <a:pt x="23584" y="45333"/>
                    <a:pt x="24618" y="46334"/>
                    <a:pt x="25852" y="46334"/>
                  </a:cubicBezTo>
                  <a:lnTo>
                    <a:pt x="26019" y="46334"/>
                  </a:lnTo>
                  <a:cubicBezTo>
                    <a:pt x="27353" y="46234"/>
                    <a:pt x="28354" y="45100"/>
                    <a:pt x="28287" y="43765"/>
                  </a:cubicBezTo>
                  <a:lnTo>
                    <a:pt x="27587" y="32591"/>
                  </a:lnTo>
                  <a:lnTo>
                    <a:pt x="33691" y="49069"/>
                  </a:lnTo>
                  <a:cubicBezTo>
                    <a:pt x="33758" y="49136"/>
                    <a:pt x="33791" y="49269"/>
                    <a:pt x="33858" y="49436"/>
                  </a:cubicBezTo>
                  <a:cubicBezTo>
                    <a:pt x="34358" y="50303"/>
                    <a:pt x="35292" y="50904"/>
                    <a:pt x="36326" y="50904"/>
                  </a:cubicBezTo>
                  <a:cubicBezTo>
                    <a:pt x="36793" y="50904"/>
                    <a:pt x="37294" y="50770"/>
                    <a:pt x="37661" y="50570"/>
                  </a:cubicBezTo>
                  <a:cubicBezTo>
                    <a:pt x="38328" y="50203"/>
                    <a:pt x="38795" y="49603"/>
                    <a:pt x="38995" y="48902"/>
                  </a:cubicBezTo>
                  <a:cubicBezTo>
                    <a:pt x="39195" y="48202"/>
                    <a:pt x="39128" y="47435"/>
                    <a:pt x="38761" y="46767"/>
                  </a:cubicBezTo>
                  <a:lnTo>
                    <a:pt x="31990" y="34425"/>
                  </a:lnTo>
                  <a:lnTo>
                    <a:pt x="36927" y="40263"/>
                  </a:lnTo>
                  <a:lnTo>
                    <a:pt x="37160" y="40530"/>
                  </a:lnTo>
                  <a:cubicBezTo>
                    <a:pt x="37627" y="40897"/>
                    <a:pt x="38161" y="41097"/>
                    <a:pt x="38761" y="41097"/>
                  </a:cubicBezTo>
                  <a:cubicBezTo>
                    <a:pt x="39462" y="41097"/>
                    <a:pt x="40096" y="40830"/>
                    <a:pt x="40529" y="40329"/>
                  </a:cubicBezTo>
                  <a:cubicBezTo>
                    <a:pt x="40963" y="39829"/>
                    <a:pt x="41163" y="39229"/>
                    <a:pt x="41130" y="38562"/>
                  </a:cubicBezTo>
                  <a:cubicBezTo>
                    <a:pt x="41096" y="37928"/>
                    <a:pt x="40796" y="37361"/>
                    <a:pt x="40329" y="36894"/>
                  </a:cubicBezTo>
                  <a:lnTo>
                    <a:pt x="31956" y="29488"/>
                  </a:lnTo>
                  <a:lnTo>
                    <a:pt x="42464" y="34325"/>
                  </a:lnTo>
                  <a:cubicBezTo>
                    <a:pt x="42331" y="34525"/>
                    <a:pt x="42297" y="34759"/>
                    <a:pt x="42297" y="35026"/>
                  </a:cubicBezTo>
                  <a:lnTo>
                    <a:pt x="42297" y="35092"/>
                  </a:lnTo>
                  <a:cubicBezTo>
                    <a:pt x="42264" y="35092"/>
                    <a:pt x="42264" y="35159"/>
                    <a:pt x="42197" y="35159"/>
                  </a:cubicBezTo>
                  <a:cubicBezTo>
                    <a:pt x="41797" y="35426"/>
                    <a:pt x="41597" y="35993"/>
                    <a:pt x="41663" y="36493"/>
                  </a:cubicBezTo>
                  <a:cubicBezTo>
                    <a:pt x="41763" y="36994"/>
                    <a:pt x="42130" y="37361"/>
                    <a:pt x="42631" y="37527"/>
                  </a:cubicBezTo>
                  <a:cubicBezTo>
                    <a:pt x="42664" y="37527"/>
                    <a:pt x="42664" y="37527"/>
                    <a:pt x="42697" y="37561"/>
                  </a:cubicBezTo>
                  <a:cubicBezTo>
                    <a:pt x="42697" y="37594"/>
                    <a:pt x="42697" y="37594"/>
                    <a:pt x="42764" y="37661"/>
                  </a:cubicBezTo>
                  <a:cubicBezTo>
                    <a:pt x="42931" y="38195"/>
                    <a:pt x="43431" y="38562"/>
                    <a:pt x="44032" y="38562"/>
                  </a:cubicBezTo>
                  <a:cubicBezTo>
                    <a:pt x="44465" y="38562"/>
                    <a:pt x="44866" y="38361"/>
                    <a:pt x="45133" y="38028"/>
                  </a:cubicBezTo>
                  <a:lnTo>
                    <a:pt x="45166" y="37994"/>
                  </a:lnTo>
                  <a:lnTo>
                    <a:pt x="45299" y="37994"/>
                  </a:lnTo>
                  <a:cubicBezTo>
                    <a:pt x="45800" y="37994"/>
                    <a:pt x="46200" y="37728"/>
                    <a:pt x="46467" y="37261"/>
                  </a:cubicBezTo>
                  <a:cubicBezTo>
                    <a:pt x="46634" y="36927"/>
                    <a:pt x="46667" y="36593"/>
                    <a:pt x="46534" y="36260"/>
                  </a:cubicBezTo>
                  <a:lnTo>
                    <a:pt x="46534" y="36260"/>
                  </a:lnTo>
                  <a:lnTo>
                    <a:pt x="47935" y="36894"/>
                  </a:lnTo>
                  <a:cubicBezTo>
                    <a:pt x="48001" y="36927"/>
                    <a:pt x="48135" y="36994"/>
                    <a:pt x="48301" y="37027"/>
                  </a:cubicBezTo>
                  <a:cubicBezTo>
                    <a:pt x="48535" y="37094"/>
                    <a:pt x="48802" y="37161"/>
                    <a:pt x="49102" y="37161"/>
                  </a:cubicBezTo>
                  <a:cubicBezTo>
                    <a:pt x="50336" y="37161"/>
                    <a:pt x="51437" y="36327"/>
                    <a:pt x="51804" y="35092"/>
                  </a:cubicBezTo>
                  <a:cubicBezTo>
                    <a:pt x="51971" y="34359"/>
                    <a:pt x="51837" y="33591"/>
                    <a:pt x="51504" y="32924"/>
                  </a:cubicBezTo>
                  <a:cubicBezTo>
                    <a:pt x="51137" y="32257"/>
                    <a:pt x="50536" y="31823"/>
                    <a:pt x="49836" y="31590"/>
                  </a:cubicBezTo>
                  <a:lnTo>
                    <a:pt x="36360" y="27720"/>
                  </a:lnTo>
                  <a:lnTo>
                    <a:pt x="43998" y="28388"/>
                  </a:lnTo>
                  <a:lnTo>
                    <a:pt x="44332" y="28388"/>
                  </a:lnTo>
                  <a:cubicBezTo>
                    <a:pt x="45666" y="28321"/>
                    <a:pt x="46667" y="27187"/>
                    <a:pt x="46600" y="25852"/>
                  </a:cubicBezTo>
                  <a:cubicBezTo>
                    <a:pt x="46500" y="24585"/>
                    <a:pt x="45466" y="23584"/>
                    <a:pt x="44199" y="23584"/>
                  </a:cubicBezTo>
                  <a:lnTo>
                    <a:pt x="44032" y="23584"/>
                  </a:lnTo>
                  <a:lnTo>
                    <a:pt x="32857" y="24318"/>
                  </a:lnTo>
                  <a:lnTo>
                    <a:pt x="49336" y="18214"/>
                  </a:lnTo>
                  <a:cubicBezTo>
                    <a:pt x="49469" y="18180"/>
                    <a:pt x="49602" y="18080"/>
                    <a:pt x="49702" y="18047"/>
                  </a:cubicBezTo>
                  <a:cubicBezTo>
                    <a:pt x="51037" y="17313"/>
                    <a:pt x="51537" y="15578"/>
                    <a:pt x="50803" y="14244"/>
                  </a:cubicBezTo>
                  <a:cubicBezTo>
                    <a:pt x="50303" y="13377"/>
                    <a:pt x="49369" y="12810"/>
                    <a:pt x="48335" y="12810"/>
                  </a:cubicBezTo>
                  <a:cubicBezTo>
                    <a:pt x="47868" y="12810"/>
                    <a:pt x="47367" y="12910"/>
                    <a:pt x="47001" y="13143"/>
                  </a:cubicBezTo>
                  <a:lnTo>
                    <a:pt x="34758" y="19881"/>
                  </a:lnTo>
                  <a:lnTo>
                    <a:pt x="40596" y="14978"/>
                  </a:lnTo>
                  <a:lnTo>
                    <a:pt x="40829" y="14711"/>
                  </a:lnTo>
                  <a:cubicBezTo>
                    <a:pt x="41697" y="13710"/>
                    <a:pt x="41630" y="12209"/>
                    <a:pt x="40629" y="11342"/>
                  </a:cubicBezTo>
                  <a:cubicBezTo>
                    <a:pt x="40162" y="10975"/>
                    <a:pt x="39629" y="10742"/>
                    <a:pt x="39028" y="10742"/>
                  </a:cubicBezTo>
                  <a:cubicBezTo>
                    <a:pt x="38328" y="10742"/>
                    <a:pt x="37694" y="11042"/>
                    <a:pt x="37260" y="11542"/>
                  </a:cubicBezTo>
                  <a:lnTo>
                    <a:pt x="29822" y="19915"/>
                  </a:lnTo>
                  <a:lnTo>
                    <a:pt x="36326" y="5738"/>
                  </a:lnTo>
                  <a:cubicBezTo>
                    <a:pt x="36393" y="6105"/>
                    <a:pt x="36693" y="6472"/>
                    <a:pt x="37027" y="6639"/>
                  </a:cubicBezTo>
                  <a:lnTo>
                    <a:pt x="37060" y="6639"/>
                  </a:lnTo>
                  <a:lnTo>
                    <a:pt x="37060" y="6672"/>
                  </a:lnTo>
                  <a:cubicBezTo>
                    <a:pt x="37160" y="7172"/>
                    <a:pt x="37527" y="7573"/>
                    <a:pt x="38027" y="7739"/>
                  </a:cubicBezTo>
                  <a:cubicBezTo>
                    <a:pt x="38161" y="7806"/>
                    <a:pt x="38294" y="7806"/>
                    <a:pt x="38394" y="7806"/>
                  </a:cubicBezTo>
                  <a:cubicBezTo>
                    <a:pt x="38795" y="7806"/>
                    <a:pt x="39128" y="7639"/>
                    <a:pt x="39362" y="7373"/>
                  </a:cubicBezTo>
                  <a:lnTo>
                    <a:pt x="39462" y="7306"/>
                  </a:lnTo>
                  <a:lnTo>
                    <a:pt x="39695" y="7306"/>
                  </a:lnTo>
                  <a:cubicBezTo>
                    <a:pt x="39862" y="7306"/>
                    <a:pt x="40029" y="7239"/>
                    <a:pt x="40162" y="7206"/>
                  </a:cubicBezTo>
                  <a:cubicBezTo>
                    <a:pt x="40396" y="7139"/>
                    <a:pt x="40629" y="6972"/>
                    <a:pt x="40796" y="6705"/>
                  </a:cubicBezTo>
                  <a:cubicBezTo>
                    <a:pt x="41063" y="6305"/>
                    <a:pt x="41130" y="5705"/>
                    <a:pt x="40829" y="5304"/>
                  </a:cubicBezTo>
                  <a:lnTo>
                    <a:pt x="40829" y="5238"/>
                  </a:lnTo>
                  <a:cubicBezTo>
                    <a:pt x="41030" y="4804"/>
                    <a:pt x="40996" y="4237"/>
                    <a:pt x="40663" y="3837"/>
                  </a:cubicBezTo>
                  <a:cubicBezTo>
                    <a:pt x="40396" y="3503"/>
                    <a:pt x="40029" y="3336"/>
                    <a:pt x="39629" y="3336"/>
                  </a:cubicBezTo>
                  <a:cubicBezTo>
                    <a:pt x="39529" y="3336"/>
                    <a:pt x="39395" y="3336"/>
                    <a:pt x="39328" y="3370"/>
                  </a:cubicBezTo>
                  <a:lnTo>
                    <a:pt x="39295" y="3370"/>
                  </a:lnTo>
                  <a:cubicBezTo>
                    <a:pt x="39028" y="3136"/>
                    <a:pt x="38695" y="3003"/>
                    <a:pt x="38361" y="3003"/>
                  </a:cubicBezTo>
                  <a:cubicBezTo>
                    <a:pt x="37927" y="3003"/>
                    <a:pt x="37527" y="3203"/>
                    <a:pt x="37294" y="3570"/>
                  </a:cubicBezTo>
                  <a:cubicBezTo>
                    <a:pt x="37694" y="2069"/>
                    <a:pt x="36860" y="534"/>
                    <a:pt x="35359" y="134"/>
                  </a:cubicBezTo>
                  <a:cubicBezTo>
                    <a:pt x="35125" y="34"/>
                    <a:pt x="34859" y="1"/>
                    <a:pt x="3459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3" name="Google Shape;2003;p40"/>
            <p:cNvGrpSpPr/>
            <p:nvPr/>
          </p:nvGrpSpPr>
          <p:grpSpPr>
            <a:xfrm>
              <a:off x="4909108" y="754982"/>
              <a:ext cx="715357" cy="710068"/>
              <a:chOff x="4196383" y="751470"/>
              <a:chExt cx="715357" cy="710068"/>
            </a:xfrm>
          </p:grpSpPr>
          <p:sp>
            <p:nvSpPr>
              <p:cNvPr id="2004" name="Google Shape;2004;p40"/>
              <p:cNvSpPr/>
              <p:nvPr/>
            </p:nvSpPr>
            <p:spPr>
              <a:xfrm>
                <a:off x="4718969" y="800505"/>
                <a:ext cx="31704" cy="3222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00" extrusionOk="0">
                    <a:moveTo>
                      <a:pt x="556" y="0"/>
                    </a:moveTo>
                    <a:cubicBezTo>
                      <a:pt x="532" y="0"/>
                      <a:pt x="509" y="17"/>
                      <a:pt x="503" y="42"/>
                    </a:cubicBezTo>
                    <a:cubicBezTo>
                      <a:pt x="485" y="196"/>
                      <a:pt x="468" y="347"/>
                      <a:pt x="447" y="501"/>
                    </a:cubicBezTo>
                    <a:cubicBezTo>
                      <a:pt x="308" y="572"/>
                      <a:pt x="169" y="643"/>
                      <a:pt x="30" y="713"/>
                    </a:cubicBezTo>
                    <a:cubicBezTo>
                      <a:pt x="12" y="722"/>
                      <a:pt x="3" y="740"/>
                      <a:pt x="3" y="761"/>
                    </a:cubicBezTo>
                    <a:cubicBezTo>
                      <a:pt x="0" y="779"/>
                      <a:pt x="12" y="796"/>
                      <a:pt x="27" y="805"/>
                    </a:cubicBezTo>
                    <a:cubicBezTo>
                      <a:pt x="169" y="870"/>
                      <a:pt x="311" y="935"/>
                      <a:pt x="453" y="1000"/>
                    </a:cubicBezTo>
                    <a:cubicBezTo>
                      <a:pt x="476" y="1154"/>
                      <a:pt x="500" y="1305"/>
                      <a:pt x="524" y="1455"/>
                    </a:cubicBezTo>
                    <a:cubicBezTo>
                      <a:pt x="527" y="1476"/>
                      <a:pt x="541" y="1491"/>
                      <a:pt x="562" y="1497"/>
                    </a:cubicBezTo>
                    <a:cubicBezTo>
                      <a:pt x="567" y="1498"/>
                      <a:pt x="572" y="1499"/>
                      <a:pt x="576" y="1499"/>
                    </a:cubicBezTo>
                    <a:cubicBezTo>
                      <a:pt x="590" y="1499"/>
                      <a:pt x="604" y="1493"/>
                      <a:pt x="615" y="1482"/>
                    </a:cubicBezTo>
                    <a:cubicBezTo>
                      <a:pt x="725" y="1370"/>
                      <a:pt x="834" y="1254"/>
                      <a:pt x="943" y="1139"/>
                    </a:cubicBezTo>
                    <a:cubicBezTo>
                      <a:pt x="1100" y="1160"/>
                      <a:pt x="1257" y="1178"/>
                      <a:pt x="1414" y="1195"/>
                    </a:cubicBezTo>
                    <a:cubicBezTo>
                      <a:pt x="1422" y="1195"/>
                      <a:pt x="1431" y="1195"/>
                      <a:pt x="1440" y="1192"/>
                    </a:cubicBezTo>
                    <a:cubicBezTo>
                      <a:pt x="1449" y="1189"/>
                      <a:pt x="1458" y="1181"/>
                      <a:pt x="1464" y="1172"/>
                    </a:cubicBezTo>
                    <a:cubicBezTo>
                      <a:pt x="1476" y="1157"/>
                      <a:pt x="1476" y="1136"/>
                      <a:pt x="1467" y="1118"/>
                    </a:cubicBezTo>
                    <a:cubicBezTo>
                      <a:pt x="1390" y="985"/>
                      <a:pt x="1310" y="852"/>
                      <a:pt x="1233" y="722"/>
                    </a:cubicBezTo>
                    <a:cubicBezTo>
                      <a:pt x="1301" y="580"/>
                      <a:pt x="1369" y="442"/>
                      <a:pt x="1437" y="300"/>
                    </a:cubicBezTo>
                    <a:cubicBezTo>
                      <a:pt x="1443" y="285"/>
                      <a:pt x="1443" y="264"/>
                      <a:pt x="1431" y="246"/>
                    </a:cubicBezTo>
                    <a:cubicBezTo>
                      <a:pt x="1420" y="235"/>
                      <a:pt x="1408" y="229"/>
                      <a:pt x="1393" y="229"/>
                    </a:cubicBezTo>
                    <a:cubicBezTo>
                      <a:pt x="1389" y="229"/>
                      <a:pt x="1383" y="230"/>
                      <a:pt x="1378" y="232"/>
                    </a:cubicBezTo>
                    <a:cubicBezTo>
                      <a:pt x="1227" y="264"/>
                      <a:pt x="1074" y="297"/>
                      <a:pt x="923" y="329"/>
                    </a:cubicBezTo>
                    <a:cubicBezTo>
                      <a:pt x="810" y="226"/>
                      <a:pt x="698" y="119"/>
                      <a:pt x="589" y="13"/>
                    </a:cubicBezTo>
                    <a:cubicBezTo>
                      <a:pt x="579" y="4"/>
                      <a:pt x="567" y="0"/>
                      <a:pt x="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2005;p40"/>
              <p:cNvGrpSpPr/>
              <p:nvPr/>
            </p:nvGrpSpPr>
            <p:grpSpPr>
              <a:xfrm>
                <a:off x="4196383" y="751470"/>
                <a:ext cx="715357" cy="710068"/>
                <a:chOff x="2978975" y="2652975"/>
                <a:chExt cx="1234225" cy="1225100"/>
              </a:xfrm>
            </p:grpSpPr>
            <p:sp>
              <p:nvSpPr>
                <p:cNvPr id="2006" name="Google Shape;2006;p40"/>
                <p:cNvSpPr/>
                <p:nvPr/>
              </p:nvSpPr>
              <p:spPr>
                <a:xfrm>
                  <a:off x="3604400" y="3164550"/>
                  <a:ext cx="56750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" h="3463" extrusionOk="0">
                      <a:moveTo>
                        <a:pt x="1944" y="1"/>
                      </a:moveTo>
                      <a:cubicBezTo>
                        <a:pt x="1851" y="1"/>
                        <a:pt x="1742" y="63"/>
                        <a:pt x="1669" y="160"/>
                      </a:cubicBezTo>
                      <a:lnTo>
                        <a:pt x="1" y="3463"/>
                      </a:lnTo>
                      <a:lnTo>
                        <a:pt x="1" y="3463"/>
                      </a:lnTo>
                      <a:lnTo>
                        <a:pt x="2136" y="460"/>
                      </a:lnTo>
                      <a:cubicBezTo>
                        <a:pt x="2269" y="260"/>
                        <a:pt x="2169" y="127"/>
                        <a:pt x="2036" y="27"/>
                      </a:cubicBezTo>
                      <a:cubicBezTo>
                        <a:pt x="2009" y="9"/>
                        <a:pt x="1977" y="1"/>
                        <a:pt x="19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40"/>
                <p:cNvSpPr/>
                <p:nvPr/>
              </p:nvSpPr>
              <p:spPr>
                <a:xfrm>
                  <a:off x="3561875" y="3152925"/>
                  <a:ext cx="30050" cy="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61" extrusionOk="0">
                      <a:moveTo>
                        <a:pt x="320" y="0"/>
                      </a:moveTo>
                      <a:cubicBezTo>
                        <a:pt x="282" y="0"/>
                        <a:pt x="241" y="9"/>
                        <a:pt x="201" y="25"/>
                      </a:cubicBezTo>
                      <a:cubicBezTo>
                        <a:pt x="67" y="92"/>
                        <a:pt x="1" y="258"/>
                        <a:pt x="34" y="358"/>
                      </a:cubicBezTo>
                      <a:lnTo>
                        <a:pt x="1202" y="3861"/>
                      </a:lnTo>
                      <a:lnTo>
                        <a:pt x="568" y="258"/>
                      </a:lnTo>
                      <a:cubicBezTo>
                        <a:pt x="543" y="81"/>
                        <a:pt x="441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40"/>
                <p:cNvSpPr/>
                <p:nvPr/>
              </p:nvSpPr>
              <p:spPr>
                <a:xfrm>
                  <a:off x="3493500" y="3202725"/>
                  <a:ext cx="87575" cy="5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170" extrusionOk="0">
                      <a:moveTo>
                        <a:pt x="370" y="1"/>
                      </a:moveTo>
                      <a:cubicBezTo>
                        <a:pt x="264" y="1"/>
                        <a:pt x="167" y="45"/>
                        <a:pt x="101" y="134"/>
                      </a:cubicBezTo>
                      <a:cubicBezTo>
                        <a:pt x="0" y="268"/>
                        <a:pt x="101" y="435"/>
                        <a:pt x="234" y="501"/>
                      </a:cubicBezTo>
                      <a:lnTo>
                        <a:pt x="3503" y="2169"/>
                      </a:lnTo>
                      <a:lnTo>
                        <a:pt x="534" y="34"/>
                      </a:lnTo>
                      <a:cubicBezTo>
                        <a:pt x="479" y="12"/>
                        <a:pt x="423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40"/>
                <p:cNvSpPr/>
                <p:nvPr/>
              </p:nvSpPr>
              <p:spPr>
                <a:xfrm>
                  <a:off x="3482650" y="3269450"/>
                  <a:ext cx="96775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" h="1177" extrusionOk="0">
                      <a:moveTo>
                        <a:pt x="3870" y="0"/>
                      </a:moveTo>
                      <a:lnTo>
                        <a:pt x="234" y="634"/>
                      </a:lnTo>
                      <a:cubicBezTo>
                        <a:pt x="68" y="668"/>
                        <a:pt x="1" y="834"/>
                        <a:pt x="34" y="1001"/>
                      </a:cubicBezTo>
                      <a:cubicBezTo>
                        <a:pt x="62" y="1112"/>
                        <a:pt x="181" y="1176"/>
                        <a:pt x="297" y="1176"/>
                      </a:cubicBezTo>
                      <a:cubicBezTo>
                        <a:pt x="321" y="1176"/>
                        <a:pt x="345" y="1174"/>
                        <a:pt x="368" y="1168"/>
                      </a:cubicBezTo>
                      <a:lnTo>
                        <a:pt x="387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40"/>
                <p:cNvSpPr/>
                <p:nvPr/>
              </p:nvSpPr>
              <p:spPr>
                <a:xfrm>
                  <a:off x="3532700" y="3280300"/>
                  <a:ext cx="550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3444" extrusionOk="0">
                      <a:moveTo>
                        <a:pt x="2202" y="0"/>
                      </a:moveTo>
                      <a:lnTo>
                        <a:pt x="67" y="3002"/>
                      </a:lnTo>
                      <a:cubicBezTo>
                        <a:pt x="0" y="3136"/>
                        <a:pt x="34" y="3336"/>
                        <a:pt x="167" y="3403"/>
                      </a:cubicBezTo>
                      <a:cubicBezTo>
                        <a:pt x="205" y="3431"/>
                        <a:pt x="245" y="3443"/>
                        <a:pt x="286" y="3443"/>
                      </a:cubicBezTo>
                      <a:cubicBezTo>
                        <a:pt x="387" y="3443"/>
                        <a:pt x="486" y="3365"/>
                        <a:pt x="534" y="3269"/>
                      </a:cubicBezTo>
                      <a:lnTo>
                        <a:pt x="220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40"/>
                <p:cNvSpPr/>
                <p:nvPr/>
              </p:nvSpPr>
              <p:spPr>
                <a:xfrm>
                  <a:off x="3600250" y="3281950"/>
                  <a:ext cx="30050" cy="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3846" extrusionOk="0">
                      <a:moveTo>
                        <a:pt x="0" y="1"/>
                      </a:moveTo>
                      <a:lnTo>
                        <a:pt x="634" y="3637"/>
                      </a:lnTo>
                      <a:cubicBezTo>
                        <a:pt x="662" y="3776"/>
                        <a:pt x="782" y="3845"/>
                        <a:pt x="918" y="3845"/>
                      </a:cubicBezTo>
                      <a:cubicBezTo>
                        <a:pt x="945" y="3845"/>
                        <a:pt x="973" y="3842"/>
                        <a:pt x="1001" y="3837"/>
                      </a:cubicBezTo>
                      <a:cubicBezTo>
                        <a:pt x="1134" y="3804"/>
                        <a:pt x="1201" y="3637"/>
                        <a:pt x="1168" y="350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40"/>
                <p:cNvSpPr/>
                <p:nvPr/>
              </p:nvSpPr>
              <p:spPr>
                <a:xfrm>
                  <a:off x="3611075" y="3274450"/>
                  <a:ext cx="876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2177" extrusionOk="0">
                      <a:moveTo>
                        <a:pt x="1" y="1"/>
                      </a:moveTo>
                      <a:lnTo>
                        <a:pt x="3003" y="2135"/>
                      </a:lnTo>
                      <a:cubicBezTo>
                        <a:pt x="3052" y="2165"/>
                        <a:pt x="3101" y="2177"/>
                        <a:pt x="3147" y="2177"/>
                      </a:cubicBezTo>
                      <a:cubicBezTo>
                        <a:pt x="3259" y="2177"/>
                        <a:pt x="3356" y="2106"/>
                        <a:pt x="3403" y="2035"/>
                      </a:cubicBezTo>
                      <a:cubicBezTo>
                        <a:pt x="3503" y="1935"/>
                        <a:pt x="3403" y="1769"/>
                        <a:pt x="3270" y="166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0"/>
                <p:cNvSpPr/>
                <p:nvPr/>
              </p:nvSpPr>
              <p:spPr>
                <a:xfrm>
                  <a:off x="3612750" y="3232600"/>
                  <a:ext cx="96750" cy="2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1175" extrusionOk="0">
                      <a:moveTo>
                        <a:pt x="3558" y="0"/>
                      </a:moveTo>
                      <a:cubicBezTo>
                        <a:pt x="3539" y="0"/>
                        <a:pt x="3521" y="2"/>
                        <a:pt x="3503" y="7"/>
                      </a:cubicBezTo>
                      <a:lnTo>
                        <a:pt x="1" y="1174"/>
                      </a:lnTo>
                      <a:lnTo>
                        <a:pt x="3636" y="574"/>
                      </a:lnTo>
                      <a:cubicBezTo>
                        <a:pt x="3803" y="474"/>
                        <a:pt x="3870" y="307"/>
                        <a:pt x="3837" y="174"/>
                      </a:cubicBezTo>
                      <a:cubicBezTo>
                        <a:pt x="3808" y="87"/>
                        <a:pt x="3679" y="0"/>
                        <a:pt x="35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0"/>
                <p:cNvSpPr/>
                <p:nvPr/>
              </p:nvSpPr>
              <p:spPr>
                <a:xfrm>
                  <a:off x="3627750" y="2652975"/>
                  <a:ext cx="223525" cy="5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1" h="21024" extrusionOk="0">
                      <a:moveTo>
                        <a:pt x="7199" y="0"/>
                      </a:moveTo>
                      <a:cubicBezTo>
                        <a:pt x="6541" y="0"/>
                        <a:pt x="5954" y="435"/>
                        <a:pt x="5738" y="1109"/>
                      </a:cubicBezTo>
                      <a:lnTo>
                        <a:pt x="1" y="21024"/>
                      </a:lnTo>
                      <a:lnTo>
                        <a:pt x="8674" y="2177"/>
                      </a:lnTo>
                      <a:cubicBezTo>
                        <a:pt x="8707" y="2110"/>
                        <a:pt x="8741" y="2077"/>
                        <a:pt x="8707" y="1977"/>
                      </a:cubicBezTo>
                      <a:cubicBezTo>
                        <a:pt x="8941" y="1143"/>
                        <a:pt x="8507" y="309"/>
                        <a:pt x="7673" y="75"/>
                      </a:cubicBezTo>
                      <a:cubicBezTo>
                        <a:pt x="7514" y="24"/>
                        <a:pt x="7355" y="0"/>
                        <a:pt x="7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40"/>
                <p:cNvSpPr/>
                <p:nvPr/>
              </p:nvSpPr>
              <p:spPr>
                <a:xfrm>
                  <a:off x="3295850" y="2669400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789" y="1"/>
                      </a:moveTo>
                      <a:cubicBezTo>
                        <a:pt x="1533" y="1"/>
                        <a:pt x="1274" y="60"/>
                        <a:pt x="1035" y="185"/>
                      </a:cubicBezTo>
                      <a:cubicBezTo>
                        <a:pt x="301" y="619"/>
                        <a:pt x="1" y="1553"/>
                        <a:pt x="434" y="2320"/>
                      </a:cubicBezTo>
                      <a:lnTo>
                        <a:pt x="10475" y="20500"/>
                      </a:lnTo>
                      <a:lnTo>
                        <a:pt x="3270" y="1019"/>
                      </a:lnTo>
                      <a:cubicBezTo>
                        <a:pt x="3270" y="953"/>
                        <a:pt x="3203" y="919"/>
                        <a:pt x="3170" y="819"/>
                      </a:cubicBezTo>
                      <a:cubicBezTo>
                        <a:pt x="2894" y="291"/>
                        <a:pt x="2351" y="1"/>
                        <a:pt x="17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40"/>
                <p:cNvSpPr/>
                <p:nvPr/>
              </p:nvSpPr>
              <p:spPr>
                <a:xfrm>
                  <a:off x="2978975" y="3014425"/>
                  <a:ext cx="530400" cy="2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801" extrusionOk="0">
                      <a:moveTo>
                        <a:pt x="1736" y="1"/>
                      </a:moveTo>
                      <a:cubicBezTo>
                        <a:pt x="1063" y="1"/>
                        <a:pt x="460" y="439"/>
                        <a:pt x="267" y="1128"/>
                      </a:cubicBezTo>
                      <a:cubicBezTo>
                        <a:pt x="0" y="1962"/>
                        <a:pt x="467" y="2796"/>
                        <a:pt x="1301" y="3030"/>
                      </a:cubicBezTo>
                      <a:lnTo>
                        <a:pt x="21215" y="8800"/>
                      </a:lnTo>
                      <a:lnTo>
                        <a:pt x="2368" y="128"/>
                      </a:lnTo>
                      <a:cubicBezTo>
                        <a:pt x="2320" y="79"/>
                        <a:pt x="2253" y="48"/>
                        <a:pt x="2208" y="48"/>
                      </a:cubicBezTo>
                      <a:cubicBezTo>
                        <a:pt x="2191" y="48"/>
                        <a:pt x="2177" y="52"/>
                        <a:pt x="2168" y="61"/>
                      </a:cubicBezTo>
                      <a:cubicBezTo>
                        <a:pt x="2023" y="20"/>
                        <a:pt x="1878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40"/>
                <p:cNvSpPr/>
                <p:nvPr/>
              </p:nvSpPr>
              <p:spPr>
                <a:xfrm>
                  <a:off x="2994800" y="3303650"/>
                  <a:ext cx="517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10253" extrusionOk="0">
                      <a:moveTo>
                        <a:pt x="20716" y="0"/>
                      </a:moveTo>
                      <a:lnTo>
                        <a:pt x="1235" y="7205"/>
                      </a:lnTo>
                      <a:cubicBezTo>
                        <a:pt x="1168" y="7272"/>
                        <a:pt x="1135" y="7272"/>
                        <a:pt x="1035" y="7305"/>
                      </a:cubicBezTo>
                      <a:cubicBezTo>
                        <a:pt x="301" y="7706"/>
                        <a:pt x="1" y="8673"/>
                        <a:pt x="401" y="9440"/>
                      </a:cubicBezTo>
                      <a:cubicBezTo>
                        <a:pt x="703" y="9952"/>
                        <a:pt x="1265" y="10252"/>
                        <a:pt x="1825" y="10252"/>
                      </a:cubicBezTo>
                      <a:cubicBezTo>
                        <a:pt x="2070" y="10252"/>
                        <a:pt x="2314" y="10195"/>
                        <a:pt x="2536" y="10074"/>
                      </a:cubicBezTo>
                      <a:lnTo>
                        <a:pt x="2071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40"/>
                <p:cNvSpPr/>
                <p:nvPr/>
              </p:nvSpPr>
              <p:spPr>
                <a:xfrm>
                  <a:off x="3340900" y="3352000"/>
                  <a:ext cx="224350" cy="5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21043" extrusionOk="0">
                      <a:moveTo>
                        <a:pt x="8973" y="1"/>
                      </a:moveTo>
                      <a:lnTo>
                        <a:pt x="300" y="18848"/>
                      </a:lnTo>
                      <a:cubicBezTo>
                        <a:pt x="234" y="18914"/>
                        <a:pt x="200" y="19014"/>
                        <a:pt x="234" y="19048"/>
                      </a:cubicBezTo>
                      <a:cubicBezTo>
                        <a:pt x="0" y="19882"/>
                        <a:pt x="467" y="20716"/>
                        <a:pt x="1301" y="20983"/>
                      </a:cubicBezTo>
                      <a:cubicBezTo>
                        <a:pt x="1446" y="21023"/>
                        <a:pt x="1591" y="21043"/>
                        <a:pt x="1733" y="21043"/>
                      </a:cubicBezTo>
                      <a:cubicBezTo>
                        <a:pt x="2407" y="21043"/>
                        <a:pt x="3009" y="20604"/>
                        <a:pt x="3202" y="19915"/>
                      </a:cubicBezTo>
                      <a:lnTo>
                        <a:pt x="89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40"/>
                <p:cNvSpPr/>
                <p:nvPr/>
              </p:nvSpPr>
              <p:spPr>
                <a:xfrm>
                  <a:off x="3634425" y="3348675"/>
                  <a:ext cx="261875" cy="5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5" h="20500" extrusionOk="0">
                      <a:moveTo>
                        <a:pt x="1" y="0"/>
                      </a:moveTo>
                      <a:lnTo>
                        <a:pt x="7239" y="19481"/>
                      </a:lnTo>
                      <a:cubicBezTo>
                        <a:pt x="7239" y="19548"/>
                        <a:pt x="7273" y="19648"/>
                        <a:pt x="7306" y="19681"/>
                      </a:cubicBezTo>
                      <a:cubicBezTo>
                        <a:pt x="7604" y="20209"/>
                        <a:pt x="8139" y="20500"/>
                        <a:pt x="8694" y="20500"/>
                      </a:cubicBezTo>
                      <a:cubicBezTo>
                        <a:pt x="8946" y="20500"/>
                        <a:pt x="9201" y="20440"/>
                        <a:pt x="9441" y="20315"/>
                      </a:cubicBezTo>
                      <a:cubicBezTo>
                        <a:pt x="10175" y="19881"/>
                        <a:pt x="10475" y="18947"/>
                        <a:pt x="10075" y="1818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0"/>
                <p:cNvSpPr/>
                <p:nvPr/>
              </p:nvSpPr>
              <p:spPr>
                <a:xfrm>
                  <a:off x="3682800" y="3297800"/>
                  <a:ext cx="530400" cy="2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6" h="8782" extrusionOk="0">
                      <a:moveTo>
                        <a:pt x="1" y="1"/>
                      </a:moveTo>
                      <a:lnTo>
                        <a:pt x="18847" y="8673"/>
                      </a:lnTo>
                      <a:cubicBezTo>
                        <a:pt x="18914" y="8673"/>
                        <a:pt x="19014" y="8707"/>
                        <a:pt x="19047" y="8707"/>
                      </a:cubicBezTo>
                      <a:cubicBezTo>
                        <a:pt x="19207" y="8758"/>
                        <a:pt x="19366" y="8782"/>
                        <a:pt x="19521" y="8782"/>
                      </a:cubicBezTo>
                      <a:cubicBezTo>
                        <a:pt x="20179" y="8782"/>
                        <a:pt x="20766" y="8347"/>
                        <a:pt x="20982" y="7673"/>
                      </a:cubicBezTo>
                      <a:cubicBezTo>
                        <a:pt x="21216" y="6839"/>
                        <a:pt x="20749" y="6005"/>
                        <a:pt x="19915" y="573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0"/>
                <p:cNvSpPr/>
                <p:nvPr/>
              </p:nvSpPr>
              <p:spPr>
                <a:xfrm>
                  <a:off x="3679475" y="2970625"/>
                  <a:ext cx="517875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5" h="10253" extrusionOk="0">
                      <a:moveTo>
                        <a:pt x="18905" y="0"/>
                      </a:moveTo>
                      <a:cubicBezTo>
                        <a:pt x="18660" y="0"/>
                        <a:pt x="18412" y="57"/>
                        <a:pt x="18180" y="178"/>
                      </a:cubicBezTo>
                      <a:lnTo>
                        <a:pt x="0" y="10252"/>
                      </a:lnTo>
                      <a:lnTo>
                        <a:pt x="0" y="10252"/>
                      </a:lnTo>
                      <a:lnTo>
                        <a:pt x="19481" y="3014"/>
                      </a:lnTo>
                      <a:cubicBezTo>
                        <a:pt x="19547" y="3014"/>
                        <a:pt x="19647" y="2980"/>
                        <a:pt x="19681" y="2947"/>
                      </a:cubicBezTo>
                      <a:cubicBezTo>
                        <a:pt x="20448" y="2547"/>
                        <a:pt x="20715" y="1579"/>
                        <a:pt x="20315" y="812"/>
                      </a:cubicBezTo>
                      <a:cubicBezTo>
                        <a:pt x="20012" y="301"/>
                        <a:pt x="19467" y="0"/>
                        <a:pt x="189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0"/>
                <p:cNvSpPr/>
                <p:nvPr/>
              </p:nvSpPr>
              <p:spPr>
                <a:xfrm>
                  <a:off x="3571900" y="2784900"/>
                  <a:ext cx="58400" cy="4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4" extrusionOk="0">
                      <a:moveTo>
                        <a:pt x="1198" y="0"/>
                      </a:moveTo>
                      <a:cubicBezTo>
                        <a:pt x="1177" y="0"/>
                        <a:pt x="1156" y="1"/>
                        <a:pt x="1134" y="2"/>
                      </a:cubicBezTo>
                      <a:cubicBezTo>
                        <a:pt x="500" y="35"/>
                        <a:pt x="0" y="569"/>
                        <a:pt x="67" y="1203"/>
                      </a:cubicBezTo>
                      <a:lnTo>
                        <a:pt x="1001" y="16514"/>
                      </a:lnTo>
                      <a:lnTo>
                        <a:pt x="2335" y="1203"/>
                      </a:lnTo>
                      <a:lnTo>
                        <a:pt x="2335" y="1069"/>
                      </a:lnTo>
                      <a:cubicBezTo>
                        <a:pt x="2303" y="457"/>
                        <a:pt x="1803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0"/>
                <p:cNvSpPr/>
                <p:nvPr/>
              </p:nvSpPr>
              <p:spPr>
                <a:xfrm>
                  <a:off x="3249150" y="2912275"/>
                  <a:ext cx="300250" cy="30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0" h="12153" extrusionOk="0">
                      <a:moveTo>
                        <a:pt x="1261" y="0"/>
                      </a:moveTo>
                      <a:cubicBezTo>
                        <a:pt x="945" y="0"/>
                        <a:pt x="635" y="126"/>
                        <a:pt x="401" y="378"/>
                      </a:cubicBezTo>
                      <a:cubicBezTo>
                        <a:pt x="1" y="878"/>
                        <a:pt x="34" y="1578"/>
                        <a:pt x="501" y="1979"/>
                      </a:cubicBezTo>
                      <a:lnTo>
                        <a:pt x="12009" y="12153"/>
                      </a:lnTo>
                      <a:lnTo>
                        <a:pt x="2136" y="411"/>
                      </a:lnTo>
                      <a:cubicBezTo>
                        <a:pt x="2069" y="344"/>
                        <a:pt x="2036" y="311"/>
                        <a:pt x="2036" y="277"/>
                      </a:cubicBezTo>
                      <a:cubicBezTo>
                        <a:pt x="1805" y="93"/>
                        <a:pt x="1531" y="0"/>
                        <a:pt x="126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0"/>
                <p:cNvSpPr/>
                <p:nvPr/>
              </p:nvSpPr>
              <p:spPr>
                <a:xfrm>
                  <a:off x="3114900" y="3231100"/>
                  <a:ext cx="413650" cy="5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6" h="2304" extrusionOk="0">
                      <a:moveTo>
                        <a:pt x="1101" y="0"/>
                      </a:moveTo>
                      <a:cubicBezTo>
                        <a:pt x="501" y="33"/>
                        <a:pt x="0" y="567"/>
                        <a:pt x="34" y="1201"/>
                      </a:cubicBezTo>
                      <a:cubicBezTo>
                        <a:pt x="66" y="1815"/>
                        <a:pt x="567" y="2303"/>
                        <a:pt x="1175" y="2303"/>
                      </a:cubicBezTo>
                      <a:cubicBezTo>
                        <a:pt x="1195" y="2303"/>
                        <a:pt x="1214" y="2303"/>
                        <a:pt x="1235" y="2302"/>
                      </a:cubicBezTo>
                      <a:lnTo>
                        <a:pt x="16545" y="1334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40"/>
                <p:cNvSpPr/>
                <p:nvPr/>
              </p:nvSpPr>
              <p:spPr>
                <a:xfrm>
                  <a:off x="3239975" y="3311975"/>
                  <a:ext cx="306925" cy="2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" h="11887" extrusionOk="0">
                      <a:moveTo>
                        <a:pt x="12276" y="1"/>
                      </a:moveTo>
                      <a:lnTo>
                        <a:pt x="535" y="9908"/>
                      </a:lnTo>
                      <a:cubicBezTo>
                        <a:pt x="501" y="9941"/>
                        <a:pt x="435" y="9974"/>
                        <a:pt x="401" y="9974"/>
                      </a:cubicBezTo>
                      <a:cubicBezTo>
                        <a:pt x="1" y="10475"/>
                        <a:pt x="34" y="11175"/>
                        <a:pt x="501" y="11609"/>
                      </a:cubicBezTo>
                      <a:cubicBezTo>
                        <a:pt x="732" y="11794"/>
                        <a:pt x="1006" y="11886"/>
                        <a:pt x="1273" y="11886"/>
                      </a:cubicBezTo>
                      <a:cubicBezTo>
                        <a:pt x="1584" y="11886"/>
                        <a:pt x="1887" y="11760"/>
                        <a:pt x="2102" y="11509"/>
                      </a:cubicBezTo>
                      <a:lnTo>
                        <a:pt x="122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40"/>
                <p:cNvSpPr/>
                <p:nvPr/>
              </p:nvSpPr>
              <p:spPr>
                <a:xfrm>
                  <a:off x="3561875" y="3332825"/>
                  <a:ext cx="58400" cy="4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16519" extrusionOk="0">
                      <a:moveTo>
                        <a:pt x="1335" y="1"/>
                      </a:moveTo>
                      <a:lnTo>
                        <a:pt x="1" y="15312"/>
                      </a:lnTo>
                      <a:lnTo>
                        <a:pt x="1" y="15445"/>
                      </a:lnTo>
                      <a:cubicBezTo>
                        <a:pt x="32" y="16041"/>
                        <a:pt x="505" y="16518"/>
                        <a:pt x="1088" y="16518"/>
                      </a:cubicBezTo>
                      <a:cubicBezTo>
                        <a:pt x="1126" y="16518"/>
                        <a:pt x="1163" y="16516"/>
                        <a:pt x="1202" y="16512"/>
                      </a:cubicBezTo>
                      <a:cubicBezTo>
                        <a:pt x="1835" y="16479"/>
                        <a:pt x="2336" y="15945"/>
                        <a:pt x="2302" y="15312"/>
                      </a:cubicBezTo>
                      <a:lnTo>
                        <a:pt x="1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40"/>
                <p:cNvSpPr/>
                <p:nvPr/>
              </p:nvSpPr>
              <p:spPr>
                <a:xfrm>
                  <a:off x="3642775" y="3314475"/>
                  <a:ext cx="300225" cy="30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9" h="12154" extrusionOk="0">
                      <a:moveTo>
                        <a:pt x="0" y="1"/>
                      </a:moveTo>
                      <a:lnTo>
                        <a:pt x="9907" y="11742"/>
                      </a:lnTo>
                      <a:cubicBezTo>
                        <a:pt x="9941" y="11776"/>
                        <a:pt x="9974" y="11843"/>
                        <a:pt x="9974" y="11876"/>
                      </a:cubicBezTo>
                      <a:cubicBezTo>
                        <a:pt x="10205" y="12061"/>
                        <a:pt x="10479" y="12153"/>
                        <a:pt x="10749" y="12153"/>
                      </a:cubicBezTo>
                      <a:cubicBezTo>
                        <a:pt x="11064" y="12153"/>
                        <a:pt x="11375" y="12027"/>
                        <a:pt x="11609" y="11776"/>
                      </a:cubicBezTo>
                      <a:cubicBezTo>
                        <a:pt x="12009" y="11309"/>
                        <a:pt x="11976" y="10575"/>
                        <a:pt x="11509" y="10175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0"/>
                <p:cNvSpPr/>
                <p:nvPr/>
              </p:nvSpPr>
              <p:spPr>
                <a:xfrm>
                  <a:off x="3663625" y="3242625"/>
                  <a:ext cx="414475" cy="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9" h="2275" extrusionOk="0">
                      <a:moveTo>
                        <a:pt x="15425" y="0"/>
                      </a:moveTo>
                      <a:cubicBezTo>
                        <a:pt x="15387" y="0"/>
                        <a:pt x="15349" y="2"/>
                        <a:pt x="15311" y="6"/>
                      </a:cubicBezTo>
                      <a:lnTo>
                        <a:pt x="0" y="940"/>
                      </a:lnTo>
                      <a:lnTo>
                        <a:pt x="15311" y="2274"/>
                      </a:lnTo>
                      <a:lnTo>
                        <a:pt x="15445" y="2274"/>
                      </a:lnTo>
                      <a:cubicBezTo>
                        <a:pt x="16045" y="2241"/>
                        <a:pt x="16579" y="1707"/>
                        <a:pt x="16512" y="1073"/>
                      </a:cubicBezTo>
                      <a:cubicBezTo>
                        <a:pt x="16481" y="478"/>
                        <a:pt x="16008" y="0"/>
                        <a:pt x="154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0"/>
                <p:cNvSpPr/>
                <p:nvPr/>
              </p:nvSpPr>
              <p:spPr>
                <a:xfrm>
                  <a:off x="3645275" y="2921450"/>
                  <a:ext cx="306900" cy="29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6" h="11886" extrusionOk="0">
                      <a:moveTo>
                        <a:pt x="11004" y="0"/>
                      </a:moveTo>
                      <a:cubicBezTo>
                        <a:pt x="10693" y="0"/>
                        <a:pt x="10390" y="126"/>
                        <a:pt x="10174" y="377"/>
                      </a:cubicBezTo>
                      <a:lnTo>
                        <a:pt x="0" y="11886"/>
                      </a:lnTo>
                      <a:lnTo>
                        <a:pt x="11742" y="2012"/>
                      </a:lnTo>
                      <a:cubicBezTo>
                        <a:pt x="11809" y="1945"/>
                        <a:pt x="11842" y="1912"/>
                        <a:pt x="11876" y="1912"/>
                      </a:cubicBezTo>
                      <a:cubicBezTo>
                        <a:pt x="12276" y="1412"/>
                        <a:pt x="12243" y="711"/>
                        <a:pt x="11776" y="277"/>
                      </a:cubicBezTo>
                      <a:cubicBezTo>
                        <a:pt x="11545" y="93"/>
                        <a:pt x="11271" y="0"/>
                        <a:pt x="110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0"/>
                <p:cNvSpPr/>
                <p:nvPr/>
              </p:nvSpPr>
              <p:spPr>
                <a:xfrm>
                  <a:off x="3025675" y="3311150"/>
                  <a:ext cx="95075" cy="9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3" h="3870" extrusionOk="0">
                      <a:moveTo>
                        <a:pt x="2469" y="0"/>
                      </a:moveTo>
                      <a:cubicBezTo>
                        <a:pt x="2168" y="267"/>
                        <a:pt x="1901" y="534"/>
                        <a:pt x="1601" y="801"/>
                      </a:cubicBezTo>
                      <a:cubicBezTo>
                        <a:pt x="1234" y="667"/>
                        <a:pt x="834" y="601"/>
                        <a:pt x="434" y="501"/>
                      </a:cubicBezTo>
                      <a:cubicBezTo>
                        <a:pt x="395" y="491"/>
                        <a:pt x="364" y="487"/>
                        <a:pt x="340" y="487"/>
                      </a:cubicBezTo>
                      <a:cubicBezTo>
                        <a:pt x="281" y="487"/>
                        <a:pt x="257" y="510"/>
                        <a:pt x="234" y="534"/>
                      </a:cubicBezTo>
                      <a:cubicBezTo>
                        <a:pt x="167" y="601"/>
                        <a:pt x="167" y="634"/>
                        <a:pt x="234" y="667"/>
                      </a:cubicBezTo>
                      <a:cubicBezTo>
                        <a:pt x="400" y="1034"/>
                        <a:pt x="567" y="1435"/>
                        <a:pt x="667" y="1768"/>
                      </a:cubicBezTo>
                      <a:lnTo>
                        <a:pt x="67" y="2769"/>
                      </a:lnTo>
                      <a:cubicBezTo>
                        <a:pt x="0" y="2836"/>
                        <a:pt x="67" y="2969"/>
                        <a:pt x="167" y="2969"/>
                      </a:cubicBezTo>
                      <a:cubicBezTo>
                        <a:pt x="567" y="2936"/>
                        <a:pt x="967" y="2936"/>
                        <a:pt x="1334" y="2869"/>
                      </a:cubicBezTo>
                      <a:cubicBezTo>
                        <a:pt x="1601" y="3169"/>
                        <a:pt x="1835" y="3503"/>
                        <a:pt x="2102" y="3836"/>
                      </a:cubicBezTo>
                      <a:cubicBezTo>
                        <a:pt x="2135" y="3870"/>
                        <a:pt x="2168" y="3870"/>
                        <a:pt x="2235" y="3870"/>
                      </a:cubicBezTo>
                      <a:cubicBezTo>
                        <a:pt x="2268" y="3870"/>
                        <a:pt x="2302" y="3836"/>
                        <a:pt x="2302" y="3803"/>
                      </a:cubicBezTo>
                      <a:cubicBezTo>
                        <a:pt x="2402" y="3436"/>
                        <a:pt x="2502" y="3002"/>
                        <a:pt x="2602" y="2636"/>
                      </a:cubicBezTo>
                      <a:cubicBezTo>
                        <a:pt x="2969" y="2502"/>
                        <a:pt x="3336" y="2369"/>
                        <a:pt x="3736" y="2202"/>
                      </a:cubicBezTo>
                      <a:cubicBezTo>
                        <a:pt x="3769" y="2202"/>
                        <a:pt x="3803" y="2169"/>
                        <a:pt x="3803" y="2102"/>
                      </a:cubicBezTo>
                      <a:cubicBezTo>
                        <a:pt x="3803" y="2035"/>
                        <a:pt x="3803" y="2002"/>
                        <a:pt x="3769" y="1968"/>
                      </a:cubicBezTo>
                      <a:cubicBezTo>
                        <a:pt x="3436" y="1768"/>
                        <a:pt x="3102" y="1501"/>
                        <a:pt x="2735" y="1301"/>
                      </a:cubicBezTo>
                      <a:cubicBezTo>
                        <a:pt x="2669" y="868"/>
                        <a:pt x="2669" y="501"/>
                        <a:pt x="2635" y="100"/>
                      </a:cubicBezTo>
                      <a:lnTo>
                        <a:pt x="2635" y="34"/>
                      </a:lnTo>
                      <a:cubicBezTo>
                        <a:pt x="2635" y="0"/>
                        <a:pt x="2602" y="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0"/>
                <p:cNvSpPr/>
                <p:nvPr/>
              </p:nvSpPr>
              <p:spPr>
                <a:xfrm>
                  <a:off x="3134075" y="2906700"/>
                  <a:ext cx="59225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2469" extrusionOk="0">
                      <a:moveTo>
                        <a:pt x="1568" y="0"/>
                      </a:moveTo>
                      <a:cubicBezTo>
                        <a:pt x="1402" y="167"/>
                        <a:pt x="1168" y="334"/>
                        <a:pt x="1001" y="500"/>
                      </a:cubicBezTo>
                      <a:cubicBezTo>
                        <a:pt x="768" y="400"/>
                        <a:pt x="501" y="367"/>
                        <a:pt x="301" y="300"/>
                      </a:cubicBezTo>
                      <a:cubicBezTo>
                        <a:pt x="267" y="300"/>
                        <a:pt x="234" y="300"/>
                        <a:pt x="167" y="334"/>
                      </a:cubicBezTo>
                      <a:cubicBezTo>
                        <a:pt x="167" y="367"/>
                        <a:pt x="134" y="367"/>
                        <a:pt x="167" y="434"/>
                      </a:cubicBezTo>
                      <a:cubicBezTo>
                        <a:pt x="267" y="667"/>
                        <a:pt x="401" y="867"/>
                        <a:pt x="468" y="1134"/>
                      </a:cubicBezTo>
                      <a:cubicBezTo>
                        <a:pt x="334" y="1334"/>
                        <a:pt x="234" y="1535"/>
                        <a:pt x="67" y="1768"/>
                      </a:cubicBezTo>
                      <a:cubicBezTo>
                        <a:pt x="1" y="1801"/>
                        <a:pt x="67" y="1868"/>
                        <a:pt x="134" y="1868"/>
                      </a:cubicBezTo>
                      <a:cubicBezTo>
                        <a:pt x="367" y="1868"/>
                        <a:pt x="634" y="1835"/>
                        <a:pt x="901" y="1835"/>
                      </a:cubicBezTo>
                      <a:cubicBezTo>
                        <a:pt x="1068" y="2035"/>
                        <a:pt x="1168" y="2202"/>
                        <a:pt x="1335" y="2402"/>
                      </a:cubicBezTo>
                      <a:cubicBezTo>
                        <a:pt x="1335" y="2469"/>
                        <a:pt x="1402" y="2469"/>
                        <a:pt x="1435" y="2469"/>
                      </a:cubicBezTo>
                      <a:cubicBezTo>
                        <a:pt x="1468" y="2469"/>
                        <a:pt x="1468" y="2402"/>
                        <a:pt x="1468" y="2402"/>
                      </a:cubicBezTo>
                      <a:cubicBezTo>
                        <a:pt x="1502" y="2168"/>
                        <a:pt x="1602" y="1901"/>
                        <a:pt x="1635" y="1668"/>
                      </a:cubicBezTo>
                      <a:cubicBezTo>
                        <a:pt x="1869" y="1568"/>
                        <a:pt x="2102" y="1501"/>
                        <a:pt x="2336" y="1401"/>
                      </a:cubicBezTo>
                      <a:cubicBezTo>
                        <a:pt x="2369" y="1401"/>
                        <a:pt x="2369" y="1368"/>
                        <a:pt x="2369" y="1334"/>
                      </a:cubicBezTo>
                      <a:cubicBezTo>
                        <a:pt x="2369" y="1301"/>
                        <a:pt x="2369" y="1234"/>
                        <a:pt x="2336" y="1234"/>
                      </a:cubicBezTo>
                      <a:cubicBezTo>
                        <a:pt x="2135" y="1134"/>
                        <a:pt x="1935" y="967"/>
                        <a:pt x="1702" y="834"/>
                      </a:cubicBezTo>
                      <a:cubicBezTo>
                        <a:pt x="1702" y="567"/>
                        <a:pt x="1668" y="334"/>
                        <a:pt x="1668" y="67"/>
                      </a:cubicBezTo>
                      <a:lnTo>
                        <a:pt x="1668" y="33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0"/>
                <p:cNvSpPr/>
                <p:nvPr/>
              </p:nvSpPr>
              <p:spPr>
                <a:xfrm>
                  <a:off x="4016375" y="3495450"/>
                  <a:ext cx="58400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6" h="2364" extrusionOk="0">
                      <a:moveTo>
                        <a:pt x="634" y="0"/>
                      </a:moveTo>
                      <a:cubicBezTo>
                        <a:pt x="567" y="0"/>
                        <a:pt x="567" y="67"/>
                        <a:pt x="567" y="100"/>
                      </a:cubicBezTo>
                      <a:cubicBezTo>
                        <a:pt x="567" y="334"/>
                        <a:pt x="567" y="601"/>
                        <a:pt x="634" y="834"/>
                      </a:cubicBezTo>
                      <a:cubicBezTo>
                        <a:pt x="401" y="968"/>
                        <a:pt x="201" y="1134"/>
                        <a:pt x="0" y="1301"/>
                      </a:cubicBezTo>
                      <a:cubicBezTo>
                        <a:pt x="0" y="1335"/>
                        <a:pt x="34" y="1335"/>
                        <a:pt x="34" y="1401"/>
                      </a:cubicBezTo>
                      <a:cubicBezTo>
                        <a:pt x="301" y="1468"/>
                        <a:pt x="534" y="1501"/>
                        <a:pt x="734" y="1601"/>
                      </a:cubicBezTo>
                      <a:cubicBezTo>
                        <a:pt x="834" y="1835"/>
                        <a:pt x="901" y="2068"/>
                        <a:pt x="968" y="2302"/>
                      </a:cubicBezTo>
                      <a:cubicBezTo>
                        <a:pt x="968" y="2325"/>
                        <a:pt x="1015" y="2364"/>
                        <a:pt x="1045" y="2364"/>
                      </a:cubicBezTo>
                      <a:cubicBezTo>
                        <a:pt x="1058" y="2364"/>
                        <a:pt x="1068" y="2356"/>
                        <a:pt x="1068" y="2335"/>
                      </a:cubicBezTo>
                      <a:cubicBezTo>
                        <a:pt x="1201" y="2135"/>
                        <a:pt x="1368" y="1935"/>
                        <a:pt x="1501" y="1735"/>
                      </a:cubicBezTo>
                      <a:lnTo>
                        <a:pt x="2235" y="1735"/>
                      </a:lnTo>
                      <a:cubicBezTo>
                        <a:pt x="2302" y="1735"/>
                        <a:pt x="2302" y="1735"/>
                        <a:pt x="2335" y="1668"/>
                      </a:cubicBezTo>
                      <a:lnTo>
                        <a:pt x="2335" y="1601"/>
                      </a:lnTo>
                      <a:cubicBezTo>
                        <a:pt x="2169" y="1401"/>
                        <a:pt x="2035" y="1168"/>
                        <a:pt x="1868" y="1001"/>
                      </a:cubicBezTo>
                      <a:cubicBezTo>
                        <a:pt x="1968" y="767"/>
                        <a:pt x="2035" y="567"/>
                        <a:pt x="2135" y="300"/>
                      </a:cubicBezTo>
                      <a:lnTo>
                        <a:pt x="2135" y="234"/>
                      </a:lnTo>
                      <a:cubicBezTo>
                        <a:pt x="2102" y="200"/>
                        <a:pt x="2085" y="184"/>
                        <a:pt x="2073" y="184"/>
                      </a:cubicBezTo>
                      <a:cubicBezTo>
                        <a:pt x="2060" y="184"/>
                        <a:pt x="2052" y="200"/>
                        <a:pt x="2035" y="234"/>
                      </a:cubicBezTo>
                      <a:cubicBezTo>
                        <a:pt x="1802" y="300"/>
                        <a:pt x="1535" y="401"/>
                        <a:pt x="1335" y="467"/>
                      </a:cubicBezTo>
                      <a:cubicBezTo>
                        <a:pt x="1135" y="300"/>
                        <a:pt x="901" y="167"/>
                        <a:pt x="7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6231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2"/>
          <p:cNvSpPr txBox="1">
            <a:spLocks noGrp="1"/>
          </p:cNvSpPr>
          <p:nvPr>
            <p:ph type="title"/>
          </p:nvPr>
        </p:nvSpPr>
        <p:spPr>
          <a:xfrm>
            <a:off x="720000" y="44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HỘP THOẠI </a:t>
            </a:r>
            <a:r>
              <a:rPr lang="en-US" dirty="0">
                <a:solidFill>
                  <a:schemeClr val="lt2"/>
                </a:solidFill>
              </a:rPr>
              <a:t>FONT </a:t>
            </a:r>
          </a:p>
        </p:txBody>
      </p:sp>
      <p:sp>
        <p:nvSpPr>
          <p:cNvPr id="2143" name="Google Shape;2143;p42"/>
          <p:cNvSpPr txBox="1">
            <a:spLocks noGrp="1"/>
          </p:cNvSpPr>
          <p:nvPr>
            <p:ph type="subTitle" idx="3"/>
          </p:nvPr>
        </p:nvSpPr>
        <p:spPr>
          <a:xfrm>
            <a:off x="997706" y="1170095"/>
            <a:ext cx="724544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Tx/>
              <a:buChar char="-"/>
            </a:pPr>
            <a:r>
              <a:rPr lang="en-US" altLang="en-US" sz="1800" b="0" dirty="0" err="1"/>
              <a:t>Hộp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thoại</a:t>
            </a:r>
            <a:r>
              <a:rPr lang="en-US" altLang="en-US" sz="1800" b="0" dirty="0"/>
              <a:t> Font </a:t>
            </a:r>
            <a:r>
              <a:rPr lang="en-US" altLang="en-US" sz="1800" b="0" dirty="0" err="1"/>
              <a:t>dùng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để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chọn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kiểu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chữ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hiệu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ứng</a:t>
            </a:r>
            <a:r>
              <a:rPr lang="en-US" altLang="en-US" sz="1800" b="0" dirty="0"/>
              <a:t> </a:t>
            </a:r>
            <a:r>
              <a:rPr lang="en-US" altLang="en-US" sz="1800" b="0" dirty="0" err="1"/>
              <a:t>chữ</a:t>
            </a:r>
            <a:r>
              <a:rPr lang="en-US" altLang="en-US" sz="1800" b="0" dirty="0"/>
              <a:t>… </a:t>
            </a:r>
          </a:p>
          <a:p>
            <a:pPr algn="just">
              <a:buFontTx/>
              <a:buChar char="-"/>
            </a:pPr>
            <a:r>
              <a:rPr lang="vi-VN" sz="1800" dirty="0"/>
              <a:t>Các thuộc tính quan trọng của hộp thoại Font: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89454-1D25-4C23-BE34-5BB2347F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26" y="2147305"/>
            <a:ext cx="6781800" cy="177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4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" grpId="0" build="p"/>
    </p:bldLst>
  </p:timing>
</p:sld>
</file>

<file path=ppt/theme/theme1.xml><?xml version="1.0" encoding="utf-8"?>
<a:theme xmlns:a="http://schemas.openxmlformats.org/drawingml/2006/main" name="Social Studies Subject for Elementary - 4th Grade: Our National Identity by Slidesgo">
  <a:themeElements>
    <a:clrScheme name="Simple Light">
      <a:dk1>
        <a:srgbClr val="212555"/>
      </a:dk1>
      <a:lt1>
        <a:srgbClr val="2B388F"/>
      </a:lt1>
      <a:dk2>
        <a:srgbClr val="656895"/>
      </a:dk2>
      <a:lt2>
        <a:srgbClr val="F62716"/>
      </a:lt2>
      <a:accent1>
        <a:srgbClr val="BC732A"/>
      </a:accent1>
      <a:accent2>
        <a:srgbClr val="F97C00"/>
      </a:accent2>
      <a:accent3>
        <a:srgbClr val="FBB040"/>
      </a:accent3>
      <a:accent4>
        <a:srgbClr val="D9D8D7"/>
      </a:accent4>
      <a:accent5>
        <a:srgbClr val="F8F8FA"/>
      </a:accent5>
      <a:accent6>
        <a:srgbClr val="FFFFFF"/>
      </a:accent6>
      <a:hlink>
        <a:srgbClr val="212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155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 Condensed Light</vt:lpstr>
      <vt:lpstr>Arial</vt:lpstr>
      <vt:lpstr>Fira Sans Condensed</vt:lpstr>
      <vt:lpstr>Catamaran</vt:lpstr>
      <vt:lpstr>Bebas Neue</vt:lpstr>
      <vt:lpstr>Social Studies Subject for Elementary - 4th Grade: Our National Identity by Slidesgo</vt:lpstr>
      <vt:lpstr>CÁC HỘP THOẠI THÔNG DỤNG</vt:lpstr>
      <vt:lpstr>THÀNH VIÊN NHÓM 1</vt:lpstr>
      <vt:lpstr>01</vt:lpstr>
      <vt:lpstr>01</vt:lpstr>
      <vt:lpstr>02</vt:lpstr>
      <vt:lpstr>02</vt:lpstr>
      <vt:lpstr>03</vt:lpstr>
      <vt:lpstr>04</vt:lpstr>
      <vt:lpstr>HỘP THOẠI FONT </vt:lpstr>
      <vt:lpstr>HỘP THOẠI FONT (Tiếp)</vt:lpstr>
      <vt:lpstr>SOME KEY CONCEPTS TO START OF WITH</vt:lpstr>
      <vt:lpstr>CẢM ƠN VÌ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4:  Các hộp thoại thông dụng</dc:title>
  <cp:lastModifiedBy>Ngô Kiên</cp:lastModifiedBy>
  <cp:revision>20</cp:revision>
  <dcterms:modified xsi:type="dcterms:W3CDTF">2022-09-10T10:30:17Z</dcterms:modified>
</cp:coreProperties>
</file>