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87" r:id="rId4"/>
    <p:sldMasterId id="2147483702" r:id="rId5"/>
    <p:sldMasterId id="2147483717" r:id="rId6"/>
    <p:sldMasterId id="2147483747" r:id="rId7"/>
    <p:sldMasterId id="2147483762" r:id="rId8"/>
    <p:sldMasterId id="2147484107" r:id="rId9"/>
  </p:sldMasterIdLst>
  <p:notesMasterIdLst>
    <p:notesMasterId r:id="rId52"/>
  </p:notesMasterIdLst>
  <p:sldIdLst>
    <p:sldId id="256" r:id="rId10"/>
    <p:sldId id="355" r:id="rId11"/>
    <p:sldId id="282" r:id="rId12"/>
    <p:sldId id="367" r:id="rId13"/>
    <p:sldId id="289" r:id="rId14"/>
    <p:sldId id="356" r:id="rId15"/>
    <p:sldId id="362" r:id="rId16"/>
    <p:sldId id="363" r:id="rId17"/>
    <p:sldId id="368" r:id="rId18"/>
    <p:sldId id="369" r:id="rId19"/>
    <p:sldId id="370" r:id="rId20"/>
    <p:sldId id="371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64" r:id="rId31"/>
    <p:sldId id="365" r:id="rId32"/>
    <p:sldId id="366" r:id="rId33"/>
    <p:sldId id="357" r:id="rId34"/>
    <p:sldId id="374" r:id="rId35"/>
    <p:sldId id="375" r:id="rId36"/>
    <p:sldId id="394" r:id="rId37"/>
    <p:sldId id="395" r:id="rId38"/>
    <p:sldId id="396" r:id="rId39"/>
    <p:sldId id="397" r:id="rId40"/>
    <p:sldId id="398" r:id="rId41"/>
    <p:sldId id="376" r:id="rId42"/>
    <p:sldId id="372" r:id="rId43"/>
    <p:sldId id="381" r:id="rId44"/>
    <p:sldId id="382" r:id="rId45"/>
    <p:sldId id="399" r:id="rId46"/>
    <p:sldId id="400" r:id="rId47"/>
    <p:sldId id="402" r:id="rId48"/>
    <p:sldId id="379" r:id="rId49"/>
    <p:sldId id="383" r:id="rId50"/>
    <p:sldId id="291" r:id="rId51"/>
  </p:sldIdLst>
  <p:sldSz cx="9144000" cy="6858000" type="screen4x3"/>
  <p:notesSz cx="6400800" cy="86868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FF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50" autoAdjust="0"/>
  </p:normalViewPr>
  <p:slideViewPr>
    <p:cSldViewPr>
      <p:cViewPr>
        <p:scale>
          <a:sx n="70" d="100"/>
          <a:sy n="70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5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6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customXml" Target="../customXml/item3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90.wmf"/><Relationship Id="rId18" Type="http://schemas.openxmlformats.org/officeDocument/2006/relationships/image" Target="../media/image105.wmf"/><Relationship Id="rId3" Type="http://schemas.openxmlformats.org/officeDocument/2006/relationships/image" Target="../media/image96.wmf"/><Relationship Id="rId21" Type="http://schemas.openxmlformats.org/officeDocument/2006/relationships/image" Target="../media/image108.wmf"/><Relationship Id="rId7" Type="http://schemas.openxmlformats.org/officeDocument/2006/relationships/image" Target="../media/image100.wmf"/><Relationship Id="rId12" Type="http://schemas.openxmlformats.org/officeDocument/2006/relationships/image" Target="../media/image87.wmf"/><Relationship Id="rId17" Type="http://schemas.openxmlformats.org/officeDocument/2006/relationships/image" Target="../media/image104.wmf"/><Relationship Id="rId25" Type="http://schemas.openxmlformats.org/officeDocument/2006/relationships/image" Target="../media/image112.wmf"/><Relationship Id="rId2" Type="http://schemas.openxmlformats.org/officeDocument/2006/relationships/image" Target="../media/image95.wmf"/><Relationship Id="rId16" Type="http://schemas.openxmlformats.org/officeDocument/2006/relationships/image" Target="../media/image103.wmf"/><Relationship Id="rId20" Type="http://schemas.openxmlformats.org/officeDocument/2006/relationships/image" Target="../media/image107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89.wmf"/><Relationship Id="rId24" Type="http://schemas.openxmlformats.org/officeDocument/2006/relationships/image" Target="../media/image111.wmf"/><Relationship Id="rId5" Type="http://schemas.openxmlformats.org/officeDocument/2006/relationships/image" Target="../media/image98.wmf"/><Relationship Id="rId15" Type="http://schemas.openxmlformats.org/officeDocument/2006/relationships/image" Target="../media/image92.wmf"/><Relationship Id="rId23" Type="http://schemas.openxmlformats.org/officeDocument/2006/relationships/image" Target="../media/image110.wmf"/><Relationship Id="rId10" Type="http://schemas.openxmlformats.org/officeDocument/2006/relationships/image" Target="../media/image83.wmf"/><Relationship Id="rId19" Type="http://schemas.openxmlformats.org/officeDocument/2006/relationships/image" Target="../media/image106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91.wmf"/><Relationship Id="rId22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105.wmf"/><Relationship Id="rId18" Type="http://schemas.openxmlformats.org/officeDocument/2006/relationships/image" Target="../media/image117.wmf"/><Relationship Id="rId3" Type="http://schemas.openxmlformats.org/officeDocument/2006/relationships/image" Target="../media/image115.wmf"/><Relationship Id="rId21" Type="http://schemas.openxmlformats.org/officeDocument/2006/relationships/image" Target="../media/image120.wmf"/><Relationship Id="rId7" Type="http://schemas.openxmlformats.org/officeDocument/2006/relationships/image" Target="../media/image87.wmf"/><Relationship Id="rId12" Type="http://schemas.openxmlformats.org/officeDocument/2006/relationships/image" Target="../media/image104.wmf"/><Relationship Id="rId17" Type="http://schemas.openxmlformats.org/officeDocument/2006/relationships/image" Target="../media/image116.wmf"/><Relationship Id="rId2" Type="http://schemas.openxmlformats.org/officeDocument/2006/relationships/image" Target="../media/image114.wmf"/><Relationship Id="rId16" Type="http://schemas.openxmlformats.org/officeDocument/2006/relationships/image" Target="../media/image107.wmf"/><Relationship Id="rId20" Type="http://schemas.openxmlformats.org/officeDocument/2006/relationships/image" Target="../media/image119.wmf"/><Relationship Id="rId1" Type="http://schemas.openxmlformats.org/officeDocument/2006/relationships/image" Target="../media/image113.wmf"/><Relationship Id="rId6" Type="http://schemas.openxmlformats.org/officeDocument/2006/relationships/image" Target="../media/image89.wmf"/><Relationship Id="rId11" Type="http://schemas.openxmlformats.org/officeDocument/2006/relationships/image" Target="../media/image103.wmf"/><Relationship Id="rId24" Type="http://schemas.openxmlformats.org/officeDocument/2006/relationships/image" Target="../media/image123.wmf"/><Relationship Id="rId5" Type="http://schemas.openxmlformats.org/officeDocument/2006/relationships/image" Target="../media/image83.wmf"/><Relationship Id="rId15" Type="http://schemas.openxmlformats.org/officeDocument/2006/relationships/image" Target="../media/image110.wmf"/><Relationship Id="rId23" Type="http://schemas.openxmlformats.org/officeDocument/2006/relationships/image" Target="../media/image122.wmf"/><Relationship Id="rId10" Type="http://schemas.openxmlformats.org/officeDocument/2006/relationships/image" Target="../media/image92.wmf"/><Relationship Id="rId19" Type="http://schemas.openxmlformats.org/officeDocument/2006/relationships/image" Target="../media/image118.wmf"/><Relationship Id="rId4" Type="http://schemas.openxmlformats.org/officeDocument/2006/relationships/image" Target="../media/image102.wmf"/><Relationship Id="rId9" Type="http://schemas.openxmlformats.org/officeDocument/2006/relationships/image" Target="../media/image91.wmf"/><Relationship Id="rId14" Type="http://schemas.openxmlformats.org/officeDocument/2006/relationships/image" Target="../media/image106.wmf"/><Relationship Id="rId22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7.wmf"/><Relationship Id="rId18" Type="http://schemas.openxmlformats.org/officeDocument/2006/relationships/image" Target="../media/image128.wmf"/><Relationship Id="rId3" Type="http://schemas.openxmlformats.org/officeDocument/2006/relationships/image" Target="../media/image83.wmf"/><Relationship Id="rId7" Type="http://schemas.openxmlformats.org/officeDocument/2006/relationships/image" Target="../media/image91.wmf"/><Relationship Id="rId12" Type="http://schemas.openxmlformats.org/officeDocument/2006/relationships/image" Target="../media/image110.wmf"/><Relationship Id="rId17" Type="http://schemas.openxmlformats.org/officeDocument/2006/relationships/image" Target="../media/image127.wmf"/><Relationship Id="rId2" Type="http://schemas.openxmlformats.org/officeDocument/2006/relationships/image" Target="../media/image102.wmf"/><Relationship Id="rId16" Type="http://schemas.openxmlformats.org/officeDocument/2006/relationships/image" Target="../media/image126.wmf"/><Relationship Id="rId20" Type="http://schemas.openxmlformats.org/officeDocument/2006/relationships/image" Target="../media/image122.wmf"/><Relationship Id="rId1" Type="http://schemas.openxmlformats.org/officeDocument/2006/relationships/image" Target="../media/image124.wmf"/><Relationship Id="rId6" Type="http://schemas.openxmlformats.org/officeDocument/2006/relationships/image" Target="../media/image90.wmf"/><Relationship Id="rId11" Type="http://schemas.openxmlformats.org/officeDocument/2006/relationships/image" Target="../media/image106.wmf"/><Relationship Id="rId5" Type="http://schemas.openxmlformats.org/officeDocument/2006/relationships/image" Target="../media/image87.wmf"/><Relationship Id="rId15" Type="http://schemas.openxmlformats.org/officeDocument/2006/relationships/image" Target="../media/image125.wmf"/><Relationship Id="rId10" Type="http://schemas.openxmlformats.org/officeDocument/2006/relationships/image" Target="../media/image105.wmf"/><Relationship Id="rId19" Type="http://schemas.openxmlformats.org/officeDocument/2006/relationships/image" Target="../media/image129.wmf"/><Relationship Id="rId4" Type="http://schemas.openxmlformats.org/officeDocument/2006/relationships/image" Target="../media/image89.wmf"/><Relationship Id="rId9" Type="http://schemas.openxmlformats.org/officeDocument/2006/relationships/image" Target="../media/image104.wmf"/><Relationship Id="rId1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73.wmf"/><Relationship Id="rId3" Type="http://schemas.openxmlformats.org/officeDocument/2006/relationships/image" Target="../media/image154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1.wmf"/><Relationship Id="rId3" Type="http://schemas.openxmlformats.org/officeDocument/2006/relationships/image" Target="../media/image154.wmf"/><Relationship Id="rId7" Type="http://schemas.openxmlformats.org/officeDocument/2006/relationships/image" Target="../media/image176.wmf"/><Relationship Id="rId12" Type="http://schemas.openxmlformats.org/officeDocument/2006/relationships/image" Target="../media/image180.wmf"/><Relationship Id="rId17" Type="http://schemas.openxmlformats.org/officeDocument/2006/relationships/image" Target="../media/image183.wmf"/><Relationship Id="rId2" Type="http://schemas.openxmlformats.org/officeDocument/2006/relationships/image" Target="../media/image153.wmf"/><Relationship Id="rId16" Type="http://schemas.openxmlformats.org/officeDocument/2006/relationships/image" Target="../media/image171.wmf"/><Relationship Id="rId1" Type="http://schemas.openxmlformats.org/officeDocument/2006/relationships/image" Target="../media/image152.wmf"/><Relationship Id="rId6" Type="http://schemas.openxmlformats.org/officeDocument/2006/relationships/image" Target="../media/image175.wmf"/><Relationship Id="rId11" Type="http://schemas.openxmlformats.org/officeDocument/2006/relationships/image" Target="../media/image179.wmf"/><Relationship Id="rId5" Type="http://schemas.openxmlformats.org/officeDocument/2006/relationships/image" Target="../media/image174.wmf"/><Relationship Id="rId15" Type="http://schemas.openxmlformats.org/officeDocument/2006/relationships/image" Target="../media/image182.wmf"/><Relationship Id="rId10" Type="http://schemas.openxmlformats.org/officeDocument/2006/relationships/image" Target="../media/image178.wmf"/><Relationship Id="rId4" Type="http://schemas.openxmlformats.org/officeDocument/2006/relationships/image" Target="../media/image166.wmf"/><Relationship Id="rId9" Type="http://schemas.openxmlformats.org/officeDocument/2006/relationships/image" Target="../media/image168.wmf"/><Relationship Id="rId14" Type="http://schemas.openxmlformats.org/officeDocument/2006/relationships/image" Target="../media/image17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image" Target="../media/image196.wmf"/><Relationship Id="rId18" Type="http://schemas.openxmlformats.org/officeDocument/2006/relationships/image" Target="../media/image201.wmf"/><Relationship Id="rId3" Type="http://schemas.openxmlformats.org/officeDocument/2006/relationships/image" Target="../media/image186.wmf"/><Relationship Id="rId21" Type="http://schemas.openxmlformats.org/officeDocument/2006/relationships/image" Target="../media/image204.wmf"/><Relationship Id="rId7" Type="http://schemas.openxmlformats.org/officeDocument/2006/relationships/image" Target="../media/image190.wmf"/><Relationship Id="rId12" Type="http://schemas.openxmlformats.org/officeDocument/2006/relationships/image" Target="../media/image195.wmf"/><Relationship Id="rId17" Type="http://schemas.openxmlformats.org/officeDocument/2006/relationships/image" Target="../media/image200.wmf"/><Relationship Id="rId2" Type="http://schemas.openxmlformats.org/officeDocument/2006/relationships/image" Target="../media/image185.wmf"/><Relationship Id="rId16" Type="http://schemas.openxmlformats.org/officeDocument/2006/relationships/image" Target="../media/image199.wmf"/><Relationship Id="rId20" Type="http://schemas.openxmlformats.org/officeDocument/2006/relationships/image" Target="../media/image203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11" Type="http://schemas.openxmlformats.org/officeDocument/2006/relationships/image" Target="../media/image194.wmf"/><Relationship Id="rId5" Type="http://schemas.openxmlformats.org/officeDocument/2006/relationships/image" Target="../media/image188.wmf"/><Relationship Id="rId15" Type="http://schemas.openxmlformats.org/officeDocument/2006/relationships/image" Target="../media/image198.wmf"/><Relationship Id="rId10" Type="http://schemas.openxmlformats.org/officeDocument/2006/relationships/image" Target="../media/image193.wmf"/><Relationship Id="rId19" Type="http://schemas.openxmlformats.org/officeDocument/2006/relationships/image" Target="../media/image202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Relationship Id="rId14" Type="http://schemas.openxmlformats.org/officeDocument/2006/relationships/image" Target="../media/image197.wmf"/><Relationship Id="rId22" Type="http://schemas.openxmlformats.org/officeDocument/2006/relationships/image" Target="../media/image20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207.wmf"/><Relationship Id="rId18" Type="http://schemas.openxmlformats.org/officeDocument/2006/relationships/image" Target="../media/image212.wmf"/><Relationship Id="rId3" Type="http://schemas.openxmlformats.org/officeDocument/2006/relationships/image" Target="../media/image187.wmf"/><Relationship Id="rId21" Type="http://schemas.openxmlformats.org/officeDocument/2006/relationships/image" Target="../media/image215.wmf"/><Relationship Id="rId7" Type="http://schemas.openxmlformats.org/officeDocument/2006/relationships/image" Target="../media/image191.wmf"/><Relationship Id="rId12" Type="http://schemas.openxmlformats.org/officeDocument/2006/relationships/image" Target="../media/image202.wmf"/><Relationship Id="rId17" Type="http://schemas.openxmlformats.org/officeDocument/2006/relationships/image" Target="../media/image211.wmf"/><Relationship Id="rId2" Type="http://schemas.openxmlformats.org/officeDocument/2006/relationships/image" Target="../media/image186.wmf"/><Relationship Id="rId16" Type="http://schemas.openxmlformats.org/officeDocument/2006/relationships/image" Target="../media/image210.wmf"/><Relationship Id="rId20" Type="http://schemas.openxmlformats.org/officeDocument/2006/relationships/image" Target="../media/image214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201.wmf"/><Relationship Id="rId5" Type="http://schemas.openxmlformats.org/officeDocument/2006/relationships/image" Target="../media/image189.wmf"/><Relationship Id="rId15" Type="http://schemas.openxmlformats.org/officeDocument/2006/relationships/image" Target="../media/image209.wmf"/><Relationship Id="rId10" Type="http://schemas.openxmlformats.org/officeDocument/2006/relationships/image" Target="../media/image206.wmf"/><Relationship Id="rId19" Type="http://schemas.openxmlformats.org/officeDocument/2006/relationships/image" Target="../media/image213.wmf"/><Relationship Id="rId4" Type="http://schemas.openxmlformats.org/officeDocument/2006/relationships/image" Target="../media/image188.wmf"/><Relationship Id="rId9" Type="http://schemas.openxmlformats.org/officeDocument/2006/relationships/image" Target="../media/image198.wmf"/><Relationship Id="rId14" Type="http://schemas.openxmlformats.org/officeDocument/2006/relationships/image" Target="../media/image20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186.wmf"/><Relationship Id="rId16" Type="http://schemas.openxmlformats.org/officeDocument/2006/relationships/image" Target="../media/image230.wmf"/><Relationship Id="rId1" Type="http://schemas.openxmlformats.org/officeDocument/2006/relationships/image" Target="../media/image216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5" Type="http://schemas.openxmlformats.org/officeDocument/2006/relationships/image" Target="../media/image22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Relationship Id="rId14" Type="http://schemas.openxmlformats.org/officeDocument/2006/relationships/image" Target="../media/image22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37.wmf"/><Relationship Id="rId18" Type="http://schemas.openxmlformats.org/officeDocument/2006/relationships/image" Target="../media/image241.wmf"/><Relationship Id="rId3" Type="http://schemas.openxmlformats.org/officeDocument/2006/relationships/image" Target="../media/image186.wmf"/><Relationship Id="rId21" Type="http://schemas.openxmlformats.org/officeDocument/2006/relationships/image" Target="../media/image244.wmf"/><Relationship Id="rId7" Type="http://schemas.openxmlformats.org/officeDocument/2006/relationships/image" Target="../media/image201.wmf"/><Relationship Id="rId12" Type="http://schemas.openxmlformats.org/officeDocument/2006/relationships/image" Target="../media/image236.wmf"/><Relationship Id="rId17" Type="http://schemas.openxmlformats.org/officeDocument/2006/relationships/image" Target="../media/image240.wmf"/><Relationship Id="rId2" Type="http://schemas.openxmlformats.org/officeDocument/2006/relationships/image" Target="../media/image232.wmf"/><Relationship Id="rId16" Type="http://schemas.openxmlformats.org/officeDocument/2006/relationships/image" Target="../media/image239.wmf"/><Relationship Id="rId20" Type="http://schemas.openxmlformats.org/officeDocument/2006/relationships/image" Target="../media/image243.wmf"/><Relationship Id="rId1" Type="http://schemas.openxmlformats.org/officeDocument/2006/relationships/image" Target="../media/image231.wmf"/><Relationship Id="rId6" Type="http://schemas.openxmlformats.org/officeDocument/2006/relationships/image" Target="../media/image219.wmf"/><Relationship Id="rId11" Type="http://schemas.openxmlformats.org/officeDocument/2006/relationships/image" Target="../media/image235.wmf"/><Relationship Id="rId5" Type="http://schemas.openxmlformats.org/officeDocument/2006/relationships/image" Target="../media/image218.wmf"/><Relationship Id="rId15" Type="http://schemas.openxmlformats.org/officeDocument/2006/relationships/image" Target="../media/image238.wmf"/><Relationship Id="rId10" Type="http://schemas.openxmlformats.org/officeDocument/2006/relationships/image" Target="../media/image234.wmf"/><Relationship Id="rId19" Type="http://schemas.openxmlformats.org/officeDocument/2006/relationships/image" Target="../media/image242.wmf"/><Relationship Id="rId4" Type="http://schemas.openxmlformats.org/officeDocument/2006/relationships/image" Target="../media/image217.wmf"/><Relationship Id="rId9" Type="http://schemas.openxmlformats.org/officeDocument/2006/relationships/image" Target="../media/image233.wmf"/><Relationship Id="rId14" Type="http://schemas.openxmlformats.org/officeDocument/2006/relationships/image" Target="../media/image229.wmf"/><Relationship Id="rId22" Type="http://schemas.openxmlformats.org/officeDocument/2006/relationships/image" Target="../media/image2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45.wmf"/><Relationship Id="rId3" Type="http://schemas.openxmlformats.org/officeDocument/2006/relationships/image" Target="../media/image186.wmf"/><Relationship Id="rId7" Type="http://schemas.openxmlformats.org/officeDocument/2006/relationships/image" Target="../media/image201.wmf"/><Relationship Id="rId12" Type="http://schemas.openxmlformats.org/officeDocument/2006/relationships/image" Target="../media/image229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19.wmf"/><Relationship Id="rId11" Type="http://schemas.openxmlformats.org/officeDocument/2006/relationships/image" Target="../media/image235.wmf"/><Relationship Id="rId5" Type="http://schemas.openxmlformats.org/officeDocument/2006/relationships/image" Target="../media/image218.wmf"/><Relationship Id="rId10" Type="http://schemas.openxmlformats.org/officeDocument/2006/relationships/image" Target="../media/image234.wmf"/><Relationship Id="rId4" Type="http://schemas.openxmlformats.org/officeDocument/2006/relationships/image" Target="../media/image217.wmf"/><Relationship Id="rId9" Type="http://schemas.openxmlformats.org/officeDocument/2006/relationships/image" Target="../media/image233.wmf"/><Relationship Id="rId14" Type="http://schemas.openxmlformats.org/officeDocument/2006/relationships/image" Target="../media/image24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18" Type="http://schemas.openxmlformats.org/officeDocument/2006/relationships/image" Target="../media/image262.wmf"/><Relationship Id="rId3" Type="http://schemas.openxmlformats.org/officeDocument/2006/relationships/image" Target="../media/image186.wmf"/><Relationship Id="rId21" Type="http://schemas.openxmlformats.org/officeDocument/2006/relationships/image" Target="../media/image265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17" Type="http://schemas.openxmlformats.org/officeDocument/2006/relationships/image" Target="../media/image261.wmf"/><Relationship Id="rId2" Type="http://schemas.openxmlformats.org/officeDocument/2006/relationships/image" Target="../media/image248.wmf"/><Relationship Id="rId16" Type="http://schemas.openxmlformats.org/officeDocument/2006/relationships/image" Target="../media/image260.wmf"/><Relationship Id="rId20" Type="http://schemas.openxmlformats.org/officeDocument/2006/relationships/image" Target="../media/image264.wmf"/><Relationship Id="rId1" Type="http://schemas.openxmlformats.org/officeDocument/2006/relationships/image" Target="../media/image247.wmf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24" Type="http://schemas.openxmlformats.org/officeDocument/2006/relationships/image" Target="../media/image201.wmf"/><Relationship Id="rId5" Type="http://schemas.openxmlformats.org/officeDocument/2006/relationships/image" Target="../media/image249.wmf"/><Relationship Id="rId15" Type="http://schemas.openxmlformats.org/officeDocument/2006/relationships/image" Target="../media/image259.wmf"/><Relationship Id="rId23" Type="http://schemas.openxmlformats.org/officeDocument/2006/relationships/image" Target="../media/image202.wmf"/><Relationship Id="rId10" Type="http://schemas.openxmlformats.org/officeDocument/2006/relationships/image" Target="../media/image254.wmf"/><Relationship Id="rId19" Type="http://schemas.openxmlformats.org/officeDocument/2006/relationships/image" Target="../media/image263.wmf"/><Relationship Id="rId4" Type="http://schemas.openxmlformats.org/officeDocument/2006/relationships/image" Target="../media/image187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Relationship Id="rId22" Type="http://schemas.openxmlformats.org/officeDocument/2006/relationships/image" Target="../media/image26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4.wmf"/><Relationship Id="rId18" Type="http://schemas.openxmlformats.org/officeDocument/2006/relationships/image" Target="../media/image286.wmf"/><Relationship Id="rId3" Type="http://schemas.openxmlformats.org/officeDocument/2006/relationships/image" Target="../media/image278.wmf"/><Relationship Id="rId7" Type="http://schemas.openxmlformats.org/officeDocument/2006/relationships/image" Target="../media/image187.wmf"/><Relationship Id="rId12" Type="http://schemas.openxmlformats.org/officeDocument/2006/relationships/image" Target="../media/image283.wmf"/><Relationship Id="rId17" Type="http://schemas.openxmlformats.org/officeDocument/2006/relationships/image" Target="../media/image202.wmf"/><Relationship Id="rId2" Type="http://schemas.openxmlformats.org/officeDocument/2006/relationships/image" Target="../media/image277.wmf"/><Relationship Id="rId16" Type="http://schemas.openxmlformats.org/officeDocument/2006/relationships/image" Target="../media/image201.wmf"/><Relationship Id="rId20" Type="http://schemas.openxmlformats.org/officeDocument/2006/relationships/image" Target="../media/image288.wmf"/><Relationship Id="rId1" Type="http://schemas.openxmlformats.org/officeDocument/2006/relationships/image" Target="../media/image276.wmf"/><Relationship Id="rId6" Type="http://schemas.openxmlformats.org/officeDocument/2006/relationships/image" Target="../media/image186.wmf"/><Relationship Id="rId11" Type="http://schemas.openxmlformats.org/officeDocument/2006/relationships/image" Target="../media/image282.wmf"/><Relationship Id="rId5" Type="http://schemas.openxmlformats.org/officeDocument/2006/relationships/image" Target="../media/image248.wmf"/><Relationship Id="rId15" Type="http://schemas.openxmlformats.org/officeDocument/2006/relationships/image" Target="../media/image285.wmf"/><Relationship Id="rId10" Type="http://schemas.openxmlformats.org/officeDocument/2006/relationships/image" Target="../media/image226.wmf"/><Relationship Id="rId19" Type="http://schemas.openxmlformats.org/officeDocument/2006/relationships/image" Target="../media/image287.wmf"/><Relationship Id="rId4" Type="http://schemas.openxmlformats.org/officeDocument/2006/relationships/image" Target="../media/image279.wmf"/><Relationship Id="rId9" Type="http://schemas.openxmlformats.org/officeDocument/2006/relationships/image" Target="../media/image281.wmf"/><Relationship Id="rId14" Type="http://schemas.openxmlformats.org/officeDocument/2006/relationships/image" Target="../media/image19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301.wmf"/><Relationship Id="rId18" Type="http://schemas.openxmlformats.org/officeDocument/2006/relationships/image" Target="../media/image306.wmf"/><Relationship Id="rId26" Type="http://schemas.openxmlformats.org/officeDocument/2006/relationships/image" Target="../media/image311.wmf"/><Relationship Id="rId3" Type="http://schemas.openxmlformats.org/officeDocument/2006/relationships/image" Target="../media/image291.wmf"/><Relationship Id="rId21" Type="http://schemas.openxmlformats.org/officeDocument/2006/relationships/image" Target="../media/image187.wmf"/><Relationship Id="rId7" Type="http://schemas.openxmlformats.org/officeDocument/2006/relationships/image" Target="../media/image295.wmf"/><Relationship Id="rId12" Type="http://schemas.openxmlformats.org/officeDocument/2006/relationships/image" Target="../media/image300.wmf"/><Relationship Id="rId17" Type="http://schemas.openxmlformats.org/officeDocument/2006/relationships/image" Target="../media/image305.wmf"/><Relationship Id="rId25" Type="http://schemas.openxmlformats.org/officeDocument/2006/relationships/image" Target="../media/image310.wmf"/><Relationship Id="rId2" Type="http://schemas.openxmlformats.org/officeDocument/2006/relationships/image" Target="../media/image290.wmf"/><Relationship Id="rId16" Type="http://schemas.openxmlformats.org/officeDocument/2006/relationships/image" Target="../media/image304.wmf"/><Relationship Id="rId20" Type="http://schemas.openxmlformats.org/officeDocument/2006/relationships/image" Target="../media/image186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24" Type="http://schemas.openxmlformats.org/officeDocument/2006/relationships/image" Target="../media/image309.wmf"/><Relationship Id="rId5" Type="http://schemas.openxmlformats.org/officeDocument/2006/relationships/image" Target="../media/image293.wmf"/><Relationship Id="rId15" Type="http://schemas.openxmlformats.org/officeDocument/2006/relationships/image" Target="../media/image303.wmf"/><Relationship Id="rId23" Type="http://schemas.openxmlformats.org/officeDocument/2006/relationships/image" Target="../media/image308.wmf"/><Relationship Id="rId10" Type="http://schemas.openxmlformats.org/officeDocument/2006/relationships/image" Target="../media/image298.wmf"/><Relationship Id="rId19" Type="http://schemas.openxmlformats.org/officeDocument/2006/relationships/image" Target="../media/image24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Relationship Id="rId14" Type="http://schemas.openxmlformats.org/officeDocument/2006/relationships/image" Target="../media/image302.wmf"/><Relationship Id="rId22" Type="http://schemas.openxmlformats.org/officeDocument/2006/relationships/image" Target="../media/image30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309.wmf"/><Relationship Id="rId18" Type="http://schemas.openxmlformats.org/officeDocument/2006/relationships/image" Target="../media/image316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12" Type="http://schemas.openxmlformats.org/officeDocument/2006/relationships/image" Target="../media/image308.wmf"/><Relationship Id="rId17" Type="http://schemas.openxmlformats.org/officeDocument/2006/relationships/image" Target="../media/image315.wmf"/><Relationship Id="rId2" Type="http://schemas.openxmlformats.org/officeDocument/2006/relationships/image" Target="../media/image301.wmf"/><Relationship Id="rId16" Type="http://schemas.openxmlformats.org/officeDocument/2006/relationships/image" Target="../media/image314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11" Type="http://schemas.openxmlformats.org/officeDocument/2006/relationships/image" Target="../media/image307.wmf"/><Relationship Id="rId5" Type="http://schemas.openxmlformats.org/officeDocument/2006/relationships/image" Target="../media/image304.wmf"/><Relationship Id="rId15" Type="http://schemas.openxmlformats.org/officeDocument/2006/relationships/image" Target="../media/image313.wmf"/><Relationship Id="rId10" Type="http://schemas.openxmlformats.org/officeDocument/2006/relationships/image" Target="../media/image187.wmf"/><Relationship Id="rId19" Type="http://schemas.openxmlformats.org/officeDocument/2006/relationships/image" Target="../media/image317.wmf"/><Relationship Id="rId4" Type="http://schemas.openxmlformats.org/officeDocument/2006/relationships/image" Target="../media/image303.wmf"/><Relationship Id="rId9" Type="http://schemas.openxmlformats.org/officeDocument/2006/relationships/image" Target="../media/image186.wmf"/><Relationship Id="rId14" Type="http://schemas.openxmlformats.org/officeDocument/2006/relationships/image" Target="../media/image31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11" Type="http://schemas.openxmlformats.org/officeDocument/2006/relationships/image" Target="../media/image328.wmf"/><Relationship Id="rId5" Type="http://schemas.openxmlformats.org/officeDocument/2006/relationships/image" Target="../media/image322.wmf"/><Relationship Id="rId10" Type="http://schemas.openxmlformats.org/officeDocument/2006/relationships/image" Target="../media/image327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image" Target="../media/image341.wmf"/><Relationship Id="rId18" Type="http://schemas.openxmlformats.org/officeDocument/2006/relationships/image" Target="../media/image346.wmf"/><Relationship Id="rId3" Type="http://schemas.openxmlformats.org/officeDocument/2006/relationships/image" Target="../media/image331.wmf"/><Relationship Id="rId21" Type="http://schemas.openxmlformats.org/officeDocument/2006/relationships/image" Target="../media/image349.wmf"/><Relationship Id="rId7" Type="http://schemas.openxmlformats.org/officeDocument/2006/relationships/image" Target="../media/image335.wmf"/><Relationship Id="rId12" Type="http://schemas.openxmlformats.org/officeDocument/2006/relationships/image" Target="../media/image340.wmf"/><Relationship Id="rId17" Type="http://schemas.openxmlformats.org/officeDocument/2006/relationships/image" Target="../media/image345.wmf"/><Relationship Id="rId2" Type="http://schemas.openxmlformats.org/officeDocument/2006/relationships/image" Target="../media/image330.wmf"/><Relationship Id="rId16" Type="http://schemas.openxmlformats.org/officeDocument/2006/relationships/image" Target="../media/image344.wmf"/><Relationship Id="rId20" Type="http://schemas.openxmlformats.org/officeDocument/2006/relationships/image" Target="../media/image348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11" Type="http://schemas.openxmlformats.org/officeDocument/2006/relationships/image" Target="../media/image339.wmf"/><Relationship Id="rId5" Type="http://schemas.openxmlformats.org/officeDocument/2006/relationships/image" Target="../media/image333.wmf"/><Relationship Id="rId15" Type="http://schemas.openxmlformats.org/officeDocument/2006/relationships/image" Target="../media/image343.wmf"/><Relationship Id="rId10" Type="http://schemas.openxmlformats.org/officeDocument/2006/relationships/image" Target="../media/image338.wmf"/><Relationship Id="rId19" Type="http://schemas.openxmlformats.org/officeDocument/2006/relationships/image" Target="../media/image347.wmf"/><Relationship Id="rId4" Type="http://schemas.openxmlformats.org/officeDocument/2006/relationships/image" Target="../media/image332.wmf"/><Relationship Id="rId9" Type="http://schemas.openxmlformats.org/officeDocument/2006/relationships/image" Target="../media/image337.wmf"/><Relationship Id="rId14" Type="http://schemas.openxmlformats.org/officeDocument/2006/relationships/image" Target="../media/image342.wmf"/><Relationship Id="rId22" Type="http://schemas.openxmlformats.org/officeDocument/2006/relationships/image" Target="../media/image35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image" Target="../media/image341.wmf"/><Relationship Id="rId18" Type="http://schemas.openxmlformats.org/officeDocument/2006/relationships/image" Target="../media/image355.wmf"/><Relationship Id="rId3" Type="http://schemas.openxmlformats.org/officeDocument/2006/relationships/image" Target="../media/image331.wmf"/><Relationship Id="rId21" Type="http://schemas.openxmlformats.org/officeDocument/2006/relationships/image" Target="../media/image358.wmf"/><Relationship Id="rId7" Type="http://schemas.openxmlformats.org/officeDocument/2006/relationships/image" Target="../media/image335.wmf"/><Relationship Id="rId12" Type="http://schemas.openxmlformats.org/officeDocument/2006/relationships/image" Target="../media/image340.wmf"/><Relationship Id="rId17" Type="http://schemas.openxmlformats.org/officeDocument/2006/relationships/image" Target="../media/image354.wmf"/><Relationship Id="rId25" Type="http://schemas.openxmlformats.org/officeDocument/2006/relationships/image" Target="../media/image362.wmf"/><Relationship Id="rId2" Type="http://schemas.openxmlformats.org/officeDocument/2006/relationships/image" Target="../media/image330.wmf"/><Relationship Id="rId16" Type="http://schemas.openxmlformats.org/officeDocument/2006/relationships/image" Target="../media/image353.wmf"/><Relationship Id="rId20" Type="http://schemas.openxmlformats.org/officeDocument/2006/relationships/image" Target="../media/image357.wmf"/><Relationship Id="rId1" Type="http://schemas.openxmlformats.org/officeDocument/2006/relationships/image" Target="../media/image351.wmf"/><Relationship Id="rId6" Type="http://schemas.openxmlformats.org/officeDocument/2006/relationships/image" Target="../media/image334.wmf"/><Relationship Id="rId11" Type="http://schemas.openxmlformats.org/officeDocument/2006/relationships/image" Target="../media/image339.wmf"/><Relationship Id="rId24" Type="http://schemas.openxmlformats.org/officeDocument/2006/relationships/image" Target="../media/image361.wmf"/><Relationship Id="rId5" Type="http://schemas.openxmlformats.org/officeDocument/2006/relationships/image" Target="../media/image333.wmf"/><Relationship Id="rId15" Type="http://schemas.openxmlformats.org/officeDocument/2006/relationships/image" Target="../media/image352.wmf"/><Relationship Id="rId23" Type="http://schemas.openxmlformats.org/officeDocument/2006/relationships/image" Target="../media/image360.wmf"/><Relationship Id="rId10" Type="http://schemas.openxmlformats.org/officeDocument/2006/relationships/image" Target="../media/image338.wmf"/><Relationship Id="rId19" Type="http://schemas.openxmlformats.org/officeDocument/2006/relationships/image" Target="../media/image356.wmf"/><Relationship Id="rId4" Type="http://schemas.openxmlformats.org/officeDocument/2006/relationships/image" Target="../media/image332.wmf"/><Relationship Id="rId9" Type="http://schemas.openxmlformats.org/officeDocument/2006/relationships/image" Target="../media/image337.wmf"/><Relationship Id="rId14" Type="http://schemas.openxmlformats.org/officeDocument/2006/relationships/image" Target="../media/image342.wmf"/><Relationship Id="rId22" Type="http://schemas.openxmlformats.org/officeDocument/2006/relationships/image" Target="../media/image35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image" Target="../media/image342.wmf"/><Relationship Id="rId18" Type="http://schemas.openxmlformats.org/officeDocument/2006/relationships/image" Target="../media/image367.wmf"/><Relationship Id="rId26" Type="http://schemas.openxmlformats.org/officeDocument/2006/relationships/image" Target="../media/image375.wmf"/><Relationship Id="rId3" Type="http://schemas.openxmlformats.org/officeDocument/2006/relationships/image" Target="../media/image332.wmf"/><Relationship Id="rId21" Type="http://schemas.openxmlformats.org/officeDocument/2006/relationships/image" Target="../media/image370.wmf"/><Relationship Id="rId7" Type="http://schemas.openxmlformats.org/officeDocument/2006/relationships/image" Target="../media/image336.wmf"/><Relationship Id="rId12" Type="http://schemas.openxmlformats.org/officeDocument/2006/relationships/image" Target="../media/image341.wmf"/><Relationship Id="rId17" Type="http://schemas.openxmlformats.org/officeDocument/2006/relationships/image" Target="../media/image366.wmf"/><Relationship Id="rId25" Type="http://schemas.openxmlformats.org/officeDocument/2006/relationships/image" Target="../media/image374.wmf"/><Relationship Id="rId2" Type="http://schemas.openxmlformats.org/officeDocument/2006/relationships/image" Target="../media/image331.wmf"/><Relationship Id="rId16" Type="http://schemas.openxmlformats.org/officeDocument/2006/relationships/image" Target="../media/image365.wmf"/><Relationship Id="rId20" Type="http://schemas.openxmlformats.org/officeDocument/2006/relationships/image" Target="../media/image369.wmf"/><Relationship Id="rId1" Type="http://schemas.openxmlformats.org/officeDocument/2006/relationships/image" Target="../media/image330.wmf"/><Relationship Id="rId6" Type="http://schemas.openxmlformats.org/officeDocument/2006/relationships/image" Target="../media/image335.wmf"/><Relationship Id="rId11" Type="http://schemas.openxmlformats.org/officeDocument/2006/relationships/image" Target="../media/image340.wmf"/><Relationship Id="rId24" Type="http://schemas.openxmlformats.org/officeDocument/2006/relationships/image" Target="../media/image373.wmf"/><Relationship Id="rId5" Type="http://schemas.openxmlformats.org/officeDocument/2006/relationships/image" Target="../media/image334.wmf"/><Relationship Id="rId15" Type="http://schemas.openxmlformats.org/officeDocument/2006/relationships/image" Target="../media/image364.wmf"/><Relationship Id="rId23" Type="http://schemas.openxmlformats.org/officeDocument/2006/relationships/image" Target="../media/image372.wmf"/><Relationship Id="rId10" Type="http://schemas.openxmlformats.org/officeDocument/2006/relationships/image" Target="../media/image339.wmf"/><Relationship Id="rId19" Type="http://schemas.openxmlformats.org/officeDocument/2006/relationships/image" Target="../media/image368.wmf"/><Relationship Id="rId4" Type="http://schemas.openxmlformats.org/officeDocument/2006/relationships/image" Target="../media/image333.wmf"/><Relationship Id="rId9" Type="http://schemas.openxmlformats.org/officeDocument/2006/relationships/image" Target="../media/image338.wmf"/><Relationship Id="rId14" Type="http://schemas.openxmlformats.org/officeDocument/2006/relationships/image" Target="../media/image363.wmf"/><Relationship Id="rId22" Type="http://schemas.openxmlformats.org/officeDocument/2006/relationships/image" Target="../media/image371.wmf"/><Relationship Id="rId27" Type="http://schemas.openxmlformats.org/officeDocument/2006/relationships/image" Target="../media/image37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image" Target="../media/image385.wmf"/><Relationship Id="rId3" Type="http://schemas.openxmlformats.org/officeDocument/2006/relationships/image" Target="../media/image379.wmf"/><Relationship Id="rId7" Type="http://schemas.openxmlformats.org/officeDocument/2006/relationships/image" Target="../media/image333.wmf"/><Relationship Id="rId12" Type="http://schemas.openxmlformats.org/officeDocument/2006/relationships/image" Target="../media/image384.wmf"/><Relationship Id="rId2" Type="http://schemas.openxmlformats.org/officeDocument/2006/relationships/image" Target="../media/image378.wmf"/><Relationship Id="rId16" Type="http://schemas.openxmlformats.org/officeDocument/2006/relationships/image" Target="../media/image388.wmf"/><Relationship Id="rId1" Type="http://schemas.openxmlformats.org/officeDocument/2006/relationships/image" Target="../media/image377.wmf"/><Relationship Id="rId6" Type="http://schemas.openxmlformats.org/officeDocument/2006/relationships/image" Target="../media/image380.wmf"/><Relationship Id="rId11" Type="http://schemas.openxmlformats.org/officeDocument/2006/relationships/image" Target="../media/image383.wmf"/><Relationship Id="rId5" Type="http://schemas.openxmlformats.org/officeDocument/2006/relationships/image" Target="../media/image331.wmf"/><Relationship Id="rId15" Type="http://schemas.openxmlformats.org/officeDocument/2006/relationships/image" Target="../media/image387.wmf"/><Relationship Id="rId10" Type="http://schemas.openxmlformats.org/officeDocument/2006/relationships/image" Target="../media/image382.wmf"/><Relationship Id="rId4" Type="http://schemas.openxmlformats.org/officeDocument/2006/relationships/image" Target="../media/image330.wmf"/><Relationship Id="rId9" Type="http://schemas.openxmlformats.org/officeDocument/2006/relationships/image" Target="../media/image381.wmf"/><Relationship Id="rId14" Type="http://schemas.openxmlformats.org/officeDocument/2006/relationships/image" Target="../media/image38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Relationship Id="rId5" Type="http://schemas.openxmlformats.org/officeDocument/2006/relationships/image" Target="../media/image393.wmf"/><Relationship Id="rId4" Type="http://schemas.openxmlformats.org/officeDocument/2006/relationships/image" Target="../media/image39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wmf"/><Relationship Id="rId2" Type="http://schemas.openxmlformats.org/officeDocument/2006/relationships/image" Target="../media/image395.wmf"/><Relationship Id="rId1" Type="http://schemas.openxmlformats.org/officeDocument/2006/relationships/image" Target="../media/image394.wmf"/><Relationship Id="rId5" Type="http://schemas.openxmlformats.org/officeDocument/2006/relationships/image" Target="../media/image398.wmf"/><Relationship Id="rId4" Type="http://schemas.openxmlformats.org/officeDocument/2006/relationships/image" Target="../media/image39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2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6.wmf"/><Relationship Id="rId10" Type="http://schemas.openxmlformats.org/officeDocument/2006/relationships/image" Target="../media/image43.wmf"/><Relationship Id="rId4" Type="http://schemas.openxmlformats.org/officeDocument/2006/relationships/image" Target="../media/image34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63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2" Type="http://schemas.openxmlformats.org/officeDocument/2006/relationships/image" Target="../media/image55.wmf"/><Relationship Id="rId16" Type="http://schemas.openxmlformats.org/officeDocument/2006/relationships/image" Target="../media/image66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5.wmf"/><Relationship Id="rId10" Type="http://schemas.openxmlformats.org/officeDocument/2006/relationships/image" Target="../media/image49.wmf"/><Relationship Id="rId4" Type="http://schemas.openxmlformats.org/officeDocument/2006/relationships/image" Target="../media/image57.wmf"/><Relationship Id="rId9" Type="http://schemas.openxmlformats.org/officeDocument/2006/relationships/image" Target="../media/image48.wmf"/><Relationship Id="rId1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9890B-FC7F-4E89-939A-ED0EF781DD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822A-3DBF-453E-8785-380C38D9F2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62CD0C-9275-47C1-B0B4-E71B27F16719}" type="datetimeFigureOut">
              <a:rPr lang="en-US"/>
              <a:pPr>
                <a:defRPr/>
              </a:pPr>
              <a:t>6/7/2021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ECF0DB-CC7D-478A-AA42-213231419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A8EA973-F159-445E-9DF8-C8D09038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743A-7644-48E2-BA8D-FDD34087C1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F38B-81AB-44D4-92B4-7A9739BF1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262150-7491-46B9-B4DA-EB0CA45CD4C2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E13CD-2EF9-4A89-BFA6-54E13EBEF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C3938D-19A9-4F14-8959-5A2E1A2B17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5396AF-5AFF-4AF6-8543-976802E671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3F0A6-D0B4-4782-BDBE-73930207E87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501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0F5E3B-0134-4A0F-8188-21EA7AA70E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C48A50-610B-451A-AD6B-D7F8AB0A9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1884A-4BDB-44DE-A4AC-AA10DD5E2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4704C-E831-4CAE-862E-E8907BF3499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61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2FCF9-BA93-4117-BD9F-6ED2E1A18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345621-86D5-402E-8334-48ABB51DA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5A03A7-112E-4B5A-9052-C69DAA971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08C-7706-42DC-8535-6132917015A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1372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9A5A34-C98F-4A73-BD6A-64CCF4D0B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0B49-6C53-4646-92AC-682A14DBBE95}" type="datetime1">
              <a:rPr lang="en-US"/>
              <a:pPr>
                <a:defRPr/>
              </a:pPr>
              <a:t>6/7/2021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F803945-69FA-4959-9911-B8CFB005BA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9271CFC-6EF8-44D8-B604-AF4BAC473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04031-FC7A-4EBC-B145-430F8E2E3F0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107313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AB50E-B730-4CE5-B5DB-548D93D78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C4BBB2-0B97-4D8C-87B5-932D947F6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4BB43E-EE0C-46D8-ABFD-EFDEAC1EA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FFE6DF7-7CC3-4207-B8FA-CC1C88AC866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8978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B548FD-1254-4A4D-83C6-EB1609557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8C88CC-62D4-4739-97E7-92EE7A96F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A1C63E-6123-48FD-8A47-B03E6A709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004AEE0D-D3D0-4C2C-8D1A-F3374CCC7D5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9609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484259-CFB2-48DA-B6AC-6C9B2B440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BD826B-BECE-40F4-8BC9-87FCA5120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B8AD74-9DFC-49D1-8905-96D978ADF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4821B39-88EB-48D1-8186-4861CF63933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5826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D8288F-DB59-4D25-82B2-ACF98F372E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556DAC0-75C1-47ED-865B-DB9CB185B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6D46B97-E26E-41F0-9D6F-B451EE067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A2A82EE-2C8E-400A-AF6B-CC9A38C73CB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1545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0A4F46-25AC-49B5-A0E6-1FD8AE0B4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FB49C5-1C3E-45E6-9AC4-0C15E464B2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CB57A0-A586-4D15-8CF4-5E1F82E07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70316C5B-A933-4B95-9290-81FECDF1628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46474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971D93-1C8A-4B73-80C2-A61FDEC29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92883B-3714-40F5-BAB4-7F6C72E43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702AFD-D8C0-47CA-B215-0E8D70759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E925286-8E03-4A74-B044-DBECD55902A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2615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AF4642-914E-411F-9EAB-EEE8CE5F01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2856D4-B4C9-4083-9816-9E1102691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36C0AD-C7B3-4200-9778-F1335A9E4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AF7F855-CC42-4179-B242-06E2ABB65F6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647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B02186-1CBC-426A-8B44-2CF5CB4AB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FB1CAE-F362-4A9B-9ADF-F9894D68A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2A5C8D-63AB-4E24-840B-A5A90845D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BC79E-B54E-4E14-AE7B-E2EA200E749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3517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386ECE-AB75-489F-9080-281AE672A6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BF971A-9F6C-4596-A618-AC7DB1327A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A172CDB-139C-4E5F-8BB4-622BBB29D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CFB9A7E-B979-49AA-9059-A800BEBA8B1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008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204E89-7AA2-401C-8C2D-4BC01EE78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D0A0178-3DCB-47DE-BE0C-2E6238168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1577517-1854-4593-9048-37CA469BD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25C54EB-203A-4082-B793-0A8855717B0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6619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D163F6-A0CD-4CFE-9DE6-8B61166D0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5A87BE-2385-4281-8F0F-95D7B3ACE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24E10A-6B7E-4120-A06E-ECB58F94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0CF84EE-A2C7-4C5B-BAFD-43525646591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84106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2CB586-E5EE-489F-B931-6F32BADDD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D46E28-2538-4AF5-8B0C-A2A4427DCE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AF2D12-0521-4600-9A75-23108C489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305C2DA-4970-4EAA-9C42-BAF2703C54D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07041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43D296-870B-4CDE-9FFD-36E6577AA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6344AB-CA81-4BE1-84F5-D31B86AF67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37C0D9-558C-4379-901F-E8AF553EF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8770C12-BA3F-4882-9B27-BF9E6CB0836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19914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85FD32-0BA8-4F41-AB57-CB94100A1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4B93FDA-D73A-40C9-8D1F-65AD91BB2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658A13-1AFC-40E9-AD07-8FF555E01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764E78D-57A7-45BA-92F9-9E01E94ADC5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81500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7C4D73-3D11-4B3D-A303-682425EF3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D1EEC9-3708-48A4-9980-F077B8C6F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0428FE-F2D8-4CB8-9386-0CCE3A07C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BC994C5-22F1-4631-B484-A3DA1A30E3A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4336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373A86-BB0C-4DCA-A114-1FF1204E9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BDE332-C5B1-42B2-B9A5-189D1D36C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F3150F-7D4E-4692-87D8-52B1A8B80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EFA52ACF-FA71-430A-93A4-B2BE1E9F2FD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15834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443D5-6C93-45C5-9B97-62587DB48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97E166-F10A-40A5-8497-C501006704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179767-A365-4925-A9CB-7D206A90E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A187CFB-9A6F-4A4C-B040-53A6C2126FE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66823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4BF876-6D32-4A0E-B79F-D599C79EC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DCC3F6-47C8-46DE-8361-D40A6FFFD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B4DC55-6117-4AE4-B738-C909A7970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7B6428C-F62D-48E5-947F-750D93ABA5A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084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50429-8DEA-40B0-A37C-445D88A2A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4F6300-AE74-411F-B1D8-B092D46E2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D1454-EE7B-415D-BFDD-BCC62C1AD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64DBE-031E-4605-9012-67F7F0BA564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0063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11B1C2-12CF-4661-9F69-CDF15A83E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90C20C5-9BF0-437A-A76C-D7A52D14E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D906A2-53BC-421E-A3DD-CA356211B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B1D9D41-E4D2-4A49-AF90-3B3219BB7A0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6045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008687-7CCF-4857-88C4-E6CA625B7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483A83-A1C6-4BF0-904F-518E86F0F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906CE0-6800-4C80-A375-327D1CB3B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A3990E8-E7DB-4365-AF56-776FED47A89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48044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481C0A-3093-4464-84B5-6966456EE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020CC9-59B0-498B-88A4-AA8461AB3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9B2760-6AB7-4284-A4DF-621BFA742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60F9A9FB-4BA8-4FFA-860B-171F4561D6D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60390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692308-D106-4174-AE2E-DF7E86864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A66820-3F58-4C3B-AF25-5D191B4F7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7DD9BE-6524-466B-B583-6577DBA99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46C329C-E5C4-44AC-917D-CEA8B157B7A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57839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DDAA34-8F42-4F06-AE3E-4D79416CC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1DC1E9-7248-4A89-9D66-6E48788F9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278BAB5-A20A-4D3F-B632-DAFDC607B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16E6147-625E-4175-B337-8A60E71683F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87584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DED499-40EE-4327-AA34-281E2620C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24C70B-9D65-4FE6-A7BF-1EBA25D05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11C1002-A86C-4FFE-9765-2706A676F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53E0697-771F-4CF5-9DFC-E1AD084E009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91857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5EB214-8599-4443-8389-4BDC6C2C0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6C80DA-20ED-4F58-AE73-09D958986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E7E872-AAEC-44D3-AD16-11E0A2164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EE955DA-5E91-4ADF-BE01-51B803878C9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00386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D647DD-43E5-450A-9A83-3286D7118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01428E-424B-44E1-AB43-75CFCB3DF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67917-1172-44DB-9436-0722C3AA0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9B3E24A-6046-4014-9AC5-15F04B8E501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63898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D15B62-1F56-45A5-A20C-F509E768D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7932C1-41D2-4F8A-B4E7-DAAA87EB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19F20A-E5A9-417F-AAB3-8754EF45F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5DC3B30-E37B-4490-AB55-1359ED799C9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95109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DB3EE-CCEA-4988-A97A-CA41B3242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77A383-9B32-4DEC-83A3-E20F669E7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14FFA0-79BE-4F39-9782-B9A40A7EC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C4C8C319-A236-4F93-B7CB-8E0CA728549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1980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9539B-80D7-4D30-9132-2086B8812F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5297B-922E-4658-9943-C4DB46D6E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F48E-9FAA-4B30-B48E-9E7751235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AF62E-83DF-46F6-B11A-B7131A77479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0373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2CC64C-8B29-4271-9241-AE3264D77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C1B6AA-693A-40F2-B272-445CB72BB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6A357E4-DAF3-4D3F-98A1-09A59F927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94C2837-C31C-4145-97EE-DCCEE78008D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70823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F8A2BE-3F3D-4645-B92F-8D6EDA73C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4CE5DA-0106-4403-93FC-C93CC72AF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98C5B3-D1BA-4F7C-BBB4-C01D8B329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A275AC3-1997-4690-A8E9-C622AECC09D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81221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D0B1C5-1ADC-486C-890D-3FADAEA3D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5AC9E-C191-4977-9003-19A813941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874F59-1A7B-455A-B4FF-B9AA3C3AE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3869FCB-8ADC-411F-A49D-54E7E11C797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7883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FA33D0-E023-4BBD-86BB-62DB6436F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1222E-21B9-4823-AF47-4DE874F9A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DAFFA6-B329-4ED9-8B27-F7BD0D324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E94BF7A2-EE68-4E4E-A87E-9355339BC5A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08176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CE5ABF-F08C-475D-86E1-937DEC5989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CE4575-BFD2-4FF7-881B-084B375C2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7F574EF-6C51-4976-84BF-87C4CEB7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0507247-FBFE-411D-8D1C-EC5E2478365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01873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9C3C24-345A-45E8-BD45-03165D809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3A9EF3-3692-4DAD-8A07-684F9707ED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0E21DA-3565-4974-AD9A-B7043164A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7F604EE-3BCB-483B-BBA2-01737208975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84455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3EFC5C-6AE7-4AF9-A154-D41028D77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5AA312-DF56-4D1B-88FD-01BADD7C5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24692F-0ACE-4A7A-B242-3FA8CF718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D43C7AF-4A93-4CF4-B62E-5A4C03DCCAD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017525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2F6AE3-8E19-481D-AACA-6B436904C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4AD31A-23AC-4AB6-9D51-EC96C502A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5F0E3C-4DAC-452B-B6F9-801575BC0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C892212A-7CD3-4112-8694-1215CB5249E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821882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F1350A-273C-4597-AC7D-3B7AC2CF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7C8071-68F4-4558-8B91-F8C14747F7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D7FE11A-0612-4BFD-B4B8-DC07ECB71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81CE7FC-43D6-4DC3-909E-889FBDABB48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310467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D3E498-69DD-46F1-A432-CACDE07345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5B6E2B-E269-43F2-BA80-50EADA54C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345C4BD-E8C2-4CC9-88E8-CFA0A94B2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1B9A9E8-7DB3-4C59-ABCF-1DD1B4F6901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626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613138-3129-4C18-9F32-E6FD747B8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8735DC-1394-4456-B880-F6088160F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AA32BA-18AA-4608-B2DA-D2DE88DB0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9C9C9-C173-4496-BC3B-00D7FA38DF5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87557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058250-0A79-4800-98EE-9E61D1D98F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7BE403-AD3A-41B8-818A-FBB97ECCC5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135829-BF7E-482B-AA53-5CD1BAC19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D9ADEDF-05BB-41C3-8963-48F1E96FB51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16779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F8C777-78FF-4E9F-83C7-FFCC06A04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2E84B0-7BBA-4F84-9FA8-5DC2253D1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BEDFD-EABE-4C03-8ACC-2BC4BB722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D38AFA4-533A-4DD1-BBA6-2052E3B08F6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827403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7974A7-1036-450D-BAC1-5EB1D68D2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69F9EB-B009-4BBC-8797-AAB244C21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B82A6-0350-4F46-BE56-E77B6D1BC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6AF3399-7E3C-4A5C-BEF0-F0A2CF7EDD8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7808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8461B4-F19F-42A9-9C13-49041C09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B008D6-399D-4347-B0EE-860626307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F1AF2E-6A41-4536-A821-27AA237FB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9B01B3F-1641-4C4C-B625-F11CAB30634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35682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3669C4-1257-48EC-9307-376193329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025B7E-9D99-4BD9-A2FA-8016E9BBC8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289BD2-56FD-4575-908C-B0D99A906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369CBCDA-93C7-4EE5-825D-75533568376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1771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1627B-63FD-42F0-9039-282E68E1F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661E14-6068-424B-B2BE-78B0BB3AB8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35878-F59C-428F-B92B-A66639F7A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F4C11F0-0733-4F46-BBA6-E5664B3FFE6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300779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70E18E-3EA9-4874-8DA7-3FC59E87E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20D0BE-4D57-4951-90D8-F83D81C3D5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A74DD-764E-46D9-8C4D-88040DC9F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79BA297-5C13-4467-99C7-D0640DF998E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561992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8CA76C-6CE5-4278-BA85-C4589F4B7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DE9916-5730-4D7A-8CC6-D73FCCE96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712CC6-9943-4D36-B57D-473BEA5A9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CFBAC3A-1672-4D05-82F9-DF7EFC484F4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7883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8E8D56-1730-453E-892A-3FB9A2B6E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1823CAF-F912-43E2-A8A2-E42450F5F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3EFC760-DF16-433F-940D-CB2A7320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C98A569-5459-47AE-AAA5-F13AF027446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05325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FDA9A2-3D94-4FFE-9C27-0905B4D026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9ABC95-8DFA-471A-BC61-433C926BF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28E4FD-F589-4268-81C3-DADCD1C9A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756F035-00CE-4ABF-A8E8-A252B995F18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1001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E242EA-3689-464A-81B2-22D65291E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34CD98-B75C-4391-BBFF-5781C5DDF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CC2931-9552-4E16-8B51-D15AAEE42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9736-5839-40EE-8B97-7D2BBC5F80E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360358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BD93F1-AA40-4FA1-8CAB-8F4856DE7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900BFD-69BF-46DA-A644-A28F36BCE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F19BEA-651D-4E35-8AF4-986CC9462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F9D8CFC-3508-4508-8376-E80F83621EB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506471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4E4547-DFC9-4D70-A224-B13DE285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EEE473-8C4F-41C2-8D94-5942854AD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FF53A3-99D5-43A9-8C8B-759EED846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C5025D58-7E2D-44E9-924F-C2AF32A3C3E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355312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6EA221-D8B5-4F54-94FE-7F526F6D7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D7F5B4E-1AAE-46EB-B8BB-C0B1AA221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9B81A96-B3F5-4E13-8B90-31D579905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73FE4FE-FD16-4297-8EF2-3B5FE6663B5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650889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7970B6-99F6-42C8-9430-CC74A3339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9D89EC-D0B0-49CF-841F-D55B31FCD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696FC92-3DEF-4C65-94AF-14F4E4527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07CB58EA-9BE1-4536-8E55-D563858B7D7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88325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88C016-6BDE-4022-9A9F-203DF4D9C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79E00B-1966-4806-8A3E-57EE1E41B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B7A8F9-F8D8-4353-8D4A-AC3C4E331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910632B-7487-4EEB-8923-554C00744A7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554415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843A48-E4D3-4631-BAB0-3329F749E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FED6B-8788-4FD9-8185-7FFDB514C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405832-FAD5-434F-A35C-5EFBEAA69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1EBADA9-CA7A-4944-8CCF-98E6D484EC6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19870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80BAFC-98B9-4B0C-9631-F9546DABC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FA661-94B7-4AC0-A812-4DEAC75D4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CAB726-682B-4AA4-B049-52E1BF42B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1B319D7-4630-4BD0-A03E-1C0B7D5A1C7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031303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78CC48-90C2-46AE-8018-C81340526E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80C09C-1300-4B05-8D91-7FCE52908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B6E155-4D10-4913-8CBC-7B307E117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71EC096E-2936-4033-B6BE-9F1830EEB4F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481777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DFD9F2-7E56-413E-A6AF-22566FCF9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A84559-CFFA-403B-9270-685014519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64A9620-76BE-4C7D-857F-83D5A0BD5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8FD3A70-AC68-4D62-AA2E-BFF765404CD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07346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805B7A-B2C8-4C37-BEF9-4760300C6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FF34E-2B54-4804-8DD3-97DC66ACF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968F6-4C43-4356-A871-F3DB52565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277E8-F05C-4342-A3B7-BB85CC1BAC6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850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685C4A-F69E-4B07-B594-4A27AB049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DD2B64-E6FE-457C-B721-0F3D24D50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5F0696-FADB-4B61-B0A9-FB6DB2D18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C7F97-2F21-4650-B204-4DBF41E961D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116375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2F75A-6AFC-431D-A7C3-4E72E6F55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47535-AB09-4BF1-9CD8-AA16D101D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BB000C-6EFF-441E-AC85-6252AD0BE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C56AC-3165-4A30-9091-8F75D0214F7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352244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F21560-C979-4E5E-8DF4-4A67D8C11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B38A9B-2846-4676-A7B8-C656FF1B4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6183A1-3B12-4392-A464-18F42F09A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C4CCD-5080-42DF-BCFB-7D8C5C11A1A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073055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240B0-7E79-4CC9-98E7-AF8ABCE0E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31572-A2A0-4EC1-8E3F-FF165673B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7B918-E396-4FA2-AF54-E53E979D3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2F4E8-9323-46DD-A28E-EF207690510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58111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2D90BE-D1C1-4AD4-908F-3BBD9B90D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865611-2B99-44D7-A9FF-CA8A1181A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DA1ACC-56CE-4B49-9F94-0250B798D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86F4A-B748-4E4D-B720-2EA662E9D65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820350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8430F6-B8F8-4112-AF74-7F394F12B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C4C718-D166-4AD2-9C60-6DBB012CF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8C88F6-EE60-48DA-A9F2-3E1748E44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97BD1-7FC4-4570-9B7B-A0AC7C5A42C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547198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6B475D-7AE2-438B-B632-C702DC3D9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5BA442-9D49-4C01-B07E-9B1165631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B242A7-4932-45FC-A6BC-DE1D484A2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CAACB-A15F-4056-A6BF-A46CBC4E142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24644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6F316-2717-447A-8D9B-84FCF4806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F4718-2249-4D9A-937C-8274C180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D6BFB-FE5C-4263-8FBD-08F30B01E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48D5C-A84F-4EDB-ADF0-E5A7081E23D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850909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1CF27-2193-4FD9-B4D8-8707D6CFC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6171E-6817-4F88-BBC1-3C1874575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A37E1-0DF0-4679-A875-6D9CA5ADF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7AA6A-E1E8-4D20-9358-54CE5C62FA8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41032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80235-A1A3-43C7-AABD-F4433626C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CB3E5-8A3F-42AF-A4E1-EAEFA2C99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5015E-1AFE-47EE-96C7-74AACBB11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6879B-9D7E-4E75-8B48-243BE9CB2F9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510405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1782F5-838F-49EA-9F7F-60D7B7732B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63625-5FEB-4E52-AC76-789A1C262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B60F5F-476F-48A0-9823-EDBD887FA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312FC-6F1B-4515-AA34-69D6B20C871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49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48E0-FF63-429D-89DD-B9B38677B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5CDA1-7CED-4502-9206-9CF909483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FBA87-7F26-4EC4-9E75-70E67426A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D4EB7-2F91-4F8C-BB10-7C9FC21CEC9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593725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DC51FB-5704-4E88-A99A-077918672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2B905-D012-43B6-AC2C-FD5B1A7EFF99}" type="datetime1">
              <a:rPr lang="en-US"/>
              <a:pPr>
                <a:defRPr/>
              </a:pPr>
              <a:t>6/7/2021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0FBF2-CDCE-4675-9295-8956C755E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E8ACA4B-24F5-46AA-9F89-55DF16D47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E5DA-9E76-4ABC-B5A1-5DB15DAECE5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6165639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642363-DCBC-49D1-B337-7F55994AF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A1DB5C-67A6-4ABF-9717-D93DBE354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25B14D-6341-4485-ABC6-631432E88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5BC56F5-61AC-417E-85C3-3B5385C4BD9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116461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01F7E-FE3D-4296-8E62-4B843E56F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0C761-E23D-41D7-ADB1-A90264F695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B095B3-BDE1-453F-BE98-7A5B8682B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52ABD97-F6E7-4128-9A20-E8BB9813C6B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19950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8319E6-9657-46C2-8BDC-413AA3BCC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236CDA-6BC9-442A-A85B-BA5A3E36A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408C86-3798-43DC-BFF1-5729AEE56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EBCDFBB1-273C-4098-B890-6EE9931DA1D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33605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C990DA-1253-4EF9-8688-F3F91A6D4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0FBFD2-4BFD-466B-A020-EA0CD9139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95F3EC1-AD97-48DC-B342-1696F68D0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8B66BF9-89BD-4973-A1AA-7E802EABEF2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34735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E16735-B170-44AB-B1F0-E2A6FC55C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42A6DA-A95D-4E85-B3B3-F804FCDC3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A95776D-0B42-401C-AE32-3311C16F9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3F72B5E-7BDB-4C71-B342-AAF18B2F730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490150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ECCA8C-9563-44FC-8382-3EC7829CDC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4F48F4-735A-49EB-80CD-045564FBC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766A81-3205-4B11-A416-FF2A60EE2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857ED9B-9ABD-4791-8099-33FCECB74AD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192475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23ABEE-9C9F-47B4-96C3-8A04341E4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7EBCA9-4716-446C-83CD-06813329F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A95CB0-456D-4050-AA58-3609070FB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3EAF29A-A02A-460F-B35B-889933D5270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33551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BE1B9A-3A4C-4078-86FC-F7B757EC8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FF04A1-62D5-4049-AEE3-7842CC29A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73D610C-38C4-4E38-87D8-247322213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EF1CB63-1B2A-443F-9591-F861DA567C9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2407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7701D6-7450-435E-A7C5-0293032D12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C97D74C-88E2-4429-95A8-DAA9C6156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1E788-5C8B-4707-AF35-1AF3DE5C5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5AC2076-2651-4AE6-A0EB-2BAC99D17FB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435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9E579-1FB3-4629-ABE5-231510912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00781-DD2A-4916-AEFE-A074AD2D7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1B8F0-FCA4-48E6-A8D0-C83175554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7AC1D-A5C1-4F04-8298-CB7829B6193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448162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A3B12A-0E8D-4F41-8AF3-163E9918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A6D2E5-F15F-4CF1-AE9E-2D6559E9A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FB3031-915D-4C0E-9439-FF9D1BF45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0FD0401-5BE0-48C0-9959-DC2469FC15F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059425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2200DD-A730-4B70-A896-6CC12E61A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BCDCDA-3293-484A-8E17-DD32DC88B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1CE58D-3035-4B62-A9F1-C59EFA77D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0B8A37A-9E66-4BB5-BA4E-314B4B4EDBB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163960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EA33CA-DC4B-4F96-8152-9B2F012D7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E846DB-6F43-4057-B95B-C6096DA70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F1A66A-63FA-47DB-A1CD-50C9B66F8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210CEC3-A166-4947-AB58-2BFB8EB80CE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722805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BEEC78-B201-41E1-862C-5C9D1DC26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1F48BB-ED44-4A57-8B8B-BA216B8B6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B786CE-6464-4BFE-9C8F-72A2B9ED8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534512D-D57A-4F77-8AF9-F37BC61E407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350580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030A02-AA2F-4AF0-B2B2-199A2B6F3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A5D27E-35B2-4FA6-BBC7-E36B76607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BFB495-4D28-4E43-A774-D1894B6DA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62CF190-6D52-4E95-BAEE-3C8705EB3E5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5460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199D04-35B8-44C0-888A-BC89D6E3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8E0843-0B70-4F50-990B-5C2A4144D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E9DBBA-A6E5-4900-97D3-F1CD553389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BE618E-C8BF-489A-955D-1FA6C1F10E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E643A6-A80F-4596-84E9-C55E8220AF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2CB7BD2C-85CE-4614-8080-9B4FD4C0BB7C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6" r:id="rId1"/>
    <p:sldLayoutId id="2147485357" r:id="rId2"/>
    <p:sldLayoutId id="2147485358" r:id="rId3"/>
    <p:sldLayoutId id="2147485359" r:id="rId4"/>
    <p:sldLayoutId id="2147485360" r:id="rId5"/>
    <p:sldLayoutId id="2147485361" r:id="rId6"/>
    <p:sldLayoutId id="2147485362" r:id="rId7"/>
    <p:sldLayoutId id="2147485363" r:id="rId8"/>
    <p:sldLayoutId id="2147485364" r:id="rId9"/>
    <p:sldLayoutId id="2147485365" r:id="rId10"/>
    <p:sldLayoutId id="2147485366" r:id="rId11"/>
    <p:sldLayoutId id="21474853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FC8952-3C11-4A00-AF18-7F27DEBE5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0495A6-E80D-4683-828D-86E9D9BFA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21B2E3-70CD-4205-81E8-21BB5AA59E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42FDF7-818A-4CAC-AAD0-FA29215F5F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90AEF2-B5EE-47CC-8171-6A6B258835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D4D0C811-0272-4537-B361-C5811D5FF5F4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9" r:id="rId1"/>
    <p:sldLayoutId id="2147485380" r:id="rId2"/>
    <p:sldLayoutId id="2147485381" r:id="rId3"/>
    <p:sldLayoutId id="2147485382" r:id="rId4"/>
    <p:sldLayoutId id="2147485383" r:id="rId5"/>
    <p:sldLayoutId id="2147485384" r:id="rId6"/>
    <p:sldLayoutId id="2147485385" r:id="rId7"/>
    <p:sldLayoutId id="2147485386" r:id="rId8"/>
    <p:sldLayoutId id="2147485387" r:id="rId9"/>
    <p:sldLayoutId id="2147485388" r:id="rId10"/>
    <p:sldLayoutId id="2147485389" r:id="rId11"/>
    <p:sldLayoutId id="2147485390" r:id="rId12"/>
    <p:sldLayoutId id="2147485391" r:id="rId13"/>
    <p:sldLayoutId id="214748539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B82DAD-D7A6-4347-AA40-98A9ECB50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238A4A-19A4-4D14-A2C4-D5C2EF808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EB398C-C898-4AA5-8B5E-338AB559AE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1B7A42-64B1-414E-86AA-1FD4D6A54A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7B6C26-5612-4EF9-8DA7-0A2DA45429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100E3668-B33C-441C-9D0D-A0F44DDE90E4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  <p:sldLayoutId id="2147485404" r:id="rId12"/>
    <p:sldLayoutId id="2147485405" r:id="rId13"/>
    <p:sldLayoutId id="214748540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2B4716-C2CE-406B-BF4B-7E09FE43E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90CB520-3498-442B-94D8-B6781965E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38FEED-5718-4C5D-B25E-9B8D1FEDED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52BCB9-91C2-4EBB-A012-375BC3BE46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3E8BA0C-1EED-4C0F-9B65-3F5BB8540D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B5D449E4-C8E1-4867-A0D5-1E7698B682D0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7" r:id="rId1"/>
    <p:sldLayoutId id="2147485408" r:id="rId2"/>
    <p:sldLayoutId id="2147485409" r:id="rId3"/>
    <p:sldLayoutId id="2147485410" r:id="rId4"/>
    <p:sldLayoutId id="2147485411" r:id="rId5"/>
    <p:sldLayoutId id="2147485412" r:id="rId6"/>
    <p:sldLayoutId id="2147485413" r:id="rId7"/>
    <p:sldLayoutId id="2147485414" r:id="rId8"/>
    <p:sldLayoutId id="2147485415" r:id="rId9"/>
    <p:sldLayoutId id="2147485416" r:id="rId10"/>
    <p:sldLayoutId id="2147485417" r:id="rId11"/>
    <p:sldLayoutId id="2147485418" r:id="rId12"/>
    <p:sldLayoutId id="2147485419" r:id="rId13"/>
    <p:sldLayoutId id="214748542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5E9F21-D0F5-496E-A80C-AA1F88E0B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94CBEC-52E8-4CD1-85C0-3B3236FF0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D99CD9-7A0F-4703-8BED-CC7FF814B9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0750E7-E8CB-46D8-83BB-88AD0A4EBF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7985B7-88CD-4808-B2D1-88FECAE0FD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B249A60C-25ED-46DF-AD1F-385932223DD1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1" r:id="rId1"/>
    <p:sldLayoutId id="2147485422" r:id="rId2"/>
    <p:sldLayoutId id="2147485423" r:id="rId3"/>
    <p:sldLayoutId id="2147485424" r:id="rId4"/>
    <p:sldLayoutId id="2147485425" r:id="rId5"/>
    <p:sldLayoutId id="2147485426" r:id="rId6"/>
    <p:sldLayoutId id="2147485427" r:id="rId7"/>
    <p:sldLayoutId id="2147485428" r:id="rId8"/>
    <p:sldLayoutId id="2147485429" r:id="rId9"/>
    <p:sldLayoutId id="2147485430" r:id="rId10"/>
    <p:sldLayoutId id="2147485431" r:id="rId11"/>
    <p:sldLayoutId id="2147485432" r:id="rId12"/>
    <p:sldLayoutId id="2147485433" r:id="rId13"/>
    <p:sldLayoutId id="21474854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C5A78F-C3B8-42A9-A7DD-2402A2F4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BE5061-0018-4FF5-9A8D-656702D1C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62234C-0CDE-4ECA-AF2F-E8B1D0CADA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192984-9535-44CB-9F67-3AD4F79B58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7A7540-28D0-4040-BE44-4976A1020F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B4B9ACFE-037F-4497-9255-BE4A55D256BF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7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3" r:id="rId7"/>
    <p:sldLayoutId id="2147485374" r:id="rId8"/>
    <p:sldLayoutId id="2147485375" r:id="rId9"/>
    <p:sldLayoutId id="2147485376" r:id="rId10"/>
    <p:sldLayoutId id="2147485377" r:id="rId11"/>
    <p:sldLayoutId id="21474854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BBF65C-157E-4840-8868-A8AF3F900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4CD692-EE24-4E5B-B1EB-131C1656E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59279B-5F1F-422D-B997-DAE741DC8A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5BAD04E-6ABF-4725-A0CD-1CC7F5BF11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4742CC-49C9-4504-A19C-A0F23FB140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ED0744BB-0C01-4DCD-9E5E-8EABA5737886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6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  <p:sldLayoutId id="2147485447" r:id="rId12"/>
    <p:sldLayoutId id="2147485448" r:id="rId13"/>
    <p:sldLayoutId id="21474854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47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66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0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1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63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9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64.wmf"/><Relationship Id="rId8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9.wmf"/><Relationship Id="rId26" Type="http://schemas.openxmlformats.org/officeDocument/2006/relationships/oleObject" Target="../embeddings/oleObject103.bin"/><Relationship Id="rId3" Type="http://schemas.openxmlformats.org/officeDocument/2006/relationships/oleObject" Target="../embeddings/oleObject91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8.bin"/><Relationship Id="rId25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2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image" Target="../media/image91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93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1.wmf"/><Relationship Id="rId26" Type="http://schemas.openxmlformats.org/officeDocument/2006/relationships/image" Target="../media/image87.wmf"/><Relationship Id="rId39" Type="http://schemas.openxmlformats.org/officeDocument/2006/relationships/oleObject" Target="../embeddings/oleObject122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03.wmf"/><Relationship Id="rId42" Type="http://schemas.openxmlformats.org/officeDocument/2006/relationships/image" Target="../media/image107.wmf"/><Relationship Id="rId47" Type="http://schemas.openxmlformats.org/officeDocument/2006/relationships/oleObject" Target="../embeddings/oleObject126.bin"/><Relationship Id="rId50" Type="http://schemas.openxmlformats.org/officeDocument/2006/relationships/image" Target="../media/image111.wmf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9" Type="http://schemas.openxmlformats.org/officeDocument/2006/relationships/oleObject" Target="../embeddings/oleObject117.bin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89.wmf"/><Relationship Id="rId32" Type="http://schemas.openxmlformats.org/officeDocument/2006/relationships/image" Target="../media/image92.wmf"/><Relationship Id="rId37" Type="http://schemas.openxmlformats.org/officeDocument/2006/relationships/oleObject" Target="../embeddings/oleObject121.bin"/><Relationship Id="rId40" Type="http://schemas.openxmlformats.org/officeDocument/2006/relationships/image" Target="../media/image106.wmf"/><Relationship Id="rId45" Type="http://schemas.openxmlformats.org/officeDocument/2006/relationships/oleObject" Target="../embeddings/oleObject125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90.wmf"/><Relationship Id="rId36" Type="http://schemas.openxmlformats.org/officeDocument/2006/relationships/image" Target="../media/image104.wmf"/><Relationship Id="rId49" Type="http://schemas.openxmlformats.org/officeDocument/2006/relationships/oleObject" Target="../embeddings/oleObject127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4" Type="http://schemas.openxmlformats.org/officeDocument/2006/relationships/image" Target="../media/image108.wmf"/><Relationship Id="rId52" Type="http://schemas.openxmlformats.org/officeDocument/2006/relationships/image" Target="../media/image112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9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120.bin"/><Relationship Id="rId43" Type="http://schemas.openxmlformats.org/officeDocument/2006/relationships/oleObject" Target="../embeddings/oleObject124.bin"/><Relationship Id="rId48" Type="http://schemas.openxmlformats.org/officeDocument/2006/relationships/image" Target="../media/image110.wmf"/><Relationship Id="rId8" Type="http://schemas.openxmlformats.org/officeDocument/2006/relationships/image" Target="../media/image96.wmf"/><Relationship Id="rId51" Type="http://schemas.openxmlformats.org/officeDocument/2006/relationships/oleObject" Target="../embeddings/oleObject128.bin"/><Relationship Id="rId3" Type="http://schemas.openxmlformats.org/officeDocument/2006/relationships/oleObject" Target="../embeddings/oleObject10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38" Type="http://schemas.openxmlformats.org/officeDocument/2006/relationships/image" Target="../media/image105.wmf"/><Relationship Id="rId46" Type="http://schemas.openxmlformats.org/officeDocument/2006/relationships/image" Target="../media/image109.wmf"/><Relationship Id="rId20" Type="http://schemas.openxmlformats.org/officeDocument/2006/relationships/image" Target="../media/image102.wmf"/><Relationship Id="rId41" Type="http://schemas.openxmlformats.org/officeDocument/2006/relationships/oleObject" Target="../embeddings/oleObject12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90.wmf"/><Relationship Id="rId26" Type="http://schemas.openxmlformats.org/officeDocument/2006/relationships/image" Target="../media/image104.wmf"/><Relationship Id="rId39" Type="http://schemas.openxmlformats.org/officeDocument/2006/relationships/oleObject" Target="../embeddings/oleObject147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07.wmf"/><Relationship Id="rId42" Type="http://schemas.openxmlformats.org/officeDocument/2006/relationships/image" Target="../media/image119.wmf"/><Relationship Id="rId47" Type="http://schemas.openxmlformats.org/officeDocument/2006/relationships/oleObject" Target="../embeddings/oleObject151.bin"/><Relationship Id="rId50" Type="http://schemas.openxmlformats.org/officeDocument/2006/relationships/image" Target="../media/image123.wmf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9" Type="http://schemas.openxmlformats.org/officeDocument/2006/relationships/oleObject" Target="../embeddings/oleObject142.bin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03.wmf"/><Relationship Id="rId32" Type="http://schemas.openxmlformats.org/officeDocument/2006/relationships/image" Target="../media/image110.wmf"/><Relationship Id="rId37" Type="http://schemas.openxmlformats.org/officeDocument/2006/relationships/oleObject" Target="../embeddings/oleObject146.bin"/><Relationship Id="rId40" Type="http://schemas.openxmlformats.org/officeDocument/2006/relationships/image" Target="../media/image118.wmf"/><Relationship Id="rId45" Type="http://schemas.openxmlformats.org/officeDocument/2006/relationships/oleObject" Target="../embeddings/oleObject150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05.wmf"/><Relationship Id="rId36" Type="http://schemas.openxmlformats.org/officeDocument/2006/relationships/image" Target="../media/image116.wmf"/><Relationship Id="rId49" Type="http://schemas.openxmlformats.org/officeDocument/2006/relationships/oleObject" Target="../embeddings/oleObject152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4" Type="http://schemas.openxmlformats.org/officeDocument/2006/relationships/image" Target="../media/image120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89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06.wmf"/><Relationship Id="rId35" Type="http://schemas.openxmlformats.org/officeDocument/2006/relationships/oleObject" Target="../embeddings/oleObject145.bin"/><Relationship Id="rId43" Type="http://schemas.openxmlformats.org/officeDocument/2006/relationships/oleObject" Target="../embeddings/oleObject149.bin"/><Relationship Id="rId48" Type="http://schemas.openxmlformats.org/officeDocument/2006/relationships/image" Target="../media/image122.wmf"/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117.wmf"/><Relationship Id="rId46" Type="http://schemas.openxmlformats.org/officeDocument/2006/relationships/image" Target="../media/image121.wmf"/><Relationship Id="rId20" Type="http://schemas.openxmlformats.org/officeDocument/2006/relationships/image" Target="../media/image91.wmf"/><Relationship Id="rId41" Type="http://schemas.openxmlformats.org/officeDocument/2006/relationships/oleObject" Target="../embeddings/oleObject14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92.wmf"/><Relationship Id="rId26" Type="http://schemas.openxmlformats.org/officeDocument/2006/relationships/image" Target="../media/image110.wmf"/><Relationship Id="rId39" Type="http://schemas.openxmlformats.org/officeDocument/2006/relationships/image" Target="../media/image128.wmf"/><Relationship Id="rId21" Type="http://schemas.openxmlformats.org/officeDocument/2006/relationships/oleObject" Target="../embeddings/oleObject162.bin"/><Relationship Id="rId34" Type="http://schemas.openxmlformats.org/officeDocument/2006/relationships/oleObject" Target="../embeddings/oleObject169.bin"/><Relationship Id="rId42" Type="http://schemas.openxmlformats.org/officeDocument/2006/relationships/oleObject" Target="../embeddings/oleObject17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1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66.bin"/><Relationship Id="rId41" Type="http://schemas.openxmlformats.org/officeDocument/2006/relationships/image" Target="../media/image1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06.wmf"/><Relationship Id="rId32" Type="http://schemas.openxmlformats.org/officeDocument/2006/relationships/oleObject" Target="../embeddings/oleObject168.bin"/><Relationship Id="rId37" Type="http://schemas.openxmlformats.org/officeDocument/2006/relationships/image" Target="../media/image127.wmf"/><Relationship Id="rId40" Type="http://schemas.openxmlformats.org/officeDocument/2006/relationships/oleObject" Target="../embeddings/oleObject172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07.wmf"/><Relationship Id="rId36" Type="http://schemas.openxmlformats.org/officeDocument/2006/relationships/oleObject" Target="../embeddings/oleObject170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90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03.wmf"/><Relationship Id="rId35" Type="http://schemas.openxmlformats.org/officeDocument/2006/relationships/image" Target="../media/image126.wmf"/><Relationship Id="rId43" Type="http://schemas.openxmlformats.org/officeDocument/2006/relationships/image" Target="../media/image122.wmf"/><Relationship Id="rId8" Type="http://schemas.openxmlformats.org/officeDocument/2006/relationships/image" Target="../media/image83.wmf"/><Relationship Id="rId3" Type="http://schemas.openxmlformats.org/officeDocument/2006/relationships/oleObject" Target="../embeddings/oleObject153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image" Target="../media/image125.wmf"/><Relationship Id="rId38" Type="http://schemas.openxmlformats.org/officeDocument/2006/relationships/oleObject" Target="../embeddings/oleObject17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35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35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8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168.wmf"/><Relationship Id="rId26" Type="http://schemas.openxmlformats.org/officeDocument/2006/relationships/image" Target="../media/image172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173.wmf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Relationship Id="rId27" Type="http://schemas.openxmlformats.org/officeDocument/2006/relationships/oleObject" Target="../embeddings/oleObject224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177.wmf"/><Relationship Id="rId26" Type="http://schemas.openxmlformats.org/officeDocument/2006/relationships/image" Target="../media/image180.w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34" Type="http://schemas.openxmlformats.org/officeDocument/2006/relationships/image" Target="../media/image171.wmf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33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68.wmf"/><Relationship Id="rId29" Type="http://schemas.openxmlformats.org/officeDocument/2006/relationships/oleObject" Target="../embeddings/oleObject23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179.wmf"/><Relationship Id="rId32" Type="http://schemas.openxmlformats.org/officeDocument/2006/relationships/image" Target="../media/image182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181.wmf"/><Relationship Id="rId36" Type="http://schemas.openxmlformats.org/officeDocument/2006/relationships/image" Target="../media/image183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233.bin"/><Relationship Id="rId31" Type="http://schemas.openxmlformats.org/officeDocument/2006/relationships/oleObject" Target="../embeddings/oleObject239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75.w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170.wmf"/><Relationship Id="rId35" Type="http://schemas.openxmlformats.org/officeDocument/2006/relationships/oleObject" Target="../embeddings/oleObject241.bin"/><Relationship Id="rId8" Type="http://schemas.openxmlformats.org/officeDocument/2006/relationships/image" Target="../media/image15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191.wmf"/><Relationship Id="rId26" Type="http://schemas.openxmlformats.org/officeDocument/2006/relationships/image" Target="../media/image195.wmf"/><Relationship Id="rId39" Type="http://schemas.openxmlformats.org/officeDocument/2006/relationships/oleObject" Target="../embeddings/oleObject260.bin"/><Relationship Id="rId21" Type="http://schemas.openxmlformats.org/officeDocument/2006/relationships/oleObject" Target="../embeddings/oleObject251.bin"/><Relationship Id="rId34" Type="http://schemas.openxmlformats.org/officeDocument/2006/relationships/image" Target="../media/image199.wmf"/><Relationship Id="rId42" Type="http://schemas.openxmlformats.org/officeDocument/2006/relationships/image" Target="../media/image203.wmf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90.wmf"/><Relationship Id="rId29" Type="http://schemas.openxmlformats.org/officeDocument/2006/relationships/oleObject" Target="../embeddings/oleObject25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194.wmf"/><Relationship Id="rId32" Type="http://schemas.openxmlformats.org/officeDocument/2006/relationships/image" Target="../media/image198.wmf"/><Relationship Id="rId37" Type="http://schemas.openxmlformats.org/officeDocument/2006/relationships/oleObject" Target="../embeddings/oleObject259.bin"/><Relationship Id="rId40" Type="http://schemas.openxmlformats.org/officeDocument/2006/relationships/image" Target="../media/image202.wmf"/><Relationship Id="rId45" Type="http://schemas.openxmlformats.org/officeDocument/2006/relationships/oleObject" Target="../embeddings/oleObject263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28" Type="http://schemas.openxmlformats.org/officeDocument/2006/relationships/image" Target="../media/image196.wmf"/><Relationship Id="rId36" Type="http://schemas.openxmlformats.org/officeDocument/2006/relationships/image" Target="../media/image200.wmf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250.bin"/><Relationship Id="rId31" Type="http://schemas.openxmlformats.org/officeDocument/2006/relationships/oleObject" Target="../embeddings/oleObject256.bin"/><Relationship Id="rId44" Type="http://schemas.openxmlformats.org/officeDocument/2006/relationships/image" Target="../media/image204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89.wmf"/><Relationship Id="rId22" Type="http://schemas.openxmlformats.org/officeDocument/2006/relationships/image" Target="../media/image193.wmf"/><Relationship Id="rId27" Type="http://schemas.openxmlformats.org/officeDocument/2006/relationships/oleObject" Target="../embeddings/oleObject254.bin"/><Relationship Id="rId30" Type="http://schemas.openxmlformats.org/officeDocument/2006/relationships/image" Target="../media/image197.wmf"/><Relationship Id="rId35" Type="http://schemas.openxmlformats.org/officeDocument/2006/relationships/oleObject" Target="../embeddings/oleObject258.bin"/><Relationship Id="rId43" Type="http://schemas.openxmlformats.org/officeDocument/2006/relationships/oleObject" Target="../embeddings/oleObject262.bin"/><Relationship Id="rId8" Type="http://schemas.openxmlformats.org/officeDocument/2006/relationships/image" Target="../media/image186.wmf"/><Relationship Id="rId3" Type="http://schemas.openxmlformats.org/officeDocument/2006/relationships/oleObject" Target="../embeddings/oleObject242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33" Type="http://schemas.openxmlformats.org/officeDocument/2006/relationships/oleObject" Target="../embeddings/oleObject257.bin"/><Relationship Id="rId38" Type="http://schemas.openxmlformats.org/officeDocument/2006/relationships/image" Target="../media/image201.wmf"/><Relationship Id="rId46" Type="http://schemas.openxmlformats.org/officeDocument/2006/relationships/image" Target="../media/image205.wmf"/><Relationship Id="rId20" Type="http://schemas.openxmlformats.org/officeDocument/2006/relationships/image" Target="../media/image192.wmf"/><Relationship Id="rId41" Type="http://schemas.openxmlformats.org/officeDocument/2006/relationships/oleObject" Target="../embeddings/oleObject261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192.wmf"/><Relationship Id="rId26" Type="http://schemas.openxmlformats.org/officeDocument/2006/relationships/image" Target="../media/image202.wmf"/><Relationship Id="rId39" Type="http://schemas.openxmlformats.org/officeDocument/2006/relationships/oleObject" Target="../embeddings/oleObject282.bin"/><Relationship Id="rId21" Type="http://schemas.openxmlformats.org/officeDocument/2006/relationships/oleObject" Target="../embeddings/oleObject273.bin"/><Relationship Id="rId34" Type="http://schemas.openxmlformats.org/officeDocument/2006/relationships/image" Target="../media/image210.wmf"/><Relationship Id="rId42" Type="http://schemas.openxmlformats.org/officeDocument/2006/relationships/image" Target="../media/image214.wmf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91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77.bin"/><Relationship Id="rId41" Type="http://schemas.openxmlformats.org/officeDocument/2006/relationships/oleObject" Target="../embeddings/oleObject28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01.wmf"/><Relationship Id="rId32" Type="http://schemas.openxmlformats.org/officeDocument/2006/relationships/image" Target="../media/image209.wmf"/><Relationship Id="rId37" Type="http://schemas.openxmlformats.org/officeDocument/2006/relationships/oleObject" Target="../embeddings/oleObject281.bin"/><Relationship Id="rId40" Type="http://schemas.openxmlformats.org/officeDocument/2006/relationships/image" Target="../media/image213.wmf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07.wmf"/><Relationship Id="rId36" Type="http://schemas.openxmlformats.org/officeDocument/2006/relationships/image" Target="../media/image211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78.bin"/><Relationship Id="rId44" Type="http://schemas.openxmlformats.org/officeDocument/2006/relationships/image" Target="../media/image215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190.w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208.wmf"/><Relationship Id="rId35" Type="http://schemas.openxmlformats.org/officeDocument/2006/relationships/oleObject" Target="../embeddings/oleObject280.bin"/><Relationship Id="rId43" Type="http://schemas.openxmlformats.org/officeDocument/2006/relationships/oleObject" Target="../embeddings/oleObject284.bin"/><Relationship Id="rId8" Type="http://schemas.openxmlformats.org/officeDocument/2006/relationships/image" Target="../media/image187.wmf"/><Relationship Id="rId3" Type="http://schemas.openxmlformats.org/officeDocument/2006/relationships/oleObject" Target="../embeddings/oleObject264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33" Type="http://schemas.openxmlformats.org/officeDocument/2006/relationships/oleObject" Target="../embeddings/oleObject279.bin"/><Relationship Id="rId38" Type="http://schemas.openxmlformats.org/officeDocument/2006/relationships/image" Target="../media/image212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34" Type="http://schemas.openxmlformats.org/officeDocument/2006/relationships/image" Target="../media/image230.wmf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33" Type="http://schemas.openxmlformats.org/officeDocument/2006/relationships/oleObject" Target="../embeddings/oleObject300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25.wmf"/><Relationship Id="rId32" Type="http://schemas.openxmlformats.org/officeDocument/2006/relationships/image" Target="../media/image229.w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227.wm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228.wmf"/><Relationship Id="rId8" Type="http://schemas.openxmlformats.org/officeDocument/2006/relationships/image" Target="../media/image217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202.wmf"/><Relationship Id="rId26" Type="http://schemas.openxmlformats.org/officeDocument/2006/relationships/image" Target="../media/image236.wmf"/><Relationship Id="rId39" Type="http://schemas.openxmlformats.org/officeDocument/2006/relationships/oleObject" Target="../embeddings/oleObject319.bin"/><Relationship Id="rId21" Type="http://schemas.openxmlformats.org/officeDocument/2006/relationships/oleObject" Target="../embeddings/oleObject310.bin"/><Relationship Id="rId34" Type="http://schemas.openxmlformats.org/officeDocument/2006/relationships/image" Target="../media/image239.wmf"/><Relationship Id="rId42" Type="http://schemas.openxmlformats.org/officeDocument/2006/relationships/image" Target="../media/image243.wmf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01.wmf"/><Relationship Id="rId29" Type="http://schemas.openxmlformats.org/officeDocument/2006/relationships/oleObject" Target="../embeddings/oleObject314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235.wmf"/><Relationship Id="rId32" Type="http://schemas.openxmlformats.org/officeDocument/2006/relationships/image" Target="../media/image238.wmf"/><Relationship Id="rId37" Type="http://schemas.openxmlformats.org/officeDocument/2006/relationships/oleObject" Target="../embeddings/oleObject318.bin"/><Relationship Id="rId40" Type="http://schemas.openxmlformats.org/officeDocument/2006/relationships/image" Target="../media/image242.wmf"/><Relationship Id="rId45" Type="http://schemas.openxmlformats.org/officeDocument/2006/relationships/oleObject" Target="../embeddings/oleObject322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237.wmf"/><Relationship Id="rId36" Type="http://schemas.openxmlformats.org/officeDocument/2006/relationships/image" Target="../media/image240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309.bin"/><Relationship Id="rId31" Type="http://schemas.openxmlformats.org/officeDocument/2006/relationships/oleObject" Target="../embeddings/oleObject315.bin"/><Relationship Id="rId44" Type="http://schemas.openxmlformats.org/officeDocument/2006/relationships/image" Target="../media/image24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19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313.bin"/><Relationship Id="rId30" Type="http://schemas.openxmlformats.org/officeDocument/2006/relationships/image" Target="../media/image229.wmf"/><Relationship Id="rId35" Type="http://schemas.openxmlformats.org/officeDocument/2006/relationships/oleObject" Target="../embeddings/oleObject317.bin"/><Relationship Id="rId43" Type="http://schemas.openxmlformats.org/officeDocument/2006/relationships/oleObject" Target="../embeddings/oleObject321.bin"/><Relationship Id="rId8" Type="http://schemas.openxmlformats.org/officeDocument/2006/relationships/image" Target="../media/image186.wmf"/><Relationship Id="rId3" Type="http://schemas.openxmlformats.org/officeDocument/2006/relationships/oleObject" Target="../embeddings/oleObject301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33" Type="http://schemas.openxmlformats.org/officeDocument/2006/relationships/oleObject" Target="../embeddings/oleObject316.bin"/><Relationship Id="rId38" Type="http://schemas.openxmlformats.org/officeDocument/2006/relationships/image" Target="../media/image241.wmf"/><Relationship Id="rId46" Type="http://schemas.openxmlformats.org/officeDocument/2006/relationships/image" Target="../media/image230.wmf"/><Relationship Id="rId20" Type="http://schemas.openxmlformats.org/officeDocument/2006/relationships/image" Target="../media/image233.wmf"/><Relationship Id="rId41" Type="http://schemas.openxmlformats.org/officeDocument/2006/relationships/oleObject" Target="../embeddings/oleObject3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202.w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330.bin"/><Relationship Id="rId25" Type="http://schemas.openxmlformats.org/officeDocument/2006/relationships/oleObject" Target="../embeddings/oleObject334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0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33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28" Type="http://schemas.openxmlformats.org/officeDocument/2006/relationships/image" Target="../media/image245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219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335.bin"/><Relationship Id="rId30" Type="http://schemas.openxmlformats.org/officeDocument/2006/relationships/image" Target="../media/image246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252.wmf"/><Relationship Id="rId26" Type="http://schemas.openxmlformats.org/officeDocument/2006/relationships/image" Target="../media/image256.wmf"/><Relationship Id="rId39" Type="http://schemas.openxmlformats.org/officeDocument/2006/relationships/image" Target="../media/image262.wmf"/><Relationship Id="rId21" Type="http://schemas.openxmlformats.org/officeDocument/2006/relationships/oleObject" Target="../embeddings/oleObject346.bin"/><Relationship Id="rId34" Type="http://schemas.openxmlformats.org/officeDocument/2006/relationships/oleObject" Target="../embeddings/oleObject353.bin"/><Relationship Id="rId42" Type="http://schemas.openxmlformats.org/officeDocument/2006/relationships/oleObject" Target="../embeddings/oleObject357.bin"/><Relationship Id="rId47" Type="http://schemas.openxmlformats.org/officeDocument/2006/relationships/image" Target="../media/image266.wmf"/><Relationship Id="rId50" Type="http://schemas.openxmlformats.org/officeDocument/2006/relationships/oleObject" Target="../embeddings/oleObject361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51.wmf"/><Relationship Id="rId29" Type="http://schemas.openxmlformats.org/officeDocument/2006/relationships/oleObject" Target="../embeddings/oleObject350.bin"/><Relationship Id="rId11" Type="http://schemas.openxmlformats.org/officeDocument/2006/relationships/oleObject" Target="../embeddings/oleObject341.bin"/><Relationship Id="rId24" Type="http://schemas.openxmlformats.org/officeDocument/2006/relationships/image" Target="../media/image255.wmf"/><Relationship Id="rId32" Type="http://schemas.openxmlformats.org/officeDocument/2006/relationships/oleObject" Target="../embeddings/oleObject352.bin"/><Relationship Id="rId37" Type="http://schemas.openxmlformats.org/officeDocument/2006/relationships/image" Target="../media/image261.wmf"/><Relationship Id="rId40" Type="http://schemas.openxmlformats.org/officeDocument/2006/relationships/oleObject" Target="../embeddings/oleObject356.bin"/><Relationship Id="rId45" Type="http://schemas.openxmlformats.org/officeDocument/2006/relationships/image" Target="../media/image265.wmf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23" Type="http://schemas.openxmlformats.org/officeDocument/2006/relationships/oleObject" Target="../embeddings/oleObject347.bin"/><Relationship Id="rId28" Type="http://schemas.openxmlformats.org/officeDocument/2006/relationships/image" Target="../media/image257.wmf"/><Relationship Id="rId36" Type="http://schemas.openxmlformats.org/officeDocument/2006/relationships/oleObject" Target="../embeddings/oleObject354.bin"/><Relationship Id="rId49" Type="http://schemas.openxmlformats.org/officeDocument/2006/relationships/image" Target="../media/image202.wmf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345.bin"/><Relationship Id="rId31" Type="http://schemas.openxmlformats.org/officeDocument/2006/relationships/oleObject" Target="../embeddings/oleObject351.bin"/><Relationship Id="rId44" Type="http://schemas.openxmlformats.org/officeDocument/2006/relationships/oleObject" Target="../embeddings/oleObject358.bin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Relationship Id="rId27" Type="http://schemas.openxmlformats.org/officeDocument/2006/relationships/oleObject" Target="../embeddings/oleObject349.bin"/><Relationship Id="rId30" Type="http://schemas.openxmlformats.org/officeDocument/2006/relationships/image" Target="../media/image258.wmf"/><Relationship Id="rId35" Type="http://schemas.openxmlformats.org/officeDocument/2006/relationships/image" Target="../media/image260.wmf"/><Relationship Id="rId43" Type="http://schemas.openxmlformats.org/officeDocument/2006/relationships/image" Target="../media/image264.wmf"/><Relationship Id="rId48" Type="http://schemas.openxmlformats.org/officeDocument/2006/relationships/oleObject" Target="../embeddings/oleObject360.bin"/><Relationship Id="rId8" Type="http://schemas.openxmlformats.org/officeDocument/2006/relationships/image" Target="../media/image186.wmf"/><Relationship Id="rId51" Type="http://schemas.openxmlformats.org/officeDocument/2006/relationships/image" Target="../media/image201.wmf"/><Relationship Id="rId3" Type="http://schemas.openxmlformats.org/officeDocument/2006/relationships/oleObject" Target="../embeddings/oleObject337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344.bin"/><Relationship Id="rId25" Type="http://schemas.openxmlformats.org/officeDocument/2006/relationships/oleObject" Target="../embeddings/oleObject348.bin"/><Relationship Id="rId33" Type="http://schemas.openxmlformats.org/officeDocument/2006/relationships/image" Target="../media/image259.wmf"/><Relationship Id="rId38" Type="http://schemas.openxmlformats.org/officeDocument/2006/relationships/oleObject" Target="../embeddings/oleObject355.bin"/><Relationship Id="rId46" Type="http://schemas.openxmlformats.org/officeDocument/2006/relationships/oleObject" Target="../embeddings/oleObject359.bin"/><Relationship Id="rId20" Type="http://schemas.openxmlformats.org/officeDocument/2006/relationships/image" Target="../media/image253.wmf"/><Relationship Id="rId41" Type="http://schemas.openxmlformats.org/officeDocument/2006/relationships/image" Target="../media/image26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274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7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270.wmf"/><Relationship Id="rId19" Type="http://schemas.openxmlformats.org/officeDocument/2006/relationships/image" Target="../media/image275.png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272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280.wmf"/><Relationship Id="rId26" Type="http://schemas.openxmlformats.org/officeDocument/2006/relationships/image" Target="../media/image283.wmf"/><Relationship Id="rId39" Type="http://schemas.openxmlformats.org/officeDocument/2006/relationships/oleObject" Target="../embeddings/oleObject388.bin"/><Relationship Id="rId21" Type="http://schemas.openxmlformats.org/officeDocument/2006/relationships/oleObject" Target="../embeddings/oleObject379.bin"/><Relationship Id="rId34" Type="http://schemas.openxmlformats.org/officeDocument/2006/relationships/image" Target="../media/image201.wmf"/><Relationship Id="rId42" Type="http://schemas.openxmlformats.org/officeDocument/2006/relationships/image" Target="../media/image288.wmf"/><Relationship Id="rId7" Type="http://schemas.openxmlformats.org/officeDocument/2006/relationships/oleObject" Target="../embeddings/oleObject372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87.wm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383.bin"/><Relationship Id="rId41" Type="http://schemas.openxmlformats.org/officeDocument/2006/relationships/oleObject" Target="../embeddings/oleObject38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374.bin"/><Relationship Id="rId24" Type="http://schemas.openxmlformats.org/officeDocument/2006/relationships/image" Target="../media/image282.wmf"/><Relationship Id="rId32" Type="http://schemas.openxmlformats.org/officeDocument/2006/relationships/image" Target="../media/image285.wmf"/><Relationship Id="rId37" Type="http://schemas.openxmlformats.org/officeDocument/2006/relationships/oleObject" Target="../embeddings/oleObject387.bin"/><Relationship Id="rId40" Type="http://schemas.openxmlformats.org/officeDocument/2006/relationships/image" Target="../media/image287.wmf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23" Type="http://schemas.openxmlformats.org/officeDocument/2006/relationships/oleObject" Target="../embeddings/oleObject380.bin"/><Relationship Id="rId28" Type="http://schemas.openxmlformats.org/officeDocument/2006/relationships/image" Target="../media/image284.wmf"/><Relationship Id="rId36" Type="http://schemas.openxmlformats.org/officeDocument/2006/relationships/image" Target="../media/image202.wmf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378.bin"/><Relationship Id="rId31" Type="http://schemas.openxmlformats.org/officeDocument/2006/relationships/oleObject" Target="../embeddings/oleObject384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186.wmf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382.bin"/><Relationship Id="rId30" Type="http://schemas.openxmlformats.org/officeDocument/2006/relationships/image" Target="../media/image199.wmf"/><Relationship Id="rId35" Type="http://schemas.openxmlformats.org/officeDocument/2006/relationships/oleObject" Target="../embeddings/oleObject386.bin"/><Relationship Id="rId8" Type="http://schemas.openxmlformats.org/officeDocument/2006/relationships/image" Target="../media/image278.wmf"/><Relationship Id="rId3" Type="http://schemas.openxmlformats.org/officeDocument/2006/relationships/oleObject" Target="../embeddings/oleObject370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377.bin"/><Relationship Id="rId25" Type="http://schemas.openxmlformats.org/officeDocument/2006/relationships/oleObject" Target="../embeddings/oleObject381.bin"/><Relationship Id="rId33" Type="http://schemas.openxmlformats.org/officeDocument/2006/relationships/oleObject" Target="../embeddings/oleObject385.bin"/><Relationship Id="rId38" Type="http://schemas.openxmlformats.org/officeDocument/2006/relationships/image" Target="../media/image286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5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39" Type="http://schemas.openxmlformats.org/officeDocument/2006/relationships/oleObject" Target="../embeddings/oleObject408.bin"/><Relationship Id="rId21" Type="http://schemas.openxmlformats.org/officeDocument/2006/relationships/oleObject" Target="../embeddings/oleObject399.bin"/><Relationship Id="rId34" Type="http://schemas.openxmlformats.org/officeDocument/2006/relationships/image" Target="../media/image304.wmf"/><Relationship Id="rId42" Type="http://schemas.openxmlformats.org/officeDocument/2006/relationships/image" Target="../media/image186.wmf"/><Relationship Id="rId47" Type="http://schemas.openxmlformats.org/officeDocument/2006/relationships/oleObject" Target="../embeddings/oleObject412.bin"/><Relationship Id="rId50" Type="http://schemas.openxmlformats.org/officeDocument/2006/relationships/image" Target="../media/image309.wmf"/><Relationship Id="rId55" Type="http://schemas.openxmlformats.org/officeDocument/2006/relationships/image" Target="../media/image312.png"/><Relationship Id="rId7" Type="http://schemas.openxmlformats.org/officeDocument/2006/relationships/oleObject" Target="../embeddings/oleObject392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95.wmf"/><Relationship Id="rId29" Type="http://schemas.openxmlformats.org/officeDocument/2006/relationships/oleObject" Target="../embeddings/oleObject403.bin"/><Relationship Id="rId11" Type="http://schemas.openxmlformats.org/officeDocument/2006/relationships/oleObject" Target="../embeddings/oleObject394.bin"/><Relationship Id="rId24" Type="http://schemas.openxmlformats.org/officeDocument/2006/relationships/image" Target="../media/image299.wmf"/><Relationship Id="rId32" Type="http://schemas.openxmlformats.org/officeDocument/2006/relationships/image" Target="../media/image303.wmf"/><Relationship Id="rId37" Type="http://schemas.openxmlformats.org/officeDocument/2006/relationships/oleObject" Target="../embeddings/oleObject407.bin"/><Relationship Id="rId40" Type="http://schemas.openxmlformats.org/officeDocument/2006/relationships/image" Target="../media/image248.wmf"/><Relationship Id="rId45" Type="http://schemas.openxmlformats.org/officeDocument/2006/relationships/oleObject" Target="../embeddings/oleObject411.bin"/><Relationship Id="rId53" Type="http://schemas.openxmlformats.org/officeDocument/2006/relationships/oleObject" Target="../embeddings/oleObject415.bin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98.bin"/><Relationship Id="rId31" Type="http://schemas.openxmlformats.org/officeDocument/2006/relationships/oleObject" Target="../embeddings/oleObject404.bin"/><Relationship Id="rId44" Type="http://schemas.openxmlformats.org/officeDocument/2006/relationships/image" Target="../media/image187.wmf"/><Relationship Id="rId52" Type="http://schemas.openxmlformats.org/officeDocument/2006/relationships/image" Target="../media/image310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Relationship Id="rId27" Type="http://schemas.openxmlformats.org/officeDocument/2006/relationships/oleObject" Target="../embeddings/oleObject402.bin"/><Relationship Id="rId30" Type="http://schemas.openxmlformats.org/officeDocument/2006/relationships/image" Target="../media/image302.wmf"/><Relationship Id="rId35" Type="http://schemas.openxmlformats.org/officeDocument/2006/relationships/oleObject" Target="../embeddings/oleObject406.bin"/><Relationship Id="rId43" Type="http://schemas.openxmlformats.org/officeDocument/2006/relationships/oleObject" Target="../embeddings/oleObject410.bin"/><Relationship Id="rId48" Type="http://schemas.openxmlformats.org/officeDocument/2006/relationships/image" Target="../media/image308.wmf"/><Relationship Id="rId8" Type="http://schemas.openxmlformats.org/officeDocument/2006/relationships/image" Target="../media/image291.wmf"/><Relationship Id="rId51" Type="http://schemas.openxmlformats.org/officeDocument/2006/relationships/oleObject" Target="../embeddings/oleObject414.bin"/><Relationship Id="rId3" Type="http://schemas.openxmlformats.org/officeDocument/2006/relationships/oleObject" Target="../embeddings/oleObject390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97.bin"/><Relationship Id="rId25" Type="http://schemas.openxmlformats.org/officeDocument/2006/relationships/oleObject" Target="../embeddings/oleObject401.bin"/><Relationship Id="rId33" Type="http://schemas.openxmlformats.org/officeDocument/2006/relationships/oleObject" Target="../embeddings/oleObject405.bin"/><Relationship Id="rId38" Type="http://schemas.openxmlformats.org/officeDocument/2006/relationships/image" Target="../media/image306.wmf"/><Relationship Id="rId46" Type="http://schemas.openxmlformats.org/officeDocument/2006/relationships/image" Target="../media/image307.wmf"/><Relationship Id="rId20" Type="http://schemas.openxmlformats.org/officeDocument/2006/relationships/image" Target="../media/image297.wmf"/><Relationship Id="rId41" Type="http://schemas.openxmlformats.org/officeDocument/2006/relationships/oleObject" Target="../embeddings/oleObject409.bin"/><Relationship Id="rId54" Type="http://schemas.openxmlformats.org/officeDocument/2006/relationships/image" Target="../media/image31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0.wmf"/><Relationship Id="rId15" Type="http://schemas.openxmlformats.org/officeDocument/2006/relationships/oleObject" Target="../embeddings/oleObject396.bin"/><Relationship Id="rId23" Type="http://schemas.openxmlformats.org/officeDocument/2006/relationships/oleObject" Target="../embeddings/oleObject400.bin"/><Relationship Id="rId28" Type="http://schemas.openxmlformats.org/officeDocument/2006/relationships/image" Target="../media/image301.wmf"/><Relationship Id="rId36" Type="http://schemas.openxmlformats.org/officeDocument/2006/relationships/image" Target="../media/image305.wmf"/><Relationship Id="rId49" Type="http://schemas.openxmlformats.org/officeDocument/2006/relationships/oleObject" Target="../embeddings/oleObject413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1.bin"/><Relationship Id="rId18" Type="http://schemas.openxmlformats.org/officeDocument/2006/relationships/image" Target="../media/image248.wmf"/><Relationship Id="rId26" Type="http://schemas.openxmlformats.org/officeDocument/2006/relationships/image" Target="../media/image308.wmf"/><Relationship Id="rId39" Type="http://schemas.openxmlformats.org/officeDocument/2006/relationships/oleObject" Target="../embeddings/oleObject434.bin"/><Relationship Id="rId21" Type="http://schemas.openxmlformats.org/officeDocument/2006/relationships/oleObject" Target="../embeddings/oleObject425.bin"/><Relationship Id="rId34" Type="http://schemas.openxmlformats.org/officeDocument/2006/relationships/image" Target="../media/image314.wmf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423.bin"/><Relationship Id="rId25" Type="http://schemas.openxmlformats.org/officeDocument/2006/relationships/oleObject" Target="../embeddings/oleObject427.bin"/><Relationship Id="rId33" Type="http://schemas.openxmlformats.org/officeDocument/2006/relationships/oleObject" Target="../embeddings/oleObject431.bin"/><Relationship Id="rId38" Type="http://schemas.openxmlformats.org/officeDocument/2006/relationships/image" Target="../media/image316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06.wmf"/><Relationship Id="rId20" Type="http://schemas.openxmlformats.org/officeDocument/2006/relationships/image" Target="../media/image186.wmf"/><Relationship Id="rId29" Type="http://schemas.openxmlformats.org/officeDocument/2006/relationships/oleObject" Target="../embeddings/oleObject42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20.bin"/><Relationship Id="rId24" Type="http://schemas.openxmlformats.org/officeDocument/2006/relationships/image" Target="../media/image307.wmf"/><Relationship Id="rId32" Type="http://schemas.openxmlformats.org/officeDocument/2006/relationships/image" Target="../media/image313.wmf"/><Relationship Id="rId37" Type="http://schemas.openxmlformats.org/officeDocument/2006/relationships/oleObject" Target="../embeddings/oleObject433.bin"/><Relationship Id="rId40" Type="http://schemas.openxmlformats.org/officeDocument/2006/relationships/image" Target="../media/image317.wmf"/><Relationship Id="rId5" Type="http://schemas.openxmlformats.org/officeDocument/2006/relationships/oleObject" Target="../embeddings/oleObject417.bin"/><Relationship Id="rId15" Type="http://schemas.openxmlformats.org/officeDocument/2006/relationships/oleObject" Target="../embeddings/oleObject422.bin"/><Relationship Id="rId23" Type="http://schemas.openxmlformats.org/officeDocument/2006/relationships/oleObject" Target="../embeddings/oleObject426.bin"/><Relationship Id="rId28" Type="http://schemas.openxmlformats.org/officeDocument/2006/relationships/image" Target="../media/image309.wmf"/><Relationship Id="rId36" Type="http://schemas.openxmlformats.org/officeDocument/2006/relationships/image" Target="../media/image315.wmf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424.bin"/><Relationship Id="rId31" Type="http://schemas.openxmlformats.org/officeDocument/2006/relationships/oleObject" Target="../embeddings/oleObject430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419.bin"/><Relationship Id="rId14" Type="http://schemas.openxmlformats.org/officeDocument/2006/relationships/image" Target="../media/image305.wmf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428.bin"/><Relationship Id="rId30" Type="http://schemas.openxmlformats.org/officeDocument/2006/relationships/image" Target="../media/image310.wmf"/><Relationship Id="rId35" Type="http://schemas.openxmlformats.org/officeDocument/2006/relationships/oleObject" Target="../embeddings/oleObject432.bin"/><Relationship Id="rId8" Type="http://schemas.openxmlformats.org/officeDocument/2006/relationships/image" Target="../media/image302.wmf"/><Relationship Id="rId3" Type="http://schemas.openxmlformats.org/officeDocument/2006/relationships/oleObject" Target="../embeddings/oleObject4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325.wmf"/><Relationship Id="rId3" Type="http://schemas.openxmlformats.org/officeDocument/2006/relationships/oleObject" Target="../embeddings/oleObject435.bin"/><Relationship Id="rId21" Type="http://schemas.openxmlformats.org/officeDocument/2006/relationships/oleObject" Target="../embeddings/oleObject444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442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439.bin"/><Relationship Id="rId24" Type="http://schemas.openxmlformats.org/officeDocument/2006/relationships/image" Target="../media/image328.wmf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23" Type="http://schemas.openxmlformats.org/officeDocument/2006/relationships/oleObject" Target="../embeddings/oleObject445.bin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443.bin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323.wmf"/><Relationship Id="rId22" Type="http://schemas.openxmlformats.org/officeDocument/2006/relationships/image" Target="../media/image327.w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336.wmf"/><Relationship Id="rId26" Type="http://schemas.openxmlformats.org/officeDocument/2006/relationships/image" Target="../media/image340.wmf"/><Relationship Id="rId39" Type="http://schemas.openxmlformats.org/officeDocument/2006/relationships/oleObject" Target="../embeddings/oleObject464.bin"/><Relationship Id="rId21" Type="http://schemas.openxmlformats.org/officeDocument/2006/relationships/oleObject" Target="../embeddings/oleObject455.bin"/><Relationship Id="rId34" Type="http://schemas.openxmlformats.org/officeDocument/2006/relationships/image" Target="../media/image344.wmf"/><Relationship Id="rId42" Type="http://schemas.openxmlformats.org/officeDocument/2006/relationships/image" Target="../media/image348.wmf"/><Relationship Id="rId7" Type="http://schemas.openxmlformats.org/officeDocument/2006/relationships/oleObject" Target="../embeddings/oleObject448.bin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335.wmf"/><Relationship Id="rId29" Type="http://schemas.openxmlformats.org/officeDocument/2006/relationships/oleObject" Target="../embeddings/oleObject45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450.bin"/><Relationship Id="rId24" Type="http://schemas.openxmlformats.org/officeDocument/2006/relationships/image" Target="../media/image339.wmf"/><Relationship Id="rId32" Type="http://schemas.openxmlformats.org/officeDocument/2006/relationships/image" Target="../media/image343.wmf"/><Relationship Id="rId37" Type="http://schemas.openxmlformats.org/officeDocument/2006/relationships/oleObject" Target="../embeddings/oleObject463.bin"/><Relationship Id="rId40" Type="http://schemas.openxmlformats.org/officeDocument/2006/relationships/image" Target="../media/image347.wmf"/><Relationship Id="rId45" Type="http://schemas.openxmlformats.org/officeDocument/2006/relationships/oleObject" Target="../embeddings/oleObject467.bin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23" Type="http://schemas.openxmlformats.org/officeDocument/2006/relationships/oleObject" Target="../embeddings/oleObject456.bin"/><Relationship Id="rId28" Type="http://schemas.openxmlformats.org/officeDocument/2006/relationships/image" Target="../media/image341.wmf"/><Relationship Id="rId36" Type="http://schemas.openxmlformats.org/officeDocument/2006/relationships/image" Target="../media/image345.wmf"/><Relationship Id="rId10" Type="http://schemas.openxmlformats.org/officeDocument/2006/relationships/image" Target="../media/image332.wmf"/><Relationship Id="rId19" Type="http://schemas.openxmlformats.org/officeDocument/2006/relationships/oleObject" Target="../embeddings/oleObject454.bin"/><Relationship Id="rId31" Type="http://schemas.openxmlformats.org/officeDocument/2006/relationships/oleObject" Target="../embeddings/oleObject460.bin"/><Relationship Id="rId44" Type="http://schemas.openxmlformats.org/officeDocument/2006/relationships/image" Target="../media/image349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334.wmf"/><Relationship Id="rId22" Type="http://schemas.openxmlformats.org/officeDocument/2006/relationships/image" Target="../media/image338.wmf"/><Relationship Id="rId27" Type="http://schemas.openxmlformats.org/officeDocument/2006/relationships/oleObject" Target="../embeddings/oleObject458.bin"/><Relationship Id="rId30" Type="http://schemas.openxmlformats.org/officeDocument/2006/relationships/image" Target="../media/image342.wmf"/><Relationship Id="rId35" Type="http://schemas.openxmlformats.org/officeDocument/2006/relationships/oleObject" Target="../embeddings/oleObject462.bin"/><Relationship Id="rId43" Type="http://schemas.openxmlformats.org/officeDocument/2006/relationships/oleObject" Target="../embeddings/oleObject466.bin"/><Relationship Id="rId8" Type="http://schemas.openxmlformats.org/officeDocument/2006/relationships/image" Target="../media/image331.wmf"/><Relationship Id="rId3" Type="http://schemas.openxmlformats.org/officeDocument/2006/relationships/oleObject" Target="../embeddings/oleObject446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453.bin"/><Relationship Id="rId25" Type="http://schemas.openxmlformats.org/officeDocument/2006/relationships/oleObject" Target="../embeddings/oleObject457.bin"/><Relationship Id="rId33" Type="http://schemas.openxmlformats.org/officeDocument/2006/relationships/oleObject" Target="../embeddings/oleObject461.bin"/><Relationship Id="rId38" Type="http://schemas.openxmlformats.org/officeDocument/2006/relationships/image" Target="../media/image346.wmf"/><Relationship Id="rId46" Type="http://schemas.openxmlformats.org/officeDocument/2006/relationships/image" Target="../media/image350.wmf"/><Relationship Id="rId20" Type="http://schemas.openxmlformats.org/officeDocument/2006/relationships/image" Target="../media/image337.wmf"/><Relationship Id="rId41" Type="http://schemas.openxmlformats.org/officeDocument/2006/relationships/oleObject" Target="../embeddings/oleObject465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3.bin"/><Relationship Id="rId18" Type="http://schemas.openxmlformats.org/officeDocument/2006/relationships/image" Target="../media/image336.wmf"/><Relationship Id="rId26" Type="http://schemas.openxmlformats.org/officeDocument/2006/relationships/image" Target="../media/image340.wmf"/><Relationship Id="rId39" Type="http://schemas.openxmlformats.org/officeDocument/2006/relationships/oleObject" Target="../embeddings/oleObject486.bin"/><Relationship Id="rId21" Type="http://schemas.openxmlformats.org/officeDocument/2006/relationships/oleObject" Target="../embeddings/oleObject477.bin"/><Relationship Id="rId34" Type="http://schemas.openxmlformats.org/officeDocument/2006/relationships/image" Target="../media/image353.wmf"/><Relationship Id="rId42" Type="http://schemas.openxmlformats.org/officeDocument/2006/relationships/image" Target="../media/image357.wmf"/><Relationship Id="rId47" Type="http://schemas.openxmlformats.org/officeDocument/2006/relationships/oleObject" Target="../embeddings/oleObject490.bin"/><Relationship Id="rId50" Type="http://schemas.openxmlformats.org/officeDocument/2006/relationships/image" Target="../media/image361.wmf"/><Relationship Id="rId7" Type="http://schemas.openxmlformats.org/officeDocument/2006/relationships/oleObject" Target="../embeddings/oleObject470.bin"/><Relationship Id="rId2" Type="http://schemas.openxmlformats.org/officeDocument/2006/relationships/slideLayout" Target="../slideLayouts/slideLayout93.xml"/><Relationship Id="rId16" Type="http://schemas.openxmlformats.org/officeDocument/2006/relationships/image" Target="../media/image335.wmf"/><Relationship Id="rId29" Type="http://schemas.openxmlformats.org/officeDocument/2006/relationships/oleObject" Target="../embeddings/oleObject481.bin"/><Relationship Id="rId11" Type="http://schemas.openxmlformats.org/officeDocument/2006/relationships/oleObject" Target="../embeddings/oleObject472.bin"/><Relationship Id="rId24" Type="http://schemas.openxmlformats.org/officeDocument/2006/relationships/image" Target="../media/image339.wmf"/><Relationship Id="rId32" Type="http://schemas.openxmlformats.org/officeDocument/2006/relationships/image" Target="../media/image352.wmf"/><Relationship Id="rId37" Type="http://schemas.openxmlformats.org/officeDocument/2006/relationships/oleObject" Target="../embeddings/oleObject485.bin"/><Relationship Id="rId40" Type="http://schemas.openxmlformats.org/officeDocument/2006/relationships/image" Target="../media/image356.wmf"/><Relationship Id="rId45" Type="http://schemas.openxmlformats.org/officeDocument/2006/relationships/oleObject" Target="../embeddings/oleObject489.bin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23" Type="http://schemas.openxmlformats.org/officeDocument/2006/relationships/oleObject" Target="../embeddings/oleObject478.bin"/><Relationship Id="rId28" Type="http://schemas.openxmlformats.org/officeDocument/2006/relationships/image" Target="../media/image341.wmf"/><Relationship Id="rId36" Type="http://schemas.openxmlformats.org/officeDocument/2006/relationships/image" Target="../media/image354.wmf"/><Relationship Id="rId49" Type="http://schemas.openxmlformats.org/officeDocument/2006/relationships/oleObject" Target="../embeddings/oleObject491.bin"/><Relationship Id="rId10" Type="http://schemas.openxmlformats.org/officeDocument/2006/relationships/image" Target="../media/image332.wmf"/><Relationship Id="rId19" Type="http://schemas.openxmlformats.org/officeDocument/2006/relationships/oleObject" Target="../embeddings/oleObject476.bin"/><Relationship Id="rId31" Type="http://schemas.openxmlformats.org/officeDocument/2006/relationships/oleObject" Target="../embeddings/oleObject482.bin"/><Relationship Id="rId44" Type="http://schemas.openxmlformats.org/officeDocument/2006/relationships/image" Target="../media/image358.wmf"/><Relationship Id="rId52" Type="http://schemas.openxmlformats.org/officeDocument/2006/relationships/image" Target="../media/image362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334.wmf"/><Relationship Id="rId22" Type="http://schemas.openxmlformats.org/officeDocument/2006/relationships/image" Target="../media/image338.wmf"/><Relationship Id="rId27" Type="http://schemas.openxmlformats.org/officeDocument/2006/relationships/oleObject" Target="../embeddings/oleObject480.bin"/><Relationship Id="rId30" Type="http://schemas.openxmlformats.org/officeDocument/2006/relationships/image" Target="../media/image342.wmf"/><Relationship Id="rId35" Type="http://schemas.openxmlformats.org/officeDocument/2006/relationships/oleObject" Target="../embeddings/oleObject484.bin"/><Relationship Id="rId43" Type="http://schemas.openxmlformats.org/officeDocument/2006/relationships/oleObject" Target="../embeddings/oleObject488.bin"/><Relationship Id="rId48" Type="http://schemas.openxmlformats.org/officeDocument/2006/relationships/image" Target="../media/image360.wmf"/><Relationship Id="rId8" Type="http://schemas.openxmlformats.org/officeDocument/2006/relationships/image" Target="../media/image331.wmf"/><Relationship Id="rId51" Type="http://schemas.openxmlformats.org/officeDocument/2006/relationships/oleObject" Target="../embeddings/oleObject492.bin"/><Relationship Id="rId3" Type="http://schemas.openxmlformats.org/officeDocument/2006/relationships/oleObject" Target="../embeddings/oleObject468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475.bin"/><Relationship Id="rId25" Type="http://schemas.openxmlformats.org/officeDocument/2006/relationships/oleObject" Target="../embeddings/oleObject479.bin"/><Relationship Id="rId33" Type="http://schemas.openxmlformats.org/officeDocument/2006/relationships/oleObject" Target="../embeddings/oleObject483.bin"/><Relationship Id="rId38" Type="http://schemas.openxmlformats.org/officeDocument/2006/relationships/image" Target="../media/image355.wmf"/><Relationship Id="rId46" Type="http://schemas.openxmlformats.org/officeDocument/2006/relationships/image" Target="../media/image359.wmf"/><Relationship Id="rId20" Type="http://schemas.openxmlformats.org/officeDocument/2006/relationships/image" Target="../media/image337.wmf"/><Relationship Id="rId41" Type="http://schemas.openxmlformats.org/officeDocument/2006/relationships/oleObject" Target="../embeddings/oleObject487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0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8.bin"/><Relationship Id="rId18" Type="http://schemas.openxmlformats.org/officeDocument/2006/relationships/image" Target="../media/image337.wmf"/><Relationship Id="rId26" Type="http://schemas.openxmlformats.org/officeDocument/2006/relationships/image" Target="../media/image341.wmf"/><Relationship Id="rId39" Type="http://schemas.openxmlformats.org/officeDocument/2006/relationships/oleObject" Target="../embeddings/oleObject511.bin"/><Relationship Id="rId21" Type="http://schemas.openxmlformats.org/officeDocument/2006/relationships/oleObject" Target="../embeddings/oleObject502.bin"/><Relationship Id="rId34" Type="http://schemas.openxmlformats.org/officeDocument/2006/relationships/image" Target="../media/image365.wmf"/><Relationship Id="rId42" Type="http://schemas.openxmlformats.org/officeDocument/2006/relationships/image" Target="../media/image369.wmf"/><Relationship Id="rId47" Type="http://schemas.openxmlformats.org/officeDocument/2006/relationships/oleObject" Target="../embeddings/oleObject515.bin"/><Relationship Id="rId50" Type="http://schemas.openxmlformats.org/officeDocument/2006/relationships/image" Target="../media/image373.wmf"/><Relationship Id="rId55" Type="http://schemas.openxmlformats.org/officeDocument/2006/relationships/oleObject" Target="../embeddings/oleObject519.bin"/><Relationship Id="rId7" Type="http://schemas.openxmlformats.org/officeDocument/2006/relationships/oleObject" Target="../embeddings/oleObject495.bin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336.wmf"/><Relationship Id="rId29" Type="http://schemas.openxmlformats.org/officeDocument/2006/relationships/oleObject" Target="../embeddings/oleObject506.bin"/><Relationship Id="rId11" Type="http://schemas.openxmlformats.org/officeDocument/2006/relationships/oleObject" Target="../embeddings/oleObject497.bin"/><Relationship Id="rId24" Type="http://schemas.openxmlformats.org/officeDocument/2006/relationships/image" Target="../media/image340.wmf"/><Relationship Id="rId32" Type="http://schemas.openxmlformats.org/officeDocument/2006/relationships/image" Target="../media/image364.wmf"/><Relationship Id="rId37" Type="http://schemas.openxmlformats.org/officeDocument/2006/relationships/oleObject" Target="../embeddings/oleObject510.bin"/><Relationship Id="rId40" Type="http://schemas.openxmlformats.org/officeDocument/2006/relationships/image" Target="../media/image368.wmf"/><Relationship Id="rId45" Type="http://schemas.openxmlformats.org/officeDocument/2006/relationships/oleObject" Target="../embeddings/oleObject514.bin"/><Relationship Id="rId53" Type="http://schemas.openxmlformats.org/officeDocument/2006/relationships/oleObject" Target="../embeddings/oleObject518.bin"/><Relationship Id="rId5" Type="http://schemas.openxmlformats.org/officeDocument/2006/relationships/oleObject" Target="../embeddings/oleObject494.bin"/><Relationship Id="rId10" Type="http://schemas.openxmlformats.org/officeDocument/2006/relationships/image" Target="../media/image333.wmf"/><Relationship Id="rId19" Type="http://schemas.openxmlformats.org/officeDocument/2006/relationships/oleObject" Target="../embeddings/oleObject501.bin"/><Relationship Id="rId31" Type="http://schemas.openxmlformats.org/officeDocument/2006/relationships/oleObject" Target="../embeddings/oleObject507.bin"/><Relationship Id="rId44" Type="http://schemas.openxmlformats.org/officeDocument/2006/relationships/image" Target="../media/image370.wmf"/><Relationship Id="rId52" Type="http://schemas.openxmlformats.org/officeDocument/2006/relationships/image" Target="../media/image374.wmf"/><Relationship Id="rId4" Type="http://schemas.openxmlformats.org/officeDocument/2006/relationships/image" Target="../media/image330.wmf"/><Relationship Id="rId9" Type="http://schemas.openxmlformats.org/officeDocument/2006/relationships/oleObject" Target="../embeddings/oleObject496.bin"/><Relationship Id="rId14" Type="http://schemas.openxmlformats.org/officeDocument/2006/relationships/image" Target="../media/image335.wmf"/><Relationship Id="rId22" Type="http://schemas.openxmlformats.org/officeDocument/2006/relationships/image" Target="../media/image339.wmf"/><Relationship Id="rId27" Type="http://schemas.openxmlformats.org/officeDocument/2006/relationships/oleObject" Target="../embeddings/oleObject505.bin"/><Relationship Id="rId30" Type="http://schemas.openxmlformats.org/officeDocument/2006/relationships/image" Target="../media/image363.wmf"/><Relationship Id="rId35" Type="http://schemas.openxmlformats.org/officeDocument/2006/relationships/oleObject" Target="../embeddings/oleObject509.bin"/><Relationship Id="rId43" Type="http://schemas.openxmlformats.org/officeDocument/2006/relationships/oleObject" Target="../embeddings/oleObject513.bin"/><Relationship Id="rId48" Type="http://schemas.openxmlformats.org/officeDocument/2006/relationships/image" Target="../media/image372.wmf"/><Relationship Id="rId56" Type="http://schemas.openxmlformats.org/officeDocument/2006/relationships/image" Target="../media/image376.wmf"/><Relationship Id="rId8" Type="http://schemas.openxmlformats.org/officeDocument/2006/relationships/image" Target="../media/image332.wmf"/><Relationship Id="rId51" Type="http://schemas.openxmlformats.org/officeDocument/2006/relationships/oleObject" Target="../embeddings/oleObject517.bin"/><Relationship Id="rId3" Type="http://schemas.openxmlformats.org/officeDocument/2006/relationships/oleObject" Target="../embeddings/oleObject493.bin"/><Relationship Id="rId12" Type="http://schemas.openxmlformats.org/officeDocument/2006/relationships/image" Target="../media/image334.wmf"/><Relationship Id="rId17" Type="http://schemas.openxmlformats.org/officeDocument/2006/relationships/oleObject" Target="../embeddings/oleObject500.bin"/><Relationship Id="rId25" Type="http://schemas.openxmlformats.org/officeDocument/2006/relationships/oleObject" Target="../embeddings/oleObject504.bin"/><Relationship Id="rId33" Type="http://schemas.openxmlformats.org/officeDocument/2006/relationships/oleObject" Target="../embeddings/oleObject508.bin"/><Relationship Id="rId38" Type="http://schemas.openxmlformats.org/officeDocument/2006/relationships/image" Target="../media/image367.wmf"/><Relationship Id="rId46" Type="http://schemas.openxmlformats.org/officeDocument/2006/relationships/image" Target="../media/image371.wmf"/><Relationship Id="rId20" Type="http://schemas.openxmlformats.org/officeDocument/2006/relationships/image" Target="../media/image338.wmf"/><Relationship Id="rId41" Type="http://schemas.openxmlformats.org/officeDocument/2006/relationships/oleObject" Target="../embeddings/oleObject512.bin"/><Relationship Id="rId54" Type="http://schemas.openxmlformats.org/officeDocument/2006/relationships/image" Target="../media/image375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1.wmf"/><Relationship Id="rId15" Type="http://schemas.openxmlformats.org/officeDocument/2006/relationships/oleObject" Target="../embeddings/oleObject499.bin"/><Relationship Id="rId23" Type="http://schemas.openxmlformats.org/officeDocument/2006/relationships/oleObject" Target="../embeddings/oleObject503.bin"/><Relationship Id="rId28" Type="http://schemas.openxmlformats.org/officeDocument/2006/relationships/image" Target="../media/image342.wmf"/><Relationship Id="rId36" Type="http://schemas.openxmlformats.org/officeDocument/2006/relationships/image" Target="../media/image366.wmf"/><Relationship Id="rId49" Type="http://schemas.openxmlformats.org/officeDocument/2006/relationships/oleObject" Target="../embeddings/oleObject5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5.bin"/><Relationship Id="rId18" Type="http://schemas.openxmlformats.org/officeDocument/2006/relationships/image" Target="../media/image334.wmf"/><Relationship Id="rId26" Type="http://schemas.openxmlformats.org/officeDocument/2006/relationships/image" Target="../media/image384.wmf"/><Relationship Id="rId3" Type="http://schemas.openxmlformats.org/officeDocument/2006/relationships/oleObject" Target="../embeddings/oleObject520.bin"/><Relationship Id="rId21" Type="http://schemas.openxmlformats.org/officeDocument/2006/relationships/oleObject" Target="../embeddings/oleObject529.bin"/><Relationship Id="rId34" Type="http://schemas.openxmlformats.org/officeDocument/2006/relationships/image" Target="../media/image388.wmf"/><Relationship Id="rId7" Type="http://schemas.openxmlformats.org/officeDocument/2006/relationships/oleObject" Target="../embeddings/oleObject522.bin"/><Relationship Id="rId12" Type="http://schemas.openxmlformats.org/officeDocument/2006/relationships/image" Target="../media/image331.wmf"/><Relationship Id="rId17" Type="http://schemas.openxmlformats.org/officeDocument/2006/relationships/oleObject" Target="../embeddings/oleObject527.bin"/><Relationship Id="rId25" Type="http://schemas.openxmlformats.org/officeDocument/2006/relationships/oleObject" Target="../embeddings/oleObject531.bin"/><Relationship Id="rId33" Type="http://schemas.openxmlformats.org/officeDocument/2006/relationships/oleObject" Target="../embeddings/oleObject535.bin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333.wmf"/><Relationship Id="rId20" Type="http://schemas.openxmlformats.org/officeDocument/2006/relationships/image" Target="../media/image381.wmf"/><Relationship Id="rId29" Type="http://schemas.openxmlformats.org/officeDocument/2006/relationships/oleObject" Target="../embeddings/oleObject533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524.bin"/><Relationship Id="rId24" Type="http://schemas.openxmlformats.org/officeDocument/2006/relationships/image" Target="../media/image383.wmf"/><Relationship Id="rId32" Type="http://schemas.openxmlformats.org/officeDocument/2006/relationships/image" Target="../media/image387.wmf"/><Relationship Id="rId5" Type="http://schemas.openxmlformats.org/officeDocument/2006/relationships/oleObject" Target="../embeddings/oleObject521.bin"/><Relationship Id="rId15" Type="http://schemas.openxmlformats.org/officeDocument/2006/relationships/oleObject" Target="../embeddings/oleObject526.bin"/><Relationship Id="rId23" Type="http://schemas.openxmlformats.org/officeDocument/2006/relationships/oleObject" Target="../embeddings/oleObject530.bin"/><Relationship Id="rId28" Type="http://schemas.openxmlformats.org/officeDocument/2006/relationships/image" Target="../media/image385.wmf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528.bin"/><Relationship Id="rId31" Type="http://schemas.openxmlformats.org/officeDocument/2006/relationships/oleObject" Target="../embeddings/oleObject534.bin"/><Relationship Id="rId4" Type="http://schemas.openxmlformats.org/officeDocument/2006/relationships/image" Target="../media/image377.wmf"/><Relationship Id="rId9" Type="http://schemas.openxmlformats.org/officeDocument/2006/relationships/oleObject" Target="../embeddings/oleObject523.bin"/><Relationship Id="rId14" Type="http://schemas.openxmlformats.org/officeDocument/2006/relationships/image" Target="../media/image380.wmf"/><Relationship Id="rId22" Type="http://schemas.openxmlformats.org/officeDocument/2006/relationships/image" Target="../media/image382.wmf"/><Relationship Id="rId27" Type="http://schemas.openxmlformats.org/officeDocument/2006/relationships/oleObject" Target="../embeddings/oleObject532.bin"/><Relationship Id="rId30" Type="http://schemas.openxmlformats.org/officeDocument/2006/relationships/image" Target="../media/image386.wmf"/><Relationship Id="rId8" Type="http://schemas.openxmlformats.org/officeDocument/2006/relationships/image" Target="../media/image37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3" Type="http://schemas.openxmlformats.org/officeDocument/2006/relationships/oleObject" Target="../embeddings/oleObject536.bin"/><Relationship Id="rId7" Type="http://schemas.openxmlformats.org/officeDocument/2006/relationships/oleObject" Target="../embeddings/oleObject538.bin"/><Relationship Id="rId12" Type="http://schemas.openxmlformats.org/officeDocument/2006/relationships/image" Target="../media/image393.wmf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540.bin"/><Relationship Id="rId5" Type="http://schemas.openxmlformats.org/officeDocument/2006/relationships/oleObject" Target="../embeddings/oleObject537.bin"/><Relationship Id="rId10" Type="http://schemas.openxmlformats.org/officeDocument/2006/relationships/image" Target="../media/image392.wmf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53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3" Type="http://schemas.openxmlformats.org/officeDocument/2006/relationships/oleObject" Target="../embeddings/oleObject541.bin"/><Relationship Id="rId7" Type="http://schemas.openxmlformats.org/officeDocument/2006/relationships/oleObject" Target="../embeddings/oleObject543.bin"/><Relationship Id="rId12" Type="http://schemas.openxmlformats.org/officeDocument/2006/relationships/image" Target="../media/image3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95.wmf"/><Relationship Id="rId11" Type="http://schemas.openxmlformats.org/officeDocument/2006/relationships/oleObject" Target="../embeddings/oleObject545.bin"/><Relationship Id="rId5" Type="http://schemas.openxmlformats.org/officeDocument/2006/relationships/oleObject" Target="../embeddings/oleObject542.bin"/><Relationship Id="rId10" Type="http://schemas.openxmlformats.org/officeDocument/2006/relationships/image" Target="../media/image397.wmf"/><Relationship Id="rId4" Type="http://schemas.openxmlformats.org/officeDocument/2006/relationships/image" Target="../media/image394.wmf"/><Relationship Id="rId9" Type="http://schemas.openxmlformats.org/officeDocument/2006/relationships/oleObject" Target="../embeddings/oleObject5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image" Target="../media/image36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image" Target="../media/image34.wmf"/><Relationship Id="rId19" Type="http://schemas.openxmlformats.org/officeDocument/2006/relationships/image" Target="../media/image4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73AE567-8FA1-477E-9E6A-3CA296D27C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vi-VN"/>
              <a:t>Bài tập</a:t>
            </a:r>
            <a:br>
              <a:rPr lang="en-US" altLang="vi-VN"/>
            </a:br>
            <a:r>
              <a:rPr lang="en-US" altLang="vi-VN"/>
              <a:t>Vật lý Điện từ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7">
            <a:extLst>
              <a:ext uri="{FF2B5EF4-FFF2-40B4-BE49-F238E27FC236}">
                <a16:creationId xmlns:a16="http://schemas.microsoft.com/office/drawing/2014/main" id="{0DE5C004-8D34-4FF0-8AAA-C50D2EEC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BCFEDB-39B7-4311-BEAB-D55D74CDCB1D}" type="slidenum">
              <a:rPr lang="en-US" altLang="vi-VN" sz="1400"/>
              <a:pPr eaLnBrk="1" hangingPunct="1"/>
              <a:t>10</a:t>
            </a:fld>
            <a:endParaRPr lang="en-US" altLang="vi-VN" sz="1400"/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3CD06EEA-5F84-4638-B52C-CA7B1571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Theo hình vẽ:</a:t>
            </a:r>
          </a:p>
        </p:txBody>
      </p:sp>
      <p:graphicFrame>
        <p:nvGraphicFramePr>
          <p:cNvPr id="154632" name="Object 8">
            <a:extLst>
              <a:ext uri="{FF2B5EF4-FFF2-40B4-BE49-F238E27FC236}">
                <a16:creationId xmlns:a16="http://schemas.microsoft.com/office/drawing/2014/main" id="{9C67B9EA-09C2-40DB-B767-038A2CB23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590800"/>
          <a:ext cx="3476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Equation" r:id="rId3" imgW="1752600" imgH="393700" progId="Equation.DSMT4">
                  <p:embed/>
                </p:oleObj>
              </mc:Choice>
              <mc:Fallback>
                <p:oleObj name="Equation" r:id="rId3" imgW="1752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590800"/>
                        <a:ext cx="34766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69" name="Object 45">
            <a:extLst>
              <a:ext uri="{FF2B5EF4-FFF2-40B4-BE49-F238E27FC236}">
                <a16:creationId xmlns:a16="http://schemas.microsoft.com/office/drawing/2014/main" id="{0E62B039-7538-4299-B499-D531E99AA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76600"/>
          <a:ext cx="3097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Equation" r:id="rId5" imgW="1586811" imgH="253890" progId="Equation.DSMT4">
                  <p:embed/>
                </p:oleObj>
              </mc:Choice>
              <mc:Fallback>
                <p:oleObj name="Equation" r:id="rId5" imgW="1586811" imgH="25389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3097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>
            <a:extLst>
              <a:ext uri="{FF2B5EF4-FFF2-40B4-BE49-F238E27FC236}">
                <a16:creationId xmlns:a16="http://schemas.microsoft.com/office/drawing/2014/main" id="{C4036605-F0DD-4F3C-9DD3-EB51F846E008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4427538"/>
            <a:ext cx="4143375" cy="447675"/>
            <a:chOff x="168" y="2693"/>
            <a:chExt cx="2610" cy="282"/>
          </a:xfrm>
        </p:grpSpPr>
        <p:sp>
          <p:nvSpPr>
            <p:cNvPr id="91196" name="Text Box 9">
              <a:extLst>
                <a:ext uri="{FF2B5EF4-FFF2-40B4-BE49-F238E27FC236}">
                  <a16:creationId xmlns:a16="http://schemas.microsoft.com/office/drawing/2014/main" id="{C4D07112-A5AA-41B2-98DC-51419D3C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21"/>
              <a:ext cx="1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*Theo hình vẽ:</a:t>
              </a:r>
            </a:p>
          </p:txBody>
        </p:sp>
        <p:graphicFrame>
          <p:nvGraphicFramePr>
            <p:cNvPr id="91197" name="Object 48">
              <a:extLst>
                <a:ext uri="{FF2B5EF4-FFF2-40B4-BE49-F238E27FC236}">
                  <a16:creationId xmlns:a16="http://schemas.microsoft.com/office/drawing/2014/main" id="{9514EDB9-F069-4582-8271-7877E2877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693"/>
            <a:ext cx="148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0" name="Equation" r:id="rId7" imgW="1269449" imgH="241195" progId="Equation.DSMT4">
                    <p:embed/>
                  </p:oleObj>
                </mc:Choice>
                <mc:Fallback>
                  <p:oleObj name="Equation" r:id="rId7" imgW="1269449" imgH="241195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93"/>
                          <a:ext cx="148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EDE0D158-A189-457C-97BD-5D69DF3DD75A}"/>
              </a:ext>
            </a:extLst>
          </p:cNvPr>
          <p:cNvGrpSpPr>
            <a:grpSpLocks/>
          </p:cNvGrpSpPr>
          <p:nvPr/>
        </p:nvGrpSpPr>
        <p:grpSpPr bwMode="auto">
          <a:xfrm>
            <a:off x="4422775" y="4270375"/>
            <a:ext cx="1966913" cy="739775"/>
            <a:chOff x="3504" y="2826"/>
            <a:chExt cx="1239" cy="466"/>
          </a:xfrm>
        </p:grpSpPr>
        <p:sp>
          <p:nvSpPr>
            <p:cNvPr id="91194" name="Text Box 49">
              <a:extLst>
                <a:ext uri="{FF2B5EF4-FFF2-40B4-BE49-F238E27FC236}">
                  <a16:creationId xmlns:a16="http://schemas.microsoft.com/office/drawing/2014/main" id="{117963C8-E21D-429B-BF2D-E5A901B90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2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Và</a:t>
              </a:r>
            </a:p>
          </p:txBody>
        </p:sp>
        <p:graphicFrame>
          <p:nvGraphicFramePr>
            <p:cNvPr id="91195" name="Object 50">
              <a:extLst>
                <a:ext uri="{FF2B5EF4-FFF2-40B4-BE49-F238E27FC236}">
                  <a16:creationId xmlns:a16="http://schemas.microsoft.com/office/drawing/2014/main" id="{1FCAE65D-462B-4377-8266-FC3BCB38A2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6" y="2826"/>
            <a:ext cx="94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1" name="Equation" r:id="rId9" imgW="876300" imgH="431800" progId="Equation.DSMT4">
                    <p:embed/>
                  </p:oleObj>
                </mc:Choice>
                <mc:Fallback>
                  <p:oleObj name="Equation" r:id="rId9" imgW="876300" imgH="4318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2826"/>
                          <a:ext cx="947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716" name="Text Box 92">
            <a:extLst>
              <a:ext uri="{FF2B5EF4-FFF2-40B4-BE49-F238E27FC236}">
                <a16:creationId xmlns:a16="http://schemas.microsoft.com/office/drawing/2014/main" id="{58BD9345-93B3-4EAE-B2CB-C109B0C84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318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pt (4), (5) và (1) vào (3):</a:t>
            </a:r>
          </a:p>
        </p:txBody>
      </p:sp>
      <p:graphicFrame>
        <p:nvGraphicFramePr>
          <p:cNvPr id="154717" name="Object 93">
            <a:extLst>
              <a:ext uri="{FF2B5EF4-FFF2-40B4-BE49-F238E27FC236}">
                <a16:creationId xmlns:a16="http://schemas.microsoft.com/office/drawing/2014/main" id="{17E02258-11B7-4006-AB5D-38B2F2C09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2775" y="4862513"/>
          <a:ext cx="3578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2" name="Equation" r:id="rId11" imgW="1879600" imgH="482600" progId="Equation.DSMT4">
                  <p:embed/>
                </p:oleObj>
              </mc:Choice>
              <mc:Fallback>
                <p:oleObj name="Equation" r:id="rId11" imgW="1879600" imgH="4826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4862513"/>
                        <a:ext cx="3578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6">
            <a:extLst>
              <a:ext uri="{FF2B5EF4-FFF2-40B4-BE49-F238E27FC236}">
                <a16:creationId xmlns:a16="http://schemas.microsoft.com/office/drawing/2014/main" id="{9A31A7ED-7003-4079-B452-1D94EC619CF0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736975"/>
            <a:ext cx="2855913" cy="787400"/>
            <a:chOff x="561" y="2112"/>
            <a:chExt cx="1799" cy="496"/>
          </a:xfrm>
        </p:grpSpPr>
        <p:graphicFrame>
          <p:nvGraphicFramePr>
            <p:cNvPr id="91192" name="Object 46">
              <a:extLst>
                <a:ext uri="{FF2B5EF4-FFF2-40B4-BE49-F238E27FC236}">
                  <a16:creationId xmlns:a16="http://schemas.microsoft.com/office/drawing/2014/main" id="{8FC574DE-ED8C-4BBF-9098-5B283DC89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2112"/>
            <a:ext cx="140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3" name="Equation" r:id="rId13" imgW="1117115" imgH="393529" progId="Equation.DSMT4">
                    <p:embed/>
                  </p:oleObj>
                </mc:Choice>
                <mc:Fallback>
                  <p:oleObj name="Equation" r:id="rId13" imgW="1117115" imgH="393529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112"/>
                          <a:ext cx="140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93" name="Text Box 95">
              <a:extLst>
                <a:ext uri="{FF2B5EF4-FFF2-40B4-BE49-F238E27FC236}">
                  <a16:creationId xmlns:a16="http://schemas.microsoft.com/office/drawing/2014/main" id="{CC1B2B45-9E9F-4BC3-9496-5C6DDEC44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" y="2163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Vậy</a:t>
              </a:r>
            </a:p>
          </p:txBody>
        </p:sp>
      </p:grpSp>
      <p:sp>
        <p:nvSpPr>
          <p:cNvPr id="154728" name="Text Box 104">
            <a:extLst>
              <a:ext uri="{FF2B5EF4-FFF2-40B4-BE49-F238E27FC236}">
                <a16:creationId xmlns:a16="http://schemas.microsoft.com/office/drawing/2014/main" id="{0FEA3DA1-8F02-4AAB-A509-1AFAE21C2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893763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* Xét vi phân chiều dài dl’, mang điện tích dq’ đối xứng với dq qua tâm vòng dây</a:t>
            </a:r>
          </a:p>
        </p:txBody>
      </p:sp>
      <p:grpSp>
        <p:nvGrpSpPr>
          <p:cNvPr id="5" name="Group 105">
            <a:extLst>
              <a:ext uri="{FF2B5EF4-FFF2-40B4-BE49-F238E27FC236}">
                <a16:creationId xmlns:a16="http://schemas.microsoft.com/office/drawing/2014/main" id="{9698DD3F-1D5A-48B7-8092-1BA19E6EE40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3956050" cy="514350"/>
            <a:chOff x="662" y="3744"/>
            <a:chExt cx="2492" cy="324"/>
          </a:xfrm>
        </p:grpSpPr>
        <p:sp>
          <p:nvSpPr>
            <p:cNvPr id="91190" name="Text Box 106">
              <a:extLst>
                <a:ext uri="{FF2B5EF4-FFF2-40B4-BE49-F238E27FC236}">
                  <a16:creationId xmlns:a16="http://schemas.microsoft.com/office/drawing/2014/main" id="{F913E82A-53AE-4500-88FF-19AB88D6E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767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Tương tự ta có:</a:t>
              </a:r>
            </a:p>
          </p:txBody>
        </p:sp>
        <p:graphicFrame>
          <p:nvGraphicFramePr>
            <p:cNvPr id="91191" name="Object 107">
              <a:extLst>
                <a:ext uri="{FF2B5EF4-FFF2-40B4-BE49-F238E27FC236}">
                  <a16:creationId xmlns:a16="http://schemas.microsoft.com/office/drawing/2014/main" id="{FCEA17C5-77AC-437D-AC66-1944AE7ED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744"/>
            <a:ext cx="133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4" name="Equation" r:id="rId15" imgW="1040948" imgH="253890" progId="Equation.DSMT4">
                    <p:embed/>
                  </p:oleObj>
                </mc:Choice>
                <mc:Fallback>
                  <p:oleObj name="Equation" r:id="rId15" imgW="1040948" imgH="25389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44"/>
                          <a:ext cx="133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9" name="Group 108">
            <a:extLst>
              <a:ext uri="{FF2B5EF4-FFF2-40B4-BE49-F238E27FC236}">
                <a16:creationId xmlns:a16="http://schemas.microsoft.com/office/drawing/2014/main" id="{1BB4D5B8-9D4A-4212-A992-250171A64506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549400"/>
            <a:ext cx="1193800" cy="825500"/>
            <a:chOff x="3624" y="1968"/>
            <a:chExt cx="752" cy="520"/>
          </a:xfrm>
        </p:grpSpPr>
        <p:sp>
          <p:nvSpPr>
            <p:cNvPr id="91188" name="Line 109">
              <a:extLst>
                <a:ext uri="{FF2B5EF4-FFF2-40B4-BE49-F238E27FC236}">
                  <a16:creationId xmlns:a16="http://schemas.microsoft.com/office/drawing/2014/main" id="{50652AE8-D519-4CA5-8438-8D0324CC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8" y="196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1189" name="Object 110">
              <a:extLst>
                <a:ext uri="{FF2B5EF4-FFF2-40B4-BE49-F238E27FC236}">
                  <a16:creationId xmlns:a16="http://schemas.microsoft.com/office/drawing/2014/main" id="{1D5F496E-8569-45B4-84F3-E7F7368EB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220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5" name="Equation" r:id="rId17" imgW="304536" imgH="253780" progId="Equation.DSMT4">
                    <p:embed/>
                  </p:oleObj>
                </mc:Choice>
                <mc:Fallback>
                  <p:oleObj name="Equation" r:id="rId17" imgW="304536" imgH="25378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208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50" name="Group 111">
            <a:extLst>
              <a:ext uri="{FF2B5EF4-FFF2-40B4-BE49-F238E27FC236}">
                <a16:creationId xmlns:a16="http://schemas.microsoft.com/office/drawing/2014/main" id="{2F80343B-3FE3-45F8-8E4F-FCBFCF36D0A6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1066800"/>
            <a:ext cx="685800" cy="1600200"/>
            <a:chOff x="4272" y="1000"/>
            <a:chExt cx="432" cy="1008"/>
          </a:xfrm>
        </p:grpSpPr>
        <p:sp>
          <p:nvSpPr>
            <p:cNvPr id="91182" name="Line 112">
              <a:extLst>
                <a:ext uri="{FF2B5EF4-FFF2-40B4-BE49-F238E27FC236}">
                  <a16:creationId xmlns:a16="http://schemas.microsoft.com/office/drawing/2014/main" id="{A06FFDB4-B30A-4263-AB65-381CDF3F0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1183" name="Line 113">
              <a:extLst>
                <a:ext uri="{FF2B5EF4-FFF2-40B4-BE49-F238E27FC236}">
                  <a16:creationId xmlns:a16="http://schemas.microsoft.com/office/drawing/2014/main" id="{E066D644-34C1-411B-9143-AC08D406D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1184" name="Line 114">
              <a:extLst>
                <a:ext uri="{FF2B5EF4-FFF2-40B4-BE49-F238E27FC236}">
                  <a16:creationId xmlns:a16="http://schemas.microsoft.com/office/drawing/2014/main" id="{05858A8E-29A5-40E4-8CE6-27E03CBCA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1185" name="Line 115">
              <a:extLst>
                <a:ext uri="{FF2B5EF4-FFF2-40B4-BE49-F238E27FC236}">
                  <a16:creationId xmlns:a16="http://schemas.microsoft.com/office/drawing/2014/main" id="{4F040EC8-4D58-406E-AF96-C2CD67B0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1186" name="Object 116">
              <a:extLst>
                <a:ext uri="{FF2B5EF4-FFF2-40B4-BE49-F238E27FC236}">
                  <a16:creationId xmlns:a16="http://schemas.microsoft.com/office/drawing/2014/main" id="{CD1A5D3B-BFA8-4C25-B387-19F2F66BA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000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6" name="Equation" r:id="rId19" imgW="266469" imgH="253780" progId="Equation.DSMT4">
                    <p:embed/>
                  </p:oleObj>
                </mc:Choice>
                <mc:Fallback>
                  <p:oleObj name="Equation" r:id="rId19" imgW="266469" imgH="25378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0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87" name="Object 117">
              <a:extLst>
                <a:ext uri="{FF2B5EF4-FFF2-40B4-BE49-F238E27FC236}">
                  <a16:creationId xmlns:a16="http://schemas.microsoft.com/office/drawing/2014/main" id="{0143159A-E134-4308-830F-65A3BCD62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1728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7" name="Equation" r:id="rId21" imgW="241195" imgH="253890" progId="Equation.DSMT4">
                    <p:embed/>
                  </p:oleObj>
                </mc:Choice>
                <mc:Fallback>
                  <p:oleObj name="Equation" r:id="rId21" imgW="241195" imgH="25389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728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8">
            <a:extLst>
              <a:ext uri="{FF2B5EF4-FFF2-40B4-BE49-F238E27FC236}">
                <a16:creationId xmlns:a16="http://schemas.microsoft.com/office/drawing/2014/main" id="{1C646C9B-3943-41EB-9A40-B3549711C369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992188"/>
            <a:ext cx="1160462" cy="1739900"/>
            <a:chOff x="4512" y="576"/>
            <a:chExt cx="731" cy="1096"/>
          </a:xfrm>
        </p:grpSpPr>
        <p:grpSp>
          <p:nvGrpSpPr>
            <p:cNvPr id="91171" name="Group 119">
              <a:extLst>
                <a:ext uri="{FF2B5EF4-FFF2-40B4-BE49-F238E27FC236}">
                  <a16:creationId xmlns:a16="http://schemas.microsoft.com/office/drawing/2014/main" id="{5EE3CD0E-ECCF-4B0F-ADDD-1AB25EF8B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576"/>
              <a:ext cx="404" cy="1096"/>
              <a:chOff x="5088" y="1008"/>
              <a:chExt cx="404" cy="1096"/>
            </a:xfrm>
          </p:grpSpPr>
          <p:graphicFrame>
            <p:nvGraphicFramePr>
              <p:cNvPr id="91177" name="Object 120">
                <a:extLst>
                  <a:ext uri="{FF2B5EF4-FFF2-40B4-BE49-F238E27FC236}">
                    <a16:creationId xmlns:a16="http://schemas.microsoft.com/office/drawing/2014/main" id="{5895EBC5-F373-410C-ABE1-DDBBD3C7D6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1" y="1008"/>
              <a:ext cx="28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8" name="Equation" r:id="rId23" imgW="266469" imgH="253780" progId="Equation.DSMT4">
                      <p:embed/>
                    </p:oleObj>
                  </mc:Choice>
                  <mc:Fallback>
                    <p:oleObj name="Equation" r:id="rId23" imgW="266469" imgH="253780" progId="Equation.DSMT4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1" y="1008"/>
                            <a:ext cx="281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78" name="Line 121">
                <a:extLst>
                  <a:ext uri="{FF2B5EF4-FFF2-40B4-BE49-F238E27FC236}">
                    <a16:creationId xmlns:a16="http://schemas.microsoft.com/office/drawing/2014/main" id="{F654268C-EB1B-4A5F-BBBA-449F467BD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8" y="13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1179" name="Line 122">
                <a:extLst>
                  <a:ext uri="{FF2B5EF4-FFF2-40B4-BE49-F238E27FC236}">
                    <a16:creationId xmlns:a16="http://schemas.microsoft.com/office/drawing/2014/main" id="{1C0F2EF8-3BFC-4841-9A31-FE4D72092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4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1180" name="Line 123">
                <a:extLst>
                  <a:ext uri="{FF2B5EF4-FFF2-40B4-BE49-F238E27FC236}">
                    <a16:creationId xmlns:a16="http://schemas.microsoft.com/office/drawing/2014/main" id="{D379ED4B-8847-467E-A03B-4CDA98B85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1181" name="Object 124">
                <a:extLst>
                  <a:ext uri="{FF2B5EF4-FFF2-40B4-BE49-F238E27FC236}">
                    <a16:creationId xmlns:a16="http://schemas.microsoft.com/office/drawing/2014/main" id="{7E20EDCD-E5C5-4B9B-B4E5-025199B1B0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71" y="1824"/>
              <a:ext cx="26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9" name="Equation" r:id="rId25" imgW="241195" imgH="253890" progId="Equation.DSMT4">
                      <p:embed/>
                    </p:oleObj>
                  </mc:Choice>
                  <mc:Fallback>
                    <p:oleObj name="Equation" r:id="rId25" imgW="241195" imgH="253890" progId="Equation.DSMT4">
                      <p:embed/>
                      <p:pic>
                        <p:nvPicPr>
                          <p:cNvPr id="0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1" y="1824"/>
                            <a:ext cx="26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172" name="Group 125">
              <a:extLst>
                <a:ext uri="{FF2B5EF4-FFF2-40B4-BE49-F238E27FC236}">
                  <a16:creationId xmlns:a16="http://schemas.microsoft.com/office/drawing/2014/main" id="{2DE80362-BA77-4182-8911-E703B68AA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12"/>
              <a:ext cx="731" cy="482"/>
              <a:chOff x="3888" y="1872"/>
              <a:chExt cx="731" cy="482"/>
            </a:xfrm>
          </p:grpSpPr>
          <p:sp>
            <p:nvSpPr>
              <p:cNvPr id="91175" name="Line 126">
                <a:extLst>
                  <a:ext uri="{FF2B5EF4-FFF2-40B4-BE49-F238E27FC236}">
                    <a16:creationId xmlns:a16="http://schemas.microsoft.com/office/drawing/2014/main" id="{EFFD2181-0373-4258-8C87-5FD408087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1176" name="Object 127">
                <a:extLst>
                  <a:ext uri="{FF2B5EF4-FFF2-40B4-BE49-F238E27FC236}">
                    <a16:creationId xmlns:a16="http://schemas.microsoft.com/office/drawing/2014/main" id="{A8F942B9-352C-4ACD-8860-5D40EEC54B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0" y="2080"/>
              <a:ext cx="329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10" name="Equation" r:id="rId27" imgW="304536" imgH="253780" progId="Equation.DSMT4">
                      <p:embed/>
                    </p:oleObj>
                  </mc:Choice>
                  <mc:Fallback>
                    <p:oleObj name="Equation" r:id="rId27" imgW="304536" imgH="253780" progId="Equation.DSMT4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0" y="2080"/>
                            <a:ext cx="329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1173" name="Arc 128">
              <a:extLst>
                <a:ext uri="{FF2B5EF4-FFF2-40B4-BE49-F238E27FC236}">
                  <a16:creationId xmlns:a16="http://schemas.microsoft.com/office/drawing/2014/main" id="{AF382AC1-EF60-4F5B-9D0C-D72BAEFBB3E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12" y="105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graphicFrame>
          <p:nvGraphicFramePr>
            <p:cNvPr id="91174" name="Object 129">
              <a:extLst>
                <a:ext uri="{FF2B5EF4-FFF2-40B4-BE49-F238E27FC236}">
                  <a16:creationId xmlns:a16="http://schemas.microsoft.com/office/drawing/2014/main" id="{885A246B-F6A5-41DE-A6F3-740254533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104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1" name="Equation" r:id="rId29" imgW="152334" imgH="139639" progId="Equation.DSMT4">
                    <p:embed/>
                  </p:oleObj>
                </mc:Choice>
                <mc:Fallback>
                  <p:oleObj name="Equation" r:id="rId29" imgW="152334" imgH="139639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04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52" name="Group 130">
            <a:extLst>
              <a:ext uri="{FF2B5EF4-FFF2-40B4-BE49-F238E27FC236}">
                <a16:creationId xmlns:a16="http://schemas.microsoft.com/office/drawing/2014/main" id="{51B5CE3A-4D94-47F9-91A3-705C69FC6535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1168400"/>
            <a:ext cx="4445000" cy="3124200"/>
            <a:chOff x="1640" y="576"/>
            <a:chExt cx="2800" cy="1968"/>
          </a:xfrm>
        </p:grpSpPr>
        <p:sp>
          <p:nvSpPr>
            <p:cNvPr id="91156" name="Text Box 131">
              <a:extLst>
                <a:ext uri="{FF2B5EF4-FFF2-40B4-BE49-F238E27FC236}">
                  <a16:creationId xmlns:a16="http://schemas.microsoft.com/office/drawing/2014/main" id="{AF3360E7-48FA-4FB3-AA82-F9C8FA29D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00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dl, dq</a:t>
              </a:r>
            </a:p>
          </p:txBody>
        </p:sp>
        <p:sp>
          <p:nvSpPr>
            <p:cNvPr id="91157" name="Text Box 132">
              <a:extLst>
                <a:ext uri="{FF2B5EF4-FFF2-40B4-BE49-F238E27FC236}">
                  <a16:creationId xmlns:a16="http://schemas.microsoft.com/office/drawing/2014/main" id="{60EBC8D3-F838-47C9-853E-B29B52CC4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03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dl’, dq’</a:t>
              </a:r>
            </a:p>
          </p:txBody>
        </p:sp>
        <p:grpSp>
          <p:nvGrpSpPr>
            <p:cNvPr id="91158" name="Group 133">
              <a:extLst>
                <a:ext uri="{FF2B5EF4-FFF2-40B4-BE49-F238E27FC236}">
                  <a16:creationId xmlns:a16="http://schemas.microsoft.com/office/drawing/2014/main" id="{B56B7FE4-10B9-4B3C-86F8-22E4754F0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576"/>
              <a:ext cx="1752" cy="1968"/>
              <a:chOff x="3592" y="680"/>
              <a:chExt cx="1752" cy="1968"/>
            </a:xfrm>
          </p:grpSpPr>
          <p:grpSp>
            <p:nvGrpSpPr>
              <p:cNvPr id="91160" name="Group 134">
                <a:extLst>
                  <a:ext uri="{FF2B5EF4-FFF2-40B4-BE49-F238E27FC236}">
                    <a16:creationId xmlns:a16="http://schemas.microsoft.com/office/drawing/2014/main" id="{96731356-4022-4B25-99EB-2E647B33AF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2" y="680"/>
                <a:ext cx="1752" cy="1968"/>
                <a:chOff x="3728" y="1824"/>
                <a:chExt cx="1752" cy="1968"/>
              </a:xfrm>
            </p:grpSpPr>
            <p:sp>
              <p:nvSpPr>
                <p:cNvPr id="91163" name="Oval 135">
                  <a:extLst>
                    <a:ext uri="{FF2B5EF4-FFF2-40B4-BE49-F238E27FC236}">
                      <a16:creationId xmlns:a16="http://schemas.microsoft.com/office/drawing/2014/main" id="{6ED19086-2A5E-460B-8D50-43352338C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28" cy="72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91164" name="Line 136">
                  <a:extLst>
                    <a:ext uri="{FF2B5EF4-FFF2-40B4-BE49-F238E27FC236}">
                      <a16:creationId xmlns:a16="http://schemas.microsoft.com/office/drawing/2014/main" id="{3F55B052-230A-48AE-9C93-27EDF3D8EB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8" y="2088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1165" name="Line 137">
                  <a:extLst>
                    <a:ext uri="{FF2B5EF4-FFF2-40B4-BE49-F238E27FC236}">
                      <a16:creationId xmlns:a16="http://schemas.microsoft.com/office/drawing/2014/main" id="{FFED2D62-4019-4750-B719-1092AF365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2" y="3416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1166" name="Text Box 138">
                  <a:extLst>
                    <a:ext uri="{FF2B5EF4-FFF2-40B4-BE49-F238E27FC236}">
                      <a16:creationId xmlns:a16="http://schemas.microsoft.com/office/drawing/2014/main" id="{EF1C956A-E878-444F-91A4-B06AD3BB4F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3377"/>
                  <a:ext cx="2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/>
                    <a:t>O</a:t>
                  </a:r>
                </a:p>
              </p:txBody>
            </p:sp>
            <p:sp>
              <p:nvSpPr>
                <p:cNvPr id="91167" name="Text Box 139">
                  <a:extLst>
                    <a:ext uri="{FF2B5EF4-FFF2-40B4-BE49-F238E27FC236}">
                      <a16:creationId xmlns:a16="http://schemas.microsoft.com/office/drawing/2014/main" id="{ED67C609-2CF6-4A93-9079-B14C44FC6D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82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/>
                    <a:t>M</a:t>
                  </a:r>
                </a:p>
              </p:txBody>
            </p:sp>
            <p:sp>
              <p:nvSpPr>
                <p:cNvPr id="91168" name="Oval 41">
                  <a:extLst>
                    <a:ext uri="{FF2B5EF4-FFF2-40B4-BE49-F238E27FC236}">
                      <a16:creationId xmlns:a16="http://schemas.microsoft.com/office/drawing/2014/main" id="{9837FDE1-8D8B-4FBF-B94F-372583E79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20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91169" name="Line 141">
                  <a:extLst>
                    <a:ext uri="{FF2B5EF4-FFF2-40B4-BE49-F238E27FC236}">
                      <a16:creationId xmlns:a16="http://schemas.microsoft.com/office/drawing/2014/main" id="{0A55569D-9763-45E1-9CF6-31E9E900E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664" y="2056"/>
                  <a:ext cx="816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1170" name="Line 142">
                  <a:extLst>
                    <a:ext uri="{FF2B5EF4-FFF2-40B4-BE49-F238E27FC236}">
                      <a16:creationId xmlns:a16="http://schemas.microsoft.com/office/drawing/2014/main" id="{CA0B7DA9-E95A-4FE5-854D-95ABB2FBD5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28" y="2064"/>
                  <a:ext cx="912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91161" name="Text Box 143">
                <a:extLst>
                  <a:ext uri="{FF2B5EF4-FFF2-40B4-BE49-F238E27FC236}">
                    <a16:creationId xmlns:a16="http://schemas.microsoft.com/office/drawing/2014/main" id="{5EACD3AD-3AF7-4BD3-984F-90CFA91FA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6" y="224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R</a:t>
                </a:r>
              </a:p>
            </p:txBody>
          </p:sp>
          <p:sp>
            <p:nvSpPr>
              <p:cNvPr id="91162" name="Text Box 144">
                <a:extLst>
                  <a:ext uri="{FF2B5EF4-FFF2-40B4-BE49-F238E27FC236}">
                    <a16:creationId xmlns:a16="http://schemas.microsoft.com/office/drawing/2014/main" id="{75E92A41-3DAF-4E7B-BA48-A88B02F83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168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h</a:t>
                </a:r>
              </a:p>
            </p:txBody>
          </p:sp>
        </p:grpSp>
        <p:sp>
          <p:nvSpPr>
            <p:cNvPr id="91159" name="Text Box 145">
              <a:extLst>
                <a:ext uri="{FF2B5EF4-FFF2-40B4-BE49-F238E27FC236}">
                  <a16:creationId xmlns:a16="http://schemas.microsoft.com/office/drawing/2014/main" id="{4B9F2FC4-D464-455B-9B7F-1AA7455A6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440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r</a:t>
              </a:r>
            </a:p>
          </p:txBody>
        </p:sp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6094E9F-B47B-4EE7-A861-1944F4AA0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638800"/>
          <a:ext cx="2197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Equation" r:id="rId31" imgW="1155700" imgH="482600" progId="Equation.DSMT4">
                  <p:embed/>
                </p:oleObj>
              </mc:Choice>
              <mc:Fallback>
                <p:oleObj name="Equation" r:id="rId31" imgW="1155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638800"/>
                        <a:ext cx="21971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E68781-C202-467F-8EE4-610E06C45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5688013"/>
          <a:ext cx="5033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Equation" r:id="rId33" imgW="2552700" imgH="444500" progId="Equation.DSMT4">
                  <p:embed/>
                </p:oleObj>
              </mc:Choice>
              <mc:Fallback>
                <p:oleObj name="Equation" r:id="rId33" imgW="25527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688013"/>
                        <a:ext cx="50339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Rectangle 2">
            <a:extLst>
              <a:ext uri="{FF2B5EF4-FFF2-40B4-BE49-F238E27FC236}">
                <a16:creationId xmlns:a16="http://schemas.microsoft.com/office/drawing/2014/main" id="{B589C0BE-4305-4DB5-9EA6-D852F5FF4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/>
              <a:t>Bài 5 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716" grpId="0"/>
      <p:bldP spid="1547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C6B5172C-C8CD-455F-8DF0-2D0198C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9E322B-8A4B-4198-B91A-E9CBF9667D10}" type="slidenum">
              <a:rPr lang="en-US" altLang="vi-VN" sz="1400"/>
              <a:pPr eaLnBrk="1" hangingPunct="1"/>
              <a:t>11</a:t>
            </a:fld>
            <a:endParaRPr lang="en-US" altLang="vi-VN" sz="1400"/>
          </a:p>
        </p:txBody>
      </p:sp>
      <p:graphicFrame>
        <p:nvGraphicFramePr>
          <p:cNvPr id="154772" name="Object 148">
            <a:extLst>
              <a:ext uri="{FF2B5EF4-FFF2-40B4-BE49-F238E27FC236}">
                <a16:creationId xmlns:a16="http://schemas.microsoft.com/office/drawing/2014/main" id="{6DF416CD-B8F1-4D72-8056-F3003A39C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3200400"/>
          <a:ext cx="55356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3" imgW="2908300" imgH="482600" progId="Equation.DSMT4">
                  <p:embed/>
                </p:oleObj>
              </mc:Choice>
              <mc:Fallback>
                <p:oleObj name="Equation" r:id="rId3" imgW="2908300" imgH="4826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200400"/>
                        <a:ext cx="55356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2">
            <a:extLst>
              <a:ext uri="{FF2B5EF4-FFF2-40B4-BE49-F238E27FC236}">
                <a16:creationId xmlns:a16="http://schemas.microsoft.com/office/drawing/2014/main" id="{EA40EB0E-74DB-4483-BB8C-C06194125F9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38400"/>
            <a:ext cx="2724150" cy="366713"/>
            <a:chOff x="422" y="3479"/>
            <a:chExt cx="1716" cy="231"/>
          </a:xfrm>
        </p:grpSpPr>
        <p:sp>
          <p:nvSpPr>
            <p:cNvPr id="92170" name="Text Box 149">
              <a:extLst>
                <a:ext uri="{FF2B5EF4-FFF2-40B4-BE49-F238E27FC236}">
                  <a16:creationId xmlns:a16="http://schemas.microsoft.com/office/drawing/2014/main" id="{CA7D8DCF-A1E3-466E-92A0-3CED4ACEF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479"/>
              <a:ext cx="1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Gọi     là mật độ điện dài:</a:t>
              </a:r>
            </a:p>
          </p:txBody>
        </p:sp>
        <p:graphicFrame>
          <p:nvGraphicFramePr>
            <p:cNvPr id="92171" name="Object 151">
              <a:extLst>
                <a:ext uri="{FF2B5EF4-FFF2-40B4-BE49-F238E27FC236}">
                  <a16:creationId xmlns:a16="http://schemas.microsoft.com/office/drawing/2014/main" id="{C6D875B3-89F0-4EA0-8655-ADBFB9E48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50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3" name="Equation" r:id="rId5" imgW="139579" imgH="177646" progId="Equation.DSMT4">
                    <p:embed/>
                  </p:oleObj>
                </mc:Choice>
                <mc:Fallback>
                  <p:oleObj name="Equation" r:id="rId5" imgW="139579" imgH="177646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0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BE33A63-DF6A-46FF-8C02-CEF890E16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41935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1935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EEF37E-E595-4FBF-9006-A6BA0183F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343400"/>
          <a:ext cx="2879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9" imgW="1459866" imgH="495085" progId="Equation.DSMT4">
                  <p:embed/>
                </p:oleObj>
              </mc:Choice>
              <mc:Fallback>
                <p:oleObj name="Equation" r:id="rId9" imgW="1459866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2879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2">
            <a:extLst>
              <a:ext uri="{FF2B5EF4-FFF2-40B4-BE49-F238E27FC236}">
                <a16:creationId xmlns:a16="http://schemas.microsoft.com/office/drawing/2014/main" id="{C0D524D1-2763-465F-9960-414A7E0F0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/>
              <a:t>Bài 5 (3)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4FE3F0-09F9-4A50-8B94-BD4DDD7D9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066800"/>
          <a:ext cx="81994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11" imgW="4432300" imgH="571500" progId="Equation.DSMT4">
                  <p:embed/>
                </p:oleObj>
              </mc:Choice>
              <mc:Fallback>
                <p:oleObj name="Equation" r:id="rId11" imgW="44323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1994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34">
            <a:extLst>
              <a:ext uri="{FF2B5EF4-FFF2-40B4-BE49-F238E27FC236}">
                <a16:creationId xmlns:a16="http://schemas.microsoft.com/office/drawing/2014/main" id="{30520690-4C4D-4DB1-85A2-AC26F924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Cách 2: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14C1F08-6D71-470F-A23C-774D4999D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3581400" cy="609600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5 (4)</a:t>
            </a:r>
          </a:p>
        </p:txBody>
      </p:sp>
      <p:sp>
        <p:nvSpPr>
          <p:cNvPr id="7180" name="Text Box 3">
            <a:extLst>
              <a:ext uri="{FF2B5EF4-FFF2-40B4-BE49-F238E27FC236}">
                <a16:creationId xmlns:a16="http://schemas.microsoft.com/office/drawing/2014/main" id="{32D5727E-653E-468E-B7E5-7FA423BC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779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Chia vòng dây thành các vi phân chiều dài dl mang điện tích dq. 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23B9DC48-444A-48D7-8C0C-B686845FB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1982788"/>
          <a:ext cx="13065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3" imgW="761669" imgH="393529" progId="Equation.DSMT4">
                  <p:embed/>
                </p:oleObj>
              </mc:Choice>
              <mc:Fallback>
                <p:oleObj name="Equation" r:id="rId3" imgW="76166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982788"/>
                        <a:ext cx="13065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42">
            <a:extLst>
              <a:ext uri="{FF2B5EF4-FFF2-40B4-BE49-F238E27FC236}">
                <a16:creationId xmlns:a16="http://schemas.microsoft.com/office/drawing/2014/main" id="{2EBDBE2D-7282-4064-BB5A-E0EE4B52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4402138"/>
            <a:ext cx="838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Với:</a:t>
            </a:r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DFC4C353-950E-4D4C-BCF8-459E10B5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87500"/>
            <a:ext cx="510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Điện thế tại một điểm M do dq gây ra là:</a:t>
            </a: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6CB33CD1-F5B0-4294-90C2-4CE88D78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28900"/>
            <a:ext cx="582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Vậy điện thế tại điểm M do vòng dây gây ra là:</a:t>
            </a:r>
          </a:p>
        </p:txBody>
      </p:sp>
      <p:graphicFrame>
        <p:nvGraphicFramePr>
          <p:cNvPr id="7205" name="Object 30">
            <a:extLst>
              <a:ext uri="{FF2B5EF4-FFF2-40B4-BE49-F238E27FC236}">
                <a16:creationId xmlns:a16="http://schemas.microsoft.com/office/drawing/2014/main" id="{85A2366E-1941-4802-BA49-CEFF1B3E7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3200400"/>
          <a:ext cx="33083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5" imgW="1739900" imgH="457200" progId="Equation.DSMT4">
                  <p:embed/>
                </p:oleObj>
              </mc:Choice>
              <mc:Fallback>
                <p:oleObj name="Equation" r:id="rId5" imgW="17399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200400"/>
                        <a:ext cx="33083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6" name="Object 38">
            <a:extLst>
              <a:ext uri="{FF2B5EF4-FFF2-40B4-BE49-F238E27FC236}">
                <a16:creationId xmlns:a16="http://schemas.microsoft.com/office/drawing/2014/main" id="{80589D3C-FE5B-48E9-A99F-D1C2AD139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4114800"/>
          <a:ext cx="1955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7" imgW="1028254" imgH="482391" progId="Equation.DSMT4">
                  <p:embed/>
                </p:oleObj>
              </mc:Choice>
              <mc:Fallback>
                <p:oleObj name="Equation" r:id="rId7" imgW="1028254" imgH="482391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114800"/>
                        <a:ext cx="1955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>
            <a:extLst>
              <a:ext uri="{FF2B5EF4-FFF2-40B4-BE49-F238E27FC236}">
                <a16:creationId xmlns:a16="http://schemas.microsoft.com/office/drawing/2014/main" id="{40F1B32C-95F2-4BAC-ADAC-77918D19C333}"/>
              </a:ext>
            </a:extLst>
          </p:cNvPr>
          <p:cNvGrpSpPr>
            <a:grpSpLocks/>
          </p:cNvGrpSpPr>
          <p:nvPr/>
        </p:nvGrpSpPr>
        <p:grpSpPr bwMode="auto">
          <a:xfrm>
            <a:off x="8162925" y="914400"/>
            <a:ext cx="811213" cy="469900"/>
            <a:chOff x="5502" y="1056"/>
            <a:chExt cx="511" cy="296"/>
          </a:xfrm>
        </p:grpSpPr>
        <p:sp>
          <p:nvSpPr>
            <p:cNvPr id="93213" name="Text Box 26">
              <a:extLst>
                <a:ext uri="{FF2B5EF4-FFF2-40B4-BE49-F238E27FC236}">
                  <a16:creationId xmlns:a16="http://schemas.microsoft.com/office/drawing/2014/main" id="{B3DAC0E3-025F-47AB-90CE-157624BD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2" y="1056"/>
              <a:ext cx="5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dl, dq</a:t>
              </a:r>
            </a:p>
          </p:txBody>
        </p:sp>
        <p:sp>
          <p:nvSpPr>
            <p:cNvPr id="93214" name="Line 27">
              <a:extLst>
                <a:ext uri="{FF2B5EF4-FFF2-40B4-BE49-F238E27FC236}">
                  <a16:creationId xmlns:a16="http://schemas.microsoft.com/office/drawing/2014/main" id="{72B777B6-D6C7-43BE-8053-42B4B1EBC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4" y="130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3215" name="Line 28">
              <a:extLst>
                <a:ext uri="{FF2B5EF4-FFF2-40B4-BE49-F238E27FC236}">
                  <a16:creationId xmlns:a16="http://schemas.microsoft.com/office/drawing/2014/main" id="{D800D5EC-5F02-4F47-8E0D-B943B73E2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2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3195" name="Group 40">
            <a:extLst>
              <a:ext uri="{FF2B5EF4-FFF2-40B4-BE49-F238E27FC236}">
                <a16:creationId xmlns:a16="http://schemas.microsoft.com/office/drawing/2014/main" id="{415BD829-33BB-4B91-86FD-C52A6EF99A3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003300"/>
            <a:ext cx="2401888" cy="2895600"/>
            <a:chOff x="3648" y="624"/>
            <a:chExt cx="1513" cy="1824"/>
          </a:xfrm>
        </p:grpSpPr>
        <p:grpSp>
          <p:nvGrpSpPr>
            <p:cNvPr id="93199" name="Group 30">
              <a:extLst>
                <a:ext uri="{FF2B5EF4-FFF2-40B4-BE49-F238E27FC236}">
                  <a16:creationId xmlns:a16="http://schemas.microsoft.com/office/drawing/2014/main" id="{B56C9FDF-A1D4-414E-8037-0C39F9EE3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624"/>
              <a:ext cx="1513" cy="1824"/>
              <a:chOff x="4016" y="1104"/>
              <a:chExt cx="1513" cy="1824"/>
            </a:xfrm>
          </p:grpSpPr>
          <p:sp>
            <p:nvSpPr>
              <p:cNvPr id="93201" name="Oval 7">
                <a:extLst>
                  <a:ext uri="{FF2B5EF4-FFF2-40B4-BE49-F238E27FC236}">
                    <a16:creationId xmlns:a16="http://schemas.microsoft.com/office/drawing/2014/main" id="{916383ED-3A27-43C1-AA44-CDB050A12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104"/>
                <a:ext cx="1513" cy="3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3202" name="Oval 16">
                <a:extLst>
                  <a:ext uri="{FF2B5EF4-FFF2-40B4-BE49-F238E27FC236}">
                    <a16:creationId xmlns:a16="http://schemas.microsoft.com/office/drawing/2014/main" id="{F0952ED6-9233-4006-9E07-C16A48BCF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1243"/>
                <a:ext cx="63" cy="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3203" name="Line 17">
                <a:extLst>
                  <a:ext uri="{FF2B5EF4-FFF2-40B4-BE49-F238E27FC236}">
                    <a16:creationId xmlns:a16="http://schemas.microsoft.com/office/drawing/2014/main" id="{F8824006-2F5F-4837-B1BF-35820E90B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2" y="1271"/>
                <a:ext cx="0" cy="1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3204" name="Object 20">
                <a:extLst>
                  <a:ext uri="{FF2B5EF4-FFF2-40B4-BE49-F238E27FC236}">
                    <a16:creationId xmlns:a16="http://schemas.microsoft.com/office/drawing/2014/main" id="{EE2929C8-1CD6-4115-8755-E57154D1BB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9" y="1222"/>
              <a:ext cx="13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19" name="Equation" r:id="rId9" imgW="152202" imgH="177569" progId="Equation.3">
                      <p:embed/>
                    </p:oleObj>
                  </mc:Choice>
                  <mc:Fallback>
                    <p:oleObj name="Equation" r:id="rId9" imgW="152202" imgH="177569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1222"/>
                            <a:ext cx="131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05" name="Freeform 34">
                <a:extLst>
                  <a:ext uri="{FF2B5EF4-FFF2-40B4-BE49-F238E27FC236}">
                    <a16:creationId xmlns:a16="http://schemas.microsoft.com/office/drawing/2014/main" id="{CF1E52DB-951A-4E70-A2A3-EDC41E3940B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4" y="2353"/>
                <a:ext cx="34" cy="82"/>
              </a:xfrm>
              <a:custGeom>
                <a:avLst/>
                <a:gdLst>
                  <a:gd name="T0" fmla="*/ 123824 w 23"/>
                  <a:gd name="T1" fmla="*/ 0 h 62"/>
                  <a:gd name="T2" fmla="*/ 9814 w 23"/>
                  <a:gd name="T3" fmla="*/ 14314 h 62"/>
                  <a:gd name="T4" fmla="*/ 55132 w 23"/>
                  <a:gd name="T5" fmla="*/ 29025 h 62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62"/>
                  <a:gd name="T11" fmla="*/ 23 w 23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62">
                    <a:moveTo>
                      <a:pt x="23" y="0"/>
                    </a:moveTo>
                    <a:cubicBezTo>
                      <a:pt x="13" y="10"/>
                      <a:pt x="4" y="20"/>
                      <a:pt x="2" y="30"/>
                    </a:cubicBezTo>
                    <a:cubicBezTo>
                      <a:pt x="0" y="40"/>
                      <a:pt x="5" y="51"/>
                      <a:pt x="10" y="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vi-VN"/>
              </a:p>
            </p:txBody>
          </p:sp>
          <p:graphicFrame>
            <p:nvGraphicFramePr>
              <p:cNvPr id="93206" name="Object 35">
                <a:extLst>
                  <a:ext uri="{FF2B5EF4-FFF2-40B4-BE49-F238E27FC236}">
                    <a16:creationId xmlns:a16="http://schemas.microsoft.com/office/drawing/2014/main" id="{45B1D3FF-16EC-48E6-AFA2-C428B38930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8" y="2228"/>
              <a:ext cx="131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0" name="Equation" r:id="rId11" imgW="152334" imgH="139639" progId="Equation.3">
                      <p:embed/>
                    </p:oleObj>
                  </mc:Choice>
                  <mc:Fallback>
                    <p:oleObj name="Equation" r:id="rId11" imgW="152334" imgH="139639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8" y="2228"/>
                            <a:ext cx="131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07" name="Line 38">
                <a:extLst>
                  <a:ext uri="{FF2B5EF4-FFF2-40B4-BE49-F238E27FC236}">
                    <a16:creationId xmlns:a16="http://schemas.microsoft.com/office/drawing/2014/main" id="{01D79BF4-98EF-4E2E-B645-7454CF149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1294"/>
                <a:ext cx="757" cy="1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3208" name="Line 39">
                <a:extLst>
                  <a:ext uri="{FF2B5EF4-FFF2-40B4-BE49-F238E27FC236}">
                    <a16:creationId xmlns:a16="http://schemas.microsoft.com/office/drawing/2014/main" id="{F2346B4C-B2C2-47CD-8A9D-9E4FE2E9C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1285"/>
                <a:ext cx="716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3209" name="Object 40">
                <a:extLst>
                  <a:ext uri="{FF2B5EF4-FFF2-40B4-BE49-F238E27FC236}">
                    <a16:creationId xmlns:a16="http://schemas.microsoft.com/office/drawing/2014/main" id="{2B4F2CF2-D7FC-4B28-AEFE-F3FD621279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09" y="1131"/>
              <a:ext cx="131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1" name="Equation" r:id="rId13" imgW="152268" imgH="164957" progId="Equation.3">
                      <p:embed/>
                    </p:oleObj>
                  </mc:Choice>
                  <mc:Fallback>
                    <p:oleObj name="Equation" r:id="rId13" imgW="152268" imgH="164957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1"/>
                            <a:ext cx="131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10" name="Object 14">
                <a:extLst>
                  <a:ext uri="{FF2B5EF4-FFF2-40B4-BE49-F238E27FC236}">
                    <a16:creationId xmlns:a16="http://schemas.microsoft.com/office/drawing/2014/main" id="{C305B4BE-DB20-4D18-9A67-8689469897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41" y="1785"/>
              <a:ext cx="10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2" name="Equation" r:id="rId15" imgW="126725" imgH="177415" progId="Equation.3">
                      <p:embed/>
                    </p:oleObj>
                  </mc:Choice>
                  <mc:Fallback>
                    <p:oleObj name="Equation" r:id="rId15" imgW="126725" imgH="17741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1785"/>
                            <a:ext cx="109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11" name="Text Box 23">
                <a:extLst>
                  <a:ext uri="{FF2B5EF4-FFF2-40B4-BE49-F238E27FC236}">
                    <a16:creationId xmlns:a16="http://schemas.microsoft.com/office/drawing/2014/main" id="{5746EFD8-9B81-47B2-BF63-859C5CD1E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M</a:t>
                </a:r>
              </a:p>
            </p:txBody>
          </p:sp>
          <p:sp>
            <p:nvSpPr>
              <p:cNvPr id="93212" name="Oval 16">
                <a:extLst>
                  <a:ext uri="{FF2B5EF4-FFF2-40B4-BE49-F238E27FC236}">
                    <a16:creationId xmlns:a16="http://schemas.microsoft.com/office/drawing/2014/main" id="{A12E3017-DE57-455E-A973-FE8D643AE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2544"/>
                <a:ext cx="63" cy="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sp>
          <p:nvSpPr>
            <p:cNvPr id="93200" name="Text Box 39">
              <a:extLst>
                <a:ext uri="{FF2B5EF4-FFF2-40B4-BE49-F238E27FC236}">
                  <a16:creationId xmlns:a16="http://schemas.microsoft.com/office/drawing/2014/main" id="{E89DCA1D-BC9B-4F3C-BA14-CDB67D03D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1392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r</a:t>
              </a:r>
            </a:p>
          </p:txBody>
        </p:sp>
      </p:grpSp>
      <p:graphicFrame>
        <p:nvGraphicFramePr>
          <p:cNvPr id="7210" name="Object 42">
            <a:extLst>
              <a:ext uri="{FF2B5EF4-FFF2-40B4-BE49-F238E27FC236}">
                <a16:creationId xmlns:a16="http://schemas.microsoft.com/office/drawing/2014/main" id="{F3C89240-384F-4C97-B4D8-5E2169D3C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4191000"/>
          <a:ext cx="15700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17" imgW="825500" imgH="393700" progId="Equation.DSMT4">
                  <p:embed/>
                </p:oleObj>
              </mc:Choice>
              <mc:Fallback>
                <p:oleObj name="Equation" r:id="rId17" imgW="825500" imgH="393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191000"/>
                        <a:ext cx="15700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Object 43">
            <a:extLst>
              <a:ext uri="{FF2B5EF4-FFF2-40B4-BE49-F238E27FC236}">
                <a16:creationId xmlns:a16="http://schemas.microsoft.com/office/drawing/2014/main" id="{C9071B08-DCF3-45DC-AD12-1101C91E9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4246563"/>
          <a:ext cx="1573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name="Equation" r:id="rId19" imgW="825500" imgH="254000" progId="Equation.DSMT4">
                  <p:embed/>
                </p:oleObj>
              </mc:Choice>
              <mc:Fallback>
                <p:oleObj name="Equation" r:id="rId19" imgW="825500" imgH="2540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4246563"/>
                        <a:ext cx="1573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2" name="Object 44">
            <a:extLst>
              <a:ext uri="{FF2B5EF4-FFF2-40B4-BE49-F238E27FC236}">
                <a16:creationId xmlns:a16="http://schemas.microsoft.com/office/drawing/2014/main" id="{7B87770E-A648-4202-8D1D-F265D3FF4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5181600"/>
          <a:ext cx="7086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Equation" r:id="rId21" imgW="3721100" imgH="495300" progId="Equation.DSMT4">
                  <p:embed/>
                </p:oleObj>
              </mc:Choice>
              <mc:Fallback>
                <p:oleObj name="Equation" r:id="rId21" imgW="3721100" imgH="495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181600"/>
                        <a:ext cx="70866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8" grpId="0"/>
      <p:bldP spid="7199" grpId="0"/>
      <p:bldP spid="72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1B7957D-14E7-4504-B86B-66B2EB9357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228600"/>
            <a:ext cx="3200400" cy="4873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6 (1)</a:t>
            </a:r>
          </a:p>
        </p:txBody>
      </p:sp>
      <p:sp>
        <p:nvSpPr>
          <p:cNvPr id="66581" name="Text Box 24">
            <a:extLst>
              <a:ext uri="{FF2B5EF4-FFF2-40B4-BE49-F238E27FC236}">
                <a16:creationId xmlns:a16="http://schemas.microsoft.com/office/drawing/2014/main" id="{B00DDCEE-265E-4DC1-B129-6427C240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Chia vòng dây thành các phần tử có chiều dài dl, mang điện dQ.</a:t>
            </a:r>
          </a:p>
        </p:txBody>
      </p:sp>
      <p:graphicFrame>
        <p:nvGraphicFramePr>
          <p:cNvPr id="66585" name="Object 28">
            <a:extLst>
              <a:ext uri="{FF2B5EF4-FFF2-40B4-BE49-F238E27FC236}">
                <a16:creationId xmlns:a16="http://schemas.microsoft.com/office/drawing/2014/main" id="{4B7BCA6F-018B-42CD-9D95-64F17DD35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209800"/>
          <a:ext cx="15160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3" imgW="888614" imgH="393529" progId="Equation.DSMT4">
                  <p:embed/>
                </p:oleObj>
              </mc:Choice>
              <mc:Fallback>
                <p:oleObj name="Equation" r:id="rId3" imgW="888614" imgH="39352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15160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Text Box 31">
            <a:extLst>
              <a:ext uri="{FF2B5EF4-FFF2-40B4-BE49-F238E27FC236}">
                <a16:creationId xmlns:a16="http://schemas.microsoft.com/office/drawing/2014/main" id="{AFEE3F00-B8A2-4B73-B84A-13E459DC4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Áp dụng nguyên lí tổng hợp lực, lực điện do nửa vòng dây tác dụng lên ĐTĐ q là: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C5F95845-F4F5-49B1-9A7A-D39F67D436DF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727200"/>
            <a:ext cx="4737100" cy="392113"/>
            <a:chOff x="280" y="1088"/>
            <a:chExt cx="2688" cy="247"/>
          </a:xfrm>
        </p:grpSpPr>
        <p:sp>
          <p:nvSpPr>
            <p:cNvPr id="94257" name="Text Box 27">
              <a:extLst>
                <a:ext uri="{FF2B5EF4-FFF2-40B4-BE49-F238E27FC236}">
                  <a16:creationId xmlns:a16="http://schemas.microsoft.com/office/drawing/2014/main" id="{673811FC-6BB3-4FDF-8D35-EB16B6AC9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1104"/>
              <a:ext cx="2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vi-VN"/>
                <a:t>- Lực Cu lông do dQ tác dụng lên q là </a:t>
              </a:r>
            </a:p>
          </p:txBody>
        </p:sp>
        <p:graphicFrame>
          <p:nvGraphicFramePr>
            <p:cNvPr id="94258" name="Object 65">
              <a:extLst>
                <a:ext uri="{FF2B5EF4-FFF2-40B4-BE49-F238E27FC236}">
                  <a16:creationId xmlns:a16="http://schemas.microsoft.com/office/drawing/2014/main" id="{8CCC7FAE-2636-4E6C-8DFA-E6895832BB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2" y="1088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0" name="Equation" r:id="rId5" imgW="228501" imgH="215806" progId="Equation.DSMT4">
                    <p:embed/>
                  </p:oleObj>
                </mc:Choice>
                <mc:Fallback>
                  <p:oleObj name="Equation" r:id="rId5" imgW="228501" imgH="215806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1088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CBDB2CCA-2F74-4A8E-BA6F-1E4E721AB6F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10050"/>
            <a:ext cx="4419600" cy="423863"/>
            <a:chOff x="240" y="1740"/>
            <a:chExt cx="2784" cy="267"/>
          </a:xfrm>
        </p:grpSpPr>
        <p:sp>
          <p:nvSpPr>
            <p:cNvPr id="94255" name="Text Box 31">
              <a:extLst>
                <a:ext uri="{FF2B5EF4-FFF2-40B4-BE49-F238E27FC236}">
                  <a16:creationId xmlns:a16="http://schemas.microsoft.com/office/drawing/2014/main" id="{CCC55957-BF5D-4169-A4FC-DBDEACD08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76"/>
              <a:ext cx="2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vi-VN"/>
                <a:t>- Phân tích        thành 2 thành phần:</a:t>
              </a:r>
            </a:p>
          </p:txBody>
        </p:sp>
        <p:graphicFrame>
          <p:nvGraphicFramePr>
            <p:cNvPr id="94256" name="Object 70">
              <a:extLst>
                <a:ext uri="{FF2B5EF4-FFF2-40B4-BE49-F238E27FC236}">
                  <a16:creationId xmlns:a16="http://schemas.microsoft.com/office/drawing/2014/main" id="{C5390E47-255A-4888-B857-AB3C68FE5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9" y="1740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1" name="Equation" r:id="rId7" imgW="228501" imgH="215806" progId="Equation.DSMT4">
                    <p:embed/>
                  </p:oleObj>
                </mc:Choice>
                <mc:Fallback>
                  <p:oleObj name="Equation" r:id="rId7" imgW="228501" imgH="215806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740"/>
                          <a:ext cx="24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633" name="Object 73">
            <a:extLst>
              <a:ext uri="{FF2B5EF4-FFF2-40B4-BE49-F238E27FC236}">
                <a16:creationId xmlns:a16="http://schemas.microsoft.com/office/drawing/2014/main" id="{BFA8959F-7C5A-4F6C-BE4D-5369F0841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3533775"/>
          <a:ext cx="2028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quation" r:id="rId9" imgW="1066337" imgH="444307" progId="Equation.DSMT4">
                  <p:embed/>
                </p:oleObj>
              </mc:Choice>
              <mc:Fallback>
                <p:oleObj name="Equation" r:id="rId9" imgW="1066337" imgH="444307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533775"/>
                        <a:ext cx="2028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35" name="Text Box 75">
            <a:extLst>
              <a:ext uri="{FF2B5EF4-FFF2-40B4-BE49-F238E27FC236}">
                <a16:creationId xmlns:a16="http://schemas.microsoft.com/office/drawing/2014/main" id="{C8FF9EB9-B2B8-4601-90E7-333AD67E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Thay vào (*) ta có:</a:t>
            </a:r>
          </a:p>
        </p:txBody>
      </p:sp>
      <p:graphicFrame>
        <p:nvGraphicFramePr>
          <p:cNvPr id="66636" name="Object 76">
            <a:extLst>
              <a:ext uri="{FF2B5EF4-FFF2-40B4-BE49-F238E27FC236}">
                <a16:creationId xmlns:a16="http://schemas.microsoft.com/office/drawing/2014/main" id="{F3434135-24AE-4D69-85BD-73DAB8725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4826000"/>
          <a:ext cx="34988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quation" r:id="rId11" imgW="1841500" imgH="393700" progId="Equation.DSMT4">
                  <p:embed/>
                </p:oleObj>
              </mc:Choice>
              <mc:Fallback>
                <p:oleObj name="Equation" r:id="rId11" imgW="1841500" imgH="3937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826000"/>
                        <a:ext cx="34988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8">
            <a:extLst>
              <a:ext uri="{FF2B5EF4-FFF2-40B4-BE49-F238E27FC236}">
                <a16:creationId xmlns:a16="http://schemas.microsoft.com/office/drawing/2014/main" id="{87ABEC5F-FE61-4819-B454-1F57BA4DBF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715000"/>
            <a:ext cx="7086600" cy="366713"/>
            <a:chOff x="432" y="3600"/>
            <a:chExt cx="4080" cy="231"/>
          </a:xfrm>
        </p:grpSpPr>
        <p:graphicFrame>
          <p:nvGraphicFramePr>
            <p:cNvPr id="94253" name="Object 34">
              <a:extLst>
                <a:ext uri="{FF2B5EF4-FFF2-40B4-BE49-F238E27FC236}">
                  <a16:creationId xmlns:a16="http://schemas.microsoft.com/office/drawing/2014/main" id="{45C099DE-0440-476C-9835-E248A39B4E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9" y="3621"/>
            <a:ext cx="1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4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3621"/>
                          <a:ext cx="15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54" name="Text Box 77">
              <a:extLst>
                <a:ext uri="{FF2B5EF4-FFF2-40B4-BE49-F238E27FC236}">
                  <a16:creationId xmlns:a16="http://schemas.microsoft.com/office/drawing/2014/main" id="{F4F4E254-9155-46E1-8BE3-B907E8BF8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00"/>
              <a:ext cx="40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Lấy phần tử dl’ mang điện dQ’ đối xứng với dl qua trục </a:t>
              </a:r>
            </a:p>
          </p:txBody>
        </p:sp>
      </p:grpSp>
      <p:grpSp>
        <p:nvGrpSpPr>
          <p:cNvPr id="5" name="Group 146">
            <a:extLst>
              <a:ext uri="{FF2B5EF4-FFF2-40B4-BE49-F238E27FC236}">
                <a16:creationId xmlns:a16="http://schemas.microsoft.com/office/drawing/2014/main" id="{09A932E3-ABB1-45E5-86ED-246640104A2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090738"/>
            <a:ext cx="2341563" cy="811212"/>
            <a:chOff x="1536" y="1317"/>
            <a:chExt cx="1475" cy="511"/>
          </a:xfrm>
        </p:grpSpPr>
        <p:graphicFrame>
          <p:nvGraphicFramePr>
            <p:cNvPr id="94251" name="Object 67">
              <a:extLst>
                <a:ext uri="{FF2B5EF4-FFF2-40B4-BE49-F238E27FC236}">
                  <a16:creationId xmlns:a16="http://schemas.microsoft.com/office/drawing/2014/main" id="{1F96B04F-76A8-463D-8BD7-78730BD0D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1317"/>
            <a:ext cx="113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5" name="Equation" r:id="rId15" imgW="1054100" imgH="469900" progId="Equation.DSMT4">
                    <p:embed/>
                  </p:oleObj>
                </mc:Choice>
                <mc:Fallback>
                  <p:oleObj name="Equation" r:id="rId15" imgW="1054100" imgH="4699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317"/>
                          <a:ext cx="1131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52" name="Text Box 101">
              <a:extLst>
                <a:ext uri="{FF2B5EF4-FFF2-40B4-BE49-F238E27FC236}">
                  <a16:creationId xmlns:a16="http://schemas.microsoft.com/office/drawing/2014/main" id="{57264209-9624-4F86-BE91-A6072526B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4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Hay</a:t>
              </a:r>
            </a:p>
          </p:txBody>
        </p:sp>
      </p:grpSp>
      <p:grpSp>
        <p:nvGrpSpPr>
          <p:cNvPr id="6" name="Group 102">
            <a:extLst>
              <a:ext uri="{FF2B5EF4-FFF2-40B4-BE49-F238E27FC236}">
                <a16:creationId xmlns:a16="http://schemas.microsoft.com/office/drawing/2014/main" id="{4323B3C9-3289-4288-9517-4577AB94446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762000"/>
            <a:ext cx="3429000" cy="3962400"/>
            <a:chOff x="672" y="1008"/>
            <a:chExt cx="2160" cy="2496"/>
          </a:xfrm>
        </p:grpSpPr>
        <p:sp>
          <p:nvSpPr>
            <p:cNvPr id="94245" name="Line 10">
              <a:extLst>
                <a:ext uri="{FF2B5EF4-FFF2-40B4-BE49-F238E27FC236}">
                  <a16:creationId xmlns:a16="http://schemas.microsoft.com/office/drawing/2014/main" id="{12FA429D-66AE-42A0-8C9C-150D7846D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96"/>
              <a:ext cx="1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46" name="Oval 4">
              <a:extLst>
                <a:ext uri="{FF2B5EF4-FFF2-40B4-BE49-F238E27FC236}">
                  <a16:creationId xmlns:a16="http://schemas.microsoft.com/office/drawing/2014/main" id="{2E74DBDE-E4D1-44DC-ADF9-D086F6F2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1488"/>
              <a:ext cx="1899" cy="18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4247" name="Rectangle 5">
              <a:extLst>
                <a:ext uri="{FF2B5EF4-FFF2-40B4-BE49-F238E27FC236}">
                  <a16:creationId xmlns:a16="http://schemas.microsoft.com/office/drawing/2014/main" id="{7ED82DB4-263A-4D5F-94F3-F104D569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304"/>
              <a:ext cx="2160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4248" name="Line 11">
              <a:extLst>
                <a:ext uri="{FF2B5EF4-FFF2-40B4-BE49-F238E27FC236}">
                  <a16:creationId xmlns:a16="http://schemas.microsoft.com/office/drawing/2014/main" id="{85B1CE21-87AC-4C0F-AFAB-0B09E8A60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1008"/>
              <a:ext cx="0" cy="1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4249" name="Object 21">
              <a:extLst>
                <a:ext uri="{FF2B5EF4-FFF2-40B4-BE49-F238E27FC236}">
                  <a16:creationId xmlns:a16="http://schemas.microsoft.com/office/drawing/2014/main" id="{DDBC4D90-6B80-4CDE-8D2B-03D33FB09F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6" y="233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6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233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0" name="Object 29">
              <a:extLst>
                <a:ext uri="{FF2B5EF4-FFF2-40B4-BE49-F238E27FC236}">
                  <a16:creationId xmlns:a16="http://schemas.microsoft.com/office/drawing/2014/main" id="{5810A10D-B9E1-4E6F-949D-9FA38C479A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008"/>
            <a:ext cx="1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7" name="Equation" r:id="rId19" imgW="139579" imgH="164957" progId="Equation.3">
                    <p:embed/>
                  </p:oleObj>
                </mc:Choice>
                <mc:Fallback>
                  <p:oleObj name="Equation" r:id="rId19" imgW="139579" imgH="16495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15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22" name="Line 109">
            <a:extLst>
              <a:ext uri="{FF2B5EF4-FFF2-40B4-BE49-F238E27FC236}">
                <a16:creationId xmlns:a16="http://schemas.microsoft.com/office/drawing/2014/main" id="{0729B8DC-7D9D-4CD6-ACF4-19F96AD5D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7" name="Group 110">
            <a:extLst>
              <a:ext uri="{FF2B5EF4-FFF2-40B4-BE49-F238E27FC236}">
                <a16:creationId xmlns:a16="http://schemas.microsoft.com/office/drawing/2014/main" id="{471C6AA6-8A91-4F21-957F-8355A248BD33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536700"/>
            <a:ext cx="1714500" cy="1295400"/>
            <a:chOff x="3624" y="872"/>
            <a:chExt cx="1080" cy="816"/>
          </a:xfrm>
        </p:grpSpPr>
        <p:grpSp>
          <p:nvGrpSpPr>
            <p:cNvPr id="94241" name="Group 111">
              <a:extLst>
                <a:ext uri="{FF2B5EF4-FFF2-40B4-BE49-F238E27FC236}">
                  <a16:creationId xmlns:a16="http://schemas.microsoft.com/office/drawing/2014/main" id="{9B30D5D7-33B3-40F4-9F7C-14B9F311E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872"/>
              <a:ext cx="500" cy="362"/>
              <a:chOff x="3680" y="744"/>
              <a:chExt cx="500" cy="362"/>
            </a:xfrm>
          </p:grpSpPr>
          <p:sp>
            <p:nvSpPr>
              <p:cNvPr id="94243" name="Line 9">
                <a:extLst>
                  <a:ext uri="{FF2B5EF4-FFF2-40B4-BE49-F238E27FC236}">
                    <a16:creationId xmlns:a16="http://schemas.microsoft.com/office/drawing/2014/main" id="{C2A99203-C921-4369-91FE-B060A120A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952"/>
                <a:ext cx="147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4244" name="Text Box 113">
                <a:extLst>
                  <a:ext uri="{FF2B5EF4-FFF2-40B4-BE49-F238E27FC236}">
                    <a16:creationId xmlns:a16="http://schemas.microsoft.com/office/drawing/2014/main" id="{ECA8C9A6-0D94-4FEB-8E07-169365FD3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74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dl, dQ</a:t>
                </a:r>
              </a:p>
            </p:txBody>
          </p:sp>
        </p:grpSp>
        <p:sp>
          <p:nvSpPr>
            <p:cNvPr id="94242" name="Line 114">
              <a:extLst>
                <a:ext uri="{FF2B5EF4-FFF2-40B4-BE49-F238E27FC236}">
                  <a16:creationId xmlns:a16="http://schemas.microsoft.com/office/drawing/2014/main" id="{A4D83CDD-418E-4210-AA8E-A94AB2DB4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160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115">
            <a:extLst>
              <a:ext uri="{FF2B5EF4-FFF2-40B4-BE49-F238E27FC236}">
                <a16:creationId xmlns:a16="http://schemas.microsoft.com/office/drawing/2014/main" id="{FAFB7A93-733C-4282-96FA-5A4BC4C36BE4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794000"/>
            <a:ext cx="939800" cy="776288"/>
            <a:chOff x="4680" y="1672"/>
            <a:chExt cx="592" cy="489"/>
          </a:xfrm>
        </p:grpSpPr>
        <p:sp>
          <p:nvSpPr>
            <p:cNvPr id="94239" name="Line 7">
              <a:extLst>
                <a:ext uri="{FF2B5EF4-FFF2-40B4-BE49-F238E27FC236}">
                  <a16:creationId xmlns:a16="http://schemas.microsoft.com/office/drawing/2014/main" id="{4AC64363-A91F-42E5-8868-420214F26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672"/>
              <a:ext cx="360" cy="29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4240" name="Object 117">
              <a:extLst>
                <a:ext uri="{FF2B5EF4-FFF2-40B4-BE49-F238E27FC236}">
                  <a16:creationId xmlns:a16="http://schemas.microsoft.com/office/drawing/2014/main" id="{4D0DEB8E-4E1B-4C24-9839-877EBDD14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1927"/>
            <a:ext cx="24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8" name="Equation" r:id="rId20" imgW="228501" imgH="215806" progId="Equation.DSMT4">
                    <p:embed/>
                  </p:oleObj>
                </mc:Choice>
                <mc:Fallback>
                  <p:oleObj name="Equation" r:id="rId20" imgW="228501" imgH="215806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927"/>
                          <a:ext cx="24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18">
            <a:extLst>
              <a:ext uri="{FF2B5EF4-FFF2-40B4-BE49-F238E27FC236}">
                <a16:creationId xmlns:a16="http://schemas.microsoft.com/office/drawing/2014/main" id="{1344BE00-53A8-43BA-A9BF-8C3922E29BE2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819400"/>
            <a:ext cx="431800" cy="863600"/>
            <a:chOff x="4688" y="1680"/>
            <a:chExt cx="272" cy="544"/>
          </a:xfrm>
        </p:grpSpPr>
        <p:sp>
          <p:nvSpPr>
            <p:cNvPr id="94237" name="Line 12">
              <a:extLst>
                <a:ext uri="{FF2B5EF4-FFF2-40B4-BE49-F238E27FC236}">
                  <a16:creationId xmlns:a16="http://schemas.microsoft.com/office/drawing/2014/main" id="{1F1EB92A-F11D-421F-9748-C99E46BD3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680"/>
              <a:ext cx="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4238" name="Object 120">
              <a:extLst>
                <a:ext uri="{FF2B5EF4-FFF2-40B4-BE49-F238E27FC236}">
                  <a16:creationId xmlns:a16="http://schemas.microsoft.com/office/drawing/2014/main" id="{A5ECB4AB-CF59-43AD-A66D-2FC098A166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9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9" name="Equation" r:id="rId22" imgW="253780" imgH="253780" progId="Equation.DSMT4">
                    <p:embed/>
                  </p:oleObj>
                </mc:Choice>
                <mc:Fallback>
                  <p:oleObj name="Equation" r:id="rId22" imgW="253780" imgH="253780" progId="Equation.DSMT4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9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1">
            <a:extLst>
              <a:ext uri="{FF2B5EF4-FFF2-40B4-BE49-F238E27FC236}">
                <a16:creationId xmlns:a16="http://schemas.microsoft.com/office/drawing/2014/main" id="{02030B5F-560E-4CD9-A845-EC49894F3CC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362200"/>
            <a:ext cx="738188" cy="457200"/>
            <a:chOff x="4704" y="1392"/>
            <a:chExt cx="465" cy="288"/>
          </a:xfrm>
        </p:grpSpPr>
        <p:sp>
          <p:nvSpPr>
            <p:cNvPr id="94235" name="Line 122">
              <a:extLst>
                <a:ext uri="{FF2B5EF4-FFF2-40B4-BE49-F238E27FC236}">
                  <a16:creationId xmlns:a16="http://schemas.microsoft.com/office/drawing/2014/main" id="{D910732D-475C-418C-A91C-4395E4DFB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4236" name="Object 123">
              <a:extLst>
                <a:ext uri="{FF2B5EF4-FFF2-40B4-BE49-F238E27FC236}">
                  <a16:creationId xmlns:a16="http://schemas.microsoft.com/office/drawing/2014/main" id="{99659F4E-098E-42C6-B142-C188E63AE0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0" name="Equation" r:id="rId24" imgW="241195" imgH="253890" progId="Equation.DSMT4">
                    <p:embed/>
                  </p:oleObj>
                </mc:Choice>
                <mc:Fallback>
                  <p:oleObj name="Equation" r:id="rId24" imgW="241195" imgH="25389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4">
            <a:extLst>
              <a:ext uri="{FF2B5EF4-FFF2-40B4-BE49-F238E27FC236}">
                <a16:creationId xmlns:a16="http://schemas.microsoft.com/office/drawing/2014/main" id="{89810532-CA3F-4E1A-956E-8D8D73D62BD3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794000"/>
            <a:ext cx="546100" cy="482600"/>
            <a:chOff x="4696" y="1664"/>
            <a:chExt cx="344" cy="304"/>
          </a:xfrm>
        </p:grpSpPr>
        <p:sp>
          <p:nvSpPr>
            <p:cNvPr id="94233" name="Line 125">
              <a:extLst>
                <a:ext uri="{FF2B5EF4-FFF2-40B4-BE49-F238E27FC236}">
                  <a16:creationId xmlns:a16="http://schemas.microsoft.com/office/drawing/2014/main" id="{C4EB1DA1-6AFE-4B47-9DDC-F8C56C74E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4" name="Line 126">
              <a:extLst>
                <a:ext uri="{FF2B5EF4-FFF2-40B4-BE49-F238E27FC236}">
                  <a16:creationId xmlns:a16="http://schemas.microsoft.com/office/drawing/2014/main" id="{48390C84-C9AD-42DB-9ABE-78ACB8D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3" name="Group 133">
            <a:extLst>
              <a:ext uri="{FF2B5EF4-FFF2-40B4-BE49-F238E27FC236}">
                <a16:creationId xmlns:a16="http://schemas.microsoft.com/office/drawing/2014/main" id="{F687CFA8-03A6-48D7-AF7C-C7AFF8EC7B30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1447800"/>
            <a:ext cx="1778000" cy="1371600"/>
            <a:chOff x="4688" y="816"/>
            <a:chExt cx="1120" cy="864"/>
          </a:xfrm>
        </p:grpSpPr>
        <p:sp>
          <p:nvSpPr>
            <p:cNvPr id="94230" name="Line 9">
              <a:extLst>
                <a:ext uri="{FF2B5EF4-FFF2-40B4-BE49-F238E27FC236}">
                  <a16:creationId xmlns:a16="http://schemas.microsoft.com/office/drawing/2014/main" id="{80461CB8-A116-4D43-856D-0DB0A22D3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040"/>
              <a:ext cx="16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1" name="Line 135">
              <a:extLst>
                <a:ext uri="{FF2B5EF4-FFF2-40B4-BE49-F238E27FC236}">
                  <a16:creationId xmlns:a16="http://schemas.microsoft.com/office/drawing/2014/main" id="{45782004-5564-4001-A3DF-186145CC9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104"/>
              <a:ext cx="6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2" name="Text Box 136">
              <a:extLst>
                <a:ext uri="{FF2B5EF4-FFF2-40B4-BE49-F238E27FC236}">
                  <a16:creationId xmlns:a16="http://schemas.microsoft.com/office/drawing/2014/main" id="{07671410-DB1D-4747-B8A6-9FEE8C955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81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dl’, dQ’</a:t>
              </a:r>
            </a:p>
          </p:txBody>
        </p:sp>
      </p:grpSp>
      <p:graphicFrame>
        <p:nvGraphicFramePr>
          <p:cNvPr id="66632" name="Object 72">
            <a:extLst>
              <a:ext uri="{FF2B5EF4-FFF2-40B4-BE49-F238E27FC236}">
                <a16:creationId xmlns:a16="http://schemas.microsoft.com/office/drawing/2014/main" id="{7D695131-615C-494E-B70F-BA8ACA437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600" y="4164013"/>
          <a:ext cx="1827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26" imgW="926698" imgH="253890" progId="Equation.DSMT4">
                  <p:embed/>
                </p:oleObj>
              </mc:Choice>
              <mc:Fallback>
                <p:oleObj name="Equation" r:id="rId26" imgW="926698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4164013"/>
                        <a:ext cx="18272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88" grpId="0"/>
      <p:bldP spid="666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14662A2-0607-4320-919B-FA8F466F49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228600"/>
            <a:ext cx="3200400" cy="4873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6 (2)</a:t>
            </a:r>
          </a:p>
        </p:txBody>
      </p:sp>
      <p:sp>
        <p:nvSpPr>
          <p:cNvPr id="67589" name="Text Box 24">
            <a:extLst>
              <a:ext uri="{FF2B5EF4-FFF2-40B4-BE49-F238E27FC236}">
                <a16:creationId xmlns:a16="http://schemas.microsoft.com/office/drawing/2014/main" id="{679CC6AB-7820-453C-8223-CF8087D0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Tương tự như trên ta phân tích:</a:t>
            </a:r>
          </a:p>
        </p:txBody>
      </p:sp>
      <p:sp>
        <p:nvSpPr>
          <p:cNvPr id="67600" name="Text Box 31">
            <a:extLst>
              <a:ext uri="{FF2B5EF4-FFF2-40B4-BE49-F238E27FC236}">
                <a16:creationId xmlns:a16="http://schemas.microsoft.com/office/drawing/2014/main" id="{A3771B0F-2B80-450C-B0B7-E7A2D747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4038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Thay bt (1), (3) vào (2) ta được:</a:t>
            </a:r>
          </a:p>
        </p:txBody>
      </p:sp>
      <p:sp>
        <p:nvSpPr>
          <p:cNvPr id="67623" name="Text Box 27">
            <a:extLst>
              <a:ext uri="{FF2B5EF4-FFF2-40B4-BE49-F238E27FC236}">
                <a16:creationId xmlns:a16="http://schemas.microsoft.com/office/drawing/2014/main" id="{0D57F0FF-C4E8-43FA-BA32-7AB36581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Theo hình vẽ ta có: </a:t>
            </a:r>
          </a:p>
        </p:txBody>
      </p:sp>
      <p:graphicFrame>
        <p:nvGraphicFramePr>
          <p:cNvPr id="67629" name="Object 45">
            <a:extLst>
              <a:ext uri="{FF2B5EF4-FFF2-40B4-BE49-F238E27FC236}">
                <a16:creationId xmlns:a16="http://schemas.microsoft.com/office/drawing/2014/main" id="{2A6300A0-A2E5-48C5-A2B2-206E75AC2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43200"/>
          <a:ext cx="1376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4" name="Equation" r:id="rId3" imgW="698197" imgH="253890" progId="Equation.DSMT4">
                  <p:embed/>
                </p:oleObj>
              </mc:Choice>
              <mc:Fallback>
                <p:oleObj name="Equation" r:id="rId3" imgW="698197" imgH="25389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13763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2" name="Object 48">
            <a:extLst>
              <a:ext uri="{FF2B5EF4-FFF2-40B4-BE49-F238E27FC236}">
                <a16:creationId xmlns:a16="http://schemas.microsoft.com/office/drawing/2014/main" id="{CD15295E-6718-4435-BD5F-77AD65CDE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43200"/>
          <a:ext cx="18573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5" name="Equation" r:id="rId5" imgW="977476" imgH="393529" progId="Equation.DSMT4">
                  <p:embed/>
                </p:oleObj>
              </mc:Choice>
              <mc:Fallback>
                <p:oleObj name="Equation" r:id="rId5" imgW="977476" imgH="393529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18573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6" name="Object 52">
            <a:extLst>
              <a:ext uri="{FF2B5EF4-FFF2-40B4-BE49-F238E27FC236}">
                <a16:creationId xmlns:a16="http://schemas.microsoft.com/office/drawing/2014/main" id="{03A37F7B-A79E-4438-95C2-8C179AEDA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28800"/>
          <a:ext cx="19272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6" name="Equation" r:id="rId7" imgW="977476" imgH="253890" progId="Equation.DSMT4">
                  <p:embed/>
                </p:oleObj>
              </mc:Choice>
              <mc:Fallback>
                <p:oleObj name="Equation" r:id="rId7" imgW="977476" imgH="25389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19272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94" name="Object 110">
            <a:extLst>
              <a:ext uri="{FF2B5EF4-FFF2-40B4-BE49-F238E27FC236}">
                <a16:creationId xmlns:a16="http://schemas.microsoft.com/office/drawing/2014/main" id="{E5CC55F2-2EB0-4D7A-AF67-A00CDDB16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14017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Equation" r:id="rId9" imgW="710891" imgH="253890" progId="Equation.DSMT4">
                  <p:embed/>
                </p:oleObj>
              </mc:Choice>
              <mc:Fallback>
                <p:oleObj name="Equation" r:id="rId9" imgW="710891" imgH="25389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14017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95" name="Object 111">
            <a:extLst>
              <a:ext uri="{FF2B5EF4-FFF2-40B4-BE49-F238E27FC236}">
                <a16:creationId xmlns:a16="http://schemas.microsoft.com/office/drawing/2014/main" id="{17629863-77DA-4307-8C31-08E8B8DBE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14800"/>
          <a:ext cx="1981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8" name="Equation" r:id="rId11" imgW="1040948" imgH="393529" progId="Equation.DSMT4">
                  <p:embed/>
                </p:oleObj>
              </mc:Choice>
              <mc:Fallback>
                <p:oleObj name="Equation" r:id="rId11" imgW="1040948" imgH="393529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1981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6">
            <a:extLst>
              <a:ext uri="{FF2B5EF4-FFF2-40B4-BE49-F238E27FC236}">
                <a16:creationId xmlns:a16="http://schemas.microsoft.com/office/drawing/2014/main" id="{F282F8A6-E894-46B4-A6E5-50BAAC02C983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4067175"/>
            <a:ext cx="2794000" cy="844550"/>
            <a:chOff x="1800" y="2562"/>
            <a:chExt cx="1760" cy="532"/>
          </a:xfrm>
        </p:grpSpPr>
        <p:sp>
          <p:nvSpPr>
            <p:cNvPr id="95312" name="Text Box 113">
              <a:extLst>
                <a:ext uri="{FF2B5EF4-FFF2-40B4-BE49-F238E27FC236}">
                  <a16:creationId xmlns:a16="http://schemas.microsoft.com/office/drawing/2014/main" id="{8FE2F3F7-FE38-49E4-AAD4-B2BAF61E7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64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Hay</a:t>
              </a:r>
            </a:p>
          </p:txBody>
        </p:sp>
        <p:graphicFrame>
          <p:nvGraphicFramePr>
            <p:cNvPr id="95313" name="Object 114">
              <a:extLst>
                <a:ext uri="{FF2B5EF4-FFF2-40B4-BE49-F238E27FC236}">
                  <a16:creationId xmlns:a16="http://schemas.microsoft.com/office/drawing/2014/main" id="{8CF0B54E-222F-484C-B078-0348B4E05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1" y="2562"/>
            <a:ext cx="1339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9" name="Equation" r:id="rId13" imgW="1117115" imgH="444307" progId="Equation.DSMT4">
                    <p:embed/>
                  </p:oleObj>
                </mc:Choice>
                <mc:Fallback>
                  <p:oleObj name="Equation" r:id="rId13" imgW="1117115" imgH="444307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562"/>
                          <a:ext cx="1339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7">
            <a:extLst>
              <a:ext uri="{FF2B5EF4-FFF2-40B4-BE49-F238E27FC236}">
                <a16:creationId xmlns:a16="http://schemas.microsoft.com/office/drawing/2014/main" id="{96665A99-A856-4F0F-A502-1A77608390E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37138"/>
            <a:ext cx="3265488" cy="468312"/>
            <a:chOff x="384" y="3125"/>
            <a:chExt cx="2057" cy="295"/>
          </a:xfrm>
        </p:grpSpPr>
        <p:sp>
          <p:nvSpPr>
            <p:cNvPr id="95310" name="Text Box 47">
              <a:extLst>
                <a:ext uri="{FF2B5EF4-FFF2-40B4-BE49-F238E27FC236}">
                  <a16:creationId xmlns:a16="http://schemas.microsoft.com/office/drawing/2014/main" id="{745FB76B-362E-4A06-B5D7-BC3D47A3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76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Ta có:</a:t>
              </a:r>
            </a:p>
          </p:txBody>
        </p:sp>
        <p:graphicFrame>
          <p:nvGraphicFramePr>
            <p:cNvPr id="95311" name="Object 115">
              <a:extLst>
                <a:ext uri="{FF2B5EF4-FFF2-40B4-BE49-F238E27FC236}">
                  <a16:creationId xmlns:a16="http://schemas.microsoft.com/office/drawing/2014/main" id="{3B0D516B-C58B-4669-BAC6-7DF33AA59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3" y="3125"/>
            <a:ext cx="144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0" name="Equation" r:id="rId15" imgW="1180588" imgH="241195" progId="Equation.DSMT4">
                    <p:embed/>
                  </p:oleObj>
                </mc:Choice>
                <mc:Fallback>
                  <p:oleObj name="Equation" r:id="rId15" imgW="1180588" imgH="241195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3125"/>
                          <a:ext cx="144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700" name="Object 116">
            <a:extLst>
              <a:ext uri="{FF2B5EF4-FFF2-40B4-BE49-F238E27FC236}">
                <a16:creationId xmlns:a16="http://schemas.microsoft.com/office/drawing/2014/main" id="{12C84896-EC8C-4876-985C-C3FE77358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378450"/>
          <a:ext cx="32131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1" name="Equation" r:id="rId17" imgW="1688367" imgH="533169" progId="Equation.DSMT4">
                  <p:embed/>
                </p:oleObj>
              </mc:Choice>
              <mc:Fallback>
                <p:oleObj name="Equation" r:id="rId17" imgW="1688367" imgH="533169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378450"/>
                        <a:ext cx="32131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6">
            <a:extLst>
              <a:ext uri="{FF2B5EF4-FFF2-40B4-BE49-F238E27FC236}">
                <a16:creationId xmlns:a16="http://schemas.microsoft.com/office/drawing/2014/main" id="{E9F93BE6-EE65-4AEE-92F2-56357CAFA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5800" y="3771900"/>
          <a:ext cx="4318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Equation" r:id="rId19" imgW="241195" imgH="203112" progId="Equation.3">
                  <p:embed/>
                </p:oleObj>
              </mc:Choice>
              <mc:Fallback>
                <p:oleObj name="Equation" r:id="rId19" imgW="24119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771900"/>
                        <a:ext cx="4318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20">
            <a:extLst>
              <a:ext uri="{FF2B5EF4-FFF2-40B4-BE49-F238E27FC236}">
                <a16:creationId xmlns:a16="http://schemas.microsoft.com/office/drawing/2014/main" id="{C9512333-F9C8-4FF4-BF28-F9C36226B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400" y="3619500"/>
          <a:ext cx="342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21" imgW="228501" imgH="215806" progId="Equation.DSMT4">
                  <p:embed/>
                </p:oleObj>
              </mc:Choice>
              <mc:Fallback>
                <p:oleObj name="Equation" r:id="rId21" imgW="228501" imgH="215806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619500"/>
                        <a:ext cx="342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8" name="Group 121">
            <a:extLst>
              <a:ext uri="{FF2B5EF4-FFF2-40B4-BE49-F238E27FC236}">
                <a16:creationId xmlns:a16="http://schemas.microsoft.com/office/drawing/2014/main" id="{644C7FDB-2EA8-484D-B089-0031697FCA5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8600"/>
            <a:ext cx="3429000" cy="3962400"/>
            <a:chOff x="3600" y="152"/>
            <a:chExt cx="2160" cy="2496"/>
          </a:xfrm>
        </p:grpSpPr>
        <p:sp>
          <p:nvSpPr>
            <p:cNvPr id="95303" name="Line 10">
              <a:extLst>
                <a:ext uri="{FF2B5EF4-FFF2-40B4-BE49-F238E27FC236}">
                  <a16:creationId xmlns:a16="http://schemas.microsoft.com/office/drawing/2014/main" id="{92F4D709-6C59-43BA-B121-F7432DB4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40"/>
              <a:ext cx="1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5304" name="Group 123">
              <a:extLst>
                <a:ext uri="{FF2B5EF4-FFF2-40B4-BE49-F238E27FC236}">
                  <a16:creationId xmlns:a16="http://schemas.microsoft.com/office/drawing/2014/main" id="{D1227061-BE33-4B66-8022-1D97DDC9E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52"/>
              <a:ext cx="2160" cy="2496"/>
              <a:chOff x="3600" y="144"/>
              <a:chExt cx="2160" cy="2496"/>
            </a:xfrm>
          </p:grpSpPr>
          <p:sp>
            <p:nvSpPr>
              <p:cNvPr id="95305" name="Oval 4">
                <a:extLst>
                  <a:ext uri="{FF2B5EF4-FFF2-40B4-BE49-F238E27FC236}">
                    <a16:creationId xmlns:a16="http://schemas.microsoft.com/office/drawing/2014/main" id="{40DE7665-BAE0-4BF3-80B2-BF48C236F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5" y="624"/>
                <a:ext cx="1899" cy="18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5306" name="Rectangle 5">
                <a:extLst>
                  <a:ext uri="{FF2B5EF4-FFF2-40B4-BE49-F238E27FC236}">
                    <a16:creationId xmlns:a16="http://schemas.microsoft.com/office/drawing/2014/main" id="{D6EA5A9C-C984-4ECD-B6F5-008881843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216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5307" name="Line 11">
                <a:extLst>
                  <a:ext uri="{FF2B5EF4-FFF2-40B4-BE49-F238E27FC236}">
                    <a16:creationId xmlns:a16="http://schemas.microsoft.com/office/drawing/2014/main" id="{82E8E027-8C03-4632-B041-94981659A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8" y="144"/>
                <a:ext cx="0" cy="1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5308" name="Object 21">
                <a:extLst>
                  <a:ext uri="{FF2B5EF4-FFF2-40B4-BE49-F238E27FC236}">
                    <a16:creationId xmlns:a16="http://schemas.microsoft.com/office/drawing/2014/main" id="{07598409-2B93-4836-AFD8-69D1FE8021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144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324" name="Equation" r:id="rId23" imgW="152202" imgH="177569" progId="Equation.DSMT4">
                      <p:embed/>
                    </p:oleObj>
                  </mc:Choice>
                  <mc:Fallback>
                    <p:oleObj name="Equation" r:id="rId23" imgW="152202" imgH="177569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44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309" name="Object 29">
                <a:extLst>
                  <a:ext uri="{FF2B5EF4-FFF2-40B4-BE49-F238E27FC236}">
                    <a16:creationId xmlns:a16="http://schemas.microsoft.com/office/drawing/2014/main" id="{EA5EAD8B-AE79-49AF-BA6E-5EE5EAEFE4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44"/>
              <a:ext cx="15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325" name="Equation" r:id="rId25" imgW="139579" imgH="164957" progId="Equation.3">
                      <p:embed/>
                    </p:oleObj>
                  </mc:Choice>
                  <mc:Fallback>
                    <p:oleObj name="Equation" r:id="rId25" imgW="139579" imgH="164957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44"/>
                            <a:ext cx="15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5249" name="Line 129">
            <a:extLst>
              <a:ext uri="{FF2B5EF4-FFF2-40B4-BE49-F238E27FC236}">
                <a16:creationId xmlns:a16="http://schemas.microsoft.com/office/drawing/2014/main" id="{0181CAE2-444B-4218-87E1-163E327B2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95250" name="Group 130">
            <a:extLst>
              <a:ext uri="{FF2B5EF4-FFF2-40B4-BE49-F238E27FC236}">
                <a16:creationId xmlns:a16="http://schemas.microsoft.com/office/drawing/2014/main" id="{6810DB8B-3319-44D0-A1F4-83A6176DF7C8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003300"/>
            <a:ext cx="1714500" cy="1295400"/>
            <a:chOff x="3624" y="872"/>
            <a:chExt cx="1080" cy="816"/>
          </a:xfrm>
        </p:grpSpPr>
        <p:grpSp>
          <p:nvGrpSpPr>
            <p:cNvPr id="95299" name="Group 131">
              <a:extLst>
                <a:ext uri="{FF2B5EF4-FFF2-40B4-BE49-F238E27FC236}">
                  <a16:creationId xmlns:a16="http://schemas.microsoft.com/office/drawing/2014/main" id="{4F81E371-545D-4A8F-93FA-51396A49E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872"/>
              <a:ext cx="500" cy="362"/>
              <a:chOff x="3680" y="744"/>
              <a:chExt cx="500" cy="362"/>
            </a:xfrm>
          </p:grpSpPr>
          <p:sp>
            <p:nvSpPr>
              <p:cNvPr id="95301" name="Line 9">
                <a:extLst>
                  <a:ext uri="{FF2B5EF4-FFF2-40B4-BE49-F238E27FC236}">
                    <a16:creationId xmlns:a16="http://schemas.microsoft.com/office/drawing/2014/main" id="{8CBE1D66-E44B-4314-8DDB-1F9DBA511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952"/>
                <a:ext cx="147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5302" name="Text Box 133">
                <a:extLst>
                  <a:ext uri="{FF2B5EF4-FFF2-40B4-BE49-F238E27FC236}">
                    <a16:creationId xmlns:a16="http://schemas.microsoft.com/office/drawing/2014/main" id="{AA0C5429-F8C7-4B53-BCF0-200026738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74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dl, dQ</a:t>
                </a:r>
              </a:p>
            </p:txBody>
          </p:sp>
        </p:grpSp>
        <p:sp>
          <p:nvSpPr>
            <p:cNvPr id="95300" name="Line 134">
              <a:extLst>
                <a:ext uri="{FF2B5EF4-FFF2-40B4-BE49-F238E27FC236}">
                  <a16:creationId xmlns:a16="http://schemas.microsoft.com/office/drawing/2014/main" id="{A19A427C-C471-4296-A1B9-F1D36D2EC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160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5251" name="Group 135">
            <a:extLst>
              <a:ext uri="{FF2B5EF4-FFF2-40B4-BE49-F238E27FC236}">
                <a16:creationId xmlns:a16="http://schemas.microsoft.com/office/drawing/2014/main" id="{37B4DB90-20CC-4FEB-A5A3-E246CEA8B010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273300"/>
            <a:ext cx="939800" cy="776288"/>
            <a:chOff x="4680" y="1672"/>
            <a:chExt cx="592" cy="489"/>
          </a:xfrm>
        </p:grpSpPr>
        <p:sp>
          <p:nvSpPr>
            <p:cNvPr id="95297" name="Line 7">
              <a:extLst>
                <a:ext uri="{FF2B5EF4-FFF2-40B4-BE49-F238E27FC236}">
                  <a16:creationId xmlns:a16="http://schemas.microsoft.com/office/drawing/2014/main" id="{7EB44059-91A0-471F-9CF0-F3F3D0893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672"/>
              <a:ext cx="36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98" name="Object 137">
              <a:extLst>
                <a:ext uri="{FF2B5EF4-FFF2-40B4-BE49-F238E27FC236}">
                  <a16:creationId xmlns:a16="http://schemas.microsoft.com/office/drawing/2014/main" id="{F7BF86CA-AE00-4F70-92DF-B232473038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1927"/>
            <a:ext cx="24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6" name="Equation" r:id="rId27" imgW="228501" imgH="215806" progId="Equation.DSMT4">
                    <p:embed/>
                  </p:oleObj>
                </mc:Choice>
                <mc:Fallback>
                  <p:oleObj name="Equation" r:id="rId27" imgW="228501" imgH="215806" progId="Equation.DSMT4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927"/>
                          <a:ext cx="24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52" name="Group 138">
            <a:extLst>
              <a:ext uri="{FF2B5EF4-FFF2-40B4-BE49-F238E27FC236}">
                <a16:creationId xmlns:a16="http://schemas.microsoft.com/office/drawing/2014/main" id="{9B5F238D-F735-4040-9CF0-BA62736576CA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86000"/>
            <a:ext cx="431800" cy="863600"/>
            <a:chOff x="4688" y="1680"/>
            <a:chExt cx="272" cy="544"/>
          </a:xfrm>
        </p:grpSpPr>
        <p:sp>
          <p:nvSpPr>
            <p:cNvPr id="95295" name="Line 12">
              <a:extLst>
                <a:ext uri="{FF2B5EF4-FFF2-40B4-BE49-F238E27FC236}">
                  <a16:creationId xmlns:a16="http://schemas.microsoft.com/office/drawing/2014/main" id="{8839E045-CFCC-46E9-B9EB-9A13BA39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680"/>
              <a:ext cx="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96" name="Object 140">
              <a:extLst>
                <a:ext uri="{FF2B5EF4-FFF2-40B4-BE49-F238E27FC236}">
                  <a16:creationId xmlns:a16="http://schemas.microsoft.com/office/drawing/2014/main" id="{966266A9-812F-4EC3-9E5D-1ADD82BFB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9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7" name="Equation" r:id="rId29" imgW="253780" imgH="253780" progId="Equation.DSMT4">
                    <p:embed/>
                  </p:oleObj>
                </mc:Choice>
                <mc:Fallback>
                  <p:oleObj name="Equation" r:id="rId29" imgW="253780" imgH="25378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9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53" name="Group 141">
            <a:extLst>
              <a:ext uri="{FF2B5EF4-FFF2-40B4-BE49-F238E27FC236}">
                <a16:creationId xmlns:a16="http://schemas.microsoft.com/office/drawing/2014/main" id="{8BC73CCD-DA95-4CB5-9DF5-454B6686BAF7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828800"/>
            <a:ext cx="738188" cy="457200"/>
            <a:chOff x="4704" y="1392"/>
            <a:chExt cx="465" cy="288"/>
          </a:xfrm>
        </p:grpSpPr>
        <p:sp>
          <p:nvSpPr>
            <p:cNvPr id="95293" name="Line 142">
              <a:extLst>
                <a:ext uri="{FF2B5EF4-FFF2-40B4-BE49-F238E27FC236}">
                  <a16:creationId xmlns:a16="http://schemas.microsoft.com/office/drawing/2014/main" id="{E24B8E0E-D593-4124-8C6E-4B7ED016B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94" name="Object 143">
              <a:extLst>
                <a:ext uri="{FF2B5EF4-FFF2-40B4-BE49-F238E27FC236}">
                  <a16:creationId xmlns:a16="http://schemas.microsoft.com/office/drawing/2014/main" id="{E8A16525-42FD-4A6C-8D1B-AF8B95B2B0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8" name="Equation" r:id="rId31" imgW="241195" imgH="253890" progId="Equation.DSMT4">
                    <p:embed/>
                  </p:oleObj>
                </mc:Choice>
                <mc:Fallback>
                  <p:oleObj name="Equation" r:id="rId31" imgW="241195" imgH="25389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54" name="Group 144">
            <a:extLst>
              <a:ext uri="{FF2B5EF4-FFF2-40B4-BE49-F238E27FC236}">
                <a16:creationId xmlns:a16="http://schemas.microsoft.com/office/drawing/2014/main" id="{41E23B50-71E5-4019-BF5C-0E0636F3CB3D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260600"/>
            <a:ext cx="546100" cy="482600"/>
            <a:chOff x="4696" y="1664"/>
            <a:chExt cx="344" cy="304"/>
          </a:xfrm>
        </p:grpSpPr>
        <p:sp>
          <p:nvSpPr>
            <p:cNvPr id="95291" name="Line 145">
              <a:extLst>
                <a:ext uri="{FF2B5EF4-FFF2-40B4-BE49-F238E27FC236}">
                  <a16:creationId xmlns:a16="http://schemas.microsoft.com/office/drawing/2014/main" id="{D947B121-69F7-433D-AA4F-A5359FB12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92" name="Line 146">
              <a:extLst>
                <a:ext uri="{FF2B5EF4-FFF2-40B4-BE49-F238E27FC236}">
                  <a16:creationId xmlns:a16="http://schemas.microsoft.com/office/drawing/2014/main" id="{A3CC22BE-E648-477E-BEA7-2717AE021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47">
            <a:extLst>
              <a:ext uri="{FF2B5EF4-FFF2-40B4-BE49-F238E27FC236}">
                <a16:creationId xmlns:a16="http://schemas.microsoft.com/office/drawing/2014/main" id="{0E351728-0A05-4920-AD9D-65915014295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273300"/>
            <a:ext cx="330200" cy="300038"/>
            <a:chOff x="4824" y="1680"/>
            <a:chExt cx="208" cy="189"/>
          </a:xfrm>
        </p:grpSpPr>
        <p:sp>
          <p:nvSpPr>
            <p:cNvPr id="95289" name="Freeform 23">
              <a:extLst>
                <a:ext uri="{FF2B5EF4-FFF2-40B4-BE49-F238E27FC236}">
                  <a16:creationId xmlns:a16="http://schemas.microsoft.com/office/drawing/2014/main" id="{59031912-CB41-4C09-9423-0D23C589B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1680"/>
              <a:ext cx="48" cy="96"/>
            </a:xfrm>
            <a:custGeom>
              <a:avLst/>
              <a:gdLst>
                <a:gd name="T0" fmla="*/ 0 w 112"/>
                <a:gd name="T1" fmla="*/ 0 h 240"/>
                <a:gd name="T2" fmla="*/ 0 w 112"/>
                <a:gd name="T3" fmla="*/ 0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96" y="0"/>
                  </a:moveTo>
                  <a:cubicBezTo>
                    <a:pt x="104" y="52"/>
                    <a:pt x="112" y="104"/>
                    <a:pt x="96" y="144"/>
                  </a:cubicBezTo>
                  <a:cubicBezTo>
                    <a:pt x="80" y="184"/>
                    <a:pt x="40" y="21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90" name="Object 149">
              <a:extLst>
                <a:ext uri="{FF2B5EF4-FFF2-40B4-BE49-F238E27FC236}">
                  <a16:creationId xmlns:a16="http://schemas.microsoft.com/office/drawing/2014/main" id="{841D3609-C078-4D76-AEA1-687313AE27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696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9" name="Equation" r:id="rId33" imgW="152334" imgH="139639" progId="Equation.3">
                    <p:embed/>
                  </p:oleObj>
                </mc:Choice>
                <mc:Fallback>
                  <p:oleObj name="Equation" r:id="rId33" imgW="152334" imgH="139639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96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50">
            <a:extLst>
              <a:ext uri="{FF2B5EF4-FFF2-40B4-BE49-F238E27FC236}">
                <a16:creationId xmlns:a16="http://schemas.microsoft.com/office/drawing/2014/main" id="{4E825A04-0C7C-4076-AD09-6A01F614A1A3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286000"/>
            <a:ext cx="546100" cy="457200"/>
            <a:chOff x="4352" y="1680"/>
            <a:chExt cx="344" cy="288"/>
          </a:xfrm>
        </p:grpSpPr>
        <p:sp>
          <p:nvSpPr>
            <p:cNvPr id="95287" name="Line 151">
              <a:extLst>
                <a:ext uri="{FF2B5EF4-FFF2-40B4-BE49-F238E27FC236}">
                  <a16:creationId xmlns:a16="http://schemas.microsoft.com/office/drawing/2014/main" id="{7E29724E-0E78-4DC7-B01F-6EC504EEA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88" name="Line 152">
              <a:extLst>
                <a:ext uri="{FF2B5EF4-FFF2-40B4-BE49-F238E27FC236}">
                  <a16:creationId xmlns:a16="http://schemas.microsoft.com/office/drawing/2014/main" id="{A0BEC728-3BB3-43D4-88C9-90D68C53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5257" name="Group 153">
            <a:extLst>
              <a:ext uri="{FF2B5EF4-FFF2-40B4-BE49-F238E27FC236}">
                <a16:creationId xmlns:a16="http://schemas.microsoft.com/office/drawing/2014/main" id="{7C57D263-2250-4372-91AA-A92AC0DA9754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914400"/>
            <a:ext cx="1778000" cy="1371600"/>
            <a:chOff x="4688" y="816"/>
            <a:chExt cx="1120" cy="864"/>
          </a:xfrm>
        </p:grpSpPr>
        <p:sp>
          <p:nvSpPr>
            <p:cNvPr id="95284" name="Line 9">
              <a:extLst>
                <a:ext uri="{FF2B5EF4-FFF2-40B4-BE49-F238E27FC236}">
                  <a16:creationId xmlns:a16="http://schemas.microsoft.com/office/drawing/2014/main" id="{1B75B60E-4791-4DF9-81FC-D4C848769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040"/>
              <a:ext cx="16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85" name="Line 155">
              <a:extLst>
                <a:ext uri="{FF2B5EF4-FFF2-40B4-BE49-F238E27FC236}">
                  <a16:creationId xmlns:a16="http://schemas.microsoft.com/office/drawing/2014/main" id="{048A3369-7448-482C-8264-7146BE2FE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104"/>
              <a:ext cx="6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86" name="Text Box 156">
              <a:extLst>
                <a:ext uri="{FF2B5EF4-FFF2-40B4-BE49-F238E27FC236}">
                  <a16:creationId xmlns:a16="http://schemas.microsoft.com/office/drawing/2014/main" id="{FBDADFB6-86C4-4507-8CF0-D4620580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81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dl’, dQ’</a:t>
              </a:r>
            </a:p>
          </p:txBody>
        </p:sp>
      </p:grpSp>
      <p:graphicFrame>
        <p:nvGraphicFramePr>
          <p:cNvPr id="67741" name="Object 157">
            <a:extLst>
              <a:ext uri="{FF2B5EF4-FFF2-40B4-BE49-F238E27FC236}">
                <a16:creationId xmlns:a16="http://schemas.microsoft.com/office/drawing/2014/main" id="{52080D65-4519-4FD3-921A-C54AAD678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2743200"/>
          <a:ext cx="436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0" name="Equation" r:id="rId35" imgW="253780" imgH="266469" progId="Equation.DSMT4">
                  <p:embed/>
                </p:oleObj>
              </mc:Choice>
              <mc:Fallback>
                <p:oleObj name="Equation" r:id="rId35" imgW="253780" imgH="266469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743200"/>
                        <a:ext cx="436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8">
            <a:extLst>
              <a:ext uri="{FF2B5EF4-FFF2-40B4-BE49-F238E27FC236}">
                <a16:creationId xmlns:a16="http://schemas.microsoft.com/office/drawing/2014/main" id="{D6C19E64-C13E-4DE8-84FE-58FAEAA8FD8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86000"/>
            <a:ext cx="1028700" cy="769938"/>
            <a:chOff x="4032" y="1680"/>
            <a:chExt cx="648" cy="485"/>
          </a:xfrm>
        </p:grpSpPr>
        <p:sp>
          <p:nvSpPr>
            <p:cNvPr id="95282" name="Line 159">
              <a:extLst>
                <a:ext uri="{FF2B5EF4-FFF2-40B4-BE49-F238E27FC236}">
                  <a16:creationId xmlns:a16="http://schemas.microsoft.com/office/drawing/2014/main" id="{F6C1A579-42F4-4209-BEDF-85CB6FAAA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" y="16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83" name="Object 160">
              <a:extLst>
                <a:ext uri="{FF2B5EF4-FFF2-40B4-BE49-F238E27FC236}">
                  <a16:creationId xmlns:a16="http://schemas.microsoft.com/office/drawing/2014/main" id="{2161E1B8-F779-48E2-AF25-6EC885FB1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20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1" name="Equation" r:id="rId37" imgW="253780" imgH="215713" progId="Equation.DSMT4">
                    <p:embed/>
                  </p:oleObj>
                </mc:Choice>
                <mc:Fallback>
                  <p:oleObj name="Equation" r:id="rId37" imgW="253780" imgH="215713" progId="Equation.DSMT4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2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61">
            <a:extLst>
              <a:ext uri="{FF2B5EF4-FFF2-40B4-BE49-F238E27FC236}">
                <a16:creationId xmlns:a16="http://schemas.microsoft.com/office/drawing/2014/main" id="{8C458FC6-2FC0-49B2-B6C9-050FB63E263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17700"/>
            <a:ext cx="965200" cy="431800"/>
            <a:chOff x="4080" y="1448"/>
            <a:chExt cx="608" cy="272"/>
          </a:xfrm>
        </p:grpSpPr>
        <p:sp>
          <p:nvSpPr>
            <p:cNvPr id="95280" name="Line 162">
              <a:extLst>
                <a:ext uri="{FF2B5EF4-FFF2-40B4-BE49-F238E27FC236}">
                  <a16:creationId xmlns:a16="http://schemas.microsoft.com/office/drawing/2014/main" id="{CFC1E6F6-575A-425E-9D88-B1BFD50F3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1672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81" name="Object 163">
              <a:extLst>
                <a:ext uri="{FF2B5EF4-FFF2-40B4-BE49-F238E27FC236}">
                  <a16:creationId xmlns:a16="http://schemas.microsoft.com/office/drawing/2014/main" id="{12F0FC10-349D-4876-96D7-2AAD9BE49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44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2" name="Equation" r:id="rId39" imgW="253780" imgH="253780" progId="Equation.DSMT4">
                    <p:embed/>
                  </p:oleObj>
                </mc:Choice>
                <mc:Fallback>
                  <p:oleObj name="Equation" r:id="rId39" imgW="253780" imgH="25378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61" name="Group 169">
            <a:extLst>
              <a:ext uri="{FF2B5EF4-FFF2-40B4-BE49-F238E27FC236}">
                <a16:creationId xmlns:a16="http://schemas.microsoft.com/office/drawing/2014/main" id="{0662B841-FBA5-498C-8767-1DAB507BE5FE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98700"/>
            <a:ext cx="358775" cy="1570038"/>
            <a:chOff x="4536" y="1760"/>
            <a:chExt cx="226" cy="989"/>
          </a:xfrm>
        </p:grpSpPr>
        <p:sp>
          <p:nvSpPr>
            <p:cNvPr id="95278" name="Line 170">
              <a:extLst>
                <a:ext uri="{FF2B5EF4-FFF2-40B4-BE49-F238E27FC236}">
                  <a16:creationId xmlns:a16="http://schemas.microsoft.com/office/drawing/2014/main" id="{C86B1E99-FF3A-42BA-A2BD-F941EED00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7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5279" name="Object 25">
              <a:extLst>
                <a:ext uri="{FF2B5EF4-FFF2-40B4-BE49-F238E27FC236}">
                  <a16:creationId xmlns:a16="http://schemas.microsoft.com/office/drawing/2014/main" id="{B7F5A615-9702-4FA1-AFA5-B0EA32445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6" y="2520"/>
            <a:ext cx="18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3" name="Equation" r:id="rId41" imgW="164957" imgH="203024" progId="Equation.DSMT4">
                    <p:embed/>
                  </p:oleObj>
                </mc:Choice>
                <mc:Fallback>
                  <p:oleObj name="Equation" r:id="rId41" imgW="164957" imgH="203024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520"/>
                          <a:ext cx="18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4">
            <a:extLst>
              <a:ext uri="{FF2B5EF4-FFF2-40B4-BE49-F238E27FC236}">
                <a16:creationId xmlns:a16="http://schemas.microsoft.com/office/drawing/2014/main" id="{5B1220FA-0F00-4335-9DB9-C676D5CC5FC5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914400"/>
            <a:ext cx="4476750" cy="379413"/>
            <a:chOff x="384" y="568"/>
            <a:chExt cx="2820" cy="239"/>
          </a:xfrm>
        </p:grpSpPr>
        <p:sp>
          <p:nvSpPr>
            <p:cNvPr id="95276" name="Text Box 172">
              <a:extLst>
                <a:ext uri="{FF2B5EF4-FFF2-40B4-BE49-F238E27FC236}">
                  <a16:creationId xmlns:a16="http://schemas.microsoft.com/office/drawing/2014/main" id="{B92CB7EC-95B8-4587-AF0E-BF1FF210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6"/>
              <a:ext cx="2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Gọi        là lực điện do dQ’ tác dụng lên q</a:t>
              </a:r>
            </a:p>
          </p:txBody>
        </p:sp>
        <p:graphicFrame>
          <p:nvGraphicFramePr>
            <p:cNvPr id="95277" name="Object 173">
              <a:extLst>
                <a:ext uri="{FF2B5EF4-FFF2-40B4-BE49-F238E27FC236}">
                  <a16:creationId xmlns:a16="http://schemas.microsoft.com/office/drawing/2014/main" id="{13DAEB5F-985C-4972-9099-3A9EE8EC9D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568"/>
            <a:ext cx="27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4" name="Equation" r:id="rId43" imgW="266353" imgH="215619" progId="Equation.DSMT4">
                    <p:embed/>
                  </p:oleObj>
                </mc:Choice>
                <mc:Fallback>
                  <p:oleObj name="Equation" r:id="rId43" imgW="266353" imgH="215619" progId="Equation.DSMT4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568"/>
                          <a:ext cx="27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0">
            <a:extLst>
              <a:ext uri="{FF2B5EF4-FFF2-40B4-BE49-F238E27FC236}">
                <a16:creationId xmlns:a16="http://schemas.microsoft.com/office/drawing/2014/main" id="{CBBBE832-755A-416E-8ED0-18058741F7D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91000"/>
            <a:ext cx="1454150" cy="366713"/>
            <a:chOff x="3878" y="2663"/>
            <a:chExt cx="916" cy="231"/>
          </a:xfrm>
        </p:grpSpPr>
        <p:sp>
          <p:nvSpPr>
            <p:cNvPr id="95274" name="Text Box 178">
              <a:extLst>
                <a:ext uri="{FF2B5EF4-FFF2-40B4-BE49-F238E27FC236}">
                  <a16:creationId xmlns:a16="http://schemas.microsoft.com/office/drawing/2014/main" id="{FB297FC9-8D67-4B8E-A6D4-40AFB6B52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66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Gọi       là …</a:t>
              </a:r>
            </a:p>
          </p:txBody>
        </p:sp>
        <p:graphicFrame>
          <p:nvGraphicFramePr>
            <p:cNvPr id="95275" name="Object 179">
              <a:extLst>
                <a:ext uri="{FF2B5EF4-FFF2-40B4-BE49-F238E27FC236}">
                  <a16:creationId xmlns:a16="http://schemas.microsoft.com/office/drawing/2014/main" id="{2CED6933-E98D-40B0-8A6F-67AE741F13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0" y="271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5" name="Equation" r:id="rId45" imgW="152334" imgH="139639" progId="Equation.DSMT4">
                    <p:embed/>
                  </p:oleObj>
                </mc:Choice>
                <mc:Fallback>
                  <p:oleObj name="Equation" r:id="rId45" imgW="152334" imgH="139639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71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83">
            <a:extLst>
              <a:ext uri="{FF2B5EF4-FFF2-40B4-BE49-F238E27FC236}">
                <a16:creationId xmlns:a16="http://schemas.microsoft.com/office/drawing/2014/main" id="{DF4D9D26-736B-4CDF-BDB5-45D00885494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333500"/>
            <a:ext cx="1219200" cy="952500"/>
            <a:chOff x="3696" y="840"/>
            <a:chExt cx="768" cy="600"/>
          </a:xfrm>
        </p:grpSpPr>
        <p:grpSp>
          <p:nvGrpSpPr>
            <p:cNvPr id="95269" name="Group 166">
              <a:extLst>
                <a:ext uri="{FF2B5EF4-FFF2-40B4-BE49-F238E27FC236}">
                  <a16:creationId xmlns:a16="http://schemas.microsoft.com/office/drawing/2014/main" id="{07A7B156-3DEE-467F-8676-672B67337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856"/>
              <a:ext cx="339" cy="320"/>
              <a:chOff x="4080" y="1168"/>
              <a:chExt cx="339" cy="320"/>
            </a:xfrm>
          </p:grpSpPr>
          <p:sp>
            <p:nvSpPr>
              <p:cNvPr id="95272" name="Freeform 23">
                <a:extLst>
                  <a:ext uri="{FF2B5EF4-FFF2-40B4-BE49-F238E27FC236}">
                    <a16:creationId xmlns:a16="http://schemas.microsoft.com/office/drawing/2014/main" id="{1CD589E9-EE5F-4074-BC7D-25B6267618E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080" y="1392"/>
                <a:ext cx="48" cy="96"/>
              </a:xfrm>
              <a:custGeom>
                <a:avLst/>
                <a:gdLst>
                  <a:gd name="T0" fmla="*/ 0 w 112"/>
                  <a:gd name="T1" fmla="*/ 0 h 240"/>
                  <a:gd name="T2" fmla="*/ 0 w 112"/>
                  <a:gd name="T3" fmla="*/ 0 h 240"/>
                  <a:gd name="T4" fmla="*/ 0 w 11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240"/>
                  <a:gd name="T11" fmla="*/ 112 w 11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240">
                    <a:moveTo>
                      <a:pt x="96" y="0"/>
                    </a:moveTo>
                    <a:cubicBezTo>
                      <a:pt x="104" y="52"/>
                      <a:pt x="112" y="104"/>
                      <a:pt x="96" y="144"/>
                    </a:cubicBezTo>
                    <a:cubicBezTo>
                      <a:pt x="80" y="184"/>
                      <a:pt x="40" y="21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vi-VN"/>
              </a:p>
            </p:txBody>
          </p:sp>
          <p:graphicFrame>
            <p:nvGraphicFramePr>
              <p:cNvPr id="95273" name="Object 22">
                <a:extLst>
                  <a:ext uri="{FF2B5EF4-FFF2-40B4-BE49-F238E27FC236}">
                    <a16:creationId xmlns:a16="http://schemas.microsoft.com/office/drawing/2014/main" id="{10EF39A5-BF1D-41A3-AC74-4A3EC9C181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168"/>
              <a:ext cx="291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336" name="Equation" r:id="rId47" imgW="241091" imgH="177646" progId="Equation.DSMT4">
                      <p:embed/>
                    </p:oleObj>
                  </mc:Choice>
                  <mc:Fallback>
                    <p:oleObj name="Equation" r:id="rId47" imgW="241091" imgH="177646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168"/>
                            <a:ext cx="291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5270" name="Line 181">
              <a:extLst>
                <a:ext uri="{FF2B5EF4-FFF2-40B4-BE49-F238E27FC236}">
                  <a16:creationId xmlns:a16="http://schemas.microsoft.com/office/drawing/2014/main" id="{95ED2BC1-B01C-4B02-A651-5C4CBE80D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840"/>
              <a:ext cx="65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71" name="Line 182">
              <a:extLst>
                <a:ext uri="{FF2B5EF4-FFF2-40B4-BE49-F238E27FC236}">
                  <a16:creationId xmlns:a16="http://schemas.microsoft.com/office/drawing/2014/main" id="{2E9CE406-81E3-43A9-A140-5A672174E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0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2" name="Group 186">
            <a:extLst>
              <a:ext uri="{FF2B5EF4-FFF2-40B4-BE49-F238E27FC236}">
                <a16:creationId xmlns:a16="http://schemas.microsoft.com/office/drawing/2014/main" id="{7E13A9BC-CAA6-4A2A-938C-EB425748321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648200"/>
            <a:ext cx="2940050" cy="366713"/>
            <a:chOff x="3878" y="2903"/>
            <a:chExt cx="1852" cy="231"/>
          </a:xfrm>
        </p:grpSpPr>
        <p:sp>
          <p:nvSpPr>
            <p:cNvPr id="95267" name="Text Box 184">
              <a:extLst>
                <a:ext uri="{FF2B5EF4-FFF2-40B4-BE49-F238E27FC236}">
                  <a16:creationId xmlns:a16="http://schemas.microsoft.com/office/drawing/2014/main" id="{28585948-3292-4647-BF02-AF9B231E3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903"/>
              <a:ext cx="1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Và        là góc chắn cung dl</a:t>
              </a:r>
            </a:p>
          </p:txBody>
        </p:sp>
        <p:graphicFrame>
          <p:nvGraphicFramePr>
            <p:cNvPr id="95268" name="Object 185">
              <a:extLst>
                <a:ext uri="{FF2B5EF4-FFF2-40B4-BE49-F238E27FC236}">
                  <a16:creationId xmlns:a16="http://schemas.microsoft.com/office/drawing/2014/main" id="{F4E5B025-2896-4FD6-B1F0-ED934BE9EC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2920"/>
            <a:ext cx="26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7" name="Equation" r:id="rId49" imgW="241091" imgH="177646" progId="Equation.DSMT4">
                    <p:embed/>
                  </p:oleObj>
                </mc:Choice>
                <mc:Fallback>
                  <p:oleObj name="Equation" r:id="rId49" imgW="241091" imgH="177646" progId="Equation.DSMT4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2920"/>
                          <a:ext cx="26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96" name="Object 112">
            <a:extLst>
              <a:ext uri="{FF2B5EF4-FFF2-40B4-BE49-F238E27FC236}">
                <a16:creationId xmlns:a16="http://schemas.microsoft.com/office/drawing/2014/main" id="{3074D23A-B8B9-4202-94FF-194B9F818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505200"/>
          <a:ext cx="1497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8" name="Equation" r:id="rId51" imgW="787058" imgH="253890" progId="Equation.DSMT4">
                  <p:embed/>
                </p:oleObj>
              </mc:Choice>
              <mc:Fallback>
                <p:oleObj name="Equation" r:id="rId51" imgW="787058" imgH="25389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14970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600" grpId="0"/>
      <p:bldP spid="676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381677-E0DA-45C6-BDE1-98A1A0A5A9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228600"/>
            <a:ext cx="3200400" cy="4873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6 (3)</a:t>
            </a:r>
          </a:p>
        </p:txBody>
      </p:sp>
      <p:sp>
        <p:nvSpPr>
          <p:cNvPr id="68615" name="Text Box 27">
            <a:extLst>
              <a:ext uri="{FF2B5EF4-FFF2-40B4-BE49-F238E27FC236}">
                <a16:creationId xmlns:a16="http://schemas.microsoft.com/office/drawing/2014/main" id="{C75A63B5-31D8-46AA-8CF3-F158910D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2065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Mặt khác: </a:t>
            </a:r>
          </a:p>
        </p:txBody>
      </p:sp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8E6C709A-1844-4292-BB56-6C43B2895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19200"/>
          <a:ext cx="12763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1" name="Equation" r:id="rId3" imgW="647419" imgH="177723" progId="Equation.DSMT4">
                  <p:embed/>
                </p:oleObj>
              </mc:Choice>
              <mc:Fallback>
                <p:oleObj name="Equation" r:id="rId3" imgW="647419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12763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>
            <a:extLst>
              <a:ext uri="{FF2B5EF4-FFF2-40B4-BE49-F238E27FC236}">
                <a16:creationId xmlns:a16="http://schemas.microsoft.com/office/drawing/2014/main" id="{1FFDFFD2-F897-4887-923C-0D2169EEB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150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Thay số:</a:t>
            </a:r>
          </a:p>
        </p:txBody>
      </p:sp>
      <p:graphicFrame>
        <p:nvGraphicFramePr>
          <p:cNvPr id="68620" name="Object 12">
            <a:extLst>
              <a:ext uri="{FF2B5EF4-FFF2-40B4-BE49-F238E27FC236}">
                <a16:creationId xmlns:a16="http://schemas.microsoft.com/office/drawing/2014/main" id="{B77D6877-FA74-4FDF-BB70-B21DEF669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2213" y="811213"/>
          <a:ext cx="1250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811213"/>
                        <a:ext cx="1250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7" name="Object 69">
            <a:extLst>
              <a:ext uri="{FF2B5EF4-FFF2-40B4-BE49-F238E27FC236}">
                <a16:creationId xmlns:a16="http://schemas.microsoft.com/office/drawing/2014/main" id="{50455124-5CDA-4B6C-B003-9FFAE249F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29000"/>
          <a:ext cx="28019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3" name="Equation" r:id="rId7" imgW="1473200" imgH="482600" progId="Equation.DSMT4">
                  <p:embed/>
                </p:oleObj>
              </mc:Choice>
              <mc:Fallback>
                <p:oleObj name="Equation" r:id="rId7" imgW="1473200" imgH="482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28019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4" name="Group 81">
            <a:extLst>
              <a:ext uri="{FF2B5EF4-FFF2-40B4-BE49-F238E27FC236}">
                <a16:creationId xmlns:a16="http://schemas.microsoft.com/office/drawing/2014/main" id="{228EEB21-8D7B-4F8B-8A87-5BB856F45D7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8600"/>
            <a:ext cx="3505200" cy="3962400"/>
            <a:chOff x="3360" y="144"/>
            <a:chExt cx="2208" cy="2496"/>
          </a:xfrm>
        </p:grpSpPr>
        <p:graphicFrame>
          <p:nvGraphicFramePr>
            <p:cNvPr id="96278" name="Object 16">
              <a:extLst>
                <a:ext uri="{FF2B5EF4-FFF2-40B4-BE49-F238E27FC236}">
                  <a16:creationId xmlns:a16="http://schemas.microsoft.com/office/drawing/2014/main" id="{42F57572-9D46-43E4-984B-C8C6D419D8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2" y="2376"/>
            <a:ext cx="27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4" name="Equation" r:id="rId9" imgW="241195" imgH="203112" progId="Equation.3">
                    <p:embed/>
                  </p:oleObj>
                </mc:Choice>
                <mc:Fallback>
                  <p:oleObj name="Equation" r:id="rId9" imgW="241195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2376"/>
                          <a:ext cx="27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9" name="Object 8">
              <a:extLst>
                <a:ext uri="{FF2B5EF4-FFF2-40B4-BE49-F238E27FC236}">
                  <a16:creationId xmlns:a16="http://schemas.microsoft.com/office/drawing/2014/main" id="{C324B0F3-4128-4A47-95B3-A7879FA99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6" y="2280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5" name="Equation" r:id="rId11" imgW="228501" imgH="215806" progId="Equation.DSMT4">
                    <p:embed/>
                  </p:oleObj>
                </mc:Choice>
                <mc:Fallback>
                  <p:oleObj name="Equation" r:id="rId11" imgW="228501" imgH="21580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280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6280" name="Group 15">
              <a:extLst>
                <a:ext uri="{FF2B5EF4-FFF2-40B4-BE49-F238E27FC236}">
                  <a16:creationId xmlns:a16="http://schemas.microsoft.com/office/drawing/2014/main" id="{9F8F9D0E-C341-448A-AAF5-100651A57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"/>
              <a:ext cx="2160" cy="2496"/>
              <a:chOff x="3600" y="152"/>
              <a:chExt cx="2160" cy="2496"/>
            </a:xfrm>
          </p:grpSpPr>
          <p:sp>
            <p:nvSpPr>
              <p:cNvPr id="96324" name="Line 10">
                <a:extLst>
                  <a:ext uri="{FF2B5EF4-FFF2-40B4-BE49-F238E27FC236}">
                    <a16:creationId xmlns:a16="http://schemas.microsoft.com/office/drawing/2014/main" id="{248C8DBD-6697-41BA-B3A5-8B28073BF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186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96325" name="Group 17">
                <a:extLst>
                  <a:ext uri="{FF2B5EF4-FFF2-40B4-BE49-F238E27FC236}">
                    <a16:creationId xmlns:a16="http://schemas.microsoft.com/office/drawing/2014/main" id="{298641C3-3392-416F-B311-100D64662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152"/>
                <a:ext cx="2160" cy="2496"/>
                <a:chOff x="3600" y="144"/>
                <a:chExt cx="2160" cy="2496"/>
              </a:xfrm>
            </p:grpSpPr>
            <p:sp>
              <p:nvSpPr>
                <p:cNvPr id="96326" name="Oval 4">
                  <a:extLst>
                    <a:ext uri="{FF2B5EF4-FFF2-40B4-BE49-F238E27FC236}">
                      <a16:creationId xmlns:a16="http://schemas.microsoft.com/office/drawing/2014/main" id="{788A2A6E-B3E0-4B16-B3FB-353927798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5" y="624"/>
                  <a:ext cx="1899" cy="189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96327" name="Rectangle 5">
                  <a:extLst>
                    <a:ext uri="{FF2B5EF4-FFF2-40B4-BE49-F238E27FC236}">
                      <a16:creationId xmlns:a16="http://schemas.microsoft.com/office/drawing/2014/main" id="{4D81E9E8-B83D-419E-9AA5-0CDEAE4DD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160" cy="1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96328" name="Line 11">
                  <a:extLst>
                    <a:ext uri="{FF2B5EF4-FFF2-40B4-BE49-F238E27FC236}">
                      <a16:creationId xmlns:a16="http://schemas.microsoft.com/office/drawing/2014/main" id="{970F1958-5D1A-4A8C-9CEF-0165C2FE8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88" y="144"/>
                  <a:ext cx="0" cy="12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graphicFrame>
              <p:nvGraphicFramePr>
                <p:cNvPr id="96329" name="Object 21">
                  <a:extLst>
                    <a:ext uri="{FF2B5EF4-FFF2-40B4-BE49-F238E27FC236}">
                      <a16:creationId xmlns:a16="http://schemas.microsoft.com/office/drawing/2014/main" id="{4A20F22E-24AF-47C4-AE68-DFA371AAAFB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12" y="1440"/>
                <a:ext cx="16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336" name="Equation" r:id="rId13" imgW="152202" imgH="177569" progId="Equation.DSMT4">
                        <p:embed/>
                      </p:oleObj>
                    </mc:Choice>
                    <mc:Fallback>
                      <p:oleObj name="Equation" r:id="rId13" imgW="152202" imgH="177569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1440"/>
                              <a:ext cx="160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6330" name="Object 29">
                  <a:extLst>
                    <a:ext uri="{FF2B5EF4-FFF2-40B4-BE49-F238E27FC236}">
                      <a16:creationId xmlns:a16="http://schemas.microsoft.com/office/drawing/2014/main" id="{3F6C0E2D-D092-42A6-82A8-75639FFC60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144"/>
                <a:ext cx="158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337" name="Equation" r:id="rId15" imgW="139579" imgH="164957" progId="Equation.3">
                        <p:embed/>
                      </p:oleObj>
                    </mc:Choice>
                    <mc:Fallback>
                      <p:oleObj name="Equation" r:id="rId15" imgW="139579" imgH="164957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44"/>
                              <a:ext cx="158" cy="1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96281" name="Line 23">
              <a:extLst>
                <a:ext uri="{FF2B5EF4-FFF2-40B4-BE49-F238E27FC236}">
                  <a16:creationId xmlns:a16="http://schemas.microsoft.com/office/drawing/2014/main" id="{5C035834-0F06-48C1-B8DE-E26EBC19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6282" name="Group 24">
              <a:extLst>
                <a:ext uri="{FF2B5EF4-FFF2-40B4-BE49-F238E27FC236}">
                  <a16:creationId xmlns:a16="http://schemas.microsoft.com/office/drawing/2014/main" id="{AB0B45D1-7D84-4ACB-A753-A5007BD32F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632"/>
              <a:ext cx="1080" cy="816"/>
              <a:chOff x="3624" y="872"/>
              <a:chExt cx="1080" cy="816"/>
            </a:xfrm>
          </p:grpSpPr>
          <p:grpSp>
            <p:nvGrpSpPr>
              <p:cNvPr id="96320" name="Group 25">
                <a:extLst>
                  <a:ext uri="{FF2B5EF4-FFF2-40B4-BE49-F238E27FC236}">
                    <a16:creationId xmlns:a16="http://schemas.microsoft.com/office/drawing/2014/main" id="{9450469A-0996-4703-8242-9B5C1D4F55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4" y="872"/>
                <a:ext cx="500" cy="362"/>
                <a:chOff x="3680" y="744"/>
                <a:chExt cx="500" cy="362"/>
              </a:xfrm>
            </p:grpSpPr>
            <p:sp>
              <p:nvSpPr>
                <p:cNvPr id="96322" name="Line 9">
                  <a:extLst>
                    <a:ext uri="{FF2B5EF4-FFF2-40B4-BE49-F238E27FC236}">
                      <a16:creationId xmlns:a16="http://schemas.microsoft.com/office/drawing/2014/main" id="{89021106-1970-4A4B-9920-D9E5EB9FEB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76" y="952"/>
                  <a:ext cx="147" cy="1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6323" name="Text Box 27">
                  <a:extLst>
                    <a:ext uri="{FF2B5EF4-FFF2-40B4-BE49-F238E27FC236}">
                      <a16:creationId xmlns:a16="http://schemas.microsoft.com/office/drawing/2014/main" id="{9379F64B-6ED7-4710-8700-F419BFAC0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0" y="744"/>
                  <a:ext cx="50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/>
                    <a:t>dl, dQ</a:t>
                  </a:r>
                </a:p>
              </p:txBody>
            </p:sp>
          </p:grpSp>
          <p:sp>
            <p:nvSpPr>
              <p:cNvPr id="96321" name="Line 28">
                <a:extLst>
                  <a:ext uri="{FF2B5EF4-FFF2-40B4-BE49-F238E27FC236}">
                    <a16:creationId xmlns:a16="http://schemas.microsoft.com/office/drawing/2014/main" id="{7C48462E-2161-42C7-9CE6-20B9A0E57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1160"/>
                <a:ext cx="72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96283" name="Group 29">
              <a:extLst>
                <a:ext uri="{FF2B5EF4-FFF2-40B4-BE49-F238E27FC236}">
                  <a16:creationId xmlns:a16="http://schemas.microsoft.com/office/drawing/2014/main" id="{98109D4F-AFCA-453A-AED4-23FA7EEA1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" y="1432"/>
              <a:ext cx="592" cy="489"/>
              <a:chOff x="4680" y="1672"/>
              <a:chExt cx="592" cy="489"/>
            </a:xfrm>
          </p:grpSpPr>
          <p:sp>
            <p:nvSpPr>
              <p:cNvPr id="96318" name="Line 7">
                <a:extLst>
                  <a:ext uri="{FF2B5EF4-FFF2-40B4-BE49-F238E27FC236}">
                    <a16:creationId xmlns:a16="http://schemas.microsoft.com/office/drawing/2014/main" id="{C940DF36-D035-49A9-B41D-914410A29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1672"/>
                <a:ext cx="360" cy="2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319" name="Object 31">
                <a:extLst>
                  <a:ext uri="{FF2B5EF4-FFF2-40B4-BE49-F238E27FC236}">
                    <a16:creationId xmlns:a16="http://schemas.microsoft.com/office/drawing/2014/main" id="{DE5D6494-5324-411E-8DF9-834FF5E3D9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24" y="1927"/>
              <a:ext cx="248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8" name="Equation" r:id="rId17" imgW="228501" imgH="215806" progId="Equation.DSMT4">
                      <p:embed/>
                    </p:oleObj>
                  </mc:Choice>
                  <mc:Fallback>
                    <p:oleObj name="Equation" r:id="rId17" imgW="228501" imgH="215806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4" y="1927"/>
                            <a:ext cx="248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6284" name="Group 32">
              <a:extLst>
                <a:ext uri="{FF2B5EF4-FFF2-40B4-BE49-F238E27FC236}">
                  <a16:creationId xmlns:a16="http://schemas.microsoft.com/office/drawing/2014/main" id="{ADB7ECC2-39F1-4360-875F-4D88BF9E7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1440"/>
              <a:ext cx="272" cy="544"/>
              <a:chOff x="4688" y="1680"/>
              <a:chExt cx="272" cy="544"/>
            </a:xfrm>
          </p:grpSpPr>
          <p:sp>
            <p:nvSpPr>
              <p:cNvPr id="96316" name="Line 12">
                <a:extLst>
                  <a:ext uri="{FF2B5EF4-FFF2-40B4-BE49-F238E27FC236}">
                    <a16:creationId xmlns:a16="http://schemas.microsoft.com/office/drawing/2014/main" id="{0A6BBD68-A6A3-411F-81D1-8638BB4C8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8" y="1680"/>
                <a:ext cx="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317" name="Object 34">
                <a:extLst>
                  <a:ext uri="{FF2B5EF4-FFF2-40B4-BE49-F238E27FC236}">
                    <a16:creationId xmlns:a16="http://schemas.microsoft.com/office/drawing/2014/main" id="{1C45B6E1-0B9C-4DB8-A0DE-13C5D93C22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8" y="1952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9" name="Equation" r:id="rId19" imgW="253780" imgH="253780" progId="Equation.DSMT4">
                      <p:embed/>
                    </p:oleObj>
                  </mc:Choice>
                  <mc:Fallback>
                    <p:oleObj name="Equation" r:id="rId19" imgW="253780" imgH="253780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8" y="1952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6285" name="Group 35">
              <a:extLst>
                <a:ext uri="{FF2B5EF4-FFF2-40B4-BE49-F238E27FC236}">
                  <a16:creationId xmlns:a16="http://schemas.microsoft.com/office/drawing/2014/main" id="{489A88B1-95A2-42A6-9815-D1E81FE5A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152"/>
              <a:ext cx="465" cy="288"/>
              <a:chOff x="4704" y="1392"/>
              <a:chExt cx="465" cy="288"/>
            </a:xfrm>
          </p:grpSpPr>
          <p:sp>
            <p:nvSpPr>
              <p:cNvPr id="96314" name="Line 36">
                <a:extLst>
                  <a:ext uri="{FF2B5EF4-FFF2-40B4-BE49-F238E27FC236}">
                    <a16:creationId xmlns:a16="http://schemas.microsoft.com/office/drawing/2014/main" id="{C2583446-4E05-4192-A225-785BB70B9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315" name="Object 37">
                <a:extLst>
                  <a:ext uri="{FF2B5EF4-FFF2-40B4-BE49-F238E27FC236}">
                    <a16:creationId xmlns:a16="http://schemas.microsoft.com/office/drawing/2014/main" id="{7777B85B-6048-4DC7-8B74-17E6F94206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1392"/>
              <a:ext cx="27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40" name="Equation" r:id="rId21" imgW="241195" imgH="253890" progId="Equation.DSMT4">
                      <p:embed/>
                    </p:oleObj>
                  </mc:Choice>
                  <mc:Fallback>
                    <p:oleObj name="Equation" r:id="rId21" imgW="241195" imgH="25389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27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6286" name="Group 38">
              <a:extLst>
                <a:ext uri="{FF2B5EF4-FFF2-40B4-BE49-F238E27FC236}">
                  <a16:creationId xmlns:a16="http://schemas.microsoft.com/office/drawing/2014/main" id="{19EBA47D-B312-4680-89AC-64E4CD726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6" y="1424"/>
              <a:ext cx="344" cy="304"/>
              <a:chOff x="4696" y="1664"/>
              <a:chExt cx="344" cy="304"/>
            </a:xfrm>
          </p:grpSpPr>
          <p:sp>
            <p:nvSpPr>
              <p:cNvPr id="96312" name="Line 39">
                <a:extLst>
                  <a:ext uri="{FF2B5EF4-FFF2-40B4-BE49-F238E27FC236}">
                    <a16:creationId xmlns:a16="http://schemas.microsoft.com/office/drawing/2014/main" id="{F05E2649-F8FD-4C39-B17D-506AB167C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6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6313" name="Line 40">
                <a:extLst>
                  <a:ext uri="{FF2B5EF4-FFF2-40B4-BE49-F238E27FC236}">
                    <a16:creationId xmlns:a16="http://schemas.microsoft.com/office/drawing/2014/main" id="{2831BC3F-E960-4FA6-B9A4-9E2653D77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6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96287" name="Group 41">
              <a:extLst>
                <a:ext uri="{FF2B5EF4-FFF2-40B4-BE49-F238E27FC236}">
                  <a16:creationId xmlns:a16="http://schemas.microsoft.com/office/drawing/2014/main" id="{5AE75FAD-246B-40EE-898E-B0113A246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432"/>
              <a:ext cx="208" cy="189"/>
              <a:chOff x="4824" y="1680"/>
              <a:chExt cx="208" cy="189"/>
            </a:xfrm>
          </p:grpSpPr>
          <p:sp>
            <p:nvSpPr>
              <p:cNvPr id="96310" name="Freeform 23">
                <a:extLst>
                  <a:ext uri="{FF2B5EF4-FFF2-40B4-BE49-F238E27FC236}">
                    <a16:creationId xmlns:a16="http://schemas.microsoft.com/office/drawing/2014/main" id="{DF83C96F-0C1D-4C79-BE39-8C360A45E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1680"/>
                <a:ext cx="48" cy="96"/>
              </a:xfrm>
              <a:custGeom>
                <a:avLst/>
                <a:gdLst>
                  <a:gd name="T0" fmla="*/ 0 w 112"/>
                  <a:gd name="T1" fmla="*/ 0 h 240"/>
                  <a:gd name="T2" fmla="*/ 0 w 112"/>
                  <a:gd name="T3" fmla="*/ 0 h 240"/>
                  <a:gd name="T4" fmla="*/ 0 w 11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240"/>
                  <a:gd name="T11" fmla="*/ 112 w 11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240">
                    <a:moveTo>
                      <a:pt x="96" y="0"/>
                    </a:moveTo>
                    <a:cubicBezTo>
                      <a:pt x="104" y="52"/>
                      <a:pt x="112" y="104"/>
                      <a:pt x="96" y="144"/>
                    </a:cubicBezTo>
                    <a:cubicBezTo>
                      <a:pt x="80" y="184"/>
                      <a:pt x="40" y="21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311" name="Object 43">
                <a:extLst>
                  <a:ext uri="{FF2B5EF4-FFF2-40B4-BE49-F238E27FC236}">
                    <a16:creationId xmlns:a16="http://schemas.microsoft.com/office/drawing/2014/main" id="{3E56648F-960B-4D50-B2EA-26F1AB8728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1696"/>
              <a:ext cx="184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41" name="Equation" r:id="rId23" imgW="152334" imgH="139639" progId="Equation.3">
                      <p:embed/>
                    </p:oleObj>
                  </mc:Choice>
                  <mc:Fallback>
                    <p:oleObj name="Equation" r:id="rId23" imgW="152334" imgH="139639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696"/>
                            <a:ext cx="184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6288" name="Group 44">
              <a:extLst>
                <a:ext uri="{FF2B5EF4-FFF2-40B4-BE49-F238E27FC236}">
                  <a16:creationId xmlns:a16="http://schemas.microsoft.com/office/drawing/2014/main" id="{74182DEB-37A1-4770-B7DF-028964ECC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2" y="1440"/>
              <a:ext cx="344" cy="288"/>
              <a:chOff x="4352" y="1680"/>
              <a:chExt cx="344" cy="288"/>
            </a:xfrm>
          </p:grpSpPr>
          <p:sp>
            <p:nvSpPr>
              <p:cNvPr id="96308" name="Line 45">
                <a:extLst>
                  <a:ext uri="{FF2B5EF4-FFF2-40B4-BE49-F238E27FC236}">
                    <a16:creationId xmlns:a16="http://schemas.microsoft.com/office/drawing/2014/main" id="{20634505-3562-4C90-8E72-2E6044E4E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6309" name="Line 46">
                <a:extLst>
                  <a:ext uri="{FF2B5EF4-FFF2-40B4-BE49-F238E27FC236}">
                    <a16:creationId xmlns:a16="http://schemas.microsoft.com/office/drawing/2014/main" id="{EF1B21AC-1DA8-46D6-8F26-643CB2D1D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96289" name="Group 47">
              <a:extLst>
                <a:ext uri="{FF2B5EF4-FFF2-40B4-BE49-F238E27FC236}">
                  <a16:creationId xmlns:a16="http://schemas.microsoft.com/office/drawing/2014/main" id="{82303373-B6A9-4FE3-915E-10ECCCA6C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576"/>
              <a:ext cx="1120" cy="864"/>
              <a:chOff x="4688" y="816"/>
              <a:chExt cx="1120" cy="864"/>
            </a:xfrm>
          </p:grpSpPr>
          <p:sp>
            <p:nvSpPr>
              <p:cNvPr id="96305" name="Line 9">
                <a:extLst>
                  <a:ext uri="{FF2B5EF4-FFF2-40B4-BE49-F238E27FC236}">
                    <a16:creationId xmlns:a16="http://schemas.microsoft.com/office/drawing/2014/main" id="{E9BDBDF0-5AA4-4FC0-8D93-D36168384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040"/>
                <a:ext cx="160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6306" name="Line 49">
                <a:extLst>
                  <a:ext uri="{FF2B5EF4-FFF2-40B4-BE49-F238E27FC236}">
                    <a16:creationId xmlns:a16="http://schemas.microsoft.com/office/drawing/2014/main" id="{73177B5E-B7B6-4A3F-B8A0-86C1AEAA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8" y="1104"/>
                <a:ext cx="6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6307" name="Text Box 50">
                <a:extLst>
                  <a:ext uri="{FF2B5EF4-FFF2-40B4-BE49-F238E27FC236}">
                    <a16:creationId xmlns:a16="http://schemas.microsoft.com/office/drawing/2014/main" id="{7698CCE5-C86F-41A0-98FA-A8EEEA79B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4" y="816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dl’, dQ’</a:t>
                </a:r>
              </a:p>
            </p:txBody>
          </p:sp>
        </p:grpSp>
        <p:graphicFrame>
          <p:nvGraphicFramePr>
            <p:cNvPr id="96290" name="Object 51">
              <a:extLst>
                <a:ext uri="{FF2B5EF4-FFF2-40B4-BE49-F238E27FC236}">
                  <a16:creationId xmlns:a16="http://schemas.microsoft.com/office/drawing/2014/main" id="{83AE17B1-AE62-4578-90A2-C658C16952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1" y="1728"/>
            <a:ext cx="2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2" name="Equation" r:id="rId25" imgW="253780" imgH="266469" progId="Equation.DSMT4">
                    <p:embed/>
                  </p:oleObj>
                </mc:Choice>
                <mc:Fallback>
                  <p:oleObj name="Equation" r:id="rId25" imgW="253780" imgH="266469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1728"/>
                          <a:ext cx="2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6291" name="Group 52">
              <a:extLst>
                <a:ext uri="{FF2B5EF4-FFF2-40B4-BE49-F238E27FC236}">
                  <a16:creationId xmlns:a16="http://schemas.microsoft.com/office/drawing/2014/main" id="{94519FC3-CD21-4646-B4AC-0CA1602EA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440"/>
              <a:ext cx="648" cy="485"/>
              <a:chOff x="4032" y="1680"/>
              <a:chExt cx="648" cy="485"/>
            </a:xfrm>
          </p:grpSpPr>
          <p:sp>
            <p:nvSpPr>
              <p:cNvPr id="96303" name="Line 53">
                <a:extLst>
                  <a:ext uri="{FF2B5EF4-FFF2-40B4-BE49-F238E27FC236}">
                    <a16:creationId xmlns:a16="http://schemas.microsoft.com/office/drawing/2014/main" id="{F26D6683-A720-4544-8735-759246D5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4" y="168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304" name="Object 54">
                <a:extLst>
                  <a:ext uri="{FF2B5EF4-FFF2-40B4-BE49-F238E27FC236}">
                    <a16:creationId xmlns:a16="http://schemas.microsoft.com/office/drawing/2014/main" id="{E97B1897-37CA-45B3-8644-61A79BFAD3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1920"/>
              <a:ext cx="28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43" name="Equation" r:id="rId27" imgW="253780" imgH="215713" progId="Equation.DSMT4">
                      <p:embed/>
                    </p:oleObj>
                  </mc:Choice>
                  <mc:Fallback>
                    <p:oleObj name="Equation" r:id="rId27" imgW="253780" imgH="215713" progId="Equation.DSMT4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920"/>
                            <a:ext cx="28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6292" name="Group 55">
              <a:extLst>
                <a:ext uri="{FF2B5EF4-FFF2-40B4-BE49-F238E27FC236}">
                  <a16:creationId xmlns:a16="http://schemas.microsoft.com/office/drawing/2014/main" id="{09EBE402-4D3F-4E19-80DF-5DFE30BD1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208"/>
              <a:ext cx="608" cy="272"/>
              <a:chOff x="4080" y="1448"/>
              <a:chExt cx="608" cy="272"/>
            </a:xfrm>
          </p:grpSpPr>
          <p:sp>
            <p:nvSpPr>
              <p:cNvPr id="96301" name="Line 56">
                <a:extLst>
                  <a:ext uri="{FF2B5EF4-FFF2-40B4-BE49-F238E27FC236}">
                    <a16:creationId xmlns:a16="http://schemas.microsoft.com/office/drawing/2014/main" id="{15C0A494-7B6C-4F5B-B577-D392732EE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2" y="1672"/>
                <a:ext cx="3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302" name="Object 57">
                <a:extLst>
                  <a:ext uri="{FF2B5EF4-FFF2-40B4-BE49-F238E27FC236}">
                    <a16:creationId xmlns:a16="http://schemas.microsoft.com/office/drawing/2014/main" id="{25AB6342-659F-4B79-9302-2861900223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448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44" name="Equation" r:id="rId29" imgW="253780" imgH="253780" progId="Equation.DSMT4">
                      <p:embed/>
                    </p:oleObj>
                  </mc:Choice>
                  <mc:Fallback>
                    <p:oleObj name="Equation" r:id="rId29" imgW="253780" imgH="253780" progId="Equation.DSMT4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48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6293" name="Line 58">
              <a:extLst>
                <a:ext uri="{FF2B5EF4-FFF2-40B4-BE49-F238E27FC236}">
                  <a16:creationId xmlns:a16="http://schemas.microsoft.com/office/drawing/2014/main" id="{1D0B29A4-30FA-4F40-9ECC-4172CBA4C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840"/>
              <a:ext cx="65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4" name="Line 59">
              <a:extLst>
                <a:ext uri="{FF2B5EF4-FFF2-40B4-BE49-F238E27FC236}">
                  <a16:creationId xmlns:a16="http://schemas.microsoft.com/office/drawing/2014/main" id="{1B137799-312B-481D-B06A-5AC50ACF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0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6295" name="Group 60">
              <a:extLst>
                <a:ext uri="{FF2B5EF4-FFF2-40B4-BE49-F238E27FC236}">
                  <a16:creationId xmlns:a16="http://schemas.microsoft.com/office/drawing/2014/main" id="{3176982E-5664-40FC-A289-53E2EF346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856"/>
              <a:ext cx="339" cy="320"/>
              <a:chOff x="4080" y="1168"/>
              <a:chExt cx="339" cy="320"/>
            </a:xfrm>
          </p:grpSpPr>
          <p:sp>
            <p:nvSpPr>
              <p:cNvPr id="96299" name="Freeform 23">
                <a:extLst>
                  <a:ext uri="{FF2B5EF4-FFF2-40B4-BE49-F238E27FC236}">
                    <a16:creationId xmlns:a16="http://schemas.microsoft.com/office/drawing/2014/main" id="{687B01A3-A192-4C5F-930E-18F800B67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080" y="1392"/>
                <a:ext cx="48" cy="96"/>
              </a:xfrm>
              <a:custGeom>
                <a:avLst/>
                <a:gdLst>
                  <a:gd name="T0" fmla="*/ 0 w 112"/>
                  <a:gd name="T1" fmla="*/ 0 h 240"/>
                  <a:gd name="T2" fmla="*/ 0 w 112"/>
                  <a:gd name="T3" fmla="*/ 0 h 240"/>
                  <a:gd name="T4" fmla="*/ 0 w 11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240"/>
                  <a:gd name="T11" fmla="*/ 112 w 11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240">
                    <a:moveTo>
                      <a:pt x="96" y="0"/>
                    </a:moveTo>
                    <a:cubicBezTo>
                      <a:pt x="104" y="52"/>
                      <a:pt x="112" y="104"/>
                      <a:pt x="96" y="144"/>
                    </a:cubicBezTo>
                    <a:cubicBezTo>
                      <a:pt x="80" y="184"/>
                      <a:pt x="40" y="21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vi-VN"/>
              </a:p>
            </p:txBody>
          </p:sp>
          <p:graphicFrame>
            <p:nvGraphicFramePr>
              <p:cNvPr id="96300" name="Object 22">
                <a:extLst>
                  <a:ext uri="{FF2B5EF4-FFF2-40B4-BE49-F238E27FC236}">
                    <a16:creationId xmlns:a16="http://schemas.microsoft.com/office/drawing/2014/main" id="{2632A975-2673-424C-810C-96166239E2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168"/>
              <a:ext cx="291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45" name="Equation" r:id="rId31" imgW="241091" imgH="177646" progId="Equation.DSMT4">
                      <p:embed/>
                    </p:oleObj>
                  </mc:Choice>
                  <mc:Fallback>
                    <p:oleObj name="Equation" r:id="rId31" imgW="241091" imgH="177646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168"/>
                            <a:ext cx="291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6296" name="Group 70">
              <a:extLst>
                <a:ext uri="{FF2B5EF4-FFF2-40B4-BE49-F238E27FC236}">
                  <a16:creationId xmlns:a16="http://schemas.microsoft.com/office/drawing/2014/main" id="{3CFBF47D-7111-46B9-A4F7-E6EC4842B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1448"/>
              <a:ext cx="226" cy="989"/>
              <a:chOff x="4536" y="1760"/>
              <a:chExt cx="226" cy="989"/>
            </a:xfrm>
          </p:grpSpPr>
          <p:sp>
            <p:nvSpPr>
              <p:cNvPr id="96297" name="Line 71">
                <a:extLst>
                  <a:ext uri="{FF2B5EF4-FFF2-40B4-BE49-F238E27FC236}">
                    <a16:creationId xmlns:a16="http://schemas.microsoft.com/office/drawing/2014/main" id="{4F5960A8-C608-42FB-A185-333656C3B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1760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6298" name="Object 25">
                <a:extLst>
                  <a:ext uri="{FF2B5EF4-FFF2-40B4-BE49-F238E27FC236}">
                    <a16:creationId xmlns:a16="http://schemas.microsoft.com/office/drawing/2014/main" id="{4A96918A-E46D-40F9-B88A-A6D9A5F0AE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6" y="2520"/>
              <a:ext cx="186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46" name="Equation" r:id="rId33" imgW="164957" imgH="203024" progId="Equation.DSMT4">
                      <p:embed/>
                    </p:oleObj>
                  </mc:Choice>
                  <mc:Fallback>
                    <p:oleObj name="Equation" r:id="rId33" imgW="164957" imgH="203024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2520"/>
                            <a:ext cx="186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75">
            <a:extLst>
              <a:ext uri="{FF2B5EF4-FFF2-40B4-BE49-F238E27FC236}">
                <a16:creationId xmlns:a16="http://schemas.microsoft.com/office/drawing/2014/main" id="{0911CA76-7FAD-4D8F-974D-B87B3A883F5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838200"/>
            <a:ext cx="4038600" cy="366713"/>
            <a:chOff x="288" y="720"/>
            <a:chExt cx="2544" cy="231"/>
          </a:xfrm>
        </p:grpSpPr>
        <p:sp>
          <p:nvSpPr>
            <p:cNvPr id="96276" name="Text Box 24">
              <a:extLst>
                <a:ext uri="{FF2B5EF4-FFF2-40B4-BE49-F238E27FC236}">
                  <a16:creationId xmlns:a16="http://schemas.microsoft.com/office/drawing/2014/main" id="{5EA54459-4914-43CB-BC91-E895D1117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20"/>
              <a:ext cx="2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vi-VN"/>
                <a:t>- Gọi       là mật độ điện dài thì:</a:t>
              </a:r>
            </a:p>
          </p:txBody>
        </p:sp>
        <p:graphicFrame>
          <p:nvGraphicFramePr>
            <p:cNvPr id="96277" name="Object 74">
              <a:extLst>
                <a:ext uri="{FF2B5EF4-FFF2-40B4-BE49-F238E27FC236}">
                  <a16:creationId xmlns:a16="http://schemas.microsoft.com/office/drawing/2014/main" id="{9A3A2E2E-CBF0-4305-B26C-40B1F15C50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" y="74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7" name="Equation" r:id="rId35" imgW="139579" imgH="177646" progId="Equation.DSMT4">
                    <p:embed/>
                  </p:oleObj>
                </mc:Choice>
                <mc:Fallback>
                  <p:oleObj name="Equation" r:id="rId35" imgW="139579" imgH="177646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74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84" name="Text Box 27">
            <a:extLst>
              <a:ext uri="{FF2B5EF4-FFF2-40B4-BE49-F238E27FC236}">
                <a16:creationId xmlns:a16="http://schemas.microsoft.com/office/drawing/2014/main" id="{218E6B36-B17C-4833-A8BD-E0B2738C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14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Vậy: </a:t>
            </a:r>
          </a:p>
        </p:txBody>
      </p:sp>
      <p:graphicFrame>
        <p:nvGraphicFramePr>
          <p:cNvPr id="68685" name="Object 77">
            <a:extLst>
              <a:ext uri="{FF2B5EF4-FFF2-40B4-BE49-F238E27FC236}">
                <a16:creationId xmlns:a16="http://schemas.microsoft.com/office/drawing/2014/main" id="{B5182568-B910-4343-92E6-32365E83B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76400"/>
          <a:ext cx="28511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8" name="Equation" r:id="rId37" imgW="1497950" imgH="482391" progId="Equation.DSMT4">
                  <p:embed/>
                </p:oleObj>
              </mc:Choice>
              <mc:Fallback>
                <p:oleObj name="Equation" r:id="rId37" imgW="1497950" imgH="482391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28511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87">
            <a:extLst>
              <a:ext uri="{FF2B5EF4-FFF2-40B4-BE49-F238E27FC236}">
                <a16:creationId xmlns:a16="http://schemas.microsoft.com/office/drawing/2014/main" id="{7450C2A1-FA8B-4283-A3F0-FDC8F4C7C45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90800"/>
            <a:ext cx="3422650" cy="869950"/>
            <a:chOff x="288" y="1680"/>
            <a:chExt cx="2156" cy="548"/>
          </a:xfrm>
        </p:grpSpPr>
        <p:graphicFrame>
          <p:nvGraphicFramePr>
            <p:cNvPr id="96274" name="Object 78">
              <a:extLst>
                <a:ext uri="{FF2B5EF4-FFF2-40B4-BE49-F238E27FC236}">
                  <a16:creationId xmlns:a16="http://schemas.microsoft.com/office/drawing/2014/main" id="{5AFBCD89-6C19-445B-874E-0D974CFCEA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680"/>
            <a:ext cx="167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9" name="Equation" r:id="rId39" imgW="1435100" imgH="469900" progId="Equation.DSMT4">
                    <p:embed/>
                  </p:oleObj>
                </mc:Choice>
                <mc:Fallback>
                  <p:oleObj name="Equation" r:id="rId39" imgW="1435100" imgH="4699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80"/>
                          <a:ext cx="167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5" name="Text Box 79">
              <a:extLst>
                <a:ext uri="{FF2B5EF4-FFF2-40B4-BE49-F238E27FC236}">
                  <a16:creationId xmlns:a16="http://schemas.microsoft.com/office/drawing/2014/main" id="{D6EB2192-B97B-43CB-9336-94D1C9301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Hay:</a:t>
              </a:r>
            </a:p>
          </p:txBody>
        </p:sp>
      </p:grpSp>
      <p:graphicFrame>
        <p:nvGraphicFramePr>
          <p:cNvPr id="68688" name="Object 80">
            <a:extLst>
              <a:ext uri="{FF2B5EF4-FFF2-40B4-BE49-F238E27FC236}">
                <a16:creationId xmlns:a16="http://schemas.microsoft.com/office/drawing/2014/main" id="{D540AD7F-0221-4A4E-B787-FF81CC92E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276600"/>
          <a:ext cx="27781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0" name="Equation" r:id="rId41" imgW="1460500" imgH="419100" progId="Equation.DSMT4">
                  <p:embed/>
                </p:oleObj>
              </mc:Choice>
              <mc:Fallback>
                <p:oleObj name="Equation" r:id="rId41" imgW="1460500" imgH="4191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7781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0" name="Object 82">
            <a:extLst>
              <a:ext uri="{FF2B5EF4-FFF2-40B4-BE49-F238E27FC236}">
                <a16:creationId xmlns:a16="http://schemas.microsoft.com/office/drawing/2014/main" id="{8B7BC3D1-57F5-4BD7-9B89-509BA75C2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19600"/>
          <a:ext cx="36972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43" imgW="1943100" imgH="419100" progId="Equation.DSMT4">
                  <p:embed/>
                </p:oleObj>
              </mc:Choice>
              <mc:Fallback>
                <p:oleObj name="Equation" r:id="rId43" imgW="1943100" imgH="4191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36972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1" name="Object 83">
            <a:extLst>
              <a:ext uri="{FF2B5EF4-FFF2-40B4-BE49-F238E27FC236}">
                <a16:creationId xmlns:a16="http://schemas.microsoft.com/office/drawing/2014/main" id="{65DF0BD4-B635-468A-A63D-EE73352EB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14800"/>
          <a:ext cx="31892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Equation" r:id="rId45" imgW="1676400" imgH="609600" progId="Equation.DSMT4">
                  <p:embed/>
                </p:oleObj>
              </mc:Choice>
              <mc:Fallback>
                <p:oleObj name="Equation" r:id="rId45" imgW="1676400" imgH="6096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31892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2" name="Object 84">
            <a:extLst>
              <a:ext uri="{FF2B5EF4-FFF2-40B4-BE49-F238E27FC236}">
                <a16:creationId xmlns:a16="http://schemas.microsoft.com/office/drawing/2014/main" id="{3AA9E670-FB87-4172-B459-01BEB2D62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334000"/>
          <a:ext cx="18129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3" name="Equation" r:id="rId47" imgW="952087" imgH="418918" progId="Equation.DSMT4">
                  <p:embed/>
                </p:oleObj>
              </mc:Choice>
              <mc:Fallback>
                <p:oleObj name="Equation" r:id="rId47" imgW="952087" imgH="418918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18129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3" name="Object 85">
            <a:extLst>
              <a:ext uri="{FF2B5EF4-FFF2-40B4-BE49-F238E27FC236}">
                <a16:creationId xmlns:a16="http://schemas.microsoft.com/office/drawing/2014/main" id="{A16BE032-ACF6-4465-927F-AA09145E0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925" y="5181600"/>
          <a:ext cx="47847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4" name="Equation" r:id="rId49" imgW="2514600" imgH="635000" progId="Equation.DSMT4">
                  <p:embed/>
                </p:oleObj>
              </mc:Choice>
              <mc:Fallback>
                <p:oleObj name="Equation" r:id="rId49" imgW="2514600" imgH="6350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5181600"/>
                        <a:ext cx="47847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8" grpId="0"/>
      <p:bldP spid="686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736604F-A885-47CB-912E-F2C64BE0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"/>
            <a:ext cx="3200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4000">
                <a:solidFill>
                  <a:schemeClr val="tx2"/>
                </a:solidFill>
              </a:rPr>
              <a:t>Bài 6 (4)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7D0C0751-729D-4B24-BC75-EE9EDD060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Xét trường hợp Q &lt; 0</a:t>
            </a:r>
          </a:p>
        </p:txBody>
      </p:sp>
      <p:graphicFrame>
        <p:nvGraphicFramePr>
          <p:cNvPr id="78933" name="Object 85">
            <a:extLst>
              <a:ext uri="{FF2B5EF4-FFF2-40B4-BE49-F238E27FC236}">
                <a16:creationId xmlns:a16="http://schemas.microsoft.com/office/drawing/2014/main" id="{64E15255-3A55-412A-8B25-585506C3AB1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505200" y="5060950"/>
          <a:ext cx="3505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3" name="Equation" r:id="rId3" imgW="2032000" imgH="457200" progId="Equation.DSMT4">
                  <p:embed/>
                </p:oleObj>
              </mc:Choice>
              <mc:Fallback>
                <p:oleObj name="Equation" r:id="rId3" imgW="2032000" imgH="4572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60950"/>
                        <a:ext cx="3505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6">
            <a:extLst>
              <a:ext uri="{FF2B5EF4-FFF2-40B4-BE49-F238E27FC236}">
                <a16:creationId xmlns:a16="http://schemas.microsoft.com/office/drawing/2014/main" id="{FE4E8811-2685-4511-906C-0CBBCDC86C9A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7035800" y="3771900"/>
          <a:ext cx="4318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4" name="Equation" r:id="rId5" imgW="241195" imgH="203112" progId="Equation.3">
                  <p:embed/>
                </p:oleObj>
              </mc:Choice>
              <mc:Fallback>
                <p:oleObj name="Equation" r:id="rId5" imgW="24119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771900"/>
                        <a:ext cx="4318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8">
            <a:extLst>
              <a:ext uri="{FF2B5EF4-FFF2-40B4-BE49-F238E27FC236}">
                <a16:creationId xmlns:a16="http://schemas.microsoft.com/office/drawing/2014/main" id="{781C70DC-D665-4038-BB6B-868179859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400" y="3619500"/>
          <a:ext cx="342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5" name="Equation" r:id="rId7" imgW="228501" imgH="215806" progId="Equation.DSMT4">
                  <p:embed/>
                </p:oleObj>
              </mc:Choice>
              <mc:Fallback>
                <p:oleObj name="Equation" r:id="rId7" imgW="228501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619500"/>
                        <a:ext cx="342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7" name="Group 9">
            <a:extLst>
              <a:ext uri="{FF2B5EF4-FFF2-40B4-BE49-F238E27FC236}">
                <a16:creationId xmlns:a16="http://schemas.microsoft.com/office/drawing/2014/main" id="{01451A01-239D-4763-A9E4-0F23A5A1953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8600"/>
            <a:ext cx="3429000" cy="3962400"/>
            <a:chOff x="3600" y="152"/>
            <a:chExt cx="2160" cy="2496"/>
          </a:xfrm>
        </p:grpSpPr>
        <p:sp>
          <p:nvSpPr>
            <p:cNvPr id="97346" name="Line 10">
              <a:extLst>
                <a:ext uri="{FF2B5EF4-FFF2-40B4-BE49-F238E27FC236}">
                  <a16:creationId xmlns:a16="http://schemas.microsoft.com/office/drawing/2014/main" id="{C456CBB2-E171-4A6D-BFE4-657C639EA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40"/>
              <a:ext cx="1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7347" name="Group 11">
              <a:extLst>
                <a:ext uri="{FF2B5EF4-FFF2-40B4-BE49-F238E27FC236}">
                  <a16:creationId xmlns:a16="http://schemas.microsoft.com/office/drawing/2014/main" id="{E89D77D9-A6C8-43AE-BAF3-404DFED92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52"/>
              <a:ext cx="2160" cy="2496"/>
              <a:chOff x="3600" y="144"/>
              <a:chExt cx="2160" cy="2496"/>
            </a:xfrm>
          </p:grpSpPr>
          <p:sp>
            <p:nvSpPr>
              <p:cNvPr id="97348" name="Oval 4">
                <a:extLst>
                  <a:ext uri="{FF2B5EF4-FFF2-40B4-BE49-F238E27FC236}">
                    <a16:creationId xmlns:a16="http://schemas.microsoft.com/office/drawing/2014/main" id="{B10C16B1-2039-4D31-A5EB-F934DD709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5" y="624"/>
                <a:ext cx="1899" cy="18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7349" name="Rectangle 5">
                <a:extLst>
                  <a:ext uri="{FF2B5EF4-FFF2-40B4-BE49-F238E27FC236}">
                    <a16:creationId xmlns:a16="http://schemas.microsoft.com/office/drawing/2014/main" id="{1E9BE86F-143B-40EC-83BC-D89007754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216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7350" name="Line 11">
                <a:extLst>
                  <a:ext uri="{FF2B5EF4-FFF2-40B4-BE49-F238E27FC236}">
                    <a16:creationId xmlns:a16="http://schemas.microsoft.com/office/drawing/2014/main" id="{9E425A5D-3985-4620-AEA6-9BD5CAF9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8" y="144"/>
                <a:ext cx="0" cy="1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97351" name="Object 21">
                <a:extLst>
                  <a:ext uri="{FF2B5EF4-FFF2-40B4-BE49-F238E27FC236}">
                    <a16:creationId xmlns:a16="http://schemas.microsoft.com/office/drawing/2014/main" id="{A17D9BE5-E851-4303-8AD4-626179241C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144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56" name="Equation" r:id="rId9" imgW="152202" imgH="177569" progId="Equation.DSMT4">
                      <p:embed/>
                    </p:oleObj>
                  </mc:Choice>
                  <mc:Fallback>
                    <p:oleObj name="Equation" r:id="rId9" imgW="152202" imgH="177569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44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52" name="Object 29">
                <a:extLst>
                  <a:ext uri="{FF2B5EF4-FFF2-40B4-BE49-F238E27FC236}">
                    <a16:creationId xmlns:a16="http://schemas.microsoft.com/office/drawing/2014/main" id="{514E7625-F916-4EB5-BA6A-D1A539DCEE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44"/>
              <a:ext cx="15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57" name="Equation" r:id="rId11" imgW="139579" imgH="164957" progId="Equation.3">
                      <p:embed/>
                    </p:oleObj>
                  </mc:Choice>
                  <mc:Fallback>
                    <p:oleObj name="Equation" r:id="rId11" imgW="139579" imgH="164957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44"/>
                            <a:ext cx="15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7288" name="Line 17">
            <a:extLst>
              <a:ext uri="{FF2B5EF4-FFF2-40B4-BE49-F238E27FC236}">
                <a16:creationId xmlns:a16="http://schemas.microsoft.com/office/drawing/2014/main" id="{9B95D760-6653-4452-B3AE-F9E6E8D40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97289" name="Group 18">
            <a:extLst>
              <a:ext uri="{FF2B5EF4-FFF2-40B4-BE49-F238E27FC236}">
                <a16:creationId xmlns:a16="http://schemas.microsoft.com/office/drawing/2014/main" id="{4F3E747B-63D5-4301-9323-84E440369A4E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003300"/>
            <a:ext cx="1714500" cy="1295400"/>
            <a:chOff x="3624" y="872"/>
            <a:chExt cx="1080" cy="816"/>
          </a:xfrm>
        </p:grpSpPr>
        <p:grpSp>
          <p:nvGrpSpPr>
            <p:cNvPr id="97342" name="Group 19">
              <a:extLst>
                <a:ext uri="{FF2B5EF4-FFF2-40B4-BE49-F238E27FC236}">
                  <a16:creationId xmlns:a16="http://schemas.microsoft.com/office/drawing/2014/main" id="{70637F5B-AAE2-4E45-B7B9-D89F5D807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872"/>
              <a:ext cx="500" cy="362"/>
              <a:chOff x="3680" y="744"/>
              <a:chExt cx="500" cy="362"/>
            </a:xfrm>
          </p:grpSpPr>
          <p:sp>
            <p:nvSpPr>
              <p:cNvPr id="97344" name="Line 9">
                <a:extLst>
                  <a:ext uri="{FF2B5EF4-FFF2-40B4-BE49-F238E27FC236}">
                    <a16:creationId xmlns:a16="http://schemas.microsoft.com/office/drawing/2014/main" id="{5C714B7B-772A-4E52-B9DD-3E59233DC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952"/>
                <a:ext cx="147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7345" name="Text Box 21">
                <a:extLst>
                  <a:ext uri="{FF2B5EF4-FFF2-40B4-BE49-F238E27FC236}">
                    <a16:creationId xmlns:a16="http://schemas.microsoft.com/office/drawing/2014/main" id="{265AA036-459E-4A63-839B-F1904DFF1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74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dl, dQ</a:t>
                </a:r>
              </a:p>
            </p:txBody>
          </p:sp>
        </p:grpSp>
        <p:sp>
          <p:nvSpPr>
            <p:cNvPr id="97343" name="Line 22">
              <a:extLst>
                <a:ext uri="{FF2B5EF4-FFF2-40B4-BE49-F238E27FC236}">
                  <a16:creationId xmlns:a16="http://schemas.microsoft.com/office/drawing/2014/main" id="{22266D95-9599-489B-BF55-F10B936C7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160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7290" name="Group 23">
            <a:extLst>
              <a:ext uri="{FF2B5EF4-FFF2-40B4-BE49-F238E27FC236}">
                <a16:creationId xmlns:a16="http://schemas.microsoft.com/office/drawing/2014/main" id="{3564ACF6-532F-4948-819F-4FACE49D574F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273300"/>
            <a:ext cx="939800" cy="776288"/>
            <a:chOff x="4680" y="1672"/>
            <a:chExt cx="592" cy="489"/>
          </a:xfrm>
        </p:grpSpPr>
        <p:sp>
          <p:nvSpPr>
            <p:cNvPr id="97340" name="Line 7">
              <a:extLst>
                <a:ext uri="{FF2B5EF4-FFF2-40B4-BE49-F238E27FC236}">
                  <a16:creationId xmlns:a16="http://schemas.microsoft.com/office/drawing/2014/main" id="{C683CBAB-44A8-4B3F-BCBA-EAAB7A80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672"/>
              <a:ext cx="36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7341" name="Object 20">
              <a:extLst>
                <a:ext uri="{FF2B5EF4-FFF2-40B4-BE49-F238E27FC236}">
                  <a16:creationId xmlns:a16="http://schemas.microsoft.com/office/drawing/2014/main" id="{93F2289C-D1D1-42E5-9ED4-D7504C4D7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1927"/>
            <a:ext cx="24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58" name="Equation" r:id="rId13" imgW="228501" imgH="215806" progId="Equation.DSMT4">
                    <p:embed/>
                  </p:oleObj>
                </mc:Choice>
                <mc:Fallback>
                  <p:oleObj name="Equation" r:id="rId13" imgW="228501" imgH="215806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927"/>
                          <a:ext cx="24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291" name="Group 26">
            <a:extLst>
              <a:ext uri="{FF2B5EF4-FFF2-40B4-BE49-F238E27FC236}">
                <a16:creationId xmlns:a16="http://schemas.microsoft.com/office/drawing/2014/main" id="{E4C68342-06F3-4E17-BD3A-22489358F9DF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86000"/>
            <a:ext cx="431800" cy="863600"/>
            <a:chOff x="4688" y="1680"/>
            <a:chExt cx="272" cy="544"/>
          </a:xfrm>
        </p:grpSpPr>
        <p:sp>
          <p:nvSpPr>
            <p:cNvPr id="97338" name="Line 12">
              <a:extLst>
                <a:ext uri="{FF2B5EF4-FFF2-40B4-BE49-F238E27FC236}">
                  <a16:creationId xmlns:a16="http://schemas.microsoft.com/office/drawing/2014/main" id="{1828BA5B-A231-43C6-9B49-199D6AAB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680"/>
              <a:ext cx="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7339" name="Object 28">
              <a:extLst>
                <a:ext uri="{FF2B5EF4-FFF2-40B4-BE49-F238E27FC236}">
                  <a16:creationId xmlns:a16="http://schemas.microsoft.com/office/drawing/2014/main" id="{19F9FC06-0DD5-435C-BB09-AE4CFEFFBE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9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59" name="Equation" r:id="rId15" imgW="253780" imgH="253780" progId="Equation.DSMT4">
                    <p:embed/>
                  </p:oleObj>
                </mc:Choice>
                <mc:Fallback>
                  <p:oleObj name="Equation" r:id="rId15" imgW="253780" imgH="2537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9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292" name="Group 29">
            <a:extLst>
              <a:ext uri="{FF2B5EF4-FFF2-40B4-BE49-F238E27FC236}">
                <a16:creationId xmlns:a16="http://schemas.microsoft.com/office/drawing/2014/main" id="{7880F656-36DA-45C6-8A9F-2161F7BA8D2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828800"/>
            <a:ext cx="738188" cy="457200"/>
            <a:chOff x="4704" y="1392"/>
            <a:chExt cx="465" cy="288"/>
          </a:xfrm>
        </p:grpSpPr>
        <p:sp>
          <p:nvSpPr>
            <p:cNvPr id="97336" name="Line 30">
              <a:extLst>
                <a:ext uri="{FF2B5EF4-FFF2-40B4-BE49-F238E27FC236}">
                  <a16:creationId xmlns:a16="http://schemas.microsoft.com/office/drawing/2014/main" id="{987AF2EF-663F-4950-A751-00F9F7A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7337" name="Object 31">
              <a:extLst>
                <a:ext uri="{FF2B5EF4-FFF2-40B4-BE49-F238E27FC236}">
                  <a16:creationId xmlns:a16="http://schemas.microsoft.com/office/drawing/2014/main" id="{62BA1F07-A8B9-41D1-AA9C-AF36A57D86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0" name="Equation" r:id="rId17" imgW="241195" imgH="253890" progId="Equation.DSMT4">
                    <p:embed/>
                  </p:oleObj>
                </mc:Choice>
                <mc:Fallback>
                  <p:oleObj name="Equation" r:id="rId17" imgW="241195" imgH="25389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293" name="Group 32">
            <a:extLst>
              <a:ext uri="{FF2B5EF4-FFF2-40B4-BE49-F238E27FC236}">
                <a16:creationId xmlns:a16="http://schemas.microsoft.com/office/drawing/2014/main" id="{11F5E22C-3B8F-4968-82E1-DE3D37948C9E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260600"/>
            <a:ext cx="546100" cy="482600"/>
            <a:chOff x="4696" y="1664"/>
            <a:chExt cx="344" cy="304"/>
          </a:xfrm>
        </p:grpSpPr>
        <p:sp>
          <p:nvSpPr>
            <p:cNvPr id="97334" name="Line 33">
              <a:extLst>
                <a:ext uri="{FF2B5EF4-FFF2-40B4-BE49-F238E27FC236}">
                  <a16:creationId xmlns:a16="http://schemas.microsoft.com/office/drawing/2014/main" id="{6C386480-0018-4335-9938-9F07A42AC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35" name="Line 34">
              <a:extLst>
                <a:ext uri="{FF2B5EF4-FFF2-40B4-BE49-F238E27FC236}">
                  <a16:creationId xmlns:a16="http://schemas.microsoft.com/office/drawing/2014/main" id="{FFCFF53D-C29E-405D-97FD-C53140BA5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7294" name="Group 38">
            <a:extLst>
              <a:ext uri="{FF2B5EF4-FFF2-40B4-BE49-F238E27FC236}">
                <a16:creationId xmlns:a16="http://schemas.microsoft.com/office/drawing/2014/main" id="{FD78937B-411A-466E-9607-869B394002B9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286000"/>
            <a:ext cx="546100" cy="457200"/>
            <a:chOff x="4352" y="1680"/>
            <a:chExt cx="344" cy="288"/>
          </a:xfrm>
        </p:grpSpPr>
        <p:sp>
          <p:nvSpPr>
            <p:cNvPr id="97332" name="Line 39">
              <a:extLst>
                <a:ext uri="{FF2B5EF4-FFF2-40B4-BE49-F238E27FC236}">
                  <a16:creationId xmlns:a16="http://schemas.microsoft.com/office/drawing/2014/main" id="{82C431BC-B9B9-4394-A9FB-A13B91BC8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33" name="Line 40">
              <a:extLst>
                <a:ext uri="{FF2B5EF4-FFF2-40B4-BE49-F238E27FC236}">
                  <a16:creationId xmlns:a16="http://schemas.microsoft.com/office/drawing/2014/main" id="{65196597-793B-494A-837F-D9322A052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7295" name="Group 41">
            <a:extLst>
              <a:ext uri="{FF2B5EF4-FFF2-40B4-BE49-F238E27FC236}">
                <a16:creationId xmlns:a16="http://schemas.microsoft.com/office/drawing/2014/main" id="{3B0BDB4C-35B5-489B-971F-B949F5E69071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914400"/>
            <a:ext cx="1778000" cy="1371600"/>
            <a:chOff x="4688" y="816"/>
            <a:chExt cx="1120" cy="864"/>
          </a:xfrm>
        </p:grpSpPr>
        <p:sp>
          <p:nvSpPr>
            <p:cNvPr id="97329" name="Line 9">
              <a:extLst>
                <a:ext uri="{FF2B5EF4-FFF2-40B4-BE49-F238E27FC236}">
                  <a16:creationId xmlns:a16="http://schemas.microsoft.com/office/drawing/2014/main" id="{6F6F1CE4-9A4A-4A5B-9A1F-543DC537A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040"/>
              <a:ext cx="16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30" name="Line 43">
              <a:extLst>
                <a:ext uri="{FF2B5EF4-FFF2-40B4-BE49-F238E27FC236}">
                  <a16:creationId xmlns:a16="http://schemas.microsoft.com/office/drawing/2014/main" id="{D496010B-643E-4AF7-847B-12879286E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104"/>
              <a:ext cx="6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31" name="Text Box 44">
              <a:extLst>
                <a:ext uri="{FF2B5EF4-FFF2-40B4-BE49-F238E27FC236}">
                  <a16:creationId xmlns:a16="http://schemas.microsoft.com/office/drawing/2014/main" id="{BE830EE4-A63C-4A1C-B7AE-59B6555B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81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dl’, dQ’</a:t>
              </a:r>
            </a:p>
          </p:txBody>
        </p:sp>
      </p:grpSp>
      <p:graphicFrame>
        <p:nvGraphicFramePr>
          <p:cNvPr id="97296" name="Object 45">
            <a:extLst>
              <a:ext uri="{FF2B5EF4-FFF2-40B4-BE49-F238E27FC236}">
                <a16:creationId xmlns:a16="http://schemas.microsoft.com/office/drawing/2014/main" id="{F9239FC0-8C36-47CE-99EE-50A910957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2743200"/>
          <a:ext cx="436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1" name="Equation" r:id="rId19" imgW="253780" imgH="266469" progId="Equation.DSMT4">
                  <p:embed/>
                </p:oleObj>
              </mc:Choice>
              <mc:Fallback>
                <p:oleObj name="Equation" r:id="rId19" imgW="253780" imgH="26646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743200"/>
                        <a:ext cx="436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97" name="Group 46">
            <a:extLst>
              <a:ext uri="{FF2B5EF4-FFF2-40B4-BE49-F238E27FC236}">
                <a16:creationId xmlns:a16="http://schemas.microsoft.com/office/drawing/2014/main" id="{6B481AE6-12D1-43C2-9A51-A837A6C285F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86000"/>
            <a:ext cx="1028700" cy="769938"/>
            <a:chOff x="4032" y="1680"/>
            <a:chExt cx="648" cy="485"/>
          </a:xfrm>
        </p:grpSpPr>
        <p:sp>
          <p:nvSpPr>
            <p:cNvPr id="97327" name="Line 47">
              <a:extLst>
                <a:ext uri="{FF2B5EF4-FFF2-40B4-BE49-F238E27FC236}">
                  <a16:creationId xmlns:a16="http://schemas.microsoft.com/office/drawing/2014/main" id="{90F3F14E-6C90-4F0D-8325-1AB01E726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" y="16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7328" name="Object 48">
              <a:extLst>
                <a:ext uri="{FF2B5EF4-FFF2-40B4-BE49-F238E27FC236}">
                  <a16:creationId xmlns:a16="http://schemas.microsoft.com/office/drawing/2014/main" id="{87745CFA-30C3-4AAB-B1AC-8B61E895F7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20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2" name="Equation" r:id="rId21" imgW="253780" imgH="215713" progId="Equation.DSMT4">
                    <p:embed/>
                  </p:oleObj>
                </mc:Choice>
                <mc:Fallback>
                  <p:oleObj name="Equation" r:id="rId21" imgW="253780" imgH="215713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2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298" name="Group 49">
            <a:extLst>
              <a:ext uri="{FF2B5EF4-FFF2-40B4-BE49-F238E27FC236}">
                <a16:creationId xmlns:a16="http://schemas.microsoft.com/office/drawing/2014/main" id="{07116A2B-5629-4D41-83E5-5289A8E1416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17700"/>
            <a:ext cx="965200" cy="431800"/>
            <a:chOff x="4080" y="1448"/>
            <a:chExt cx="608" cy="272"/>
          </a:xfrm>
        </p:grpSpPr>
        <p:sp>
          <p:nvSpPr>
            <p:cNvPr id="97325" name="Line 50">
              <a:extLst>
                <a:ext uri="{FF2B5EF4-FFF2-40B4-BE49-F238E27FC236}">
                  <a16:creationId xmlns:a16="http://schemas.microsoft.com/office/drawing/2014/main" id="{465A0C5B-4286-4E89-8ACE-C0AA626FA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1672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7326" name="Object 51">
              <a:extLst>
                <a:ext uri="{FF2B5EF4-FFF2-40B4-BE49-F238E27FC236}">
                  <a16:creationId xmlns:a16="http://schemas.microsoft.com/office/drawing/2014/main" id="{C316BE4B-331B-4A7B-8B9D-2A539D068C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44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3" name="Equation" r:id="rId23" imgW="253780" imgH="253780" progId="Equation.DSMT4">
                    <p:embed/>
                  </p:oleObj>
                </mc:Choice>
                <mc:Fallback>
                  <p:oleObj name="Equation" r:id="rId23" imgW="253780" imgH="2537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99" name="Line 52">
            <a:extLst>
              <a:ext uri="{FF2B5EF4-FFF2-40B4-BE49-F238E27FC236}">
                <a16:creationId xmlns:a16="http://schemas.microsoft.com/office/drawing/2014/main" id="{901AB07D-FF74-4C89-88FA-3D147A917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1333500"/>
            <a:ext cx="10414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7300" name="Line 53">
            <a:extLst>
              <a:ext uri="{FF2B5EF4-FFF2-40B4-BE49-F238E27FC236}">
                <a16:creationId xmlns:a16="http://schemas.microsoft.com/office/drawing/2014/main" id="{45839152-BECF-4E10-8122-A4416C12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00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97301" name="Group 54">
            <a:extLst>
              <a:ext uri="{FF2B5EF4-FFF2-40B4-BE49-F238E27FC236}">
                <a16:creationId xmlns:a16="http://schemas.microsoft.com/office/drawing/2014/main" id="{E4A990D0-45F9-49C0-B1CB-293B627FC33A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358900"/>
            <a:ext cx="538163" cy="508000"/>
            <a:chOff x="4080" y="1168"/>
            <a:chExt cx="339" cy="320"/>
          </a:xfrm>
        </p:grpSpPr>
        <p:sp>
          <p:nvSpPr>
            <p:cNvPr id="97323" name="Freeform 23">
              <a:extLst>
                <a:ext uri="{FF2B5EF4-FFF2-40B4-BE49-F238E27FC236}">
                  <a16:creationId xmlns:a16="http://schemas.microsoft.com/office/drawing/2014/main" id="{17D5C599-F3B5-4B1F-9B0A-F868CF73BA8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80" y="1392"/>
              <a:ext cx="48" cy="96"/>
            </a:xfrm>
            <a:custGeom>
              <a:avLst/>
              <a:gdLst>
                <a:gd name="T0" fmla="*/ 0 w 112"/>
                <a:gd name="T1" fmla="*/ 0 h 240"/>
                <a:gd name="T2" fmla="*/ 0 w 112"/>
                <a:gd name="T3" fmla="*/ 0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96" y="0"/>
                  </a:moveTo>
                  <a:cubicBezTo>
                    <a:pt x="104" y="52"/>
                    <a:pt x="112" y="104"/>
                    <a:pt x="96" y="144"/>
                  </a:cubicBezTo>
                  <a:cubicBezTo>
                    <a:pt x="80" y="184"/>
                    <a:pt x="40" y="21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vi-VN"/>
            </a:p>
          </p:txBody>
        </p:sp>
        <p:graphicFrame>
          <p:nvGraphicFramePr>
            <p:cNvPr id="97324" name="Object 56">
              <a:extLst>
                <a:ext uri="{FF2B5EF4-FFF2-40B4-BE49-F238E27FC236}">
                  <a16:creationId xmlns:a16="http://schemas.microsoft.com/office/drawing/2014/main" id="{FE980D3A-4CC4-4D45-BEFB-C98139CCB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168"/>
            <a:ext cx="29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4" name="Equation" r:id="rId25" imgW="241091" imgH="177646" progId="Equation.DSMT4">
                    <p:embed/>
                  </p:oleObj>
                </mc:Choice>
                <mc:Fallback>
                  <p:oleObj name="Equation" r:id="rId25" imgW="241091" imgH="177646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68"/>
                          <a:ext cx="29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02" name="Group 57">
            <a:extLst>
              <a:ext uri="{FF2B5EF4-FFF2-40B4-BE49-F238E27FC236}">
                <a16:creationId xmlns:a16="http://schemas.microsoft.com/office/drawing/2014/main" id="{131B6A83-1DB2-454F-B4E8-826EA9EFAA75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98700"/>
            <a:ext cx="358775" cy="1570038"/>
            <a:chOff x="4536" y="1760"/>
            <a:chExt cx="226" cy="989"/>
          </a:xfrm>
        </p:grpSpPr>
        <p:sp>
          <p:nvSpPr>
            <p:cNvPr id="97321" name="Line 58">
              <a:extLst>
                <a:ext uri="{FF2B5EF4-FFF2-40B4-BE49-F238E27FC236}">
                  <a16:creationId xmlns:a16="http://schemas.microsoft.com/office/drawing/2014/main" id="{986C0CAA-951A-40E7-B67D-C4B72027C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7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7322" name="Object 25">
              <a:extLst>
                <a:ext uri="{FF2B5EF4-FFF2-40B4-BE49-F238E27FC236}">
                  <a16:creationId xmlns:a16="http://schemas.microsoft.com/office/drawing/2014/main" id="{F3692500-1BD5-4F59-A3E5-F6E8722DF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6" y="2520"/>
            <a:ext cx="18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5" name="Equation" r:id="rId27" imgW="164957" imgH="203024" progId="Equation.DSMT4">
                    <p:embed/>
                  </p:oleObj>
                </mc:Choice>
                <mc:Fallback>
                  <p:oleObj name="Equation" r:id="rId27" imgW="164957" imgH="203024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520"/>
                          <a:ext cx="18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70">
            <a:extLst>
              <a:ext uri="{FF2B5EF4-FFF2-40B4-BE49-F238E27FC236}">
                <a16:creationId xmlns:a16="http://schemas.microsoft.com/office/drawing/2014/main" id="{18553E09-6536-4B0F-9D49-633B7BEAEEB6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400300"/>
            <a:ext cx="292100" cy="350838"/>
            <a:chOff x="4440" y="1512"/>
            <a:chExt cx="184" cy="221"/>
          </a:xfrm>
        </p:grpSpPr>
        <p:graphicFrame>
          <p:nvGraphicFramePr>
            <p:cNvPr id="97319" name="Object 37">
              <a:extLst>
                <a:ext uri="{FF2B5EF4-FFF2-40B4-BE49-F238E27FC236}">
                  <a16:creationId xmlns:a16="http://schemas.microsoft.com/office/drawing/2014/main" id="{5C7FBA95-E1BE-44C3-9458-8DC540B2B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1560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6" name="Equation" r:id="rId29" imgW="152334" imgH="139639" progId="Equation.3">
                    <p:embed/>
                  </p:oleObj>
                </mc:Choice>
                <mc:Fallback>
                  <p:oleObj name="Equation" r:id="rId29" imgW="152334" imgH="13963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560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20" name="Freeform 23">
              <a:extLst>
                <a:ext uri="{FF2B5EF4-FFF2-40B4-BE49-F238E27FC236}">
                  <a16:creationId xmlns:a16="http://schemas.microsoft.com/office/drawing/2014/main" id="{364B9A4C-78B4-468F-BF06-AE85C7CA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" y="1512"/>
              <a:ext cx="96" cy="48"/>
            </a:xfrm>
            <a:custGeom>
              <a:avLst/>
              <a:gdLst>
                <a:gd name="T0" fmla="*/ 5 w 112"/>
                <a:gd name="T1" fmla="*/ 0 h 240"/>
                <a:gd name="T2" fmla="*/ 5 w 112"/>
                <a:gd name="T3" fmla="*/ 0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96" y="0"/>
                  </a:moveTo>
                  <a:cubicBezTo>
                    <a:pt x="104" y="52"/>
                    <a:pt x="112" y="104"/>
                    <a:pt x="96" y="144"/>
                  </a:cubicBezTo>
                  <a:cubicBezTo>
                    <a:pt x="80" y="184"/>
                    <a:pt x="40" y="21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7" name="Group 69">
            <a:extLst>
              <a:ext uri="{FF2B5EF4-FFF2-40B4-BE49-F238E27FC236}">
                <a16:creationId xmlns:a16="http://schemas.microsoft.com/office/drawing/2014/main" id="{9DEC4F6B-B820-44D2-B0E2-3B7D198CDFE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96963"/>
            <a:ext cx="2470150" cy="368300"/>
            <a:chOff x="432" y="720"/>
            <a:chExt cx="1556" cy="231"/>
          </a:xfrm>
        </p:grpSpPr>
        <p:sp>
          <p:nvSpPr>
            <p:cNvPr id="97317" name="Text Box 65">
              <a:extLst>
                <a:ext uri="{FF2B5EF4-FFF2-40B4-BE49-F238E27FC236}">
                  <a16:creationId xmlns:a16="http://schemas.microsoft.com/office/drawing/2014/main" id="{0051895F-9EAC-4EE5-A8BF-9032A3927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* Nếu gọi góc      là…..</a:t>
              </a:r>
            </a:p>
          </p:txBody>
        </p:sp>
        <p:graphicFrame>
          <p:nvGraphicFramePr>
            <p:cNvPr id="97318" name="Object 22">
              <a:extLst>
                <a:ext uri="{FF2B5EF4-FFF2-40B4-BE49-F238E27FC236}">
                  <a16:creationId xmlns:a16="http://schemas.microsoft.com/office/drawing/2014/main" id="{E6DC6E5A-29F0-4B61-8012-4D19A5C6E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6" y="735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7" name="Equation" r:id="rId31" imgW="152334" imgH="139639" progId="Equation.3">
                    <p:embed/>
                  </p:oleObj>
                </mc:Choice>
                <mc:Fallback>
                  <p:oleObj name="Equation" r:id="rId31" imgW="152334" imgH="1396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735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19" name="Text Box 31">
            <a:extLst>
              <a:ext uri="{FF2B5EF4-FFF2-40B4-BE49-F238E27FC236}">
                <a16:creationId xmlns:a16="http://schemas.microsoft.com/office/drawing/2014/main" id="{D01D03E2-45C6-4271-A765-AFE6CB4F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Thay bt (1), (3’) vào (2) ta được:</a:t>
            </a:r>
          </a:p>
        </p:txBody>
      </p:sp>
      <p:grpSp>
        <p:nvGrpSpPr>
          <p:cNvPr id="18" name="Group 72">
            <a:extLst>
              <a:ext uri="{FF2B5EF4-FFF2-40B4-BE49-F238E27FC236}">
                <a16:creationId xmlns:a16="http://schemas.microsoft.com/office/drawing/2014/main" id="{40C32EE6-D69A-432A-A717-849220F8E54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16100"/>
            <a:ext cx="3189288" cy="469900"/>
            <a:chOff x="384" y="3160"/>
            <a:chExt cx="2009" cy="296"/>
          </a:xfrm>
        </p:grpSpPr>
        <p:sp>
          <p:nvSpPr>
            <p:cNvPr id="97315" name="Text Box 73">
              <a:extLst>
                <a:ext uri="{FF2B5EF4-FFF2-40B4-BE49-F238E27FC236}">
                  <a16:creationId xmlns:a16="http://schemas.microsoft.com/office/drawing/2014/main" id="{4DEC09C1-AF8F-482B-986C-26969D3DC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76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Ta có:</a:t>
              </a:r>
            </a:p>
          </p:txBody>
        </p:sp>
        <p:graphicFrame>
          <p:nvGraphicFramePr>
            <p:cNvPr id="97316" name="Object 74">
              <a:extLst>
                <a:ext uri="{FF2B5EF4-FFF2-40B4-BE49-F238E27FC236}">
                  <a16:creationId xmlns:a16="http://schemas.microsoft.com/office/drawing/2014/main" id="{17C8CCC5-AA00-4D92-9834-5DA468810F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8" y="3160"/>
            <a:ext cx="149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8" name="Equation" r:id="rId32" imgW="1218671" imgH="241195" progId="Equation.DSMT4">
                    <p:embed/>
                  </p:oleObj>
                </mc:Choice>
                <mc:Fallback>
                  <p:oleObj name="Equation" r:id="rId32" imgW="1218671" imgH="241195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3160"/>
                          <a:ext cx="149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923" name="Object 75">
            <a:extLst>
              <a:ext uri="{FF2B5EF4-FFF2-40B4-BE49-F238E27FC236}">
                <a16:creationId xmlns:a16="http://schemas.microsoft.com/office/drawing/2014/main" id="{DC261FEE-1D65-4972-9859-7BBC39781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9400"/>
          <a:ext cx="33099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9" name="Equation" r:id="rId34" imgW="1739900" imgH="533400" progId="Equation.DSMT4">
                  <p:embed/>
                </p:oleObj>
              </mc:Choice>
              <mc:Fallback>
                <p:oleObj name="Equation" r:id="rId34" imgW="1739900" imgH="5334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3099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27" name="Object 79">
            <a:extLst>
              <a:ext uri="{FF2B5EF4-FFF2-40B4-BE49-F238E27FC236}">
                <a16:creationId xmlns:a16="http://schemas.microsoft.com/office/drawing/2014/main" id="{06F8CA36-E4E1-4CB5-A2C9-D1595CF30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10000"/>
          <a:ext cx="2971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0" name="Equation" r:id="rId36" imgW="1562100" imgH="685800" progId="Equation.DSMT4">
                  <p:embed/>
                </p:oleObj>
              </mc:Choice>
              <mc:Fallback>
                <p:oleObj name="Equation" r:id="rId36" imgW="1562100" imgH="6858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29718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81">
            <a:extLst>
              <a:ext uri="{FF2B5EF4-FFF2-40B4-BE49-F238E27FC236}">
                <a16:creationId xmlns:a16="http://schemas.microsoft.com/office/drawing/2014/main" id="{CE8E7A07-9587-4FDD-B642-7662EDABF7E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3446463" cy="869950"/>
            <a:chOff x="288" y="1680"/>
            <a:chExt cx="2171" cy="548"/>
          </a:xfrm>
        </p:grpSpPr>
        <p:graphicFrame>
          <p:nvGraphicFramePr>
            <p:cNvPr id="97313" name="Object 82">
              <a:extLst>
                <a:ext uri="{FF2B5EF4-FFF2-40B4-BE49-F238E27FC236}">
                  <a16:creationId xmlns:a16="http://schemas.microsoft.com/office/drawing/2014/main" id="{374EF401-A4A6-49A5-982D-7ECA9048B1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3" y="1680"/>
            <a:ext cx="170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1" name="Equation" r:id="rId38" imgW="1459866" imgH="469696" progId="Equation.DSMT4">
                    <p:embed/>
                  </p:oleObj>
                </mc:Choice>
                <mc:Fallback>
                  <p:oleObj name="Equation" r:id="rId38" imgW="1459866" imgH="469696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1680"/>
                          <a:ext cx="170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14" name="Text Box 83">
              <a:extLst>
                <a:ext uri="{FF2B5EF4-FFF2-40B4-BE49-F238E27FC236}">
                  <a16:creationId xmlns:a16="http://schemas.microsoft.com/office/drawing/2014/main" id="{43BC3682-5CB7-4266-90AB-81F28B745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Hay:</a:t>
              </a:r>
            </a:p>
          </p:txBody>
        </p:sp>
      </p:grpSp>
      <p:graphicFrame>
        <p:nvGraphicFramePr>
          <p:cNvPr id="78932" name="Object 84">
            <a:extLst>
              <a:ext uri="{FF2B5EF4-FFF2-40B4-BE49-F238E27FC236}">
                <a16:creationId xmlns:a16="http://schemas.microsoft.com/office/drawing/2014/main" id="{7401D8AC-DCDD-4E7D-BA31-CDFDEE837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76800"/>
          <a:ext cx="2730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2" name="Equation" r:id="rId40" imgW="1435100" imgH="457200" progId="Equation.DSMT4">
                  <p:embed/>
                </p:oleObj>
              </mc:Choice>
              <mc:Fallback>
                <p:oleObj name="Equation" r:id="rId40" imgW="14351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27305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5" name="Object 87">
            <a:extLst>
              <a:ext uri="{FF2B5EF4-FFF2-40B4-BE49-F238E27FC236}">
                <a16:creationId xmlns:a16="http://schemas.microsoft.com/office/drawing/2014/main" id="{51BFA4C9-89E7-42F5-AFD1-F43907F38F3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239000" y="5105400"/>
          <a:ext cx="1752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3" name="Equation" r:id="rId42" imgW="952087" imgH="418918" progId="Equation.DSMT4">
                  <p:embed/>
                </p:oleObj>
              </mc:Choice>
              <mc:Fallback>
                <p:oleObj name="Equation" r:id="rId42" imgW="952087" imgH="418918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752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2" name="Text Box 90">
            <a:extLst>
              <a:ext uri="{FF2B5EF4-FFF2-40B4-BE49-F238E27FC236}">
                <a16:creationId xmlns:a16="http://schemas.microsoft.com/office/drawing/2014/main" id="{651B43E9-272B-44D2-8DDA-10DCE694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7223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Chú ý: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9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7DD66B10-6347-4768-823C-9962FB229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E20B4-C44A-4163-937D-EE91156FAA3D}" type="slidenum">
              <a:rPr lang="en-US" altLang="vi-VN" sz="1400"/>
              <a:pPr eaLnBrk="1" hangingPunct="1"/>
              <a:t>17</a:t>
            </a:fld>
            <a:endParaRPr lang="en-US" altLang="vi-VN" sz="1400"/>
          </a:p>
        </p:txBody>
      </p:sp>
      <p:sp>
        <p:nvSpPr>
          <p:cNvPr id="98307" name="Rectangle 122">
            <a:extLst>
              <a:ext uri="{FF2B5EF4-FFF2-40B4-BE49-F238E27FC236}">
                <a16:creationId xmlns:a16="http://schemas.microsoft.com/office/drawing/2014/main" id="{FF30E417-7D3B-404D-8FC7-F94201A4EA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(1)</a:t>
            </a:r>
            <a:endParaRPr lang="en-US" altLang="vi-VN" sz="3200"/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A976FAE2-1FB5-47E0-8182-8743BA6F5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98309" name="Rectangle 8">
            <a:extLst>
              <a:ext uri="{FF2B5EF4-FFF2-40B4-BE49-F238E27FC236}">
                <a16:creationId xmlns:a16="http://schemas.microsoft.com/office/drawing/2014/main" id="{A221BE64-A485-44CC-9DDB-BC03030B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DB9C0CEF-FE83-45B7-BAA7-75AD4CA17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3994150"/>
          <a:ext cx="2798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3" imgW="1345616" imgH="393529" progId="Equation.DSMT4">
                  <p:embed/>
                </p:oleObj>
              </mc:Choice>
              <mc:Fallback>
                <p:oleObj name="Equation" r:id="rId3" imgW="134561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994150"/>
                        <a:ext cx="2798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85" name="Rectangle 41">
            <a:extLst>
              <a:ext uri="{FF2B5EF4-FFF2-40B4-BE49-F238E27FC236}">
                <a16:creationId xmlns:a16="http://schemas.microsoft.com/office/drawing/2014/main" id="{50EE02EB-E08F-425E-9B0B-0206BDE5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9144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/>
              <a:t>*Bài toán</a:t>
            </a:r>
            <a:r>
              <a:rPr lang="en-US" altLang="vi-VN"/>
              <a:t>:</a:t>
            </a:r>
          </a:p>
        </p:txBody>
      </p:sp>
      <p:sp>
        <p:nvSpPr>
          <p:cNvPr id="159787" name="Text Box 43">
            <a:extLst>
              <a:ext uri="{FF2B5EF4-FFF2-40B4-BE49-F238E27FC236}">
                <a16:creationId xmlns:a16="http://schemas.microsoft.com/office/drawing/2014/main" id="{470C5AB9-C325-49A8-BC60-7E6B8CB5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905000"/>
            <a:ext cx="477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*Xét điểm M nằm ngoài mặt cầu (R</a:t>
            </a:r>
            <a:r>
              <a:rPr lang="en-US" altLang="vi-VN" baseline="-25000"/>
              <a:t>1</a:t>
            </a:r>
            <a:r>
              <a:rPr lang="en-US" altLang="vi-VN"/>
              <a:t> &gt; R)</a:t>
            </a:r>
          </a:p>
        </p:txBody>
      </p:sp>
      <p:sp>
        <p:nvSpPr>
          <p:cNvPr id="159792" name="Text Box 48">
            <a:extLst>
              <a:ext uri="{FF2B5EF4-FFF2-40B4-BE49-F238E27FC236}">
                <a16:creationId xmlns:a16="http://schemas.microsoft.com/office/drawing/2014/main" id="{B21441D6-D8D8-4E13-9D96-CE87C506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560763"/>
            <a:ext cx="2312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+ Theo định lý O-G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E9A743F8-EA66-4EF1-8723-57941D5DAEB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95600"/>
            <a:ext cx="2133600" cy="2519363"/>
            <a:chOff x="3936" y="1824"/>
            <a:chExt cx="1344" cy="1587"/>
          </a:xfrm>
        </p:grpSpPr>
        <p:sp>
          <p:nvSpPr>
            <p:cNvPr id="98328" name="Oval 15">
              <a:extLst>
                <a:ext uri="{FF2B5EF4-FFF2-40B4-BE49-F238E27FC236}">
                  <a16:creationId xmlns:a16="http://schemas.microsoft.com/office/drawing/2014/main" id="{4F236E5D-F1DE-497F-A2AC-AB0FDC6C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1344" cy="1347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8329" name="Rectangle 29">
              <a:extLst>
                <a:ext uri="{FF2B5EF4-FFF2-40B4-BE49-F238E27FC236}">
                  <a16:creationId xmlns:a16="http://schemas.microsoft.com/office/drawing/2014/main" id="{C136B42D-DCC0-4F97-84A0-935533DD7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2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vi-V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vi-VN"/>
            </a:p>
          </p:txBody>
        </p:sp>
        <p:sp>
          <p:nvSpPr>
            <p:cNvPr id="98330" name="Oval 41">
              <a:extLst>
                <a:ext uri="{FF2B5EF4-FFF2-40B4-BE49-F238E27FC236}">
                  <a16:creationId xmlns:a16="http://schemas.microsoft.com/office/drawing/2014/main" id="{C6C743CA-E71F-4BC3-897C-6C2E2D68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7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8331" name="Line 52">
              <a:extLst>
                <a:ext uri="{FF2B5EF4-FFF2-40B4-BE49-F238E27FC236}">
                  <a16:creationId xmlns:a16="http://schemas.microsoft.com/office/drawing/2014/main" id="{035D4F63-AE68-4FFE-AFAA-DD5D406D1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32" name="Text Box 53">
              <a:extLst>
                <a:ext uri="{FF2B5EF4-FFF2-40B4-BE49-F238E27FC236}">
                  <a16:creationId xmlns:a16="http://schemas.microsoft.com/office/drawing/2014/main" id="{64286AD6-5116-46B6-B542-3087F9D0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30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600"/>
                <a:t>R</a:t>
              </a:r>
            </a:p>
          </p:txBody>
        </p:sp>
        <p:sp>
          <p:nvSpPr>
            <p:cNvPr id="98333" name="Text Box 54">
              <a:extLst>
                <a:ext uri="{FF2B5EF4-FFF2-40B4-BE49-F238E27FC236}">
                  <a16:creationId xmlns:a16="http://schemas.microsoft.com/office/drawing/2014/main" id="{110575CC-CCF7-42EC-90D1-B1CBFFA94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12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600"/>
                <a:t>O</a:t>
              </a:r>
            </a:p>
          </p:txBody>
        </p:sp>
        <p:sp>
          <p:nvSpPr>
            <p:cNvPr id="98334" name="Text Box 55">
              <a:extLst>
                <a:ext uri="{FF2B5EF4-FFF2-40B4-BE49-F238E27FC236}">
                  <a16:creationId xmlns:a16="http://schemas.microsoft.com/office/drawing/2014/main" id="{FFCC3652-B6B5-4584-9941-DD9D3780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120"/>
              <a:ext cx="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600"/>
                <a:t>Q &gt; 0</a:t>
              </a:r>
            </a:p>
          </p:txBody>
        </p:sp>
      </p:grpSp>
      <p:grpSp>
        <p:nvGrpSpPr>
          <p:cNvPr id="3" name="Group 76">
            <a:extLst>
              <a:ext uri="{FF2B5EF4-FFF2-40B4-BE49-F238E27FC236}">
                <a16:creationId xmlns:a16="http://schemas.microsoft.com/office/drawing/2014/main" id="{700D0ED4-86A9-4613-9F97-35181CF195A8}"/>
              </a:ext>
            </a:extLst>
          </p:cNvPr>
          <p:cNvGrpSpPr>
            <a:grpSpLocks/>
          </p:cNvGrpSpPr>
          <p:nvPr/>
        </p:nvGrpSpPr>
        <p:grpSpPr bwMode="auto">
          <a:xfrm>
            <a:off x="8769350" y="3810000"/>
            <a:ext cx="374650" cy="533400"/>
            <a:chOff x="5524" y="2400"/>
            <a:chExt cx="236" cy="336"/>
          </a:xfrm>
        </p:grpSpPr>
        <p:sp>
          <p:nvSpPr>
            <p:cNvPr id="98326" name="Oval 41">
              <a:extLst>
                <a:ext uri="{FF2B5EF4-FFF2-40B4-BE49-F238E27FC236}">
                  <a16:creationId xmlns:a16="http://schemas.microsoft.com/office/drawing/2014/main" id="{B2888A48-4014-4F79-AD2E-AD23B742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26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8327" name="Text Box 62">
              <a:extLst>
                <a:ext uri="{FF2B5EF4-FFF2-40B4-BE49-F238E27FC236}">
                  <a16:creationId xmlns:a16="http://schemas.microsoft.com/office/drawing/2014/main" id="{389E0E90-C2A3-44EE-9D40-EB9026AC9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" y="240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3623B09F-C8AB-46A6-8E4B-E3CDFAB749B5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2590800"/>
            <a:ext cx="3352800" cy="3352800"/>
            <a:chOff x="3436" y="1632"/>
            <a:chExt cx="2112" cy="2112"/>
          </a:xfrm>
        </p:grpSpPr>
        <p:grpSp>
          <p:nvGrpSpPr>
            <p:cNvPr id="98320" name="Group 77">
              <a:extLst>
                <a:ext uri="{FF2B5EF4-FFF2-40B4-BE49-F238E27FC236}">
                  <a16:creationId xmlns:a16="http://schemas.microsoft.com/office/drawing/2014/main" id="{19980A88-13CE-427D-A894-809D77593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1632"/>
              <a:ext cx="2112" cy="2112"/>
              <a:chOff x="3436" y="1632"/>
              <a:chExt cx="2112" cy="2112"/>
            </a:xfrm>
          </p:grpSpPr>
          <p:sp>
            <p:nvSpPr>
              <p:cNvPr id="98324" name="Oval 61">
                <a:extLst>
                  <a:ext uri="{FF2B5EF4-FFF2-40B4-BE49-F238E27FC236}">
                    <a16:creationId xmlns:a16="http://schemas.microsoft.com/office/drawing/2014/main" id="{0BC17B76-A37A-4A31-85E7-B4F69D401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1632"/>
                <a:ext cx="2112" cy="211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8325" name="Text Box 64">
                <a:extLst>
                  <a:ext uri="{FF2B5EF4-FFF2-40B4-BE49-F238E27FC236}">
                    <a16:creationId xmlns:a16="http://schemas.microsoft.com/office/drawing/2014/main" id="{2A09CA6F-ABA8-4C31-84BE-F07D2E22A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2" y="1768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S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</p:grpSp>
        <p:grpSp>
          <p:nvGrpSpPr>
            <p:cNvPr id="98321" name="Group 78">
              <a:extLst>
                <a:ext uri="{FF2B5EF4-FFF2-40B4-BE49-F238E27FC236}">
                  <a16:creationId xmlns:a16="http://schemas.microsoft.com/office/drawing/2014/main" id="{C33C1F01-A275-4BF6-8360-E45CEBF3F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476"/>
              <a:ext cx="1056" cy="260"/>
              <a:chOff x="3436" y="2476"/>
              <a:chExt cx="1056" cy="260"/>
            </a:xfrm>
          </p:grpSpPr>
          <p:sp>
            <p:nvSpPr>
              <p:cNvPr id="98322" name="Line 67">
                <a:extLst>
                  <a:ext uri="{FF2B5EF4-FFF2-40B4-BE49-F238E27FC236}">
                    <a16:creationId xmlns:a16="http://schemas.microsoft.com/office/drawing/2014/main" id="{9174FD3E-E041-418B-8A92-80C62F513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6" y="2640"/>
                <a:ext cx="105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8323" name="Text Box 69">
                <a:extLst>
                  <a:ext uri="{FF2B5EF4-FFF2-40B4-BE49-F238E27FC236}">
                    <a16:creationId xmlns:a16="http://schemas.microsoft.com/office/drawing/2014/main" id="{CACBF9D1-0D58-4A7E-9483-4180347D5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0" y="2476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R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</p:grpSp>
      </p:grpSp>
      <p:sp>
        <p:nvSpPr>
          <p:cNvPr id="159817" name="Rectangle 73">
            <a:extLst>
              <a:ext uri="{FF2B5EF4-FFF2-40B4-BE49-F238E27FC236}">
                <a16:creationId xmlns:a16="http://schemas.microsoft.com/office/drawing/2014/main" id="{6907B4D6-0068-46A2-B545-D87EA0F4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136900"/>
            <a:ext cx="437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Tính điện thông qua S</a:t>
            </a:r>
            <a:r>
              <a:rPr lang="en-US" altLang="vi-VN" baseline="-25000"/>
              <a:t>1</a:t>
            </a:r>
            <a:r>
              <a:rPr lang="en-US" altLang="vi-VN"/>
              <a:t> theo 2 cách:</a:t>
            </a:r>
          </a:p>
        </p:txBody>
      </p:sp>
      <p:sp>
        <p:nvSpPr>
          <p:cNvPr id="159818" name="Rectangle 74">
            <a:extLst>
              <a:ext uri="{FF2B5EF4-FFF2-40B4-BE49-F238E27FC236}">
                <a16:creationId xmlns:a16="http://schemas.microsoft.com/office/drawing/2014/main" id="{D8341166-CB62-4B44-98AE-D48B449B3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574925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Qua M vẽ mặt cầu S</a:t>
            </a:r>
            <a:r>
              <a:rPr lang="en-US" altLang="vi-VN" baseline="-25000"/>
              <a:t>1</a:t>
            </a:r>
            <a:r>
              <a:rPr lang="en-US" altLang="vi-VN"/>
              <a:t> (O, R</a:t>
            </a:r>
            <a:r>
              <a:rPr lang="en-US" altLang="vi-VN" baseline="-25000"/>
              <a:t>1</a:t>
            </a:r>
            <a:r>
              <a:rPr lang="en-US" altLang="vi-VN"/>
              <a:t>)</a:t>
            </a:r>
          </a:p>
        </p:txBody>
      </p:sp>
      <p:sp>
        <p:nvSpPr>
          <p:cNvPr id="159819" name="Rectangle 75">
            <a:extLst>
              <a:ext uri="{FF2B5EF4-FFF2-40B4-BE49-F238E27FC236}">
                <a16:creationId xmlns:a16="http://schemas.microsoft.com/office/drawing/2014/main" id="{30BC3403-F537-4529-8D6D-4E1DA8E6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74612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Cho mặt cầu S</a:t>
            </a:r>
            <a:r>
              <a:rPr lang="en-US" altLang="vi-VN" baseline="-25000"/>
              <a:t>0</a:t>
            </a:r>
            <a:r>
              <a:rPr lang="en-US" altLang="vi-VN"/>
              <a:t> bán kính R, tích điện đều với điện tích Q &gt; 0. Tìm điện trường ở trong và ngoài mặt cầu.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5" grpId="0"/>
      <p:bldP spid="159787" grpId="0"/>
      <p:bldP spid="159792" grpId="0"/>
      <p:bldP spid="159817" grpId="0"/>
      <p:bldP spid="159818" grpId="0"/>
      <p:bldP spid="159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F523997D-8545-4B80-B566-AC7D1EDF6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4A64DA-45C8-4E01-84A8-12AFEB0728D2}" type="slidenum">
              <a:rPr lang="en-US" altLang="vi-VN" sz="1400"/>
              <a:pPr eaLnBrk="1" hangingPunct="1"/>
              <a:t>18</a:t>
            </a:fld>
            <a:endParaRPr lang="en-US" altLang="vi-VN" sz="1400"/>
          </a:p>
        </p:txBody>
      </p:sp>
      <p:sp>
        <p:nvSpPr>
          <p:cNvPr id="99331" name="Slide Number Placeholder 5">
            <a:extLst>
              <a:ext uri="{FF2B5EF4-FFF2-40B4-BE49-F238E27FC236}">
                <a16:creationId xmlns:a16="http://schemas.microsoft.com/office/drawing/2014/main" id="{086B7CF3-32F2-47F2-914F-B7BBF7E9021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4D534D4-78B4-4AE7-9877-598792DD024E}" type="slidenum">
              <a:rPr lang="en-US" altLang="vi-VN" sz="1400"/>
              <a:pPr algn="r" eaLnBrk="1" hangingPunct="1"/>
              <a:t>18</a:t>
            </a:fld>
            <a:endParaRPr lang="en-US" altLang="vi-VN" sz="1400"/>
          </a:p>
        </p:txBody>
      </p:sp>
      <p:sp>
        <p:nvSpPr>
          <p:cNvPr id="99332" name="Rectangle 122">
            <a:extLst>
              <a:ext uri="{FF2B5EF4-FFF2-40B4-BE49-F238E27FC236}">
                <a16:creationId xmlns:a16="http://schemas.microsoft.com/office/drawing/2014/main" id="{9A551F40-B64A-49B7-95C2-8FDCD6B0ED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(2)</a:t>
            </a:r>
            <a:endParaRPr lang="en-US" altLang="vi-VN" sz="3200"/>
          </a:p>
        </p:txBody>
      </p:sp>
      <p:sp>
        <p:nvSpPr>
          <p:cNvPr id="99333" name="Rectangle 59">
            <a:extLst>
              <a:ext uri="{FF2B5EF4-FFF2-40B4-BE49-F238E27FC236}">
                <a16:creationId xmlns:a16="http://schemas.microsoft.com/office/drawing/2014/main" id="{529F2F41-D066-4005-A2CA-B9CA122C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99334" name="Rectangle 61">
            <a:extLst>
              <a:ext uri="{FF2B5EF4-FFF2-40B4-BE49-F238E27FC236}">
                <a16:creationId xmlns:a16="http://schemas.microsoft.com/office/drawing/2014/main" id="{A324ECFA-D1D6-4CE6-B790-BF1D0F66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83004" name="Object 60">
            <a:extLst>
              <a:ext uri="{FF2B5EF4-FFF2-40B4-BE49-F238E27FC236}">
                <a16:creationId xmlns:a16="http://schemas.microsoft.com/office/drawing/2014/main" id="{3A71B107-1762-456A-85F1-835C8E76C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828800"/>
          <a:ext cx="41179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3" imgW="1993900" imgH="393700" progId="Equation.DSMT4">
                  <p:embed/>
                </p:oleObj>
              </mc:Choice>
              <mc:Fallback>
                <p:oleObj name="Equation" r:id="rId3" imgW="1993900" imgH="3937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41179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6" name="Text Box 62">
            <a:extLst>
              <a:ext uri="{FF2B5EF4-FFF2-40B4-BE49-F238E27FC236}">
                <a16:creationId xmlns:a16="http://schemas.microsoft.com/office/drawing/2014/main" id="{A9887E18-E9CB-4328-A500-630A11372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914400"/>
            <a:ext cx="2605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+Theo ĐN điện thông</a:t>
            </a: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1421A1FC-0907-4D1B-B012-4C1976CB30BD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4364038"/>
            <a:ext cx="2819400" cy="396875"/>
            <a:chOff x="768" y="3056"/>
            <a:chExt cx="1776" cy="250"/>
          </a:xfrm>
        </p:grpSpPr>
        <p:sp>
          <p:nvSpPr>
            <p:cNvPr id="99370" name="Text Box 64">
              <a:extLst>
                <a:ext uri="{FF2B5EF4-FFF2-40B4-BE49-F238E27FC236}">
                  <a16:creationId xmlns:a16="http://schemas.microsoft.com/office/drawing/2014/main" id="{112D03CE-1464-4EF0-BE44-295EFD3AF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56"/>
              <a:ext cx="10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Do Q &gt; 0 nên</a:t>
              </a:r>
            </a:p>
          </p:txBody>
        </p:sp>
        <p:graphicFrame>
          <p:nvGraphicFramePr>
            <p:cNvPr id="99371" name="Object 66">
              <a:extLst>
                <a:ext uri="{FF2B5EF4-FFF2-40B4-BE49-F238E27FC236}">
                  <a16:creationId xmlns:a16="http://schemas.microsoft.com/office/drawing/2014/main" id="{F3E7E19A-CBB0-4D9C-AF91-1C60B19CF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6" y="3056"/>
            <a:ext cx="7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3" name="Equation" r:id="rId5" imgW="558558" imgH="177723" progId="Equation.DSMT4">
                    <p:embed/>
                  </p:oleObj>
                </mc:Choice>
                <mc:Fallback>
                  <p:oleObj name="Equation" r:id="rId5" imgW="558558" imgH="177723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056"/>
                          <a:ext cx="7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4A6EF868-AE91-45E3-BFBE-C7A4FC68E1D0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4856163"/>
            <a:ext cx="5100637" cy="806450"/>
            <a:chOff x="1480" y="3456"/>
            <a:chExt cx="3213" cy="508"/>
          </a:xfrm>
        </p:grpSpPr>
        <p:graphicFrame>
          <p:nvGraphicFramePr>
            <p:cNvPr id="99368" name="Object 71">
              <a:extLst>
                <a:ext uri="{FF2B5EF4-FFF2-40B4-BE49-F238E27FC236}">
                  <a16:creationId xmlns:a16="http://schemas.microsoft.com/office/drawing/2014/main" id="{09BA69B2-2228-4B31-AA61-D88B72B974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3" y="3456"/>
            <a:ext cx="223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4" name="Equation" r:id="rId7" imgW="1714500" imgH="393700" progId="Equation.DSMT4">
                    <p:embed/>
                  </p:oleObj>
                </mc:Choice>
                <mc:Fallback>
                  <p:oleObj name="Equation" r:id="rId7" imgW="1714500" imgH="3937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3456"/>
                          <a:ext cx="2230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9" name="Text Box 72">
              <a:extLst>
                <a:ext uri="{FF2B5EF4-FFF2-40B4-BE49-F238E27FC236}">
                  <a16:creationId xmlns:a16="http://schemas.microsoft.com/office/drawing/2014/main" id="{B0F3F7BE-2EE4-4C5F-8A65-CAA2360B4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504"/>
              <a:ext cx="9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Từ (*) ta có</a:t>
              </a:r>
            </a:p>
          </p:txBody>
        </p:sp>
      </p:grpSp>
      <p:grpSp>
        <p:nvGrpSpPr>
          <p:cNvPr id="4" name="Group 105">
            <a:extLst>
              <a:ext uri="{FF2B5EF4-FFF2-40B4-BE49-F238E27FC236}">
                <a16:creationId xmlns:a16="http://schemas.microsoft.com/office/drawing/2014/main" id="{D8AC687D-9AA3-4881-9256-50828EE7D98C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2667000"/>
            <a:ext cx="1806575" cy="812800"/>
            <a:chOff x="3792" y="1248"/>
            <a:chExt cx="1138" cy="512"/>
          </a:xfrm>
        </p:grpSpPr>
        <p:grpSp>
          <p:nvGrpSpPr>
            <p:cNvPr id="99364" name="Group 103">
              <a:extLst>
                <a:ext uri="{FF2B5EF4-FFF2-40B4-BE49-F238E27FC236}">
                  <a16:creationId xmlns:a16="http://schemas.microsoft.com/office/drawing/2014/main" id="{D32A0ECC-57A0-4BE9-AD0C-A91F2072B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248"/>
              <a:ext cx="370" cy="512"/>
              <a:chOff x="4560" y="1248"/>
              <a:chExt cx="370" cy="512"/>
            </a:xfrm>
          </p:grpSpPr>
          <p:sp>
            <p:nvSpPr>
              <p:cNvPr id="99366" name="Arc 100">
                <a:extLst>
                  <a:ext uri="{FF2B5EF4-FFF2-40B4-BE49-F238E27FC236}">
                    <a16:creationId xmlns:a16="http://schemas.microsoft.com/office/drawing/2014/main" id="{5559E3A7-1EF7-4983-8A93-96F00C4721AB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05935" flipH="1">
                <a:off x="4704" y="1534"/>
                <a:ext cx="23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9367" name="Text Box 101">
                <a:extLst>
                  <a:ext uri="{FF2B5EF4-FFF2-40B4-BE49-F238E27FC236}">
                    <a16:creationId xmlns:a16="http://schemas.microsoft.com/office/drawing/2014/main" id="{9711BCC8-52C8-456B-AEF3-CACCBAE52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48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dS</a:t>
                </a:r>
              </a:p>
            </p:txBody>
          </p:sp>
        </p:grpSp>
        <p:sp>
          <p:nvSpPr>
            <p:cNvPr id="99365" name="Line 104">
              <a:extLst>
                <a:ext uri="{FF2B5EF4-FFF2-40B4-BE49-F238E27FC236}">
                  <a16:creationId xmlns:a16="http://schemas.microsoft.com/office/drawing/2014/main" id="{8E2D4DDC-0ACE-4D18-99D2-6762B7F93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6" name="Group 110">
            <a:extLst>
              <a:ext uri="{FF2B5EF4-FFF2-40B4-BE49-F238E27FC236}">
                <a16:creationId xmlns:a16="http://schemas.microsoft.com/office/drawing/2014/main" id="{DE43D042-05C8-40CC-B130-2C0FCD901AD2}"/>
              </a:ext>
            </a:extLst>
          </p:cNvPr>
          <p:cNvGrpSpPr>
            <a:grpSpLocks/>
          </p:cNvGrpSpPr>
          <p:nvPr/>
        </p:nvGrpSpPr>
        <p:grpSpPr bwMode="auto">
          <a:xfrm>
            <a:off x="7920038" y="3340100"/>
            <a:ext cx="1223962" cy="469900"/>
            <a:chOff x="4848" y="1672"/>
            <a:chExt cx="771" cy="296"/>
          </a:xfrm>
        </p:grpSpPr>
        <p:sp>
          <p:nvSpPr>
            <p:cNvPr id="99360" name="Line 106">
              <a:extLst>
                <a:ext uri="{FF2B5EF4-FFF2-40B4-BE49-F238E27FC236}">
                  <a16:creationId xmlns:a16="http://schemas.microsoft.com/office/drawing/2014/main" id="{F054F294-A69C-4383-9762-2EC440B92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9361" name="Line 107">
              <a:extLst>
                <a:ext uri="{FF2B5EF4-FFF2-40B4-BE49-F238E27FC236}">
                  <a16:creationId xmlns:a16="http://schemas.microsoft.com/office/drawing/2014/main" id="{5DEA663A-3F4C-4FA9-AAE3-93651F198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9362" name="Object 108">
              <a:extLst>
                <a:ext uri="{FF2B5EF4-FFF2-40B4-BE49-F238E27FC236}">
                  <a16:creationId xmlns:a16="http://schemas.microsoft.com/office/drawing/2014/main" id="{51E2C647-7A04-4774-A584-99B272B21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72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5" name="Equation" r:id="rId9" imgW="164957" imgH="203024" progId="Equation.DSMT4">
                    <p:embed/>
                  </p:oleObj>
                </mc:Choice>
                <mc:Fallback>
                  <p:oleObj name="Equation" r:id="rId9" imgW="164957" imgH="203024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72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3" name="Object 109">
              <a:extLst>
                <a:ext uri="{FF2B5EF4-FFF2-40B4-BE49-F238E27FC236}">
                  <a16:creationId xmlns:a16="http://schemas.microsoft.com/office/drawing/2014/main" id="{934DAE75-0536-4300-A4D3-FA43E7EC2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7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6" name="Equation" r:id="rId11" imgW="215619" imgH="215619" progId="Equation.DSMT4">
                    <p:embed/>
                  </p:oleObj>
                </mc:Choice>
                <mc:Fallback>
                  <p:oleObj name="Equation" r:id="rId11" imgW="215619" imgH="215619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41" name="Group 127">
            <a:extLst>
              <a:ext uri="{FF2B5EF4-FFF2-40B4-BE49-F238E27FC236}">
                <a16:creationId xmlns:a16="http://schemas.microsoft.com/office/drawing/2014/main" id="{694A8CCA-AC51-46B1-9F71-D08A5D18D008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1600200"/>
            <a:ext cx="3689350" cy="3352800"/>
            <a:chOff x="3436" y="1632"/>
            <a:chExt cx="2324" cy="2112"/>
          </a:xfrm>
        </p:grpSpPr>
        <p:grpSp>
          <p:nvGrpSpPr>
            <p:cNvPr id="99345" name="Group 112">
              <a:extLst>
                <a:ext uri="{FF2B5EF4-FFF2-40B4-BE49-F238E27FC236}">
                  <a16:creationId xmlns:a16="http://schemas.microsoft.com/office/drawing/2014/main" id="{35F66108-F53F-4697-8CF3-65B38375F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824"/>
              <a:ext cx="1344" cy="1587"/>
              <a:chOff x="3936" y="1824"/>
              <a:chExt cx="1344" cy="1587"/>
            </a:xfrm>
          </p:grpSpPr>
          <p:sp>
            <p:nvSpPr>
              <p:cNvPr id="99353" name="Oval 113">
                <a:extLst>
                  <a:ext uri="{FF2B5EF4-FFF2-40B4-BE49-F238E27FC236}">
                    <a16:creationId xmlns:a16="http://schemas.microsoft.com/office/drawing/2014/main" id="{5226E8C3-1DE3-41C3-8088-FE2093952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64"/>
                <a:ext cx="1344" cy="1347"/>
              </a:xfrm>
              <a:prstGeom prst="ellips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9354" name="Rectangle 114">
                <a:extLst>
                  <a:ext uri="{FF2B5EF4-FFF2-40B4-BE49-F238E27FC236}">
                    <a16:creationId xmlns:a16="http://schemas.microsoft.com/office/drawing/2014/main" id="{3AE851D6-AD46-4679-85EA-A707A3A16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82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vi-VN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vi-VN"/>
              </a:p>
            </p:txBody>
          </p:sp>
          <p:sp>
            <p:nvSpPr>
              <p:cNvPr id="99355" name="Oval 41">
                <a:extLst>
                  <a:ext uri="{FF2B5EF4-FFF2-40B4-BE49-F238E27FC236}">
                    <a16:creationId xmlns:a16="http://schemas.microsoft.com/office/drawing/2014/main" id="{20B52CB0-AED2-40D5-9AEF-A26B93CC9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7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9356" name="Line 116">
                <a:extLst>
                  <a:ext uri="{FF2B5EF4-FFF2-40B4-BE49-F238E27FC236}">
                    <a16:creationId xmlns:a16="http://schemas.microsoft.com/office/drawing/2014/main" id="{309450AD-96FB-4622-B7ED-08FA06859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736"/>
                <a:ext cx="33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9357" name="Text Box 117">
                <a:extLst>
                  <a:ext uri="{FF2B5EF4-FFF2-40B4-BE49-F238E27FC236}">
                    <a16:creationId xmlns:a16="http://schemas.microsoft.com/office/drawing/2014/main" id="{4784774D-0CD9-4D9E-8FEF-3721E0F73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300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R</a:t>
                </a:r>
              </a:p>
            </p:txBody>
          </p:sp>
          <p:sp>
            <p:nvSpPr>
              <p:cNvPr id="99358" name="Text Box 118">
                <a:extLst>
                  <a:ext uri="{FF2B5EF4-FFF2-40B4-BE49-F238E27FC236}">
                    <a16:creationId xmlns:a16="http://schemas.microsoft.com/office/drawing/2014/main" id="{E6288E63-42D3-4746-B49A-F3CFD229C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512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O</a:t>
                </a:r>
              </a:p>
            </p:txBody>
          </p:sp>
          <p:sp>
            <p:nvSpPr>
              <p:cNvPr id="99359" name="Text Box 119">
                <a:extLst>
                  <a:ext uri="{FF2B5EF4-FFF2-40B4-BE49-F238E27FC236}">
                    <a16:creationId xmlns:a16="http://schemas.microsoft.com/office/drawing/2014/main" id="{A4814C48-E0B3-433E-AE9F-57C3A36B2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120"/>
                <a:ext cx="4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Q &gt; 0</a:t>
                </a:r>
              </a:p>
            </p:txBody>
          </p:sp>
        </p:grpSp>
        <p:grpSp>
          <p:nvGrpSpPr>
            <p:cNvPr id="99346" name="Group 120">
              <a:extLst>
                <a:ext uri="{FF2B5EF4-FFF2-40B4-BE49-F238E27FC236}">
                  <a16:creationId xmlns:a16="http://schemas.microsoft.com/office/drawing/2014/main" id="{A881910A-BAAB-4578-97F8-535A33D75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1632"/>
              <a:ext cx="2324" cy="2112"/>
              <a:chOff x="3264" y="1728"/>
              <a:chExt cx="2324" cy="2112"/>
            </a:xfrm>
          </p:grpSpPr>
          <p:sp>
            <p:nvSpPr>
              <p:cNvPr id="99347" name="Oval 41">
                <a:extLst>
                  <a:ext uri="{FF2B5EF4-FFF2-40B4-BE49-F238E27FC236}">
                    <a16:creationId xmlns:a16="http://schemas.microsoft.com/office/drawing/2014/main" id="{ED920A37-069E-4A55-A336-7F29E39C5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27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9348" name="Oval 122">
                <a:extLst>
                  <a:ext uri="{FF2B5EF4-FFF2-40B4-BE49-F238E27FC236}">
                    <a16:creationId xmlns:a16="http://schemas.microsoft.com/office/drawing/2014/main" id="{7AD45A7B-B473-4760-8A24-1B74E4BE9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2112" cy="211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99349" name="Text Box 123">
                <a:extLst>
                  <a:ext uri="{FF2B5EF4-FFF2-40B4-BE49-F238E27FC236}">
                    <a16:creationId xmlns:a16="http://schemas.microsoft.com/office/drawing/2014/main" id="{819FD530-9FC9-4667-BF36-3D962A57F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2" y="2496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M</a:t>
                </a:r>
              </a:p>
            </p:txBody>
          </p:sp>
          <p:sp>
            <p:nvSpPr>
              <p:cNvPr id="99350" name="Text Box 124">
                <a:extLst>
                  <a:ext uri="{FF2B5EF4-FFF2-40B4-BE49-F238E27FC236}">
                    <a16:creationId xmlns:a16="http://schemas.microsoft.com/office/drawing/2014/main" id="{CB3BC89C-7DEB-4F70-B3E7-8506C375A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864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S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  <p:sp>
            <p:nvSpPr>
              <p:cNvPr id="99351" name="Line 125">
                <a:extLst>
                  <a:ext uri="{FF2B5EF4-FFF2-40B4-BE49-F238E27FC236}">
                    <a16:creationId xmlns:a16="http://schemas.microsoft.com/office/drawing/2014/main" id="{373D4A75-3AA5-40A3-9E9D-65559CF69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64" y="2736"/>
                <a:ext cx="105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9352" name="Text Box 126">
                <a:extLst>
                  <a:ext uri="{FF2B5EF4-FFF2-40B4-BE49-F238E27FC236}">
                    <a16:creationId xmlns:a16="http://schemas.microsoft.com/office/drawing/2014/main" id="{0EC24A35-5B2B-415E-AF23-2C13BC7A8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5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R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</p:grpSp>
      </p:grpSp>
      <p:grpSp>
        <p:nvGrpSpPr>
          <p:cNvPr id="10" name="Group 136">
            <a:extLst>
              <a:ext uri="{FF2B5EF4-FFF2-40B4-BE49-F238E27FC236}">
                <a16:creationId xmlns:a16="http://schemas.microsoft.com/office/drawing/2014/main" id="{5B6505EB-7597-43C1-A67A-F9B6C983A14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82863"/>
            <a:ext cx="4038600" cy="1920875"/>
            <a:chOff x="288" y="1627"/>
            <a:chExt cx="2544" cy="1210"/>
          </a:xfrm>
        </p:grpSpPr>
        <p:sp>
          <p:nvSpPr>
            <p:cNvPr id="99343" name="Rectangle 132">
              <a:extLst>
                <a:ext uri="{FF2B5EF4-FFF2-40B4-BE49-F238E27FC236}">
                  <a16:creationId xmlns:a16="http://schemas.microsoft.com/office/drawing/2014/main" id="{E13DBED3-A90E-4899-8EC8-4412B4D8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27"/>
              <a:ext cx="254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Vì mặt cầu tích điện đều nên điện trường do nó gây ra phải đối xứng cầu: véctơ   có phương trùng với phương bán kính, chiều phụ thuộc vào Q, có D = const tại những điểm cách đều tâm cầu.</a:t>
              </a:r>
            </a:p>
          </p:txBody>
        </p:sp>
        <p:graphicFrame>
          <p:nvGraphicFramePr>
            <p:cNvPr id="99344" name="Object 135">
              <a:extLst>
                <a:ext uri="{FF2B5EF4-FFF2-40B4-BE49-F238E27FC236}">
                  <a16:creationId xmlns:a16="http://schemas.microsoft.com/office/drawing/2014/main" id="{F2944DAA-CB1C-4683-A933-872A4614E4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925"/>
            <a:ext cx="17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7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25"/>
                          <a:ext cx="17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FBC10CD7-E9DB-402E-8C0F-F201A3DF0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CF3516-6A15-408D-97CF-F5CB20C47B69}" type="slidenum">
              <a:rPr lang="en-US" altLang="vi-VN" sz="1400"/>
              <a:pPr eaLnBrk="1" hangingPunct="1"/>
              <a:t>19</a:t>
            </a:fld>
            <a:endParaRPr lang="en-US" altLang="vi-VN" sz="1400"/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67DA4503-3BF7-4B0A-A383-488DBA9B340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CCC4359-76BB-4B33-9C70-13DF9E458CEB}" type="slidenum">
              <a:rPr lang="en-US" altLang="vi-VN" sz="1400"/>
              <a:pPr algn="r" eaLnBrk="1" hangingPunct="1"/>
              <a:t>19</a:t>
            </a:fld>
            <a:endParaRPr lang="en-US" altLang="vi-VN" sz="1400"/>
          </a:p>
        </p:txBody>
      </p:sp>
      <p:sp>
        <p:nvSpPr>
          <p:cNvPr id="100356" name="Rectangle 122">
            <a:extLst>
              <a:ext uri="{FF2B5EF4-FFF2-40B4-BE49-F238E27FC236}">
                <a16:creationId xmlns:a16="http://schemas.microsoft.com/office/drawing/2014/main" id="{05ECB3B2-94FE-4207-9ADC-8033D6EFE4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(3)</a:t>
            </a:r>
            <a:endParaRPr lang="en-US" altLang="vi-VN" sz="3200"/>
          </a:p>
        </p:txBody>
      </p:sp>
      <p:sp>
        <p:nvSpPr>
          <p:cNvPr id="100357" name="Rectangle 55">
            <a:extLst>
              <a:ext uri="{FF2B5EF4-FFF2-40B4-BE49-F238E27FC236}">
                <a16:creationId xmlns:a16="http://schemas.microsoft.com/office/drawing/2014/main" id="{80A8D64C-5595-4F7D-82D8-43D46DBA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58" name="Rectangle 57">
            <a:extLst>
              <a:ext uri="{FF2B5EF4-FFF2-40B4-BE49-F238E27FC236}">
                <a16:creationId xmlns:a16="http://schemas.microsoft.com/office/drawing/2014/main" id="{4D609D6F-225F-4DE6-B65B-DB225978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59" name="Rectangle 59">
            <a:extLst>
              <a:ext uri="{FF2B5EF4-FFF2-40B4-BE49-F238E27FC236}">
                <a16:creationId xmlns:a16="http://schemas.microsoft.com/office/drawing/2014/main" id="{F0B977EE-AEFE-4CD0-A00C-9FEA0A30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60" name="Rectangle 61">
            <a:extLst>
              <a:ext uri="{FF2B5EF4-FFF2-40B4-BE49-F238E27FC236}">
                <a16:creationId xmlns:a16="http://schemas.microsoft.com/office/drawing/2014/main" id="{44B98F4A-D969-425D-AD77-3388BC489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85052" name="Object 60">
            <a:extLst>
              <a:ext uri="{FF2B5EF4-FFF2-40B4-BE49-F238E27FC236}">
                <a16:creationId xmlns:a16="http://schemas.microsoft.com/office/drawing/2014/main" id="{299EA92A-7EF8-42A4-BCED-F353D2EAF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2466975"/>
          <a:ext cx="20939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3" imgW="1079500" imgH="508000" progId="Equation.DSMT4">
                  <p:embed/>
                </p:oleObj>
              </mc:Choice>
              <mc:Fallback>
                <p:oleObj name="Equation" r:id="rId3" imgW="1079500" imgH="5080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466975"/>
                        <a:ext cx="20939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63">
            <a:extLst>
              <a:ext uri="{FF2B5EF4-FFF2-40B4-BE49-F238E27FC236}">
                <a16:creationId xmlns:a16="http://schemas.microsoft.com/office/drawing/2014/main" id="{C11DA520-BA24-4124-9272-1ABB2B58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85054" name="Object 62">
            <a:extLst>
              <a:ext uri="{FF2B5EF4-FFF2-40B4-BE49-F238E27FC236}">
                <a16:creationId xmlns:a16="http://schemas.microsoft.com/office/drawing/2014/main" id="{4C281FAF-D326-460C-8996-3083303DF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457575"/>
          <a:ext cx="32321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5" imgW="1701800" imgH="508000" progId="Equation.DSMT4">
                  <p:embed/>
                </p:oleObj>
              </mc:Choice>
              <mc:Fallback>
                <p:oleObj name="Equation" r:id="rId5" imgW="1701800" imgH="5080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57575"/>
                        <a:ext cx="32321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57" name="Text Box 65">
            <a:extLst>
              <a:ext uri="{FF2B5EF4-FFF2-40B4-BE49-F238E27FC236}">
                <a16:creationId xmlns:a16="http://schemas.microsoft.com/office/drawing/2014/main" id="{6424946A-3F7F-4912-AEE7-9AB46949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316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Từ biểu thức (1) và (2) suy ra</a:t>
            </a:r>
          </a:p>
        </p:txBody>
      </p:sp>
      <p:sp>
        <p:nvSpPr>
          <p:cNvPr id="100365" name="Rectangle 86">
            <a:extLst>
              <a:ext uri="{FF2B5EF4-FFF2-40B4-BE49-F238E27FC236}">
                <a16:creationId xmlns:a16="http://schemas.microsoft.com/office/drawing/2014/main" id="{EF87E557-484C-49B5-BF30-AE30F46C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19100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5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vi-VN"/>
          </a:p>
        </p:txBody>
      </p:sp>
      <p:sp>
        <p:nvSpPr>
          <p:cNvPr id="100366" name="Oval 107">
            <a:extLst>
              <a:ext uri="{FF2B5EF4-FFF2-40B4-BE49-F238E27FC236}">
                <a16:creationId xmlns:a16="http://schemas.microsoft.com/office/drawing/2014/main" id="{FBD5E089-2FA3-4D65-8DAA-58CF5999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524000"/>
            <a:ext cx="2133600" cy="2138363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67" name="Rectangle 108">
            <a:extLst>
              <a:ext uri="{FF2B5EF4-FFF2-40B4-BE49-F238E27FC236}">
                <a16:creationId xmlns:a16="http://schemas.microsoft.com/office/drawing/2014/main" id="{C88B851F-F0EE-43C3-8D40-119C2260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11684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vi-V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vi-VN"/>
          </a:p>
        </p:txBody>
      </p:sp>
      <p:sp>
        <p:nvSpPr>
          <p:cNvPr id="100368" name="Oval 41">
            <a:extLst>
              <a:ext uri="{FF2B5EF4-FFF2-40B4-BE49-F238E27FC236}">
                <a16:creationId xmlns:a16="http://schemas.microsoft.com/office/drawing/2014/main" id="{FD4CD274-A8E8-4BB2-8149-89A4BCAD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2552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69" name="Line 110">
            <a:extLst>
              <a:ext uri="{FF2B5EF4-FFF2-40B4-BE49-F238E27FC236}">
                <a16:creationId xmlns:a16="http://schemas.microsoft.com/office/drawing/2014/main" id="{4773BAAA-44DA-4422-9051-74DDFE1CB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2300" y="261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70" name="Text Box 111">
            <a:extLst>
              <a:ext uri="{FF2B5EF4-FFF2-40B4-BE49-F238E27FC236}">
                <a16:creationId xmlns:a16="http://schemas.microsoft.com/office/drawing/2014/main" id="{23048C39-F040-4C4A-9199-51CF5078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353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600"/>
              <a:t>R</a:t>
            </a:r>
          </a:p>
        </p:txBody>
      </p:sp>
      <p:sp>
        <p:nvSpPr>
          <p:cNvPr id="100371" name="Text Box 112">
            <a:extLst>
              <a:ext uri="{FF2B5EF4-FFF2-40B4-BE49-F238E27FC236}">
                <a16:creationId xmlns:a16="http://schemas.microsoft.com/office/drawing/2014/main" id="{CEB7E6D2-6ADA-4A64-870C-F779682C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22606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600"/>
              <a:t>O</a:t>
            </a:r>
          </a:p>
        </p:txBody>
      </p:sp>
      <p:sp>
        <p:nvSpPr>
          <p:cNvPr id="100372" name="Text Box 113">
            <a:extLst>
              <a:ext uri="{FF2B5EF4-FFF2-40B4-BE49-F238E27FC236}">
                <a16:creationId xmlns:a16="http://schemas.microsoft.com/office/drawing/2014/main" id="{6D1160E0-C4A0-4818-9874-972918AE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25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600"/>
              <a:t>Q &gt; 0</a:t>
            </a:r>
          </a:p>
        </p:txBody>
      </p:sp>
      <p:sp>
        <p:nvSpPr>
          <p:cNvPr id="100373" name="Oval 41">
            <a:extLst>
              <a:ext uri="{FF2B5EF4-FFF2-40B4-BE49-F238E27FC236}">
                <a16:creationId xmlns:a16="http://schemas.microsoft.com/office/drawing/2014/main" id="{07BBEEE7-C2FC-4FC2-81BC-7D83C7CBF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0" y="2540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74" name="Oval 118">
            <a:extLst>
              <a:ext uri="{FF2B5EF4-FFF2-40B4-BE49-F238E27FC236}">
                <a16:creationId xmlns:a16="http://schemas.microsoft.com/office/drawing/2014/main" id="{2284EC7F-B724-4B3A-A518-B5EA29D2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01700"/>
            <a:ext cx="3352800" cy="3352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0375" name="Text Box 119">
            <a:extLst>
              <a:ext uri="{FF2B5EF4-FFF2-40B4-BE49-F238E27FC236}">
                <a16:creationId xmlns:a16="http://schemas.microsoft.com/office/drawing/2014/main" id="{A0B7AED4-A0CB-431F-9CCD-19475E60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M</a:t>
            </a:r>
          </a:p>
        </p:txBody>
      </p:sp>
      <p:sp>
        <p:nvSpPr>
          <p:cNvPr id="100376" name="Text Box 120">
            <a:extLst>
              <a:ext uri="{FF2B5EF4-FFF2-40B4-BE49-F238E27FC236}">
                <a16:creationId xmlns:a16="http://schemas.microsoft.com/office/drawing/2014/main" id="{49AB3D34-6038-40E6-927A-E053DA9DF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9906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600"/>
              <a:t>S</a:t>
            </a:r>
            <a:r>
              <a:rPr lang="en-US" altLang="vi-VN" sz="1600" baseline="-25000"/>
              <a:t>1</a:t>
            </a:r>
            <a:endParaRPr lang="en-US" altLang="vi-VN" sz="1600"/>
          </a:p>
        </p:txBody>
      </p:sp>
      <p:sp>
        <p:nvSpPr>
          <p:cNvPr id="100377" name="Line 121">
            <a:extLst>
              <a:ext uri="{FF2B5EF4-FFF2-40B4-BE49-F238E27FC236}">
                <a16:creationId xmlns:a16="http://schemas.microsoft.com/office/drawing/2014/main" id="{71A50A10-CFDC-4E50-8502-7D49F70C79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59300" y="24130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00378" name="Group 122">
            <a:extLst>
              <a:ext uri="{FF2B5EF4-FFF2-40B4-BE49-F238E27FC236}">
                <a16:creationId xmlns:a16="http://schemas.microsoft.com/office/drawing/2014/main" id="{6C82FD01-C14A-4BC4-886A-2B7739F0ABA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905000"/>
            <a:ext cx="1806575" cy="812800"/>
            <a:chOff x="3792" y="1248"/>
            <a:chExt cx="1138" cy="512"/>
          </a:xfrm>
        </p:grpSpPr>
        <p:grpSp>
          <p:nvGrpSpPr>
            <p:cNvPr id="100385" name="Group 123">
              <a:extLst>
                <a:ext uri="{FF2B5EF4-FFF2-40B4-BE49-F238E27FC236}">
                  <a16:creationId xmlns:a16="http://schemas.microsoft.com/office/drawing/2014/main" id="{6C21F159-A411-4FA3-8FDB-AD4182621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248"/>
              <a:ext cx="370" cy="512"/>
              <a:chOff x="4560" y="1248"/>
              <a:chExt cx="370" cy="512"/>
            </a:xfrm>
          </p:grpSpPr>
          <p:sp>
            <p:nvSpPr>
              <p:cNvPr id="100387" name="Arc 124">
                <a:extLst>
                  <a:ext uri="{FF2B5EF4-FFF2-40B4-BE49-F238E27FC236}">
                    <a16:creationId xmlns:a16="http://schemas.microsoft.com/office/drawing/2014/main" id="{8A2FB81E-51DA-4169-8794-2E0B59864691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05935" flipH="1">
                <a:off x="4704" y="1534"/>
                <a:ext cx="23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0388" name="Text Box 125">
                <a:extLst>
                  <a:ext uri="{FF2B5EF4-FFF2-40B4-BE49-F238E27FC236}">
                    <a16:creationId xmlns:a16="http://schemas.microsoft.com/office/drawing/2014/main" id="{4783271D-FE2E-4A83-B3A1-B4E68024B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48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600"/>
                  <a:t>dS</a:t>
                </a:r>
              </a:p>
            </p:txBody>
          </p:sp>
        </p:grpSp>
        <p:sp>
          <p:nvSpPr>
            <p:cNvPr id="100386" name="Line 126">
              <a:extLst>
                <a:ext uri="{FF2B5EF4-FFF2-40B4-BE49-F238E27FC236}">
                  <a16:creationId xmlns:a16="http://schemas.microsoft.com/office/drawing/2014/main" id="{D6438E46-BFF2-4B49-A4F4-C01892DAA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0379" name="Group 127">
            <a:extLst>
              <a:ext uri="{FF2B5EF4-FFF2-40B4-BE49-F238E27FC236}">
                <a16:creationId xmlns:a16="http://schemas.microsoft.com/office/drawing/2014/main" id="{C064BD3D-A251-424A-B540-2733605E3340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2578100"/>
            <a:ext cx="1223963" cy="469900"/>
            <a:chOff x="4848" y="1672"/>
            <a:chExt cx="771" cy="296"/>
          </a:xfrm>
        </p:grpSpPr>
        <p:sp>
          <p:nvSpPr>
            <p:cNvPr id="100381" name="Line 128">
              <a:extLst>
                <a:ext uri="{FF2B5EF4-FFF2-40B4-BE49-F238E27FC236}">
                  <a16:creationId xmlns:a16="http://schemas.microsoft.com/office/drawing/2014/main" id="{40370F53-8862-43C9-8893-18CAF4CB3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0382" name="Line 129">
              <a:extLst>
                <a:ext uri="{FF2B5EF4-FFF2-40B4-BE49-F238E27FC236}">
                  <a16:creationId xmlns:a16="http://schemas.microsoft.com/office/drawing/2014/main" id="{89C5E1A1-AF75-462B-BFC3-F60F2A1CA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0383" name="Object 130">
              <a:extLst>
                <a:ext uri="{FF2B5EF4-FFF2-40B4-BE49-F238E27FC236}">
                  <a16:creationId xmlns:a16="http://schemas.microsoft.com/office/drawing/2014/main" id="{E4B504AF-2410-4CD6-94EF-4E8D93A23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72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1" name="Equation" r:id="rId7" imgW="164957" imgH="203024" progId="Equation.DSMT4">
                    <p:embed/>
                  </p:oleObj>
                </mc:Choice>
                <mc:Fallback>
                  <p:oleObj name="Equation" r:id="rId7" imgW="164957" imgH="203024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72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4" name="Object 131">
              <a:extLst>
                <a:ext uri="{FF2B5EF4-FFF2-40B4-BE49-F238E27FC236}">
                  <a16:creationId xmlns:a16="http://schemas.microsoft.com/office/drawing/2014/main" id="{61B20A0E-EB41-45F9-A5D3-8ADA0E6870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7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2" name="Equation" r:id="rId9" imgW="215619" imgH="215619" progId="Equation.DSMT4">
                    <p:embed/>
                  </p:oleObj>
                </mc:Choice>
                <mc:Fallback>
                  <p:oleObj name="Equation" r:id="rId9" imgW="215619" imgH="215619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80" name="Rectangle 132">
            <a:extLst>
              <a:ext uri="{FF2B5EF4-FFF2-40B4-BE49-F238E27FC236}">
                <a16:creationId xmlns:a16="http://schemas.microsoft.com/office/drawing/2014/main" id="{2C17ACC6-6F39-4BAC-9472-3999BFC6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>
                <a:solidFill>
                  <a:srgbClr val="3333FF"/>
                </a:solidFill>
              </a:rPr>
              <a:t>a) </a:t>
            </a:r>
            <a:r>
              <a:rPr lang="en-US" altLang="vi-VN" i="1">
                <a:solidFill>
                  <a:srgbClr val="3333FF"/>
                </a:solidFill>
              </a:rPr>
              <a:t>Điện trường của một mặt cầu </a:t>
            </a:r>
            <a:r>
              <a:rPr lang="en-US" altLang="vi-VN" i="1" u="sng">
                <a:solidFill>
                  <a:srgbClr val="3333FF"/>
                </a:solidFill>
              </a:rPr>
              <a:t>mang điện đều</a:t>
            </a:r>
            <a:r>
              <a:rPr lang="en-US" altLang="vi-VN" i="1">
                <a:solidFill>
                  <a:srgbClr val="3333FF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FEDA5EC-F9E2-4951-AB95-54FEBE7576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vi-VN"/>
              <a:t>PHẦN I: ĐIỆN HỌC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>
            <a:extLst>
              <a:ext uri="{FF2B5EF4-FFF2-40B4-BE49-F238E27FC236}">
                <a16:creationId xmlns:a16="http://schemas.microsoft.com/office/drawing/2014/main" id="{396DE356-05C2-4E9E-94C0-D01402F85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706116-AF37-46E1-AF05-5E94B99A1F66}" type="slidenum">
              <a:rPr lang="en-US" altLang="vi-VN" sz="1400"/>
              <a:pPr eaLnBrk="1" hangingPunct="1"/>
              <a:t>20</a:t>
            </a:fld>
            <a:endParaRPr lang="en-US" altLang="vi-VN" sz="1400"/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5D25A373-65EB-41AC-A307-673461647BA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C3D6D8C-77E6-460C-9BA8-2ED681CE6C11}" type="slidenum">
              <a:rPr lang="en-US" altLang="vi-VN" sz="1400"/>
              <a:pPr algn="r" eaLnBrk="1" hangingPunct="1"/>
              <a:t>20</a:t>
            </a:fld>
            <a:endParaRPr lang="en-US" altLang="vi-VN" sz="1400"/>
          </a:p>
        </p:txBody>
      </p:sp>
      <p:sp>
        <p:nvSpPr>
          <p:cNvPr id="101380" name="Rectangle 122">
            <a:extLst>
              <a:ext uri="{FF2B5EF4-FFF2-40B4-BE49-F238E27FC236}">
                <a16:creationId xmlns:a16="http://schemas.microsoft.com/office/drawing/2014/main" id="{A2442357-1771-489A-82C7-1650BACB47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(4)</a:t>
            </a:r>
            <a:endParaRPr lang="en-US" altLang="vi-VN" sz="3200"/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4B7BC7B7-EEB7-4C86-93D2-2C1EF538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544D6D8E-4C6E-4B7D-A3A2-B0C920A2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F68B3F54-8B1F-4035-8E77-3B167D23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C52648F7-77FB-4B24-8677-9C650E03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1385" name="Rectangle 10">
            <a:extLst>
              <a:ext uri="{FF2B5EF4-FFF2-40B4-BE49-F238E27FC236}">
                <a16:creationId xmlns:a16="http://schemas.microsoft.com/office/drawing/2014/main" id="{252F3B02-5545-4C5C-AE54-82B0A672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410C435E-F865-45DB-97CB-5101884B2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954088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*Xét điểm N nằm trong mặt cầu (R</a:t>
            </a:r>
            <a:r>
              <a:rPr lang="en-US" altLang="vi-VN" baseline="-25000"/>
              <a:t>2</a:t>
            </a:r>
            <a:r>
              <a:rPr lang="en-US" altLang="vi-VN"/>
              <a:t> &lt; R)</a:t>
            </a:r>
          </a:p>
        </p:txBody>
      </p:sp>
      <p:sp>
        <p:nvSpPr>
          <p:cNvPr id="161806" name="Text Box 14">
            <a:extLst>
              <a:ext uri="{FF2B5EF4-FFF2-40B4-BE49-F238E27FC236}">
                <a16:creationId xmlns:a16="http://schemas.microsoft.com/office/drawing/2014/main" id="{13BB8E3C-3ACC-4C6B-AD0D-17712544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78088"/>
            <a:ext cx="233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+ Theo định lý O-G</a:t>
            </a:r>
          </a:p>
        </p:txBody>
      </p:sp>
      <p:sp>
        <p:nvSpPr>
          <p:cNvPr id="161807" name="Text Box 15">
            <a:extLst>
              <a:ext uri="{FF2B5EF4-FFF2-40B4-BE49-F238E27FC236}">
                <a16:creationId xmlns:a16="http://schemas.microsoft.com/office/drawing/2014/main" id="{9715DD71-5390-4327-A6F2-39B02E1A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260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+Theo ĐN điện thông</a:t>
            </a:r>
          </a:p>
        </p:txBody>
      </p:sp>
      <p:graphicFrame>
        <p:nvGraphicFramePr>
          <p:cNvPr id="161808" name="Object 16">
            <a:extLst>
              <a:ext uri="{FF2B5EF4-FFF2-40B4-BE49-F238E27FC236}">
                <a16:creationId xmlns:a16="http://schemas.microsoft.com/office/drawing/2014/main" id="{66B9AC95-3E8E-49E8-BF9C-E5DBAB3A6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2781300"/>
          <a:ext cx="1427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Equation" r:id="rId3" imgW="685800" imgH="241300" progId="Equation.DSMT4">
                  <p:embed/>
                </p:oleObj>
              </mc:Choice>
              <mc:Fallback>
                <p:oleObj name="Equation" r:id="rId3" imgW="6858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781300"/>
                        <a:ext cx="1427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9" name="Object 17">
            <a:extLst>
              <a:ext uri="{FF2B5EF4-FFF2-40B4-BE49-F238E27FC236}">
                <a16:creationId xmlns:a16="http://schemas.microsoft.com/office/drawing/2014/main" id="{2B320D5A-05C1-4B96-92B3-BE746BF34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3810000"/>
          <a:ext cx="35671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Equation" r:id="rId5" imgW="1726451" imgH="393529" progId="Equation.DSMT4">
                  <p:embed/>
                </p:oleObj>
              </mc:Choice>
              <mc:Fallback>
                <p:oleObj name="Equation" r:id="rId5" imgW="1726451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810000"/>
                        <a:ext cx="35671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Text Box 18">
            <a:extLst>
              <a:ext uri="{FF2B5EF4-FFF2-40B4-BE49-F238E27FC236}">
                <a16:creationId xmlns:a16="http://schemas.microsoft.com/office/drawing/2014/main" id="{FEC71912-0132-4F24-A206-55363169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46600"/>
            <a:ext cx="525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Từ biểu thức (5) và (6) suy ra: D = 0 và E = 0</a:t>
            </a:r>
          </a:p>
        </p:txBody>
      </p:sp>
      <p:sp>
        <p:nvSpPr>
          <p:cNvPr id="161811" name="Text Box 19">
            <a:extLst>
              <a:ext uri="{FF2B5EF4-FFF2-40B4-BE49-F238E27FC236}">
                <a16:creationId xmlns:a16="http://schemas.microsoft.com/office/drawing/2014/main" id="{7E1C69DA-0327-4E07-853E-EBC996801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128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*Nhận xét</a:t>
            </a:r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AC042C11-805A-4783-92A8-5EFCDA640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35600"/>
            <a:ext cx="659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+ CĐĐT tại mọi điểm bên trong mặt cầu tích điện đều = 0</a:t>
            </a:r>
          </a:p>
        </p:txBody>
      </p:sp>
      <p:sp>
        <p:nvSpPr>
          <p:cNvPr id="161813" name="Text Box 21">
            <a:extLst>
              <a:ext uri="{FF2B5EF4-FFF2-40B4-BE49-F238E27FC236}">
                <a16:creationId xmlns:a16="http://schemas.microsoft.com/office/drawing/2014/main" id="{50A73B00-4E29-4A96-8ED8-F01E1F57A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54700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+ CĐĐT tại mọi điểm bên ngoài mặt cầu tích điện Q giống như CĐĐT do một  ĐTĐ Q nằm ở tâm mặt cầu gây ra.</a:t>
            </a:r>
          </a:p>
        </p:txBody>
      </p:sp>
      <p:grpSp>
        <p:nvGrpSpPr>
          <p:cNvPr id="101395" name="Group 50">
            <a:extLst>
              <a:ext uri="{FF2B5EF4-FFF2-40B4-BE49-F238E27FC236}">
                <a16:creationId xmlns:a16="http://schemas.microsoft.com/office/drawing/2014/main" id="{559A5912-A85A-44AF-BBFB-B3727CEB96E6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838200"/>
            <a:ext cx="4576762" cy="3352800"/>
            <a:chOff x="2864" y="528"/>
            <a:chExt cx="2883" cy="2112"/>
          </a:xfrm>
        </p:grpSpPr>
        <p:grpSp>
          <p:nvGrpSpPr>
            <p:cNvPr id="101405" name="Group 23">
              <a:extLst>
                <a:ext uri="{FF2B5EF4-FFF2-40B4-BE49-F238E27FC236}">
                  <a16:creationId xmlns:a16="http://schemas.microsoft.com/office/drawing/2014/main" id="{F0F68DA9-F3EA-45F3-80B8-250A70C12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528"/>
              <a:ext cx="2324" cy="2112"/>
              <a:chOff x="2872" y="608"/>
              <a:chExt cx="2324" cy="2112"/>
            </a:xfrm>
          </p:grpSpPr>
          <p:grpSp>
            <p:nvGrpSpPr>
              <p:cNvPr id="101416" name="Group 24">
                <a:extLst>
                  <a:ext uri="{FF2B5EF4-FFF2-40B4-BE49-F238E27FC236}">
                    <a16:creationId xmlns:a16="http://schemas.microsoft.com/office/drawing/2014/main" id="{01D28F1D-5760-4ABD-87D4-68003C4B3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816"/>
                <a:ext cx="1344" cy="1587"/>
                <a:chOff x="3936" y="1824"/>
                <a:chExt cx="1344" cy="1587"/>
              </a:xfrm>
            </p:grpSpPr>
            <p:sp>
              <p:nvSpPr>
                <p:cNvPr id="101425" name="Oval 25">
                  <a:extLst>
                    <a:ext uri="{FF2B5EF4-FFF2-40B4-BE49-F238E27FC236}">
                      <a16:creationId xmlns:a16="http://schemas.microsoft.com/office/drawing/2014/main" id="{DDCA0966-70BA-449D-9516-596230F06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064"/>
                  <a:ext cx="1344" cy="1347"/>
                </a:xfrm>
                <a:prstGeom prst="ellipse">
                  <a:avLst/>
                </a:prstGeom>
                <a:noFill/>
                <a:ln w="11113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101426" name="Rectangle 26">
                  <a:extLst>
                    <a:ext uri="{FF2B5EF4-FFF2-40B4-BE49-F238E27FC236}">
                      <a16:creationId xmlns:a16="http://schemas.microsoft.com/office/drawing/2014/main" id="{E91C6DA8-71EF-4353-9CEC-A665DF969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824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vi-VN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vi-VN"/>
                </a:p>
              </p:txBody>
            </p:sp>
            <p:sp>
              <p:nvSpPr>
                <p:cNvPr id="101427" name="Oval 41">
                  <a:extLst>
                    <a:ext uri="{FF2B5EF4-FFF2-40B4-BE49-F238E27FC236}">
                      <a16:creationId xmlns:a16="http://schemas.microsoft.com/office/drawing/2014/main" id="{F2D18B43-8253-4452-B5F7-D643467F3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0" y="27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101428" name="Line 28">
                  <a:extLst>
                    <a:ext uri="{FF2B5EF4-FFF2-40B4-BE49-F238E27FC236}">
                      <a16:creationId xmlns:a16="http://schemas.microsoft.com/office/drawing/2014/main" id="{44B83DCA-CF77-44EC-94E4-0C5AF9E84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736"/>
                  <a:ext cx="33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1429" name="Text Box 29">
                  <a:extLst>
                    <a:ext uri="{FF2B5EF4-FFF2-40B4-BE49-F238E27FC236}">
                      <a16:creationId xmlns:a16="http://schemas.microsoft.com/office/drawing/2014/main" id="{FDEFB898-0B19-4315-B823-83D2B183D6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6" y="3000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 sz="1600"/>
                    <a:t>R</a:t>
                  </a:r>
                </a:p>
              </p:txBody>
            </p:sp>
            <p:sp>
              <p:nvSpPr>
                <p:cNvPr id="101430" name="Text Box 30">
                  <a:extLst>
                    <a:ext uri="{FF2B5EF4-FFF2-40B4-BE49-F238E27FC236}">
                      <a16:creationId xmlns:a16="http://schemas.microsoft.com/office/drawing/2014/main" id="{35652089-5292-49A2-8F6E-97486D457F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2512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 sz="1600"/>
                    <a:t>O</a:t>
                  </a:r>
                </a:p>
              </p:txBody>
            </p:sp>
            <p:sp>
              <p:nvSpPr>
                <p:cNvPr id="101431" name="Text Box 31">
                  <a:extLst>
                    <a:ext uri="{FF2B5EF4-FFF2-40B4-BE49-F238E27FC236}">
                      <a16:creationId xmlns:a16="http://schemas.microsoft.com/office/drawing/2014/main" id="{91E422D0-C41E-4982-A64D-0BE8F8AB59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3120"/>
                  <a:ext cx="43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 sz="1600"/>
                    <a:t>Q &gt; 0</a:t>
                  </a:r>
                </a:p>
              </p:txBody>
            </p:sp>
          </p:grpSp>
          <p:grpSp>
            <p:nvGrpSpPr>
              <p:cNvPr id="101417" name="Group 32">
                <a:extLst>
                  <a:ext uri="{FF2B5EF4-FFF2-40B4-BE49-F238E27FC236}">
                    <a16:creationId xmlns:a16="http://schemas.microsoft.com/office/drawing/2014/main" id="{C794E597-49AF-4507-B249-E7D2062558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2" y="608"/>
                <a:ext cx="2324" cy="2112"/>
                <a:chOff x="3264" y="1728"/>
                <a:chExt cx="2324" cy="2112"/>
              </a:xfrm>
            </p:grpSpPr>
            <p:grpSp>
              <p:nvGrpSpPr>
                <p:cNvPr id="101418" name="Group 33">
                  <a:extLst>
                    <a:ext uri="{FF2B5EF4-FFF2-40B4-BE49-F238E27FC236}">
                      <a16:creationId xmlns:a16="http://schemas.microsoft.com/office/drawing/2014/main" id="{8CFD054C-A2A1-4417-B0C5-02D43F756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4" y="1728"/>
                  <a:ext cx="2324" cy="2112"/>
                  <a:chOff x="3096" y="1680"/>
                  <a:chExt cx="2324" cy="2112"/>
                </a:xfrm>
              </p:grpSpPr>
              <p:sp>
                <p:nvSpPr>
                  <p:cNvPr id="101420" name="Oval 41">
                    <a:extLst>
                      <a:ext uri="{FF2B5EF4-FFF2-40B4-BE49-F238E27FC236}">
                        <a16:creationId xmlns:a16="http://schemas.microsoft.com/office/drawing/2014/main" id="{3608D155-4623-4883-8B83-CACB223C13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73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vi-VN" altLang="vi-VN"/>
                  </a:p>
                </p:txBody>
              </p:sp>
              <p:grpSp>
                <p:nvGrpSpPr>
                  <p:cNvPr id="101421" name="Group 35">
                    <a:extLst>
                      <a:ext uri="{FF2B5EF4-FFF2-40B4-BE49-F238E27FC236}">
                        <a16:creationId xmlns:a16="http://schemas.microsoft.com/office/drawing/2014/main" id="{D67B48BF-7F2B-497D-8C1C-38DD92620E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6" y="1680"/>
                    <a:ext cx="2324" cy="2112"/>
                    <a:chOff x="3096" y="1680"/>
                    <a:chExt cx="2324" cy="2112"/>
                  </a:xfrm>
                </p:grpSpPr>
                <p:sp>
                  <p:nvSpPr>
                    <p:cNvPr id="101422" name="Oval 36">
                      <a:extLst>
                        <a:ext uri="{FF2B5EF4-FFF2-40B4-BE49-F238E27FC236}">
                          <a16:creationId xmlns:a16="http://schemas.microsoft.com/office/drawing/2014/main" id="{2238E162-5280-4E37-AA72-2D5388FF91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6" y="1680"/>
                      <a:ext cx="2112" cy="2112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vi-VN" altLang="vi-VN"/>
                    </a:p>
                  </p:txBody>
                </p:sp>
                <p:sp>
                  <p:nvSpPr>
                    <p:cNvPr id="101423" name="Text Box 37">
                      <a:extLst>
                        <a:ext uri="{FF2B5EF4-FFF2-40B4-BE49-F238E27FC236}">
                          <a16:creationId xmlns:a16="http://schemas.microsoft.com/office/drawing/2014/main" id="{AD0168FF-C512-4924-BFF0-3DF672AB768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4" y="2448"/>
                      <a:ext cx="23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vi-VN"/>
                        <a:t>M</a:t>
                      </a:r>
                    </a:p>
                  </p:txBody>
                </p:sp>
                <p:sp>
                  <p:nvSpPr>
                    <p:cNvPr id="101424" name="Text Box 38">
                      <a:extLst>
                        <a:ext uri="{FF2B5EF4-FFF2-40B4-BE49-F238E27FC236}">
                          <a16:creationId xmlns:a16="http://schemas.microsoft.com/office/drawing/2014/main" id="{0273CAF2-12BE-4419-A46A-DC5BDFB02AF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72" y="1816"/>
                      <a:ext cx="250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vi-VN" sz="1600"/>
                        <a:t>S</a:t>
                      </a:r>
                      <a:r>
                        <a:rPr lang="en-US" altLang="vi-VN" sz="1600" baseline="-25000"/>
                        <a:t>1</a:t>
                      </a:r>
                      <a:endParaRPr lang="en-US" altLang="vi-VN" sz="1600"/>
                    </a:p>
                  </p:txBody>
                </p:sp>
              </p:grpSp>
            </p:grpSp>
            <p:sp>
              <p:nvSpPr>
                <p:cNvPr id="101419" name="Line 39">
                  <a:extLst>
                    <a:ext uri="{FF2B5EF4-FFF2-40B4-BE49-F238E27FC236}">
                      <a16:creationId xmlns:a16="http://schemas.microsoft.com/office/drawing/2014/main" id="{1A2ED1AF-85B9-44C1-A478-6B3D4A893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64" y="2736"/>
                  <a:ext cx="105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pSp>
          <p:nvGrpSpPr>
            <p:cNvPr id="101406" name="Group 40">
              <a:extLst>
                <a:ext uri="{FF2B5EF4-FFF2-40B4-BE49-F238E27FC236}">
                  <a16:creationId xmlns:a16="http://schemas.microsoft.com/office/drawing/2014/main" id="{F9AB547C-BEF3-4497-B95C-13132560B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1200"/>
              <a:ext cx="1138" cy="512"/>
              <a:chOff x="3792" y="1248"/>
              <a:chExt cx="1138" cy="512"/>
            </a:xfrm>
          </p:grpSpPr>
          <p:grpSp>
            <p:nvGrpSpPr>
              <p:cNvPr id="101412" name="Group 41">
                <a:extLst>
                  <a:ext uri="{FF2B5EF4-FFF2-40B4-BE49-F238E27FC236}">
                    <a16:creationId xmlns:a16="http://schemas.microsoft.com/office/drawing/2014/main" id="{6CB8DB7D-311C-47C0-971D-14F6998A66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248"/>
                <a:ext cx="370" cy="512"/>
                <a:chOff x="4560" y="1248"/>
                <a:chExt cx="370" cy="512"/>
              </a:xfrm>
            </p:grpSpPr>
            <p:sp>
              <p:nvSpPr>
                <p:cNvPr id="101414" name="Arc 42">
                  <a:extLst>
                    <a:ext uri="{FF2B5EF4-FFF2-40B4-BE49-F238E27FC236}">
                      <a16:creationId xmlns:a16="http://schemas.microsoft.com/office/drawing/2014/main" id="{DA47DDBA-E9A5-4840-9F5A-74A3D851F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505935" flipH="1">
                  <a:off x="4704" y="1534"/>
                  <a:ext cx="239" cy="2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01415" name="Text Box 43">
                  <a:extLst>
                    <a:ext uri="{FF2B5EF4-FFF2-40B4-BE49-F238E27FC236}">
                      <a16:creationId xmlns:a16="http://schemas.microsoft.com/office/drawing/2014/main" id="{B475BFCE-B0F1-40D5-BD06-023F0C81A6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1248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 sz="1600"/>
                    <a:t>dS</a:t>
                  </a:r>
                </a:p>
              </p:txBody>
            </p:sp>
          </p:grpSp>
          <p:sp>
            <p:nvSpPr>
              <p:cNvPr id="101413" name="Line 44">
                <a:extLst>
                  <a:ext uri="{FF2B5EF4-FFF2-40B4-BE49-F238E27FC236}">
                    <a16:creationId xmlns:a16="http://schemas.microsoft.com/office/drawing/2014/main" id="{A47236E6-C901-4D1A-816C-147433B23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1407" name="Group 45">
              <a:extLst>
                <a:ext uri="{FF2B5EF4-FFF2-40B4-BE49-F238E27FC236}">
                  <a16:creationId xmlns:a16="http://schemas.microsoft.com/office/drawing/2014/main" id="{42E81E6A-325E-4E18-B00A-9FF9DACE9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6" y="1624"/>
              <a:ext cx="771" cy="296"/>
              <a:chOff x="4848" y="1672"/>
              <a:chExt cx="771" cy="296"/>
            </a:xfrm>
          </p:grpSpPr>
          <p:sp>
            <p:nvSpPr>
              <p:cNvPr id="101408" name="Line 46">
                <a:extLst>
                  <a:ext uri="{FF2B5EF4-FFF2-40B4-BE49-F238E27FC236}">
                    <a16:creationId xmlns:a16="http://schemas.microsoft.com/office/drawing/2014/main" id="{BFAAA523-123F-413D-9FD7-96B855B84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1409" name="Line 47">
                <a:extLst>
                  <a:ext uri="{FF2B5EF4-FFF2-40B4-BE49-F238E27FC236}">
                    <a16:creationId xmlns:a16="http://schemas.microsoft.com/office/drawing/2014/main" id="{5924FA40-20EA-404C-81CE-CE9120A13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01410" name="Object 48">
                <a:extLst>
                  <a:ext uri="{FF2B5EF4-FFF2-40B4-BE49-F238E27FC236}">
                    <a16:creationId xmlns:a16="http://schemas.microsoft.com/office/drawing/2014/main" id="{F8565B09-A71B-4255-9CBE-EE8C57981D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24" y="1728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4" name="Equation" r:id="rId7" imgW="164957" imgH="203024" progId="Equation.DSMT4">
                      <p:embed/>
                    </p:oleObj>
                  </mc:Choice>
                  <mc:Fallback>
                    <p:oleObj name="Equation" r:id="rId7" imgW="164957" imgH="203024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728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411" name="Object 49">
                <a:extLst>
                  <a:ext uri="{FF2B5EF4-FFF2-40B4-BE49-F238E27FC236}">
                    <a16:creationId xmlns:a16="http://schemas.microsoft.com/office/drawing/2014/main" id="{34C1F688-E927-4A01-B87D-36BF400F71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172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5" name="Equation" r:id="rId9" imgW="215619" imgH="215619" progId="Equation.DSMT4">
                      <p:embed/>
                    </p:oleObj>
                  </mc:Choice>
                  <mc:Fallback>
                    <p:oleObj name="Equation" r:id="rId9" imgW="215619" imgH="215619" progId="Equation.DSMT4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72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1396" name="Group 58">
            <a:extLst>
              <a:ext uri="{FF2B5EF4-FFF2-40B4-BE49-F238E27FC236}">
                <a16:creationId xmlns:a16="http://schemas.microsoft.com/office/drawing/2014/main" id="{7EA70423-9B04-4E70-8602-FB18078AB179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2171700"/>
            <a:ext cx="342900" cy="457200"/>
            <a:chOff x="5184" y="2736"/>
            <a:chExt cx="216" cy="288"/>
          </a:xfrm>
        </p:grpSpPr>
        <p:sp>
          <p:nvSpPr>
            <p:cNvPr id="101403" name="Text Box 53">
              <a:extLst>
                <a:ext uri="{FF2B5EF4-FFF2-40B4-BE49-F238E27FC236}">
                  <a16:creationId xmlns:a16="http://schemas.microsoft.com/office/drawing/2014/main" id="{D6C4E0AA-ED8A-443E-9CF8-8441DEA2D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600"/>
                <a:t>N</a:t>
              </a:r>
            </a:p>
          </p:txBody>
        </p:sp>
        <p:sp>
          <p:nvSpPr>
            <p:cNvPr id="101404" name="Oval 41">
              <a:extLst>
                <a:ext uri="{FF2B5EF4-FFF2-40B4-BE49-F238E27FC236}">
                  <a16:creationId xmlns:a16="http://schemas.microsoft.com/office/drawing/2014/main" id="{3F7FEF98-F2BA-4430-A712-13A61CF2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grpSp>
        <p:nvGrpSpPr>
          <p:cNvPr id="12" name="Group 64">
            <a:extLst>
              <a:ext uri="{FF2B5EF4-FFF2-40B4-BE49-F238E27FC236}">
                <a16:creationId xmlns:a16="http://schemas.microsoft.com/office/drawing/2014/main" id="{FEBCB362-7FE6-4942-92AC-02ADB542D6C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12900"/>
            <a:ext cx="1371600" cy="1638300"/>
            <a:chOff x="1776" y="1392"/>
            <a:chExt cx="864" cy="1032"/>
          </a:xfrm>
        </p:grpSpPr>
        <p:sp>
          <p:nvSpPr>
            <p:cNvPr id="101399" name="Oval 51">
              <a:extLst>
                <a:ext uri="{FF2B5EF4-FFF2-40B4-BE49-F238E27FC236}">
                  <a16:creationId xmlns:a16="http://schemas.microsoft.com/office/drawing/2014/main" id="{B0A51CFD-9079-4662-8615-F0A17F4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08"/>
              <a:ext cx="864" cy="81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101400" name="Text Box 52">
              <a:extLst>
                <a:ext uri="{FF2B5EF4-FFF2-40B4-BE49-F238E27FC236}">
                  <a16:creationId xmlns:a16="http://schemas.microsoft.com/office/drawing/2014/main" id="{22A71C5A-1C1E-41FE-B2A3-1AD501DB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92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600"/>
                <a:t>S</a:t>
              </a:r>
              <a:r>
                <a:rPr lang="en-US" altLang="vi-VN" sz="1600" baseline="-25000"/>
                <a:t>2</a:t>
              </a:r>
              <a:endParaRPr lang="en-US" altLang="vi-VN" sz="1600"/>
            </a:p>
          </p:txBody>
        </p:sp>
        <p:sp>
          <p:nvSpPr>
            <p:cNvPr id="101401" name="Line 61">
              <a:extLst>
                <a:ext uri="{FF2B5EF4-FFF2-40B4-BE49-F238E27FC236}">
                  <a16:creationId xmlns:a16="http://schemas.microsoft.com/office/drawing/2014/main" id="{E83A480E-752E-4AA2-A97D-7A176C799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17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1402" name="Text Box 62">
              <a:extLst>
                <a:ext uri="{FF2B5EF4-FFF2-40B4-BE49-F238E27FC236}">
                  <a16:creationId xmlns:a16="http://schemas.microsoft.com/office/drawing/2014/main" id="{E5C55CF3-77FE-438A-9ED6-528BB3479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164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600"/>
                <a:t>R</a:t>
              </a:r>
              <a:r>
                <a:rPr lang="en-US" altLang="vi-VN" sz="1600" baseline="-25000"/>
                <a:t>2</a:t>
              </a:r>
              <a:endParaRPr lang="en-US" altLang="vi-VN" sz="1600"/>
            </a:p>
          </p:txBody>
        </p:sp>
      </p:grpSp>
      <p:sp>
        <p:nvSpPr>
          <p:cNvPr id="56" name="Rectangle 74">
            <a:extLst>
              <a:ext uri="{FF2B5EF4-FFF2-40B4-BE49-F238E27FC236}">
                <a16:creationId xmlns:a16="http://schemas.microsoft.com/office/drawing/2014/main" id="{A76E0E29-AE48-4491-9DE7-6446A013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Qua N vẽ mặt cầu S</a:t>
            </a:r>
            <a:r>
              <a:rPr lang="en-US" altLang="vi-VN" baseline="-25000"/>
              <a:t>2</a:t>
            </a:r>
            <a:r>
              <a:rPr lang="en-US" altLang="vi-VN"/>
              <a:t> (O, R</a:t>
            </a:r>
            <a:r>
              <a:rPr lang="en-US" altLang="vi-VN" baseline="-25000"/>
              <a:t>2</a:t>
            </a:r>
            <a:r>
              <a:rPr lang="en-US" altLang="vi-VN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5" grpId="0"/>
      <p:bldP spid="161806" grpId="0"/>
      <p:bldP spid="161807" grpId="0"/>
      <p:bldP spid="161810" grpId="0"/>
      <p:bldP spid="161811" grpId="0"/>
      <p:bldP spid="161812" grpId="0"/>
      <p:bldP spid="161813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E846F27B-870A-485E-A97E-625EF3B7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064CE0-1437-4FA8-A74D-C54D2245916E}" type="slidenum">
              <a:rPr lang="en-US" altLang="vi-VN" sz="1400"/>
              <a:pPr eaLnBrk="1" hangingPunct="1"/>
              <a:t>21</a:t>
            </a:fld>
            <a:endParaRPr lang="en-US" altLang="vi-VN" sz="1400"/>
          </a:p>
        </p:txBody>
      </p:sp>
      <p:sp>
        <p:nvSpPr>
          <p:cNvPr id="102403" name="Rectangle 122">
            <a:extLst>
              <a:ext uri="{FF2B5EF4-FFF2-40B4-BE49-F238E27FC236}">
                <a16:creationId xmlns:a16="http://schemas.microsoft.com/office/drawing/2014/main" id="{5E9B67DA-70D5-42DA-8593-2E1B2DEF47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(5)</a:t>
            </a:r>
            <a:endParaRPr lang="en-US" altLang="vi-VN" sz="3200"/>
          </a:p>
        </p:txBody>
      </p:sp>
      <p:sp>
        <p:nvSpPr>
          <p:cNvPr id="102404" name="Rectangle 54">
            <a:extLst>
              <a:ext uri="{FF2B5EF4-FFF2-40B4-BE49-F238E27FC236}">
                <a16:creationId xmlns:a16="http://schemas.microsoft.com/office/drawing/2014/main" id="{CE4E0AFA-EBEC-41D4-AB9E-A27A315B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838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rgbClr val="00CC00"/>
                </a:solidFill>
              </a:rPr>
              <a:t>KẾT LUẬN</a:t>
            </a:r>
          </a:p>
        </p:txBody>
      </p:sp>
      <p:sp>
        <p:nvSpPr>
          <p:cNvPr id="87095" name="Rectangle 55">
            <a:extLst>
              <a:ext uri="{FF2B5EF4-FFF2-40B4-BE49-F238E27FC236}">
                <a16:creationId xmlns:a16="http://schemas.microsoft.com/office/drawing/2014/main" id="{1C20A2CA-7453-4029-8625-A01919588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 eaLnBrk="1" hangingPunct="1"/>
            <a:r>
              <a:rPr lang="en-US" altLang="vi-VN">
                <a:solidFill>
                  <a:srgbClr val="FF0000"/>
                </a:solidFill>
              </a:rPr>
              <a:t>Chú ý: </a:t>
            </a:r>
            <a:r>
              <a:rPr lang="en-US" altLang="vi-VN"/>
              <a:t>Nếu điện tích phân bố đều trên toàn bộ quả cầu…. </a:t>
            </a:r>
          </a:p>
        </p:txBody>
      </p:sp>
      <p:sp>
        <p:nvSpPr>
          <p:cNvPr id="87097" name="Text Box 57">
            <a:extLst>
              <a:ext uri="{FF2B5EF4-FFF2-40B4-BE49-F238E27FC236}">
                <a16:creationId xmlns:a16="http://schemas.microsoft.com/office/drawing/2014/main" id="{DE71E207-D5E7-451A-B8F1-B86081FA5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170113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1) Tại điểm N (r</a:t>
            </a:r>
            <a:r>
              <a:rPr lang="en-US" altLang="vi-VN" baseline="-25000"/>
              <a:t>N</a:t>
            </a:r>
            <a:r>
              <a:rPr lang="en-US" altLang="vi-VN" baseline="30000"/>
              <a:t> </a:t>
            </a:r>
            <a:r>
              <a:rPr lang="en-US" altLang="vi-VN"/>
              <a:t>&lt; R)</a:t>
            </a: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EF40EB53-DC08-431D-A3E4-178D8F5B03E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76600"/>
            <a:ext cx="2525713" cy="366713"/>
            <a:chOff x="336" y="1920"/>
            <a:chExt cx="1591" cy="231"/>
          </a:xfrm>
        </p:grpSpPr>
        <p:sp>
          <p:nvSpPr>
            <p:cNvPr id="102460" name="Text Box 58">
              <a:extLst>
                <a:ext uri="{FF2B5EF4-FFF2-40B4-BE49-F238E27FC236}">
                  <a16:creationId xmlns:a16="http://schemas.microsoft.com/office/drawing/2014/main" id="{DC20CEC3-521C-42F2-952D-F419C768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0"/>
              <a:ext cx="1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2) Tại điểm M (r</a:t>
              </a:r>
              <a:r>
                <a:rPr lang="en-US" altLang="vi-VN" baseline="-25000"/>
                <a:t>M</a:t>
              </a:r>
              <a:r>
                <a:rPr lang="en-US" altLang="vi-VN" baseline="30000"/>
                <a:t> </a:t>
              </a:r>
              <a:r>
                <a:rPr lang="en-US" altLang="vi-VN"/>
                <a:t>     R)</a:t>
              </a:r>
            </a:p>
          </p:txBody>
        </p:sp>
        <p:graphicFrame>
          <p:nvGraphicFramePr>
            <p:cNvPr id="102461" name="Object 59">
              <a:extLst>
                <a:ext uri="{FF2B5EF4-FFF2-40B4-BE49-F238E27FC236}">
                  <a16:creationId xmlns:a16="http://schemas.microsoft.com/office/drawing/2014/main" id="{EB227464-B05C-4AF4-8A76-B7FCFBFE42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936"/>
            <a:ext cx="14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2" name="Equation" r:id="rId3" imgW="126835" imgH="152202" progId="Equation.DSMT4">
                    <p:embed/>
                  </p:oleObj>
                </mc:Choice>
                <mc:Fallback>
                  <p:oleObj name="Equation" r:id="rId3" imgW="126835" imgH="152202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36"/>
                          <a:ext cx="142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101" name="Text Box 61">
            <a:extLst>
              <a:ext uri="{FF2B5EF4-FFF2-40B4-BE49-F238E27FC236}">
                <a16:creationId xmlns:a16="http://schemas.microsoft.com/office/drawing/2014/main" id="{2837FC4A-AC2C-417B-9FBE-CD9986D60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627313"/>
            <a:ext cx="833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E</a:t>
            </a:r>
            <a:r>
              <a:rPr lang="en-US" altLang="vi-VN" baseline="-25000"/>
              <a:t>N</a:t>
            </a:r>
            <a:r>
              <a:rPr lang="en-US" altLang="vi-VN"/>
              <a:t> = 0</a:t>
            </a:r>
          </a:p>
        </p:txBody>
      </p:sp>
      <p:graphicFrame>
        <p:nvGraphicFramePr>
          <p:cNvPr id="87102" name="Object 62">
            <a:extLst>
              <a:ext uri="{FF2B5EF4-FFF2-40B4-BE49-F238E27FC236}">
                <a16:creationId xmlns:a16="http://schemas.microsoft.com/office/drawing/2014/main" id="{4766191D-5C29-4F18-98D2-8F37720D4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886200"/>
          <a:ext cx="15668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3" name="Equation" r:id="rId5" imgW="609336" imgH="710891" progId="Equation.DSMT4">
                  <p:embed/>
                </p:oleObj>
              </mc:Choice>
              <mc:Fallback>
                <p:oleObj name="Equation" r:id="rId5" imgW="609336" imgH="710891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15668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03" name="Text Box 63">
            <a:extLst>
              <a:ext uri="{FF2B5EF4-FFF2-40B4-BE49-F238E27FC236}">
                <a16:creationId xmlns:a16="http://schemas.microsoft.com/office/drawing/2014/main" id="{D3C23172-4AD0-4149-879F-A7C02EA6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Điểm đặt tại M</a:t>
            </a:r>
          </a:p>
        </p:txBody>
      </p:sp>
      <p:sp>
        <p:nvSpPr>
          <p:cNvPr id="87104" name="Text Box 64">
            <a:extLst>
              <a:ext uri="{FF2B5EF4-FFF2-40B4-BE49-F238E27FC236}">
                <a16:creationId xmlns:a16="http://schemas.microsoft.com/office/drawing/2014/main" id="{D63F78BF-C339-4E2F-8E21-09F83228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4227513"/>
            <a:ext cx="3203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Phương thuộc đt nối M và O</a:t>
            </a:r>
          </a:p>
        </p:txBody>
      </p:sp>
      <p:sp>
        <p:nvSpPr>
          <p:cNvPr id="87105" name="Text Box 65">
            <a:extLst>
              <a:ext uri="{FF2B5EF4-FFF2-40B4-BE49-F238E27FC236}">
                <a16:creationId xmlns:a16="http://schemas.microsoft.com/office/drawing/2014/main" id="{C6802811-7AB5-4BCF-824B-0CB31BCF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4608513"/>
            <a:ext cx="353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Chiều phụ thuộc vào dấu của Q</a:t>
            </a:r>
          </a:p>
        </p:txBody>
      </p:sp>
      <p:sp>
        <p:nvSpPr>
          <p:cNvPr id="87106" name="Text Box 66">
            <a:extLst>
              <a:ext uri="{FF2B5EF4-FFF2-40B4-BE49-F238E27FC236}">
                <a16:creationId xmlns:a16="http://schemas.microsoft.com/office/drawing/2014/main" id="{B39E2DEC-8D13-4645-B0DE-0371B6F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029200"/>
            <a:ext cx="1069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Độ lớn:</a:t>
            </a:r>
          </a:p>
        </p:txBody>
      </p:sp>
      <p:graphicFrame>
        <p:nvGraphicFramePr>
          <p:cNvPr id="87108" name="Object 68">
            <a:extLst>
              <a:ext uri="{FF2B5EF4-FFF2-40B4-BE49-F238E27FC236}">
                <a16:creationId xmlns:a16="http://schemas.microsoft.com/office/drawing/2014/main" id="{66A2C784-46E2-46C4-AD4E-3E9F62C16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038" y="4984750"/>
          <a:ext cx="28797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4" name="Equation" r:id="rId7" imgW="1612900" imgH="508000" progId="Equation.DSMT4">
                  <p:embed/>
                </p:oleObj>
              </mc:Choice>
              <mc:Fallback>
                <p:oleObj name="Equation" r:id="rId7" imgW="1612900" imgH="508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4984750"/>
                        <a:ext cx="28797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5" name="Group 70">
            <a:extLst>
              <a:ext uri="{FF2B5EF4-FFF2-40B4-BE49-F238E27FC236}">
                <a16:creationId xmlns:a16="http://schemas.microsoft.com/office/drawing/2014/main" id="{68DEDE00-3433-4DEE-BFEF-C4C694F7025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371600"/>
            <a:ext cx="4046538" cy="3810000"/>
            <a:chOff x="3072" y="864"/>
            <a:chExt cx="2549" cy="2400"/>
          </a:xfrm>
        </p:grpSpPr>
        <p:grpSp>
          <p:nvGrpSpPr>
            <p:cNvPr id="102416" name="Group 124">
              <a:extLst>
                <a:ext uri="{FF2B5EF4-FFF2-40B4-BE49-F238E27FC236}">
                  <a16:creationId xmlns:a16="http://schemas.microsoft.com/office/drawing/2014/main" id="{205651D4-EC2A-4E9D-BA52-E3ABEFAF4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64"/>
              <a:ext cx="2496" cy="2400"/>
              <a:chOff x="3404" y="2016"/>
              <a:chExt cx="1924" cy="2253"/>
            </a:xfrm>
          </p:grpSpPr>
          <p:sp>
            <p:nvSpPr>
              <p:cNvPr id="102418" name="Oval 125">
                <a:extLst>
                  <a:ext uri="{FF2B5EF4-FFF2-40B4-BE49-F238E27FC236}">
                    <a16:creationId xmlns:a16="http://schemas.microsoft.com/office/drawing/2014/main" id="{AA8726DC-F178-452A-8CCB-28614C504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2322"/>
                <a:ext cx="1086" cy="1074"/>
              </a:xfrm>
              <a:prstGeom prst="ellips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02419" name="Oval 126">
                <a:extLst>
                  <a:ext uri="{FF2B5EF4-FFF2-40B4-BE49-F238E27FC236}">
                    <a16:creationId xmlns:a16="http://schemas.microsoft.com/office/drawing/2014/main" id="{5677ED50-22B2-4A72-9B1D-B39773AE24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28" y="2436"/>
                <a:ext cx="852" cy="852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02420" name="Oval 127">
                <a:extLst>
                  <a:ext uri="{FF2B5EF4-FFF2-40B4-BE49-F238E27FC236}">
                    <a16:creationId xmlns:a16="http://schemas.microsoft.com/office/drawing/2014/main" id="{62BFCF9F-80F0-48B3-BE06-4B97F56883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6" y="2630"/>
                <a:ext cx="472" cy="472"/>
              </a:xfrm>
              <a:prstGeom prst="ellips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02421" name="Line 128">
                <a:extLst>
                  <a:ext uri="{FF2B5EF4-FFF2-40B4-BE49-F238E27FC236}">
                    <a16:creationId xmlns:a16="http://schemas.microsoft.com/office/drawing/2014/main" id="{A03F4532-79D8-41DE-B212-8FBAC4707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5" y="3144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2" name="Line 129">
                <a:extLst>
                  <a:ext uri="{FF2B5EF4-FFF2-40B4-BE49-F238E27FC236}">
                    <a16:creationId xmlns:a16="http://schemas.microsoft.com/office/drawing/2014/main" id="{4FF8E5EE-0E22-49F5-A6D6-34548DD9F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5" y="201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3" name="Line 130">
                <a:extLst>
                  <a:ext uri="{FF2B5EF4-FFF2-40B4-BE49-F238E27FC236}">
                    <a16:creationId xmlns:a16="http://schemas.microsoft.com/office/drawing/2014/main" id="{1D149285-50ED-420F-B820-77C2ED0C1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8" y="2856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4" name="Line 131">
                <a:extLst>
                  <a:ext uri="{FF2B5EF4-FFF2-40B4-BE49-F238E27FC236}">
                    <a16:creationId xmlns:a16="http://schemas.microsoft.com/office/drawing/2014/main" id="{B1F0BF62-678A-4B5E-9E14-E4BE720F6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2868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5" name="Line 132">
                <a:extLst>
                  <a:ext uri="{FF2B5EF4-FFF2-40B4-BE49-F238E27FC236}">
                    <a16:creationId xmlns:a16="http://schemas.microsoft.com/office/drawing/2014/main" id="{0BC6BFFD-F1BA-4FD1-AF68-08397F1D3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3066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6" name="Line 133">
                <a:extLst>
                  <a:ext uri="{FF2B5EF4-FFF2-40B4-BE49-F238E27FC236}">
                    <a16:creationId xmlns:a16="http://schemas.microsoft.com/office/drawing/2014/main" id="{801ECE3F-6F0E-4F53-A0A4-24684386F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7" y="2208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7" name="Line 134">
                <a:extLst>
                  <a:ext uri="{FF2B5EF4-FFF2-40B4-BE49-F238E27FC236}">
                    <a16:creationId xmlns:a16="http://schemas.microsoft.com/office/drawing/2014/main" id="{B485EF5E-1703-4E7D-B80A-BA694C080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5" y="3054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8" name="Line 135">
                <a:extLst>
                  <a:ext uri="{FF2B5EF4-FFF2-40B4-BE49-F238E27FC236}">
                    <a16:creationId xmlns:a16="http://schemas.microsoft.com/office/drawing/2014/main" id="{DB5B10DF-17EB-4E46-9C87-C3A28FB0F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8" y="2208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29" name="Text Box 136">
                <a:extLst>
                  <a:ext uri="{FF2B5EF4-FFF2-40B4-BE49-F238E27FC236}">
                    <a16:creationId xmlns:a16="http://schemas.microsoft.com/office/drawing/2014/main" id="{3C486B1E-BFB9-426A-904A-65DEA2419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42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0" name="Text Box 137">
                <a:extLst>
                  <a:ext uri="{FF2B5EF4-FFF2-40B4-BE49-F238E27FC236}">
                    <a16:creationId xmlns:a16="http://schemas.microsoft.com/office/drawing/2014/main" id="{476EA7A9-1436-404C-BA42-ED089136B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42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1" name="Text Box 138">
                <a:extLst>
                  <a:ext uri="{FF2B5EF4-FFF2-40B4-BE49-F238E27FC236}">
                    <a16:creationId xmlns:a16="http://schemas.microsoft.com/office/drawing/2014/main" id="{8E3BC847-2E20-4B3E-AB77-EF04260EF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" y="2916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2" name="Text Box 139">
                <a:extLst>
                  <a:ext uri="{FF2B5EF4-FFF2-40B4-BE49-F238E27FC236}">
                    <a16:creationId xmlns:a16="http://schemas.microsoft.com/office/drawing/2014/main" id="{FF1766D7-2383-4BF1-90DF-58F9EE847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6" y="2932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3" name="Text Box 140">
                <a:extLst>
                  <a:ext uri="{FF2B5EF4-FFF2-40B4-BE49-F238E27FC236}">
                    <a16:creationId xmlns:a16="http://schemas.microsoft.com/office/drawing/2014/main" id="{860A13E0-116D-4700-BD95-2EA1D851C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" y="2652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4" name="Text Box 141">
                <a:extLst>
                  <a:ext uri="{FF2B5EF4-FFF2-40B4-BE49-F238E27FC236}">
                    <a16:creationId xmlns:a16="http://schemas.microsoft.com/office/drawing/2014/main" id="{C814B2E0-1F8A-4C2F-91CC-C2CFEBACF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2652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5" name="Text Box 142">
                <a:extLst>
                  <a:ext uri="{FF2B5EF4-FFF2-40B4-BE49-F238E27FC236}">
                    <a16:creationId xmlns:a16="http://schemas.microsoft.com/office/drawing/2014/main" id="{8D0AE87C-844E-4F86-A7C1-99C5AB372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8" y="3128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6" name="Text Box 143">
                <a:extLst>
                  <a:ext uri="{FF2B5EF4-FFF2-40B4-BE49-F238E27FC236}">
                    <a16:creationId xmlns:a16="http://schemas.microsoft.com/office/drawing/2014/main" id="{7D438A4B-55A1-4020-ADDE-727A41BF3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8" y="3126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+</a:t>
                </a:r>
                <a:endParaRPr lang="en-US" altLang="vi-VN"/>
              </a:p>
            </p:txBody>
          </p:sp>
          <p:sp>
            <p:nvSpPr>
              <p:cNvPr id="102437" name="Line 144">
                <a:extLst>
                  <a:ext uri="{FF2B5EF4-FFF2-40B4-BE49-F238E27FC236}">
                    <a16:creationId xmlns:a16="http://schemas.microsoft.com/office/drawing/2014/main" id="{44B5D6DE-54BC-4392-86C2-F7DD27C83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H="1">
                <a:off x="4321" y="2594"/>
                <a:ext cx="242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38" name="Text Box 145">
                <a:extLst>
                  <a:ext uri="{FF2B5EF4-FFF2-40B4-BE49-F238E27FC236}">
                    <a16:creationId xmlns:a16="http://schemas.microsoft.com/office/drawing/2014/main" id="{7CB075C1-DC30-44BC-A9D6-719D84E3D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3326"/>
                <a:ext cx="29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(S)</a:t>
                </a:r>
                <a:endParaRPr lang="en-US" altLang="vi-VN"/>
              </a:p>
            </p:txBody>
          </p:sp>
          <p:sp>
            <p:nvSpPr>
              <p:cNvPr id="102439" name="Text Box 146">
                <a:extLst>
                  <a:ext uri="{FF2B5EF4-FFF2-40B4-BE49-F238E27FC236}">
                    <a16:creationId xmlns:a16="http://schemas.microsoft.com/office/drawing/2014/main" id="{D3F42630-A7B4-4FC9-BAA8-8CE2516F2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3" y="2948"/>
                <a:ext cx="279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(S)</a:t>
                </a:r>
                <a:endParaRPr lang="en-US" altLang="vi-VN"/>
              </a:p>
            </p:txBody>
          </p:sp>
          <p:sp>
            <p:nvSpPr>
              <p:cNvPr id="102440" name="Text Box 147">
                <a:extLst>
                  <a:ext uri="{FF2B5EF4-FFF2-40B4-BE49-F238E27FC236}">
                    <a16:creationId xmlns:a16="http://schemas.microsoft.com/office/drawing/2014/main" id="{6A7CF05D-D1FB-4CB1-9219-8303D2590E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" y="2838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300"/>
                  <a:t>M</a:t>
                </a:r>
                <a:endParaRPr lang="en-US" altLang="vi-VN"/>
              </a:p>
            </p:txBody>
          </p:sp>
          <p:sp>
            <p:nvSpPr>
              <p:cNvPr id="102441" name="Line 148">
                <a:extLst>
                  <a:ext uri="{FF2B5EF4-FFF2-40B4-BE49-F238E27FC236}">
                    <a16:creationId xmlns:a16="http://schemas.microsoft.com/office/drawing/2014/main" id="{CF9E6381-4565-4CFD-A189-15ACCD2CE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2856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42" name="Line 149">
                <a:extLst>
                  <a:ext uri="{FF2B5EF4-FFF2-40B4-BE49-F238E27FC236}">
                    <a16:creationId xmlns:a16="http://schemas.microsoft.com/office/drawing/2014/main" id="{7BBD2B9A-9BA3-457A-BF70-AD32AB18B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" y="2890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43" name="Line 150">
                <a:extLst>
                  <a:ext uri="{FF2B5EF4-FFF2-40B4-BE49-F238E27FC236}">
                    <a16:creationId xmlns:a16="http://schemas.microsoft.com/office/drawing/2014/main" id="{EA77EA09-AD48-4B7B-ACB8-84931FFE6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2812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44" name="Line 151">
                <a:extLst>
                  <a:ext uri="{FF2B5EF4-FFF2-40B4-BE49-F238E27FC236}">
                    <a16:creationId xmlns:a16="http://schemas.microsoft.com/office/drawing/2014/main" id="{3BEBAF05-64F8-4CB8-B843-818AC3E54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9" y="2730"/>
                <a:ext cx="136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45" name="Text Box 152">
                <a:extLst>
                  <a:ext uri="{FF2B5EF4-FFF2-40B4-BE49-F238E27FC236}">
                    <a16:creationId xmlns:a16="http://schemas.microsoft.com/office/drawing/2014/main" id="{44515AE5-D123-45FE-BECD-25E9F39542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5" y="2703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300"/>
                  <a:t>R</a:t>
                </a:r>
                <a:endParaRPr lang="en-US" altLang="vi-VN"/>
              </a:p>
            </p:txBody>
          </p:sp>
          <p:sp>
            <p:nvSpPr>
              <p:cNvPr id="102446" name="Line 153">
                <a:extLst>
                  <a:ext uri="{FF2B5EF4-FFF2-40B4-BE49-F238E27FC236}">
                    <a16:creationId xmlns:a16="http://schemas.microsoft.com/office/drawing/2014/main" id="{1B339525-2451-4D19-AF01-13FB6CD6A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2810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02447" name="Object 154">
                <a:extLst>
                  <a:ext uri="{FF2B5EF4-FFF2-40B4-BE49-F238E27FC236}">
                    <a16:creationId xmlns:a16="http://schemas.microsoft.com/office/drawing/2014/main" id="{A029692E-15F0-49BB-AB8D-2F3AFA1560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2536"/>
              <a:ext cx="21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5" name="Equation" r:id="rId9" imgW="241300" imgH="228600" progId="Equation.3">
                      <p:embed/>
                    </p:oleObj>
                  </mc:Choice>
                  <mc:Fallback>
                    <p:oleObj name="Equation" r:id="rId9" imgW="241300" imgH="228600" progId="Equation.3">
                      <p:embed/>
                      <p:pic>
                        <p:nvPicPr>
                          <p:cNvPr id="0" name="Object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536"/>
                            <a:ext cx="21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48" name="Line 155">
                <a:extLst>
                  <a:ext uri="{FF2B5EF4-FFF2-40B4-BE49-F238E27FC236}">
                    <a16:creationId xmlns:a16="http://schemas.microsoft.com/office/drawing/2014/main" id="{98A5EF45-84CA-4786-9095-08A461406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6" y="2828"/>
                <a:ext cx="2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49" name="Line 156">
                <a:extLst>
                  <a:ext uri="{FF2B5EF4-FFF2-40B4-BE49-F238E27FC236}">
                    <a16:creationId xmlns:a16="http://schemas.microsoft.com/office/drawing/2014/main" id="{815545DD-994F-46DF-A0A7-CFE36F43A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5" y="3552"/>
                <a:ext cx="1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50" name="Line 157">
                <a:extLst>
                  <a:ext uri="{FF2B5EF4-FFF2-40B4-BE49-F238E27FC236}">
                    <a16:creationId xmlns:a16="http://schemas.microsoft.com/office/drawing/2014/main" id="{7D4C73D5-581B-4577-A5E6-EF6762D95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412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02451" name="Object 158">
                <a:extLst>
                  <a:ext uri="{FF2B5EF4-FFF2-40B4-BE49-F238E27FC236}">
                    <a16:creationId xmlns:a16="http://schemas.microsoft.com/office/drawing/2014/main" id="{7FD5C76A-49A0-411C-830B-12DA9C8E38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04" y="3840"/>
              <a:ext cx="208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6" name="Equation" r:id="rId11" imgW="380670" imgH="177646" progId="Equation.3">
                      <p:embed/>
                    </p:oleObj>
                  </mc:Choice>
                  <mc:Fallback>
                    <p:oleObj name="Equation" r:id="rId11" imgW="380670" imgH="177646" progId="Equation.3">
                      <p:embed/>
                      <p:pic>
                        <p:nvPicPr>
                          <p:cNvPr id="0" name="Object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4" y="3840"/>
                            <a:ext cx="208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2" name="Object 159">
                <a:extLst>
                  <a:ext uri="{FF2B5EF4-FFF2-40B4-BE49-F238E27FC236}">
                    <a16:creationId xmlns:a16="http://schemas.microsoft.com/office/drawing/2014/main" id="{518D01E9-E5BE-472D-A5D8-9CF4668101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26" y="3826"/>
              <a:ext cx="170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7" name="Equation" r:id="rId13" imgW="571252" imgH="418918" progId="Equation.3">
                      <p:embed/>
                    </p:oleObj>
                  </mc:Choice>
                  <mc:Fallback>
                    <p:oleObj name="Equation" r:id="rId13" imgW="571252" imgH="418918" progId="Equation.3">
                      <p:embed/>
                      <p:pic>
                        <p:nvPicPr>
                          <p:cNvPr id="0" name="Object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3826"/>
                            <a:ext cx="170" cy="9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53" name="Freeform 160">
                <a:extLst>
                  <a:ext uri="{FF2B5EF4-FFF2-40B4-BE49-F238E27FC236}">
                    <a16:creationId xmlns:a16="http://schemas.microsoft.com/office/drawing/2014/main" id="{65E1E425-8CAE-40CC-B7ED-8D54B6030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4" y="3764"/>
                <a:ext cx="478" cy="305"/>
              </a:xfrm>
              <a:custGeom>
                <a:avLst/>
                <a:gdLst>
                  <a:gd name="T0" fmla="*/ 0 w 426"/>
                  <a:gd name="T1" fmla="*/ 0 h 393"/>
                  <a:gd name="T2" fmla="*/ 91198 w 426"/>
                  <a:gd name="T3" fmla="*/ 2 h 393"/>
                  <a:gd name="T4" fmla="*/ 175846 w 426"/>
                  <a:gd name="T5" fmla="*/ 2 h 393"/>
                  <a:gd name="T6" fmla="*/ 259848 w 426"/>
                  <a:gd name="T7" fmla="*/ 2 h 393"/>
                  <a:gd name="T8" fmla="*/ 359095 w 426"/>
                  <a:gd name="T9" fmla="*/ 2 h 393"/>
                  <a:gd name="T10" fmla="*/ 459190 w 426"/>
                  <a:gd name="T11" fmla="*/ 2 h 393"/>
                  <a:gd name="T12" fmla="*/ 575809 w 426"/>
                  <a:gd name="T13" fmla="*/ 2 h 393"/>
                  <a:gd name="T14" fmla="*/ 670229 w 426"/>
                  <a:gd name="T15" fmla="*/ 2 h 393"/>
                  <a:gd name="T16" fmla="*/ 757969 w 426"/>
                  <a:gd name="T17" fmla="*/ 2 h 3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6"/>
                  <a:gd name="T28" fmla="*/ 0 h 393"/>
                  <a:gd name="T29" fmla="*/ 426 w 426"/>
                  <a:gd name="T30" fmla="*/ 393 h 39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6" h="393">
                    <a:moveTo>
                      <a:pt x="0" y="0"/>
                    </a:moveTo>
                    <a:cubicBezTo>
                      <a:pt x="17" y="32"/>
                      <a:pt x="35" y="64"/>
                      <a:pt x="51" y="90"/>
                    </a:cubicBezTo>
                    <a:cubicBezTo>
                      <a:pt x="67" y="116"/>
                      <a:pt x="83" y="138"/>
                      <a:pt x="99" y="158"/>
                    </a:cubicBezTo>
                    <a:cubicBezTo>
                      <a:pt x="115" y="178"/>
                      <a:pt x="129" y="192"/>
                      <a:pt x="146" y="210"/>
                    </a:cubicBezTo>
                    <a:cubicBezTo>
                      <a:pt x="163" y="228"/>
                      <a:pt x="182" y="250"/>
                      <a:pt x="201" y="266"/>
                    </a:cubicBezTo>
                    <a:cubicBezTo>
                      <a:pt x="220" y="282"/>
                      <a:pt x="238" y="295"/>
                      <a:pt x="258" y="308"/>
                    </a:cubicBezTo>
                    <a:cubicBezTo>
                      <a:pt x="278" y="321"/>
                      <a:pt x="304" y="336"/>
                      <a:pt x="323" y="347"/>
                    </a:cubicBezTo>
                    <a:cubicBezTo>
                      <a:pt x="342" y="358"/>
                      <a:pt x="358" y="366"/>
                      <a:pt x="375" y="374"/>
                    </a:cubicBezTo>
                    <a:cubicBezTo>
                      <a:pt x="392" y="382"/>
                      <a:pt x="418" y="390"/>
                      <a:pt x="426" y="39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2454" name="Line 161">
                <a:extLst>
                  <a:ext uri="{FF2B5EF4-FFF2-40B4-BE49-F238E27FC236}">
                    <a16:creationId xmlns:a16="http://schemas.microsoft.com/office/drawing/2014/main" id="{8146C353-77B2-4887-BF21-FEE73526F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4126"/>
                <a:ext cx="42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02455" name="Object 162">
                <a:extLst>
                  <a:ext uri="{FF2B5EF4-FFF2-40B4-BE49-F238E27FC236}">
                    <a16:creationId xmlns:a16="http://schemas.microsoft.com/office/drawing/2014/main" id="{D0A5EB86-B2F6-426C-A083-CB87E01B20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46" y="3551"/>
              <a:ext cx="83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8" name="Equation" r:id="rId15" imgW="152268" imgH="164957" progId="Equation.3">
                      <p:embed/>
                    </p:oleObj>
                  </mc:Choice>
                  <mc:Fallback>
                    <p:oleObj name="Equation" r:id="rId15" imgW="152268" imgH="164957" progId="Equation.3">
                      <p:embed/>
                      <p:pic>
                        <p:nvPicPr>
                          <p:cNvPr id="0" name="Object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6" y="3551"/>
                            <a:ext cx="83" cy="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6" name="Object 163">
                <a:extLst>
                  <a:ext uri="{FF2B5EF4-FFF2-40B4-BE49-F238E27FC236}">
                    <a16:creationId xmlns:a16="http://schemas.microsoft.com/office/drawing/2014/main" id="{3ED794B1-A03E-4E6D-81A6-02AF7B098F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0" y="4128"/>
              <a:ext cx="83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9" name="Equation" r:id="rId17" imgW="152202" imgH="177569" progId="Equation.3">
                      <p:embed/>
                    </p:oleObj>
                  </mc:Choice>
                  <mc:Fallback>
                    <p:oleObj name="Equation" r:id="rId17" imgW="152202" imgH="177569" progId="Equation.3">
                      <p:embed/>
                      <p:pic>
                        <p:nvPicPr>
                          <p:cNvPr id="0" name="Object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0" y="4128"/>
                            <a:ext cx="83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7" name="Object 164">
                <a:extLst>
                  <a:ext uri="{FF2B5EF4-FFF2-40B4-BE49-F238E27FC236}">
                    <a16:creationId xmlns:a16="http://schemas.microsoft.com/office/drawing/2014/main" id="{B999F7E2-D8A3-45F0-909D-AB14FB1864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4131"/>
              <a:ext cx="83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70" name="Equation" r:id="rId19" imgW="152268" imgH="164957" progId="Equation.3">
                      <p:embed/>
                    </p:oleObj>
                  </mc:Choice>
                  <mc:Fallback>
                    <p:oleObj name="Equation" r:id="rId19" imgW="152268" imgH="164957" progId="Equation.3">
                      <p:embed/>
                      <p:pic>
                        <p:nvPicPr>
                          <p:cNvPr id="0" name="Object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4131"/>
                            <a:ext cx="83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8" name="Object 165">
                <a:extLst>
                  <a:ext uri="{FF2B5EF4-FFF2-40B4-BE49-F238E27FC236}">
                    <a16:creationId xmlns:a16="http://schemas.microsoft.com/office/drawing/2014/main" id="{680000D4-5D6F-4DCC-814F-5F67A6AFF7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50" y="4090"/>
              <a:ext cx="62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71" name="Equation" r:id="rId21" imgW="114102" imgH="126780" progId="Equation.3">
                      <p:embed/>
                    </p:oleObj>
                  </mc:Choice>
                  <mc:Fallback>
                    <p:oleObj name="Equation" r:id="rId21" imgW="114102" imgH="126780" progId="Equation.3">
                      <p:embed/>
                      <p:pic>
                        <p:nvPicPr>
                          <p:cNvPr id="0" name="Object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0" y="4090"/>
                            <a:ext cx="62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59" name="Text Box 166">
                <a:extLst>
                  <a:ext uri="{FF2B5EF4-FFF2-40B4-BE49-F238E27FC236}">
                    <a16:creationId xmlns:a16="http://schemas.microsoft.com/office/drawing/2014/main" id="{F96BE8CE-BE33-4C62-A183-C384921669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79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200"/>
                  <a:t>O</a:t>
                </a:r>
                <a:endParaRPr lang="en-US" altLang="vi-VN"/>
              </a:p>
            </p:txBody>
          </p:sp>
        </p:grpSp>
        <p:graphicFrame>
          <p:nvGraphicFramePr>
            <p:cNvPr id="102417" name="Object 69">
              <a:extLst>
                <a:ext uri="{FF2B5EF4-FFF2-40B4-BE49-F238E27FC236}">
                  <a16:creationId xmlns:a16="http://schemas.microsoft.com/office/drawing/2014/main" id="{A10DB5C0-614C-4960-88F1-AFE935DEA6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4" y="1472"/>
            <a:ext cx="23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2" name="Equation" r:id="rId23" imgW="241195" imgH="253890" progId="Equation.DSMT4">
                    <p:embed/>
                  </p:oleObj>
                </mc:Choice>
                <mc:Fallback>
                  <p:oleObj name="Equation" r:id="rId23" imgW="241195" imgH="25389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472"/>
                          <a:ext cx="23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5" grpId="0"/>
      <p:bldP spid="87097" grpId="0"/>
      <p:bldP spid="87101" grpId="0"/>
      <p:bldP spid="87103" grpId="0"/>
      <p:bldP spid="87104" grpId="0"/>
      <p:bldP spid="87105" grpId="0"/>
      <p:bldP spid="87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61FC6B6-CF41-41AE-AE0E-C05BDE65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3600">
                <a:solidFill>
                  <a:schemeClr val="tx2"/>
                </a:solidFill>
              </a:rPr>
              <a:t>Bài 8 (1)</a:t>
            </a: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id="{7F2BDD40-19A6-44DF-9E9B-F7E00A293102}"/>
              </a:ext>
            </a:extLst>
          </p:cNvPr>
          <p:cNvGrpSpPr>
            <a:grpSpLocks/>
          </p:cNvGrpSpPr>
          <p:nvPr/>
        </p:nvGrpSpPr>
        <p:grpSpPr bwMode="auto">
          <a:xfrm>
            <a:off x="7188200" y="457200"/>
            <a:ext cx="1409700" cy="2105025"/>
            <a:chOff x="4528" y="288"/>
            <a:chExt cx="888" cy="1326"/>
          </a:xfrm>
        </p:grpSpPr>
        <p:grpSp>
          <p:nvGrpSpPr>
            <p:cNvPr id="103451" name="Group 40">
              <a:extLst>
                <a:ext uri="{FF2B5EF4-FFF2-40B4-BE49-F238E27FC236}">
                  <a16:creationId xmlns:a16="http://schemas.microsoft.com/office/drawing/2014/main" id="{9B0BB710-4CA9-4120-9218-2E486BC56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720"/>
              <a:ext cx="343" cy="232"/>
              <a:chOff x="4848" y="1640"/>
              <a:chExt cx="343" cy="232"/>
            </a:xfrm>
          </p:grpSpPr>
          <p:sp>
            <p:nvSpPr>
              <p:cNvPr id="103461" name="Line 60">
                <a:extLst>
                  <a:ext uri="{FF2B5EF4-FFF2-40B4-BE49-F238E27FC236}">
                    <a16:creationId xmlns:a16="http://schemas.microsoft.com/office/drawing/2014/main" id="{6C5B39CD-46C2-413B-8482-3017B359F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03462" name="Object 71">
                <a:extLst>
                  <a:ext uri="{FF2B5EF4-FFF2-40B4-BE49-F238E27FC236}">
                    <a16:creationId xmlns:a16="http://schemas.microsoft.com/office/drawing/2014/main" id="{BB87FD0B-0A86-4039-A354-4E5CF64BB1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25" y="1653"/>
              <a:ext cx="16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63" name="Equation" r:id="rId3" imgW="164957" imgH="203024" progId="Equation.DSMT4">
                      <p:embed/>
                    </p:oleObj>
                  </mc:Choice>
                  <mc:Fallback>
                    <p:oleObj name="Equation" r:id="rId3" imgW="164957" imgH="203024" progId="Equation.DSMT4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1653"/>
                            <a:ext cx="166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52" name="Group 19">
              <a:extLst>
                <a:ext uri="{FF2B5EF4-FFF2-40B4-BE49-F238E27FC236}">
                  <a16:creationId xmlns:a16="http://schemas.microsoft.com/office/drawing/2014/main" id="{F8BBE585-C886-4F1F-8B5D-E39734D06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8" y="288"/>
              <a:ext cx="888" cy="1326"/>
              <a:chOff x="4128" y="1008"/>
              <a:chExt cx="888" cy="1326"/>
            </a:xfrm>
          </p:grpSpPr>
          <p:sp>
            <p:nvSpPr>
              <p:cNvPr id="103457" name="Line 54">
                <a:extLst>
                  <a:ext uri="{FF2B5EF4-FFF2-40B4-BE49-F238E27FC236}">
                    <a16:creationId xmlns:a16="http://schemas.microsoft.com/office/drawing/2014/main" id="{FFB11626-C8B4-4BDF-8B1B-4EF3A45CF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4" y="1170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458" name="Line 55">
                <a:extLst>
                  <a:ext uri="{FF2B5EF4-FFF2-40B4-BE49-F238E27FC236}">
                    <a16:creationId xmlns:a16="http://schemas.microsoft.com/office/drawing/2014/main" id="{E1C5A28E-8BFF-49BA-9EBB-709486526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4" y="1182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03459" name="Object 77">
                <a:extLst>
                  <a:ext uri="{FF2B5EF4-FFF2-40B4-BE49-F238E27FC236}">
                    <a16:creationId xmlns:a16="http://schemas.microsoft.com/office/drawing/2014/main" id="{4B4ED146-D768-4542-B873-A3A11505AD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008"/>
              <a:ext cx="21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64" name="Equation" r:id="rId5" imgW="266700" imgH="152400" progId="Equation.3">
                      <p:embed/>
                    </p:oleObj>
                  </mc:Choice>
                  <mc:Fallback>
                    <p:oleObj name="Equation" r:id="rId5" imgW="266700" imgH="15240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008"/>
                            <a:ext cx="21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60" name="Object 79">
                <a:extLst>
                  <a:ext uri="{FF2B5EF4-FFF2-40B4-BE49-F238E27FC236}">
                    <a16:creationId xmlns:a16="http://schemas.microsoft.com/office/drawing/2014/main" id="{996998BC-388D-4D8B-87AF-768B2B96EA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1008"/>
              <a:ext cx="21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65" name="Equation" r:id="rId7" imgW="266700" imgH="139700" progId="Equation.3">
                      <p:embed/>
                    </p:oleObj>
                  </mc:Choice>
                  <mc:Fallback>
                    <p:oleObj name="Equation" r:id="rId7" imgW="266700" imgH="13970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008"/>
                            <a:ext cx="216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53" name="Group 39">
              <a:extLst>
                <a:ext uri="{FF2B5EF4-FFF2-40B4-BE49-F238E27FC236}">
                  <a16:creationId xmlns:a16="http://schemas.microsoft.com/office/drawing/2014/main" id="{BC108AB3-044E-496E-8939-D05D309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624"/>
              <a:ext cx="222" cy="366"/>
              <a:chOff x="3072" y="607"/>
              <a:chExt cx="222" cy="366"/>
            </a:xfrm>
          </p:grpSpPr>
          <p:sp>
            <p:nvSpPr>
              <p:cNvPr id="103454" name="Oval 30">
                <a:extLst>
                  <a:ext uri="{FF2B5EF4-FFF2-40B4-BE49-F238E27FC236}">
                    <a16:creationId xmlns:a16="http://schemas.microsoft.com/office/drawing/2014/main" id="{332233E5-8D6B-47EB-A1C8-387ABEC2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631"/>
                <a:ext cx="136" cy="1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03455" name="Text Box 31">
                <a:extLst>
                  <a:ext uri="{FF2B5EF4-FFF2-40B4-BE49-F238E27FC236}">
                    <a16:creationId xmlns:a16="http://schemas.microsoft.com/office/drawing/2014/main" id="{CCCE6C5E-DA7B-42D3-AB48-EF878A3B4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4" y="607"/>
                <a:ext cx="186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sz="1400"/>
                  <a:t>+</a:t>
                </a:r>
              </a:p>
            </p:txBody>
          </p:sp>
          <p:sp>
            <p:nvSpPr>
              <p:cNvPr id="103456" name="Text Box 41">
                <a:extLst>
                  <a:ext uri="{FF2B5EF4-FFF2-40B4-BE49-F238E27FC236}">
                    <a16:creationId xmlns:a16="http://schemas.microsoft.com/office/drawing/2014/main" id="{9311B743-CCA0-4A25-AC44-45BA83625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739"/>
                <a:ext cx="22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q</a:t>
                </a:r>
              </a:p>
            </p:txBody>
          </p:sp>
        </p:grpSp>
      </p:grpSp>
      <p:sp>
        <p:nvSpPr>
          <p:cNvPr id="81961" name="Text Box 41">
            <a:extLst>
              <a:ext uri="{FF2B5EF4-FFF2-40B4-BE49-F238E27FC236}">
                <a16:creationId xmlns:a16="http://schemas.microsoft.com/office/drawing/2014/main" id="{1D4BC1B6-2349-4E97-8435-18FACBCA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* Giải: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2003D061-1537-46CE-B9D1-9C11716F25F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2798763" cy="2171700"/>
            <a:chOff x="336" y="352"/>
            <a:chExt cx="1763" cy="1368"/>
          </a:xfrm>
        </p:grpSpPr>
        <p:sp>
          <p:nvSpPr>
            <p:cNvPr id="103445" name="Text Box 19">
              <a:extLst>
                <a:ext uri="{FF2B5EF4-FFF2-40B4-BE49-F238E27FC236}">
                  <a16:creationId xmlns:a16="http://schemas.microsoft.com/office/drawing/2014/main" id="{FAA4A86D-CD7D-43A8-BECA-D9E46A47B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/>
                <a:t>* Cho:</a:t>
              </a:r>
            </a:p>
          </p:txBody>
        </p:sp>
        <p:graphicFrame>
          <p:nvGraphicFramePr>
            <p:cNvPr id="103446" name="Object 44">
              <a:extLst>
                <a:ext uri="{FF2B5EF4-FFF2-40B4-BE49-F238E27FC236}">
                  <a16:creationId xmlns:a16="http://schemas.microsoft.com/office/drawing/2014/main" id="{4D0F51D1-DB01-43A7-BBA6-D4A5A85FF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528"/>
            <a:ext cx="108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6" name="Equation" r:id="rId9" imgW="990600" imgH="228600" progId="Equation.DSMT4">
                    <p:embed/>
                  </p:oleObj>
                </mc:Choice>
                <mc:Fallback>
                  <p:oleObj name="Equation" r:id="rId9" imgW="990600" imgH="228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28"/>
                          <a:ext cx="108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7" name="Rectangle 45">
              <a:extLst>
                <a:ext uri="{FF2B5EF4-FFF2-40B4-BE49-F238E27FC236}">
                  <a16:creationId xmlns:a16="http://schemas.microsoft.com/office/drawing/2014/main" id="{E8552351-218C-4334-8E2B-9DBB640A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99"/>
              <a:ext cx="1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C = 1,78.10</a:t>
              </a:r>
              <a:r>
                <a:rPr lang="en-US" altLang="vi-VN" baseline="30000"/>
                <a:t>-11</a:t>
              </a:r>
              <a:r>
                <a:rPr lang="en-US" altLang="vi-VN"/>
                <a:t> (F) </a:t>
              </a:r>
            </a:p>
          </p:txBody>
        </p:sp>
        <p:sp>
          <p:nvSpPr>
            <p:cNvPr id="103448" name="Rectangle 46">
              <a:extLst>
                <a:ext uri="{FF2B5EF4-FFF2-40B4-BE49-F238E27FC236}">
                  <a16:creationId xmlns:a16="http://schemas.microsoft.com/office/drawing/2014/main" id="{4D83984E-872C-4442-BFBD-9DA45909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39"/>
              <a:ext cx="1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F= 9,81.10</a:t>
              </a:r>
              <a:r>
                <a:rPr lang="en-US" altLang="vi-VN" baseline="30000"/>
                <a:t>-5</a:t>
              </a:r>
              <a:r>
                <a:rPr lang="en-US" altLang="vi-VN"/>
                <a:t>  (N) </a:t>
              </a:r>
            </a:p>
          </p:txBody>
        </p:sp>
        <p:sp>
          <p:nvSpPr>
            <p:cNvPr id="103449" name="Text Box 51">
              <a:extLst>
                <a:ext uri="{FF2B5EF4-FFF2-40B4-BE49-F238E27FC236}">
                  <a16:creationId xmlns:a16="http://schemas.microsoft.com/office/drawing/2014/main" id="{077AC182-BF17-418C-B3EA-655C64F21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96"/>
              <a:ext cx="1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S = 100 (cm</a:t>
              </a:r>
              <a:r>
                <a:rPr lang="en-US" altLang="vi-VN" baseline="30000"/>
                <a:t>2</a:t>
              </a:r>
              <a:r>
                <a:rPr lang="en-US" altLang="vi-VN"/>
                <a:t>) = 10</a:t>
              </a:r>
              <a:r>
                <a:rPr lang="en-US" altLang="vi-VN" baseline="30000"/>
                <a:t>-2</a:t>
              </a:r>
              <a:r>
                <a:rPr lang="en-US" altLang="vi-VN"/>
                <a:t> (m</a:t>
              </a:r>
              <a:r>
                <a:rPr lang="en-US" altLang="vi-VN" baseline="30000"/>
                <a:t>2</a:t>
              </a:r>
              <a:r>
                <a:rPr lang="en-US" altLang="vi-VN"/>
                <a:t>)</a:t>
              </a:r>
            </a:p>
          </p:txBody>
        </p:sp>
        <p:graphicFrame>
          <p:nvGraphicFramePr>
            <p:cNvPr id="103450" name="Object 52">
              <a:extLst>
                <a:ext uri="{FF2B5EF4-FFF2-40B4-BE49-F238E27FC236}">
                  <a16:creationId xmlns:a16="http://schemas.microsoft.com/office/drawing/2014/main" id="{D05D12A6-9AA2-49CD-AD6A-E42B65F00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" y="1512"/>
            <a:ext cx="4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7" name="Equation" r:id="rId11" imgW="355138" imgH="177569" progId="Equation.DSMT4">
                    <p:embed/>
                  </p:oleObj>
                </mc:Choice>
                <mc:Fallback>
                  <p:oleObj name="Equation" r:id="rId11" imgW="355138" imgH="177569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1512"/>
                          <a:ext cx="4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1EBE38A2-B606-4B9A-BCAC-62804FDE7EF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1808163" cy="781050"/>
            <a:chOff x="2016" y="624"/>
            <a:chExt cx="1139" cy="492"/>
          </a:xfrm>
        </p:grpSpPr>
        <p:sp>
          <p:nvSpPr>
            <p:cNvPr id="103442" name="Text Box 19">
              <a:extLst>
                <a:ext uri="{FF2B5EF4-FFF2-40B4-BE49-F238E27FC236}">
                  <a16:creationId xmlns:a16="http://schemas.microsoft.com/office/drawing/2014/main" id="{F04CF90C-2CA3-4B31-9947-C5CA1252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62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/>
                <a:t>* Tìm:</a:t>
              </a:r>
            </a:p>
          </p:txBody>
        </p:sp>
        <p:sp>
          <p:nvSpPr>
            <p:cNvPr id="103443" name="Text Box 49">
              <a:extLst>
                <a:ext uri="{FF2B5EF4-FFF2-40B4-BE49-F238E27FC236}">
                  <a16:creationId xmlns:a16="http://schemas.microsoft.com/office/drawing/2014/main" id="{A0798BC3-9D18-4101-B6B8-F108B1219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624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U, Q</a:t>
              </a:r>
              <a:r>
                <a:rPr lang="en-US" altLang="vi-VN" baseline="30000"/>
                <a:t> </a:t>
              </a:r>
              <a:r>
                <a:rPr lang="en-US" altLang="vi-VN"/>
                <a:t>= ?</a:t>
              </a:r>
            </a:p>
          </p:txBody>
        </p:sp>
        <p:graphicFrame>
          <p:nvGraphicFramePr>
            <p:cNvPr id="103444" name="Object 54">
              <a:extLst>
                <a:ext uri="{FF2B5EF4-FFF2-40B4-BE49-F238E27FC236}">
                  <a16:creationId xmlns:a16="http://schemas.microsoft.com/office/drawing/2014/main" id="{EA8C36DE-AFD0-483C-9134-F22EA76790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" y="840"/>
            <a:ext cx="7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8" name="Equation" r:id="rId13" imgW="609600" imgH="228600" progId="Equation.DSMT4">
                    <p:embed/>
                  </p:oleObj>
                </mc:Choice>
                <mc:Fallback>
                  <p:oleObj name="Equation" r:id="rId13" imgW="609600" imgH="228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840"/>
                          <a:ext cx="7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6" name="Text Box 56">
            <a:extLst>
              <a:ext uri="{FF2B5EF4-FFF2-40B4-BE49-F238E27FC236}">
                <a16:creationId xmlns:a16="http://schemas.microsoft.com/office/drawing/2014/main" id="{C9FCA61C-CB5C-4D6B-964F-034DA721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51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a) Hiệu điện thế giữa 2 bản tụ là:</a:t>
            </a:r>
          </a:p>
        </p:txBody>
      </p:sp>
      <p:graphicFrame>
        <p:nvGraphicFramePr>
          <p:cNvPr id="81977" name="Object 4">
            <a:extLst>
              <a:ext uri="{FF2B5EF4-FFF2-40B4-BE49-F238E27FC236}">
                <a16:creationId xmlns:a16="http://schemas.microsoft.com/office/drawing/2014/main" id="{3E5FE498-4C5F-46C7-834F-0C7C13455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95600"/>
          <a:ext cx="20367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9" name="Equation" r:id="rId15" imgW="1193800" imgH="419100" progId="Equation.DSMT4">
                  <p:embed/>
                </p:oleObj>
              </mc:Choice>
              <mc:Fallback>
                <p:oleObj name="Equation" r:id="rId15" imgW="11938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20367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8" name="Object 58">
            <a:extLst>
              <a:ext uri="{FF2B5EF4-FFF2-40B4-BE49-F238E27FC236}">
                <a16:creationId xmlns:a16="http://schemas.microsoft.com/office/drawing/2014/main" id="{0C5F3FC7-E719-4500-B4AD-968227921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05200"/>
          <a:ext cx="46132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Equation" r:id="rId17" imgW="2705100" imgH="444500" progId="Equation.DSMT4">
                  <p:embed/>
                </p:oleObj>
              </mc:Choice>
              <mc:Fallback>
                <p:oleObj name="Equation" r:id="rId17" imgW="2705100" imgH="4445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46132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9" name="Text Box 59">
            <a:extLst>
              <a:ext uri="{FF2B5EF4-FFF2-40B4-BE49-F238E27FC236}">
                <a16:creationId xmlns:a16="http://schemas.microsoft.com/office/drawing/2014/main" id="{2F879BD1-9551-4D33-829C-24DEF9972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  <p:sp>
        <p:nvSpPr>
          <p:cNvPr id="81980" name="Text Box 60">
            <a:extLst>
              <a:ext uri="{FF2B5EF4-FFF2-40B4-BE49-F238E27FC236}">
                <a16:creationId xmlns:a16="http://schemas.microsoft.com/office/drawing/2014/main" id="{6252EB1A-03DA-4278-B5E3-3A75B151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79900"/>
            <a:ext cx="283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b) Điện tích của tụ điện là:</a:t>
            </a:r>
          </a:p>
        </p:txBody>
      </p:sp>
      <p:graphicFrame>
        <p:nvGraphicFramePr>
          <p:cNvPr id="81981" name="Object 61">
            <a:extLst>
              <a:ext uri="{FF2B5EF4-FFF2-40B4-BE49-F238E27FC236}">
                <a16:creationId xmlns:a16="http://schemas.microsoft.com/office/drawing/2014/main" id="{30860D20-035A-4BA6-B526-048256126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343400"/>
          <a:ext cx="9540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Equation" r:id="rId19" imgW="558558" imgH="203112" progId="Equation.DSMT4">
                  <p:embed/>
                </p:oleObj>
              </mc:Choice>
              <mc:Fallback>
                <p:oleObj name="Equation" r:id="rId19" imgW="558558" imgH="203112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9540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2" name="Object 62">
            <a:extLst>
              <a:ext uri="{FF2B5EF4-FFF2-40B4-BE49-F238E27FC236}">
                <a16:creationId xmlns:a16="http://schemas.microsoft.com/office/drawing/2014/main" id="{96FA63A2-5C47-4F70-BBB2-71A4DB874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00600"/>
          <a:ext cx="3597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21" imgW="2108200" imgH="254000" progId="Equation.DSMT4">
                  <p:embed/>
                </p:oleObj>
              </mc:Choice>
              <mc:Fallback>
                <p:oleObj name="Equation" r:id="rId21" imgW="2108200" imgH="2540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3597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3" name="Text Box 63">
            <a:extLst>
              <a:ext uri="{FF2B5EF4-FFF2-40B4-BE49-F238E27FC236}">
                <a16:creationId xmlns:a16="http://schemas.microsoft.com/office/drawing/2014/main" id="{75C3424F-FDCD-4BDD-B467-5021CEBF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1593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  <p:sp>
        <p:nvSpPr>
          <p:cNvPr id="81984" name="Text Box 64">
            <a:extLst>
              <a:ext uri="{FF2B5EF4-FFF2-40B4-BE49-F238E27FC236}">
                <a16:creationId xmlns:a16="http://schemas.microsoft.com/office/drawing/2014/main" id="{B63EBC08-49F7-4AA5-B179-CDC8C3A3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6892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c) Mật độ năng lượng và năng lượng điện trường giữa 2 bản tụ là:</a:t>
            </a:r>
          </a:p>
        </p:txBody>
      </p:sp>
      <p:graphicFrame>
        <p:nvGraphicFramePr>
          <p:cNvPr id="81985" name="Object 65">
            <a:extLst>
              <a:ext uri="{FF2B5EF4-FFF2-40B4-BE49-F238E27FC236}">
                <a16:creationId xmlns:a16="http://schemas.microsoft.com/office/drawing/2014/main" id="{A87862A8-48FF-49FD-97A8-D023544DB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562600"/>
          <a:ext cx="27305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Equation" r:id="rId23" imgW="1600200" imgH="495300" progId="Equation.DSMT4">
                  <p:embed/>
                </p:oleObj>
              </mc:Choice>
              <mc:Fallback>
                <p:oleObj name="Equation" r:id="rId23" imgW="1600200" imgH="4953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27305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6" name="Object 66">
            <a:extLst>
              <a:ext uri="{FF2B5EF4-FFF2-40B4-BE49-F238E27FC236}">
                <a16:creationId xmlns:a16="http://schemas.microsoft.com/office/drawing/2014/main" id="{C24BA361-B288-4BA2-AABC-5F9D73AF3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867400"/>
          <a:ext cx="3228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4" name="Equation" r:id="rId25" imgW="1892300" imgH="279400" progId="Equation.DSMT4">
                  <p:embed/>
                </p:oleObj>
              </mc:Choice>
              <mc:Fallback>
                <p:oleObj name="Equation" r:id="rId25" imgW="1892300" imgH="279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67400"/>
                        <a:ext cx="3228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1" grpId="0"/>
      <p:bldP spid="81976" grpId="0"/>
      <p:bldP spid="81979" grpId="0"/>
      <p:bldP spid="81980" grpId="0"/>
      <p:bldP spid="81983" grpId="0"/>
      <p:bldP spid="819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3151532-ED62-42DD-AD77-FF52E1B8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3600">
                <a:solidFill>
                  <a:schemeClr val="tx2"/>
                </a:solidFill>
              </a:rPr>
              <a:t>Bài 8 (2)</a:t>
            </a:r>
          </a:p>
        </p:txBody>
      </p:sp>
      <p:grpSp>
        <p:nvGrpSpPr>
          <p:cNvPr id="104451" name="Group 3">
            <a:extLst>
              <a:ext uri="{FF2B5EF4-FFF2-40B4-BE49-F238E27FC236}">
                <a16:creationId xmlns:a16="http://schemas.microsoft.com/office/drawing/2014/main" id="{46E1F3B3-BF95-4616-80A7-AE47F1E44CA5}"/>
              </a:ext>
            </a:extLst>
          </p:cNvPr>
          <p:cNvGrpSpPr>
            <a:grpSpLocks/>
          </p:cNvGrpSpPr>
          <p:nvPr/>
        </p:nvGrpSpPr>
        <p:grpSpPr bwMode="auto">
          <a:xfrm>
            <a:off x="7593013" y="1193800"/>
            <a:ext cx="544512" cy="368300"/>
            <a:chOff x="4848" y="1640"/>
            <a:chExt cx="343" cy="232"/>
          </a:xfrm>
        </p:grpSpPr>
        <p:sp>
          <p:nvSpPr>
            <p:cNvPr id="104481" name="Line 60">
              <a:extLst>
                <a:ext uri="{FF2B5EF4-FFF2-40B4-BE49-F238E27FC236}">
                  <a16:creationId xmlns:a16="http://schemas.microsoft.com/office/drawing/2014/main" id="{CC2E780A-734B-4009-99F5-231997D4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4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4482" name="Object 71">
              <a:extLst>
                <a:ext uri="{FF2B5EF4-FFF2-40B4-BE49-F238E27FC236}">
                  <a16:creationId xmlns:a16="http://schemas.microsoft.com/office/drawing/2014/main" id="{D7F2DABC-FC5E-4801-8615-173877F2C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5" y="1653"/>
            <a:ext cx="16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3" name="Equation" r:id="rId3" imgW="164957" imgH="203024" progId="Equation.DSMT4">
                    <p:embed/>
                  </p:oleObj>
                </mc:Choice>
                <mc:Fallback>
                  <p:oleObj name="Equation" r:id="rId3" imgW="164957" imgH="203024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653"/>
                          <a:ext cx="16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52" name="Group 6">
            <a:extLst>
              <a:ext uri="{FF2B5EF4-FFF2-40B4-BE49-F238E27FC236}">
                <a16:creationId xmlns:a16="http://schemas.microsoft.com/office/drawing/2014/main" id="{57F6118A-27C7-47AD-823C-587ECC6AD896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508000"/>
            <a:ext cx="1409700" cy="2105025"/>
            <a:chOff x="4128" y="1008"/>
            <a:chExt cx="888" cy="1326"/>
          </a:xfrm>
        </p:grpSpPr>
        <p:sp>
          <p:nvSpPr>
            <p:cNvPr id="104477" name="Line 54">
              <a:extLst>
                <a:ext uri="{FF2B5EF4-FFF2-40B4-BE49-F238E27FC236}">
                  <a16:creationId xmlns:a16="http://schemas.microsoft.com/office/drawing/2014/main" id="{280ADED8-5171-406E-9525-2E249DE1B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17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8" name="Line 55">
              <a:extLst>
                <a:ext uri="{FF2B5EF4-FFF2-40B4-BE49-F238E27FC236}">
                  <a16:creationId xmlns:a16="http://schemas.microsoft.com/office/drawing/2014/main" id="{A4DFDABE-E44B-4E77-8773-3A1EB7D7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8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4479" name="Object 77">
              <a:extLst>
                <a:ext uri="{FF2B5EF4-FFF2-40B4-BE49-F238E27FC236}">
                  <a16:creationId xmlns:a16="http://schemas.microsoft.com/office/drawing/2014/main" id="{F5DB9756-7844-49C7-B9CD-EB54B1C51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008"/>
            <a:ext cx="21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4" name="Equation" r:id="rId5" imgW="266700" imgH="152400" progId="Equation.3">
                    <p:embed/>
                  </p:oleObj>
                </mc:Choice>
                <mc:Fallback>
                  <p:oleObj name="Equation" r:id="rId5" imgW="266700" imgH="1524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08"/>
                          <a:ext cx="21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0" name="Object 79">
              <a:extLst>
                <a:ext uri="{FF2B5EF4-FFF2-40B4-BE49-F238E27FC236}">
                  <a16:creationId xmlns:a16="http://schemas.microsoft.com/office/drawing/2014/main" id="{52BA61B4-4027-40E2-962F-F3668F28FE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008"/>
            <a:ext cx="21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5" name="Equation" r:id="rId7" imgW="266700" imgH="139700" progId="Equation.3">
                    <p:embed/>
                  </p:oleObj>
                </mc:Choice>
                <mc:Fallback>
                  <p:oleObj name="Equation" r:id="rId7" imgW="266700" imgH="1397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1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53" name="Group 11">
            <a:extLst>
              <a:ext uri="{FF2B5EF4-FFF2-40B4-BE49-F238E27FC236}">
                <a16:creationId xmlns:a16="http://schemas.microsoft.com/office/drawing/2014/main" id="{F73E35F2-9B78-480A-9128-9E0301786775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1041400"/>
            <a:ext cx="352425" cy="581025"/>
            <a:chOff x="3072" y="607"/>
            <a:chExt cx="222" cy="366"/>
          </a:xfrm>
        </p:grpSpPr>
        <p:sp>
          <p:nvSpPr>
            <p:cNvPr id="104474" name="Oval 30">
              <a:extLst>
                <a:ext uri="{FF2B5EF4-FFF2-40B4-BE49-F238E27FC236}">
                  <a16:creationId xmlns:a16="http://schemas.microsoft.com/office/drawing/2014/main" id="{82C7EFBC-9F66-4327-A361-804D383BB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31"/>
              <a:ext cx="136" cy="1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104475" name="Text Box 31">
              <a:extLst>
                <a:ext uri="{FF2B5EF4-FFF2-40B4-BE49-F238E27FC236}">
                  <a16:creationId xmlns:a16="http://schemas.microsoft.com/office/drawing/2014/main" id="{0955B803-145E-46DB-94AC-E568D9F6F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607"/>
              <a:ext cx="1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400"/>
                <a:t>+</a:t>
              </a:r>
            </a:p>
          </p:txBody>
        </p:sp>
        <p:sp>
          <p:nvSpPr>
            <p:cNvPr id="104476" name="Text Box 41">
              <a:extLst>
                <a:ext uri="{FF2B5EF4-FFF2-40B4-BE49-F238E27FC236}">
                  <a16:creationId xmlns:a16="http://schemas.microsoft.com/office/drawing/2014/main" id="{C8F6D8CD-D481-4995-BFEE-DC93DFF50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39"/>
              <a:ext cx="2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q</a:t>
              </a:r>
            </a:p>
          </p:txBody>
        </p:sp>
      </p:grpSp>
      <p:sp>
        <p:nvSpPr>
          <p:cNvPr id="82971" name="Text Box 27">
            <a:extLst>
              <a:ext uri="{FF2B5EF4-FFF2-40B4-BE49-F238E27FC236}">
                <a16:creationId xmlns:a16="http://schemas.microsoft.com/office/drawing/2014/main" id="{01E05110-0EE2-4063-96F7-B2BD8CFD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65300"/>
            <a:ext cx="432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d) Gọi lực tương tác giữa 2 bản tụ là F</a:t>
            </a:r>
            <a:r>
              <a:rPr lang="en-US" altLang="vi-VN" baseline="-25000"/>
              <a:t>12</a:t>
            </a:r>
            <a:r>
              <a:rPr lang="en-US" altLang="vi-VN"/>
              <a:t>:</a:t>
            </a:r>
          </a:p>
        </p:txBody>
      </p:sp>
      <p:sp>
        <p:nvSpPr>
          <p:cNvPr id="82978" name="Text Box 34">
            <a:extLst>
              <a:ext uri="{FF2B5EF4-FFF2-40B4-BE49-F238E27FC236}">
                <a16:creationId xmlns:a16="http://schemas.microsoft.com/office/drawing/2014/main" id="{BCE3927E-C32C-4A97-AA4F-A3241AB7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86400"/>
            <a:ext cx="1512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  <p:sp>
        <p:nvSpPr>
          <p:cNvPr id="82979" name="Text Box 35">
            <a:extLst>
              <a:ext uri="{FF2B5EF4-FFF2-40B4-BE49-F238E27FC236}">
                <a16:creationId xmlns:a16="http://schemas.microsoft.com/office/drawing/2014/main" id="{CA6EA048-3ABA-4369-AFCD-23B9DE47C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462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c) Năng lượng điện trường giữa 2 bản tụ là:</a:t>
            </a:r>
          </a:p>
        </p:txBody>
      </p:sp>
      <p:graphicFrame>
        <p:nvGraphicFramePr>
          <p:cNvPr id="82982" name="Object 4">
            <a:extLst>
              <a:ext uri="{FF2B5EF4-FFF2-40B4-BE49-F238E27FC236}">
                <a16:creationId xmlns:a16="http://schemas.microsoft.com/office/drawing/2014/main" id="{01C4C31A-AB06-4691-A765-64E4CCB22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1255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Equation" r:id="rId9" imgW="736280" imgH="393529" progId="Equation.DSMT4">
                  <p:embed/>
                </p:oleObj>
              </mc:Choice>
              <mc:Fallback>
                <p:oleObj name="Equation" r:id="rId9" imgW="73628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1255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>
            <a:extLst>
              <a:ext uri="{FF2B5EF4-FFF2-40B4-BE49-F238E27FC236}">
                <a16:creationId xmlns:a16="http://schemas.microsoft.com/office/drawing/2014/main" id="{82C72925-12F0-4645-B598-725C0CA3F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143000"/>
          <a:ext cx="42465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Equation" r:id="rId11" imgW="2489200" imgH="393700" progId="Equation.DSMT4">
                  <p:embed/>
                </p:oleObj>
              </mc:Choice>
              <mc:Fallback>
                <p:oleObj name="Equation" r:id="rId11" imgW="2489200" imgH="3937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42465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4">
            <a:extLst>
              <a:ext uri="{FF2B5EF4-FFF2-40B4-BE49-F238E27FC236}">
                <a16:creationId xmlns:a16="http://schemas.microsoft.com/office/drawing/2014/main" id="{FB07E03D-4A35-45A0-A8FC-67784B8BB817}"/>
              </a:ext>
            </a:extLst>
          </p:cNvPr>
          <p:cNvGrpSpPr>
            <a:grpSpLocks/>
          </p:cNvGrpSpPr>
          <p:nvPr/>
        </p:nvGrpSpPr>
        <p:grpSpPr bwMode="auto">
          <a:xfrm>
            <a:off x="-34925" y="2125663"/>
            <a:ext cx="5688013" cy="468312"/>
            <a:chOff x="74" y="1339"/>
            <a:chExt cx="3583" cy="295"/>
          </a:xfrm>
        </p:grpSpPr>
        <p:sp>
          <p:nvSpPr>
            <p:cNvPr id="104472" name="Rectangle 40">
              <a:extLst>
                <a:ext uri="{FF2B5EF4-FFF2-40B4-BE49-F238E27FC236}">
                  <a16:creationId xmlns:a16="http://schemas.microsoft.com/office/drawing/2014/main" id="{91807AB7-A131-48C8-95D0-16A043BB5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1392"/>
              <a:ext cx="35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Coi bản 2 nằm trong điện trường      của bản 1:</a:t>
              </a:r>
            </a:p>
          </p:txBody>
        </p:sp>
        <p:graphicFrame>
          <p:nvGraphicFramePr>
            <p:cNvPr id="104473" name="Object 43">
              <a:extLst>
                <a:ext uri="{FF2B5EF4-FFF2-40B4-BE49-F238E27FC236}">
                  <a16:creationId xmlns:a16="http://schemas.microsoft.com/office/drawing/2014/main" id="{97AC4CFF-94D0-4CCC-9D3F-54656216A0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339"/>
            <a:ext cx="2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8" name="Equation" r:id="rId13" imgW="177569" imgH="253670" progId="Equation.DSMT4">
                    <p:embed/>
                  </p:oleObj>
                </mc:Choice>
                <mc:Fallback>
                  <p:oleObj name="Equation" r:id="rId13" imgW="177569" imgH="25367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339"/>
                          <a:ext cx="20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9" name="Object 45">
            <a:extLst>
              <a:ext uri="{FF2B5EF4-FFF2-40B4-BE49-F238E27FC236}">
                <a16:creationId xmlns:a16="http://schemas.microsoft.com/office/drawing/2014/main" id="{B2F0E751-0AF1-4083-9707-713AD95A3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4663" y="1947863"/>
          <a:ext cx="1387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Equation" r:id="rId15" imgW="812447" imgH="457002" progId="Equation.DSMT4">
                  <p:embed/>
                </p:oleObj>
              </mc:Choice>
              <mc:Fallback>
                <p:oleObj name="Equation" r:id="rId15" imgW="812447" imgH="457002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1947863"/>
                        <a:ext cx="13874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50">
            <a:extLst>
              <a:ext uri="{FF2B5EF4-FFF2-40B4-BE49-F238E27FC236}">
                <a16:creationId xmlns:a16="http://schemas.microsoft.com/office/drawing/2014/main" id="{B8450435-2738-48FE-BD5D-E6A50CC67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257800"/>
          <a:ext cx="45497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17" imgW="2667000" imgH="444500" progId="Equation.DSMT4">
                  <p:embed/>
                </p:oleObj>
              </mc:Choice>
              <mc:Fallback>
                <p:oleObj name="Equation" r:id="rId17" imgW="2667000" imgH="4445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45497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51">
            <a:extLst>
              <a:ext uri="{FF2B5EF4-FFF2-40B4-BE49-F238E27FC236}">
                <a16:creationId xmlns:a16="http://schemas.microsoft.com/office/drawing/2014/main" id="{C6FCCDB0-3A3E-4163-AFB3-DB749ED6A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3459163"/>
          <a:ext cx="131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19" imgW="736280" imgH="253890" progId="Equation.DSMT4">
                  <p:embed/>
                </p:oleObj>
              </mc:Choice>
              <mc:Fallback>
                <p:oleObj name="Equation" r:id="rId19" imgW="736280" imgH="25389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459163"/>
                        <a:ext cx="1314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9" name="Text Box 55">
            <a:extLst>
              <a:ext uri="{FF2B5EF4-FFF2-40B4-BE49-F238E27FC236}">
                <a16:creationId xmlns:a16="http://schemas.microsoft.com/office/drawing/2014/main" id="{DCF37249-F523-4835-BB6A-34278F52A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48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Thì lực tương tác lên bản tụ thứ 2 là  F</a:t>
            </a:r>
            <a:r>
              <a:rPr lang="en-US" altLang="vi-VN" baseline="-25000"/>
              <a:t>12:</a:t>
            </a:r>
            <a:endParaRPr lang="en-US" altLang="vi-VN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C2D20685-821D-4632-A577-2A3006187FC1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1727200"/>
            <a:ext cx="685800" cy="406400"/>
            <a:chOff x="4656" y="1152"/>
            <a:chExt cx="432" cy="256"/>
          </a:xfrm>
        </p:grpSpPr>
        <p:sp>
          <p:nvSpPr>
            <p:cNvPr id="104470" name="Line 58">
              <a:extLst>
                <a:ext uri="{FF2B5EF4-FFF2-40B4-BE49-F238E27FC236}">
                  <a16:creationId xmlns:a16="http://schemas.microsoft.com/office/drawing/2014/main" id="{737B5933-2048-4585-95D9-4C7DAB3C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4471" name="Object 59">
              <a:extLst>
                <a:ext uri="{FF2B5EF4-FFF2-40B4-BE49-F238E27FC236}">
                  <a16:creationId xmlns:a16="http://schemas.microsoft.com/office/drawing/2014/main" id="{7FEDA139-1B8B-4B80-9601-4294443FE3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52"/>
            <a:ext cx="1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2" name="Equation" r:id="rId21" imgW="177569" imgH="253670" progId="Equation.DSMT4">
                    <p:embed/>
                  </p:oleObj>
                </mc:Choice>
                <mc:Fallback>
                  <p:oleObj name="Equation" r:id="rId21" imgW="177569" imgH="25367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1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6">
            <a:extLst>
              <a:ext uri="{FF2B5EF4-FFF2-40B4-BE49-F238E27FC236}">
                <a16:creationId xmlns:a16="http://schemas.microsoft.com/office/drawing/2014/main" id="{998EBF03-50F9-4118-9410-B1B626D388D2}"/>
              </a:ext>
            </a:extLst>
          </p:cNvPr>
          <p:cNvGrpSpPr>
            <a:grpSpLocks/>
          </p:cNvGrpSpPr>
          <p:nvPr/>
        </p:nvGrpSpPr>
        <p:grpSpPr bwMode="auto">
          <a:xfrm>
            <a:off x="7567613" y="2387600"/>
            <a:ext cx="685800" cy="457200"/>
            <a:chOff x="4512" y="1424"/>
            <a:chExt cx="432" cy="288"/>
          </a:xfrm>
        </p:grpSpPr>
        <p:sp>
          <p:nvSpPr>
            <p:cNvPr id="104468" name="Line 62">
              <a:extLst>
                <a:ext uri="{FF2B5EF4-FFF2-40B4-BE49-F238E27FC236}">
                  <a16:creationId xmlns:a16="http://schemas.microsoft.com/office/drawing/2014/main" id="{3CBF83BA-FAB3-4249-850C-4F76B069D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4469" name="Object 65">
              <a:extLst>
                <a:ext uri="{FF2B5EF4-FFF2-40B4-BE49-F238E27FC236}">
                  <a16:creationId xmlns:a16="http://schemas.microsoft.com/office/drawing/2014/main" id="{E7CBD74D-9147-4B3B-B9C2-FB95722DA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24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3" name="Equation" r:id="rId23" imgW="215713" imgH="253780" progId="Equation.DSMT4">
                    <p:embed/>
                  </p:oleObj>
                </mc:Choice>
                <mc:Fallback>
                  <p:oleObj name="Equation" r:id="rId23" imgW="215713" imgH="25378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24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50">
            <a:extLst>
              <a:ext uri="{FF2B5EF4-FFF2-40B4-BE49-F238E27FC236}">
                <a16:creationId xmlns:a16="http://schemas.microsoft.com/office/drawing/2014/main" id="{84E550CF-F066-49BC-AE3F-19C2F67F3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4157663"/>
          <a:ext cx="1698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25" imgW="952087" imgH="495085" progId="Equation.DSMT4">
                  <p:embed/>
                </p:oleObj>
              </mc:Choice>
              <mc:Fallback>
                <p:oleObj name="Equation" r:id="rId25" imgW="952087" imgH="495085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157663"/>
                        <a:ext cx="1698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>
            <a:extLst>
              <a:ext uri="{FF2B5EF4-FFF2-40B4-BE49-F238E27FC236}">
                <a16:creationId xmlns:a16="http://schemas.microsoft.com/office/drawing/2014/main" id="{E2A86D75-0303-49F6-BABB-FD9DE7073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352800"/>
          <a:ext cx="19478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27" imgW="1092200" imgH="457200" progId="Equation.DSMT4">
                  <p:embed/>
                </p:oleObj>
              </mc:Choice>
              <mc:Fallback>
                <p:oleObj name="Equation" r:id="rId27" imgW="109220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19478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1" grpId="0"/>
      <p:bldP spid="82978" grpId="0"/>
      <p:bldP spid="82979" grpId="0"/>
      <p:bldP spid="829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BB20C39-4C56-40AB-8551-79F450A5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 sz="3600">
                <a:solidFill>
                  <a:schemeClr val="tx2"/>
                </a:solidFill>
              </a:rPr>
              <a:t>Bài 8 (3)</a:t>
            </a:r>
          </a:p>
        </p:txBody>
      </p:sp>
      <p:grpSp>
        <p:nvGrpSpPr>
          <p:cNvPr id="105475" name="Group 3">
            <a:extLst>
              <a:ext uri="{FF2B5EF4-FFF2-40B4-BE49-F238E27FC236}">
                <a16:creationId xmlns:a16="http://schemas.microsoft.com/office/drawing/2014/main" id="{78E3A526-9BBA-42A0-9DB2-40D6EB609623}"/>
              </a:ext>
            </a:extLst>
          </p:cNvPr>
          <p:cNvGrpSpPr>
            <a:grpSpLocks/>
          </p:cNvGrpSpPr>
          <p:nvPr/>
        </p:nvGrpSpPr>
        <p:grpSpPr bwMode="auto">
          <a:xfrm>
            <a:off x="7593013" y="868363"/>
            <a:ext cx="544512" cy="368300"/>
            <a:chOff x="4848" y="1640"/>
            <a:chExt cx="343" cy="232"/>
          </a:xfrm>
        </p:grpSpPr>
        <p:sp>
          <p:nvSpPr>
            <p:cNvPr id="105518" name="Line 60">
              <a:extLst>
                <a:ext uri="{FF2B5EF4-FFF2-40B4-BE49-F238E27FC236}">
                  <a16:creationId xmlns:a16="http://schemas.microsoft.com/office/drawing/2014/main" id="{B101531F-C72A-4FCE-8607-5DEF3CCB2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4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5519" name="Object 71">
              <a:extLst>
                <a:ext uri="{FF2B5EF4-FFF2-40B4-BE49-F238E27FC236}">
                  <a16:creationId xmlns:a16="http://schemas.microsoft.com/office/drawing/2014/main" id="{A0E87531-7B49-4E89-8ABD-A2B081033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5" y="1653"/>
            <a:ext cx="16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0" name="Equation" r:id="rId3" imgW="164957" imgH="203024" progId="Equation.DSMT4">
                    <p:embed/>
                  </p:oleObj>
                </mc:Choice>
                <mc:Fallback>
                  <p:oleObj name="Equation" r:id="rId3" imgW="164957" imgH="203024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653"/>
                          <a:ext cx="16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76" name="Group 6">
            <a:extLst>
              <a:ext uri="{FF2B5EF4-FFF2-40B4-BE49-F238E27FC236}">
                <a16:creationId xmlns:a16="http://schemas.microsoft.com/office/drawing/2014/main" id="{38CF5A53-CE04-4D08-8F13-D663BBF3AA8A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182563"/>
            <a:ext cx="1409700" cy="2105025"/>
            <a:chOff x="4128" y="1008"/>
            <a:chExt cx="888" cy="1326"/>
          </a:xfrm>
        </p:grpSpPr>
        <p:sp>
          <p:nvSpPr>
            <p:cNvPr id="105514" name="Line 54">
              <a:extLst>
                <a:ext uri="{FF2B5EF4-FFF2-40B4-BE49-F238E27FC236}">
                  <a16:creationId xmlns:a16="http://schemas.microsoft.com/office/drawing/2014/main" id="{2A1D7041-42AB-486E-BFDD-64CC235B1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17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515" name="Line 55">
              <a:extLst>
                <a:ext uri="{FF2B5EF4-FFF2-40B4-BE49-F238E27FC236}">
                  <a16:creationId xmlns:a16="http://schemas.microsoft.com/office/drawing/2014/main" id="{B0A49B2D-7B16-4818-95E2-7588BCA92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8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5516" name="Object 77">
              <a:extLst>
                <a:ext uri="{FF2B5EF4-FFF2-40B4-BE49-F238E27FC236}">
                  <a16:creationId xmlns:a16="http://schemas.microsoft.com/office/drawing/2014/main" id="{6F76A3CD-B8C9-4231-B1B7-B7DE1DAAE2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008"/>
            <a:ext cx="21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1" name="Equation" r:id="rId5" imgW="266700" imgH="152400" progId="Equation.3">
                    <p:embed/>
                  </p:oleObj>
                </mc:Choice>
                <mc:Fallback>
                  <p:oleObj name="Equation" r:id="rId5" imgW="266700" imgH="1524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08"/>
                          <a:ext cx="21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7" name="Object 79">
              <a:extLst>
                <a:ext uri="{FF2B5EF4-FFF2-40B4-BE49-F238E27FC236}">
                  <a16:creationId xmlns:a16="http://schemas.microsoft.com/office/drawing/2014/main" id="{E0655567-4D56-48C3-9FEB-241E52E26B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008"/>
            <a:ext cx="21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2" name="Equation" r:id="rId7" imgW="266700" imgH="139700" progId="Equation.3">
                    <p:embed/>
                  </p:oleObj>
                </mc:Choice>
                <mc:Fallback>
                  <p:oleObj name="Equation" r:id="rId7" imgW="266700" imgH="1397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1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77" name="Group 11">
            <a:extLst>
              <a:ext uri="{FF2B5EF4-FFF2-40B4-BE49-F238E27FC236}">
                <a16:creationId xmlns:a16="http://schemas.microsoft.com/office/drawing/2014/main" id="{0B8CBC41-CF6F-4CFC-ADA8-86A6643B1E51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715963"/>
            <a:ext cx="352425" cy="581025"/>
            <a:chOff x="3072" y="607"/>
            <a:chExt cx="222" cy="366"/>
          </a:xfrm>
        </p:grpSpPr>
        <p:sp>
          <p:nvSpPr>
            <p:cNvPr id="105511" name="Oval 30">
              <a:extLst>
                <a:ext uri="{FF2B5EF4-FFF2-40B4-BE49-F238E27FC236}">
                  <a16:creationId xmlns:a16="http://schemas.microsoft.com/office/drawing/2014/main" id="{4A40DA8C-4E3F-4696-9833-E6F08EB15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31"/>
              <a:ext cx="136" cy="1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105512" name="Text Box 31">
              <a:extLst>
                <a:ext uri="{FF2B5EF4-FFF2-40B4-BE49-F238E27FC236}">
                  <a16:creationId xmlns:a16="http://schemas.microsoft.com/office/drawing/2014/main" id="{E520CE6A-DDB4-46F0-B06A-1AA7D9B7F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607"/>
              <a:ext cx="1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400"/>
                <a:t>+</a:t>
              </a:r>
            </a:p>
          </p:txBody>
        </p:sp>
        <p:sp>
          <p:nvSpPr>
            <p:cNvPr id="105513" name="Text Box 41">
              <a:extLst>
                <a:ext uri="{FF2B5EF4-FFF2-40B4-BE49-F238E27FC236}">
                  <a16:creationId xmlns:a16="http://schemas.microsoft.com/office/drawing/2014/main" id="{A2D21F2D-2EC9-492E-B24E-C567BA7AA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39"/>
              <a:ext cx="2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q</a:t>
              </a:r>
            </a:p>
          </p:txBody>
        </p:sp>
      </p:grpSp>
      <p:sp>
        <p:nvSpPr>
          <p:cNvPr id="82971" name="Text Box 27">
            <a:extLst>
              <a:ext uri="{FF2B5EF4-FFF2-40B4-BE49-F238E27FC236}">
                <a16:creationId xmlns:a16="http://schemas.microsoft.com/office/drawing/2014/main" id="{58377AD5-5D19-42B8-B695-A646C2D1C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71575"/>
            <a:ext cx="432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d) Gọi lực tương tác giữa 2 bản tụ là F</a:t>
            </a:r>
            <a:r>
              <a:rPr lang="en-US" altLang="vi-VN" baseline="-25000"/>
              <a:t>12</a:t>
            </a:r>
            <a:r>
              <a:rPr lang="en-US" altLang="vi-VN"/>
              <a:t>: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6C966018-4264-4BB2-8343-793C1F6E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Theo nguyên lý tổng hợp lực, lực tác dụng lên bản 2 là:</a:t>
            </a:r>
          </a:p>
        </p:txBody>
      </p:sp>
      <p:sp>
        <p:nvSpPr>
          <p:cNvPr id="82978" name="Text Box 34">
            <a:extLst>
              <a:ext uri="{FF2B5EF4-FFF2-40B4-BE49-F238E27FC236}">
                <a16:creationId xmlns:a16="http://schemas.microsoft.com/office/drawing/2014/main" id="{1B68B977-795F-4682-A5F9-5F7653B0A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441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  <p:sp>
        <p:nvSpPr>
          <p:cNvPr id="82979" name="Text Box 35">
            <a:extLst>
              <a:ext uri="{FF2B5EF4-FFF2-40B4-BE49-F238E27FC236}">
                <a16:creationId xmlns:a16="http://schemas.microsoft.com/office/drawing/2014/main" id="{ADE426F8-1853-48B8-B05E-808DB453D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685800"/>
            <a:ext cx="4832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Cách 2: Tính lực tương tác giữa 2 bản tụ</a:t>
            </a:r>
          </a:p>
        </p:txBody>
      </p:sp>
      <p:sp>
        <p:nvSpPr>
          <p:cNvPr id="82985" name="Rectangle 41">
            <a:extLst>
              <a:ext uri="{FF2B5EF4-FFF2-40B4-BE49-F238E27FC236}">
                <a16:creationId xmlns:a16="http://schemas.microsoft.com/office/drawing/2014/main" id="{49A70BE0-6BCE-4C25-A12C-DFF22B23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Chia bản 2 thành các vi phân dS (dQ</a:t>
            </a:r>
            <a:r>
              <a:rPr lang="en-US" altLang="vi-VN" baseline="-25000"/>
              <a:t>2</a:t>
            </a:r>
            <a:r>
              <a:rPr lang="en-US" altLang="vi-VN"/>
              <a:t>), lực tác dụng lên dQ</a:t>
            </a:r>
            <a:r>
              <a:rPr lang="en-US" altLang="vi-VN" baseline="-25000"/>
              <a:t>2</a:t>
            </a:r>
            <a:r>
              <a:rPr lang="en-US" altLang="vi-VN"/>
              <a:t> là:</a:t>
            </a:r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id="{0CE03E84-64A3-4182-9899-05202491A4EF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1512888"/>
            <a:ext cx="5159375" cy="468312"/>
            <a:chOff x="240" y="1328"/>
            <a:chExt cx="3250" cy="295"/>
          </a:xfrm>
        </p:grpSpPr>
        <p:sp>
          <p:nvSpPr>
            <p:cNvPr id="105509" name="Rectangle 40">
              <a:extLst>
                <a:ext uri="{FF2B5EF4-FFF2-40B4-BE49-F238E27FC236}">
                  <a16:creationId xmlns:a16="http://schemas.microsoft.com/office/drawing/2014/main" id="{53947BA7-D011-4205-9B71-BE5D2E02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92"/>
              <a:ext cx="3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Coi bản 2 nằm trong điện trường       của bản 1:</a:t>
              </a:r>
            </a:p>
          </p:txBody>
        </p:sp>
        <p:graphicFrame>
          <p:nvGraphicFramePr>
            <p:cNvPr id="105510" name="Object 43">
              <a:extLst>
                <a:ext uri="{FF2B5EF4-FFF2-40B4-BE49-F238E27FC236}">
                  <a16:creationId xmlns:a16="http://schemas.microsoft.com/office/drawing/2014/main" id="{3609F3C9-2A7E-4283-B8AB-0DF392637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5" y="1328"/>
            <a:ext cx="2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3" name="Equation" r:id="rId9" imgW="177569" imgH="253670" progId="Equation.DSMT4">
                    <p:embed/>
                  </p:oleObj>
                </mc:Choice>
                <mc:Fallback>
                  <p:oleObj name="Equation" r:id="rId9" imgW="177569" imgH="25367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1328"/>
                          <a:ext cx="20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9" name="Object 45">
            <a:extLst>
              <a:ext uri="{FF2B5EF4-FFF2-40B4-BE49-F238E27FC236}">
                <a16:creationId xmlns:a16="http://schemas.microsoft.com/office/drawing/2014/main" id="{5352316E-256A-4AD7-AF1B-C052B98AA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930400"/>
          <a:ext cx="1387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4" name="Equation" r:id="rId11" imgW="812447" imgH="431613" progId="Equation.DSMT4">
                  <p:embed/>
                </p:oleObj>
              </mc:Choice>
              <mc:Fallback>
                <p:oleObj name="Equation" r:id="rId11" imgW="812447" imgH="431613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30400"/>
                        <a:ext cx="1387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0" name="Object 46">
            <a:extLst>
              <a:ext uri="{FF2B5EF4-FFF2-40B4-BE49-F238E27FC236}">
                <a16:creationId xmlns:a16="http://schemas.microsoft.com/office/drawing/2014/main" id="{F314E2F1-8242-45DF-8E8C-D6ECF2A50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850" y="2844800"/>
          <a:ext cx="1506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5" name="Equation" r:id="rId13" imgW="850531" imgH="253890" progId="Equation.DSMT4">
                  <p:embed/>
                </p:oleObj>
              </mc:Choice>
              <mc:Fallback>
                <p:oleObj name="Equation" r:id="rId13" imgW="850531" imgH="25389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2844800"/>
                        <a:ext cx="15065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2" name="Object 48">
            <a:extLst>
              <a:ext uri="{FF2B5EF4-FFF2-40B4-BE49-F238E27FC236}">
                <a16:creationId xmlns:a16="http://schemas.microsoft.com/office/drawing/2014/main" id="{2DD7C8F5-7914-4AB7-924D-0ED6A70F2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365500"/>
          <a:ext cx="32083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6" name="Equation" r:id="rId15" imgW="1803400" imgH="381000" progId="Equation.DSMT4">
                  <p:embed/>
                </p:oleObj>
              </mc:Choice>
              <mc:Fallback>
                <p:oleObj name="Equation" r:id="rId15" imgW="1803400" imgH="381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65500"/>
                        <a:ext cx="320833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3" name="Object 49">
            <a:extLst>
              <a:ext uri="{FF2B5EF4-FFF2-40B4-BE49-F238E27FC236}">
                <a16:creationId xmlns:a16="http://schemas.microsoft.com/office/drawing/2014/main" id="{36E1245E-1BC0-44E2-A8E3-1386C5F59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029200"/>
          <a:ext cx="2946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7" name="Equation" r:id="rId17" imgW="1726451" imgH="393529" progId="Equation.DSMT4">
                  <p:embed/>
                </p:oleObj>
              </mc:Choice>
              <mc:Fallback>
                <p:oleObj name="Equation" r:id="rId17" imgW="1726451" imgH="393529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29464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50">
            <a:extLst>
              <a:ext uri="{FF2B5EF4-FFF2-40B4-BE49-F238E27FC236}">
                <a16:creationId xmlns:a16="http://schemas.microsoft.com/office/drawing/2014/main" id="{7F45997D-9C1B-4CB3-A33C-966125CBA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715000"/>
          <a:ext cx="45497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name="Equation" r:id="rId19" imgW="2667000" imgH="444500" progId="Equation.DSMT4">
                  <p:embed/>
                </p:oleObj>
              </mc:Choice>
              <mc:Fallback>
                <p:oleObj name="Equation" r:id="rId19" imgW="2667000" imgH="4445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45497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51">
            <a:extLst>
              <a:ext uri="{FF2B5EF4-FFF2-40B4-BE49-F238E27FC236}">
                <a16:creationId xmlns:a16="http://schemas.microsoft.com/office/drawing/2014/main" id="{19B176DB-5FC2-451A-AA7D-21B810B81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918075"/>
          <a:ext cx="1676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9" name="Equation" r:id="rId21" imgW="939800" imgH="457200" progId="Equation.DSMT4">
                  <p:embed/>
                </p:oleObj>
              </mc:Choice>
              <mc:Fallback>
                <p:oleObj name="Equation" r:id="rId21" imgW="93980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918075"/>
                        <a:ext cx="16764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3">
            <a:extLst>
              <a:ext uri="{FF2B5EF4-FFF2-40B4-BE49-F238E27FC236}">
                <a16:creationId xmlns:a16="http://schemas.microsoft.com/office/drawing/2014/main" id="{308369DB-3442-47EC-B158-4D8C5C588CD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927475"/>
            <a:ext cx="8321675" cy="727075"/>
            <a:chOff x="288" y="2634"/>
            <a:chExt cx="5578" cy="458"/>
          </a:xfrm>
        </p:grpSpPr>
        <p:sp>
          <p:nvSpPr>
            <p:cNvPr id="105507" name="Text Box 31">
              <a:extLst>
                <a:ext uri="{FF2B5EF4-FFF2-40B4-BE49-F238E27FC236}">
                  <a16:creationId xmlns:a16="http://schemas.microsoft.com/office/drawing/2014/main" id="{AD8C816F-816B-44A3-A4E9-E01C83AE9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88"/>
              <a:ext cx="53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Do điện trường của bản 1 là điện trường đều, nên các véc tơ lực     cùng phương, chiều:</a:t>
              </a:r>
            </a:p>
          </p:txBody>
        </p:sp>
        <p:graphicFrame>
          <p:nvGraphicFramePr>
            <p:cNvPr id="105508" name="Object 52">
              <a:extLst>
                <a:ext uri="{FF2B5EF4-FFF2-40B4-BE49-F238E27FC236}">
                  <a16:creationId xmlns:a16="http://schemas.microsoft.com/office/drawing/2014/main" id="{7737F7BA-D6C2-4E07-A1A0-A44C567470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3" y="2634"/>
            <a:ext cx="2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0" name="Equation" r:id="rId23" imgW="253780" imgH="253780" progId="Equation.DSMT4">
                    <p:embed/>
                  </p:oleObj>
                </mc:Choice>
                <mc:Fallback>
                  <p:oleObj name="Equation" r:id="rId23" imgW="253780" imgH="25378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" y="2634"/>
                          <a:ext cx="28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98" name="Object 54">
            <a:extLst>
              <a:ext uri="{FF2B5EF4-FFF2-40B4-BE49-F238E27FC236}">
                <a16:creationId xmlns:a16="http://schemas.microsoft.com/office/drawing/2014/main" id="{3B0A2375-B411-4594-AF67-302B9BA28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4419600"/>
          <a:ext cx="1125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1" name="Equation" r:id="rId25" imgW="672808" imgH="253890" progId="Equation.DSMT4">
                  <p:embed/>
                </p:oleObj>
              </mc:Choice>
              <mc:Fallback>
                <p:oleObj name="Equation" r:id="rId25" imgW="672808" imgH="25389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419600"/>
                        <a:ext cx="1125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9" name="Text Box 55">
            <a:extLst>
              <a:ext uri="{FF2B5EF4-FFF2-40B4-BE49-F238E27FC236}">
                <a16:creationId xmlns:a16="http://schemas.microsoft.com/office/drawing/2014/main" id="{3FD88796-18E7-4F54-B8B7-EB075B37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Độ lớn:</a:t>
            </a:r>
          </a:p>
        </p:txBody>
      </p:sp>
      <p:graphicFrame>
        <p:nvGraphicFramePr>
          <p:cNvPr id="83000" name="Object 56">
            <a:extLst>
              <a:ext uri="{FF2B5EF4-FFF2-40B4-BE49-F238E27FC236}">
                <a16:creationId xmlns:a16="http://schemas.microsoft.com/office/drawing/2014/main" id="{470BD0F6-A491-4320-BA12-748369EC3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4419600"/>
          <a:ext cx="2052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name="Equation" r:id="rId27" imgW="1206500" imgH="381000" progId="Equation.DSMT4">
                  <p:embed/>
                </p:oleObj>
              </mc:Choice>
              <mc:Fallback>
                <p:oleObj name="Equation" r:id="rId27" imgW="1206500" imgH="3810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419600"/>
                        <a:ext cx="20526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0">
            <a:extLst>
              <a:ext uri="{FF2B5EF4-FFF2-40B4-BE49-F238E27FC236}">
                <a16:creationId xmlns:a16="http://schemas.microsoft.com/office/drawing/2014/main" id="{6BB0581C-2CAE-4DF8-BC35-B0C994116411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1401763"/>
            <a:ext cx="685800" cy="406400"/>
            <a:chOff x="4656" y="1152"/>
            <a:chExt cx="432" cy="256"/>
          </a:xfrm>
        </p:grpSpPr>
        <p:sp>
          <p:nvSpPr>
            <p:cNvPr id="105505" name="Line 58">
              <a:extLst>
                <a:ext uri="{FF2B5EF4-FFF2-40B4-BE49-F238E27FC236}">
                  <a16:creationId xmlns:a16="http://schemas.microsoft.com/office/drawing/2014/main" id="{73101750-DA5A-46DC-BBAE-1883BD958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5506" name="Object 59">
              <a:extLst>
                <a:ext uri="{FF2B5EF4-FFF2-40B4-BE49-F238E27FC236}">
                  <a16:creationId xmlns:a16="http://schemas.microsoft.com/office/drawing/2014/main" id="{24F4640E-7013-494A-B6C8-0DF7FA4207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52"/>
            <a:ext cx="1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3" name="Equation" r:id="rId29" imgW="177569" imgH="253670" progId="Equation.DSMT4">
                    <p:embed/>
                  </p:oleObj>
                </mc:Choice>
                <mc:Fallback>
                  <p:oleObj name="Equation" r:id="rId29" imgW="177569" imgH="25367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1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52A4AA77-0EC5-4E2F-B61B-CE77093C2E45}"/>
              </a:ext>
            </a:extLst>
          </p:cNvPr>
          <p:cNvGrpSpPr>
            <a:grpSpLocks/>
          </p:cNvGrpSpPr>
          <p:nvPr/>
        </p:nvGrpSpPr>
        <p:grpSpPr bwMode="auto">
          <a:xfrm>
            <a:off x="7897813" y="1706563"/>
            <a:ext cx="381000" cy="381000"/>
            <a:chOff x="5088" y="1128"/>
            <a:chExt cx="240" cy="240"/>
          </a:xfrm>
        </p:grpSpPr>
        <p:sp>
          <p:nvSpPr>
            <p:cNvPr id="105503" name="Line 61">
              <a:extLst>
                <a:ext uri="{FF2B5EF4-FFF2-40B4-BE49-F238E27FC236}">
                  <a16:creationId xmlns:a16="http://schemas.microsoft.com/office/drawing/2014/main" id="{537EE548-CC77-4DF9-BB5F-1FF5B05FF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8" y="13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5504" name="Object 63">
              <a:extLst>
                <a:ext uri="{FF2B5EF4-FFF2-40B4-BE49-F238E27FC236}">
                  <a16:creationId xmlns:a16="http://schemas.microsoft.com/office/drawing/2014/main" id="{3B7BFFFB-680F-44F1-8617-E4F9272E9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1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4" name="Equation" r:id="rId31" imgW="253780" imgH="253780" progId="Equation.DSMT4">
                    <p:embed/>
                  </p:oleObj>
                </mc:Choice>
                <mc:Fallback>
                  <p:oleObj name="Equation" r:id="rId31" imgW="253780" imgH="25378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1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31F46B0D-9A09-49E3-B43C-BF8F9BE3CAA9}"/>
              </a:ext>
            </a:extLst>
          </p:cNvPr>
          <p:cNvGrpSpPr>
            <a:grpSpLocks/>
          </p:cNvGrpSpPr>
          <p:nvPr/>
        </p:nvGrpSpPr>
        <p:grpSpPr bwMode="auto">
          <a:xfrm>
            <a:off x="7567613" y="2062163"/>
            <a:ext cx="685800" cy="457200"/>
            <a:chOff x="4512" y="1424"/>
            <a:chExt cx="432" cy="288"/>
          </a:xfrm>
        </p:grpSpPr>
        <p:sp>
          <p:nvSpPr>
            <p:cNvPr id="105501" name="Line 62">
              <a:extLst>
                <a:ext uri="{FF2B5EF4-FFF2-40B4-BE49-F238E27FC236}">
                  <a16:creationId xmlns:a16="http://schemas.microsoft.com/office/drawing/2014/main" id="{2173F07A-8D61-4CAC-8D7F-5320F503E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5502" name="Object 65">
              <a:extLst>
                <a:ext uri="{FF2B5EF4-FFF2-40B4-BE49-F238E27FC236}">
                  <a16:creationId xmlns:a16="http://schemas.microsoft.com/office/drawing/2014/main" id="{0CB1EF72-D882-4383-9285-C076DF32D5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24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5" name="Equation" r:id="rId33" imgW="215713" imgH="253780" progId="Equation.DSMT4">
                    <p:embed/>
                  </p:oleObj>
                </mc:Choice>
                <mc:Fallback>
                  <p:oleObj name="Equation" r:id="rId33" imgW="215713" imgH="25378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24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011" name="Object 67">
            <a:extLst>
              <a:ext uri="{FF2B5EF4-FFF2-40B4-BE49-F238E27FC236}">
                <a16:creationId xmlns:a16="http://schemas.microsoft.com/office/drawing/2014/main" id="{4D790DE9-663A-42F1-9910-61A0777F2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29200"/>
          <a:ext cx="1927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6" name="Equation" r:id="rId35" imgW="1129810" imgH="431613" progId="Equation.DSMT4">
                  <p:embed/>
                </p:oleObj>
              </mc:Choice>
              <mc:Fallback>
                <p:oleObj name="Equation" r:id="rId35" imgW="1129810" imgH="431613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29200"/>
                        <a:ext cx="1927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0">
            <a:extLst>
              <a:ext uri="{FF2B5EF4-FFF2-40B4-BE49-F238E27FC236}">
                <a16:creationId xmlns:a16="http://schemas.microsoft.com/office/drawing/2014/main" id="{97CB0640-F388-4C7E-9453-F3A2224BBF12}"/>
              </a:ext>
            </a:extLst>
          </p:cNvPr>
          <p:cNvGrpSpPr>
            <a:grpSpLocks/>
          </p:cNvGrpSpPr>
          <p:nvPr/>
        </p:nvGrpSpPr>
        <p:grpSpPr bwMode="auto">
          <a:xfrm>
            <a:off x="8164513" y="1655763"/>
            <a:ext cx="979487" cy="508000"/>
            <a:chOff x="5256" y="1216"/>
            <a:chExt cx="617" cy="320"/>
          </a:xfrm>
        </p:grpSpPr>
        <p:sp>
          <p:nvSpPr>
            <p:cNvPr id="105499" name="Line 57">
              <a:extLst>
                <a:ext uri="{FF2B5EF4-FFF2-40B4-BE49-F238E27FC236}">
                  <a16:creationId xmlns:a16="http://schemas.microsoft.com/office/drawing/2014/main" id="{970DD281-DC99-45B7-ABD2-2ED033BE4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2" y="1440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500" name="Text Box 68">
              <a:extLst>
                <a:ext uri="{FF2B5EF4-FFF2-40B4-BE49-F238E27FC236}">
                  <a16:creationId xmlns:a16="http://schemas.microsoft.com/office/drawing/2014/main" id="{CB7D0C0E-DA58-495C-8DF0-B253ECBBF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1216"/>
              <a:ext cx="6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dS, dQ</a:t>
              </a:r>
              <a:r>
                <a:rPr lang="en-US" altLang="vi-VN" baseline="-25000"/>
                <a:t>2</a:t>
              </a:r>
              <a:endParaRPr lang="en-US" alt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1" grpId="0"/>
      <p:bldP spid="82974" grpId="0"/>
      <p:bldP spid="82978" grpId="0"/>
      <p:bldP spid="82979" grpId="0"/>
      <p:bldP spid="82985" grpId="0"/>
      <p:bldP spid="829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60D32A8-2063-4A7B-943C-271CD1BB3A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vi-VN"/>
              <a:t>PHẦN II: TỪ HỌC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4EFDE2-A400-4529-8664-B18A9FDF2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0" y="127000"/>
            <a:ext cx="3352800" cy="609600"/>
          </a:xfrm>
        </p:spPr>
        <p:txBody>
          <a:bodyPr/>
          <a:lstStyle/>
          <a:p>
            <a:pPr algn="just"/>
            <a:r>
              <a:rPr lang="en-US" altLang="vi-VN" sz="4000"/>
              <a:t>Bài 1 (1)</a:t>
            </a:r>
          </a:p>
        </p:txBody>
      </p:sp>
      <p:graphicFrame>
        <p:nvGraphicFramePr>
          <p:cNvPr id="91182" name="Object 5">
            <a:extLst>
              <a:ext uri="{FF2B5EF4-FFF2-40B4-BE49-F238E27FC236}">
                <a16:creationId xmlns:a16="http://schemas.microsoft.com/office/drawing/2014/main" id="{6F111C16-D11C-474F-81C8-6D61C5F77C9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11500" y="1562100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8" name="Equation" r:id="rId3" imgW="1524000" imgH="254000" progId="Equation.DSMT4">
                  <p:embed/>
                </p:oleObj>
              </mc:Choice>
              <mc:Fallback>
                <p:oleObj name="Equation" r:id="rId3" imgW="1524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562100"/>
                        <a:ext cx="259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EDE876FD-C9AC-4FFC-A100-3DB76E52C8C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752600"/>
            <a:ext cx="409575" cy="857250"/>
            <a:chOff x="4352" y="2448"/>
            <a:chExt cx="258" cy="540"/>
          </a:xfrm>
        </p:grpSpPr>
        <p:grpSp>
          <p:nvGrpSpPr>
            <p:cNvPr id="107582" name="Group 34">
              <a:extLst>
                <a:ext uri="{FF2B5EF4-FFF2-40B4-BE49-F238E27FC236}">
                  <a16:creationId xmlns:a16="http://schemas.microsoft.com/office/drawing/2014/main" id="{11F42F69-1C88-4252-B299-0D660BC37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6" y="2448"/>
              <a:ext cx="184" cy="184"/>
              <a:chOff x="4804" y="2160"/>
              <a:chExt cx="184" cy="184"/>
            </a:xfrm>
          </p:grpSpPr>
          <p:sp>
            <p:nvSpPr>
              <p:cNvPr id="107584" name="Oval 6">
                <a:extLst>
                  <a:ext uri="{FF2B5EF4-FFF2-40B4-BE49-F238E27FC236}">
                    <a16:creationId xmlns:a16="http://schemas.microsoft.com/office/drawing/2014/main" id="{BDDD2EF2-2FD7-46B9-BCB0-5C1C832B47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7585" name="Group 7">
                <a:extLst>
                  <a:ext uri="{FF2B5EF4-FFF2-40B4-BE49-F238E27FC236}">
                    <a16:creationId xmlns:a16="http://schemas.microsoft.com/office/drawing/2014/main" id="{3562CBB3-5447-44BC-9023-6AE4A1623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7586" name="Line 8">
                  <a:extLst>
                    <a:ext uri="{FF2B5EF4-FFF2-40B4-BE49-F238E27FC236}">
                      <a16:creationId xmlns:a16="http://schemas.microsoft.com/office/drawing/2014/main" id="{49A0165E-D3A5-4B71-B246-F18BC6B4C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587" name="Line 9">
                  <a:extLst>
                    <a:ext uri="{FF2B5EF4-FFF2-40B4-BE49-F238E27FC236}">
                      <a16:creationId xmlns:a16="http://schemas.microsoft.com/office/drawing/2014/main" id="{C9C0885D-257E-41FE-B1A9-A56E6B0E9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7583" name="Object 10">
              <a:extLst>
                <a:ext uri="{FF2B5EF4-FFF2-40B4-BE49-F238E27FC236}">
                  <a16:creationId xmlns:a16="http://schemas.microsoft.com/office/drawing/2014/main" id="{4E01F7B6-4FC1-4185-AFD6-A10E81382E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2" y="2712"/>
            <a:ext cx="2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89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712"/>
                          <a:ext cx="2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id="{4963BEE9-BC67-40E1-97A4-1BB11344C38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14400"/>
            <a:ext cx="2817813" cy="2084388"/>
            <a:chOff x="3696" y="576"/>
            <a:chExt cx="1775" cy="1313"/>
          </a:xfrm>
        </p:grpSpPr>
        <p:sp>
          <p:nvSpPr>
            <p:cNvPr id="107568" name="Rectangle 3">
              <a:extLst>
                <a:ext uri="{FF2B5EF4-FFF2-40B4-BE49-F238E27FC236}">
                  <a16:creationId xmlns:a16="http://schemas.microsoft.com/office/drawing/2014/main" id="{7B5B9AB1-6642-444B-AF91-38836465A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721"/>
              <a:ext cx="14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07569" name="Line 4">
              <a:extLst>
                <a:ext uri="{FF2B5EF4-FFF2-40B4-BE49-F238E27FC236}">
                  <a16:creationId xmlns:a16="http://schemas.microsoft.com/office/drawing/2014/main" id="{5D3A4A11-2D20-4D56-B805-2A461FB2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70" name="Line 5">
              <a:extLst>
                <a:ext uri="{FF2B5EF4-FFF2-40B4-BE49-F238E27FC236}">
                  <a16:creationId xmlns:a16="http://schemas.microsoft.com/office/drawing/2014/main" id="{E90629AC-A6B9-455E-A357-6F28D1FBE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7571" name="Object 11">
              <a:extLst>
                <a:ext uri="{FF2B5EF4-FFF2-40B4-BE49-F238E27FC236}">
                  <a16:creationId xmlns:a16="http://schemas.microsoft.com/office/drawing/2014/main" id="{00FC5F02-1317-47BD-8851-6A958C597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577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0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77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2" name="Object 12">
              <a:extLst>
                <a:ext uri="{FF2B5EF4-FFF2-40B4-BE49-F238E27FC236}">
                  <a16:creationId xmlns:a16="http://schemas.microsoft.com/office/drawing/2014/main" id="{154C5129-5EF8-426B-B0EA-8C22FDAE2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576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1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576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3" name="Object 13">
              <a:extLst>
                <a:ext uri="{FF2B5EF4-FFF2-40B4-BE49-F238E27FC236}">
                  <a16:creationId xmlns:a16="http://schemas.microsoft.com/office/drawing/2014/main" id="{0C806741-0298-44FB-A136-4E329C3D9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633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2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3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4" name="Object 14">
              <a:extLst>
                <a:ext uri="{FF2B5EF4-FFF2-40B4-BE49-F238E27FC236}">
                  <a16:creationId xmlns:a16="http://schemas.microsoft.com/office/drawing/2014/main" id="{3A435A4A-8E6E-4776-A2C8-924F80BDD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3" y="1633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3" name="Equation" r:id="rId13" imgW="164885" imgH="164885" progId="Equation.3">
                    <p:embed/>
                  </p:oleObj>
                </mc:Choice>
                <mc:Fallback>
                  <p:oleObj name="Equation" r:id="rId13" imgW="164885" imgH="1648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1633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5" name="Line 21">
              <a:extLst>
                <a:ext uri="{FF2B5EF4-FFF2-40B4-BE49-F238E27FC236}">
                  <a16:creationId xmlns:a16="http://schemas.microsoft.com/office/drawing/2014/main" id="{12F66773-6812-471F-B665-9191B7B3A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8" y="168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7576" name="Object 22">
              <a:extLst>
                <a:ext uri="{FF2B5EF4-FFF2-40B4-BE49-F238E27FC236}">
                  <a16:creationId xmlns:a16="http://schemas.microsoft.com/office/drawing/2014/main" id="{8B6304B3-1A97-4F54-B1C9-DF484B4AA3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148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4" name="Equation" r:id="rId15" imgW="126780" imgH="164814" progId="Equation.3">
                    <p:embed/>
                  </p:oleObj>
                </mc:Choice>
                <mc:Fallback>
                  <p:oleObj name="Equation" r:id="rId15" imgW="126780" imgH="16481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148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7" name="Object 27">
              <a:extLst>
                <a:ext uri="{FF2B5EF4-FFF2-40B4-BE49-F238E27FC236}">
                  <a16:creationId xmlns:a16="http://schemas.microsoft.com/office/drawing/2014/main" id="{BAE57628-5359-4E93-B130-BCD4687A6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1696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5" name="Equation" r:id="rId17" imgW="126725" imgH="177415" progId="Equation.3">
                    <p:embed/>
                  </p:oleObj>
                </mc:Choice>
                <mc:Fallback>
                  <p:oleObj name="Equation" r:id="rId17" imgW="126725" imgH="17741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1696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8" name="Object 28">
              <a:extLst>
                <a:ext uri="{FF2B5EF4-FFF2-40B4-BE49-F238E27FC236}">
                  <a16:creationId xmlns:a16="http://schemas.microsoft.com/office/drawing/2014/main" id="{249510DA-C0CF-45DF-B3A4-045698E068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1166"/>
            <a:ext cx="13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6" name="Equation" r:id="rId19" imgW="126835" imgH="139518" progId="Equation.3">
                    <p:embed/>
                  </p:oleObj>
                </mc:Choice>
                <mc:Fallback>
                  <p:oleObj name="Equation" r:id="rId19" imgW="126835" imgH="13951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1166"/>
                          <a:ext cx="13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9" name="Line 29">
              <a:extLst>
                <a:ext uri="{FF2B5EF4-FFF2-40B4-BE49-F238E27FC236}">
                  <a16:creationId xmlns:a16="http://schemas.microsoft.com/office/drawing/2014/main" id="{BCC67615-CE1B-4F46-8B6F-151CFEFA7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10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80" name="Line 30">
              <a:extLst>
                <a:ext uri="{FF2B5EF4-FFF2-40B4-BE49-F238E27FC236}">
                  <a16:creationId xmlns:a16="http://schemas.microsoft.com/office/drawing/2014/main" id="{007E1A27-D8CF-46F2-928C-DB7F365D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81" name="Text Box 33">
              <a:extLst>
                <a:ext uri="{FF2B5EF4-FFF2-40B4-BE49-F238E27FC236}">
                  <a16:creationId xmlns:a16="http://schemas.microsoft.com/office/drawing/2014/main" id="{DDE725C8-95E5-4090-B9A2-06F18CFB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2" y="121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186C7574-1FE4-4608-B9A0-F1803DA510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12800"/>
            <a:ext cx="5346700" cy="666750"/>
            <a:chOff x="232" y="680"/>
            <a:chExt cx="3368" cy="420"/>
          </a:xfrm>
        </p:grpSpPr>
        <p:sp>
          <p:nvSpPr>
            <p:cNvPr id="107563" name="Text Box 37">
              <a:extLst>
                <a:ext uri="{FF2B5EF4-FFF2-40B4-BE49-F238E27FC236}">
                  <a16:creationId xmlns:a16="http://schemas.microsoft.com/office/drawing/2014/main" id="{565AFBC3-EB41-43C9-A18E-90C343468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696"/>
              <a:ext cx="33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,      và       là cường độ từ trường do AB, BC, CD, DA gây ra tại O (hv).</a:t>
              </a:r>
            </a:p>
          </p:txBody>
        </p:sp>
        <p:graphicFrame>
          <p:nvGraphicFramePr>
            <p:cNvPr id="107564" name="Object 38">
              <a:extLst>
                <a:ext uri="{FF2B5EF4-FFF2-40B4-BE49-F238E27FC236}">
                  <a16:creationId xmlns:a16="http://schemas.microsoft.com/office/drawing/2014/main" id="{BBD789F3-AB8F-490D-AFEF-66E3C76EA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1" y="712"/>
            <a:ext cx="19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7" name="Equation" r:id="rId21" imgW="215713" imgH="253780" progId="Equation.DSMT4">
                    <p:embed/>
                  </p:oleObj>
                </mc:Choice>
                <mc:Fallback>
                  <p:oleObj name="Equation" r:id="rId21" imgW="215713" imgH="2537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712"/>
                          <a:ext cx="19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5" name="Object 39">
              <a:extLst>
                <a:ext uri="{FF2B5EF4-FFF2-40B4-BE49-F238E27FC236}">
                  <a16:creationId xmlns:a16="http://schemas.microsoft.com/office/drawing/2014/main" id="{A91DA90D-A38F-4EC8-A857-D5A3B08127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1" y="680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8" name="Equation" r:id="rId23" imgW="203024" imgH="253780" progId="Equation.DSMT4">
                    <p:embed/>
                  </p:oleObj>
                </mc:Choice>
                <mc:Fallback>
                  <p:oleObj name="Equation" r:id="rId23" imgW="203024" imgH="2537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680"/>
                          <a:ext cx="20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6" name="Object 40">
              <a:extLst>
                <a:ext uri="{FF2B5EF4-FFF2-40B4-BE49-F238E27FC236}">
                  <a16:creationId xmlns:a16="http://schemas.microsoft.com/office/drawing/2014/main" id="{B70D0545-01BA-4A21-830F-1F5C7686C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712"/>
            <a:ext cx="21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9" name="Equation" r:id="rId25" imgW="215713" imgH="253780" progId="Equation.DSMT4">
                    <p:embed/>
                  </p:oleObj>
                </mc:Choice>
                <mc:Fallback>
                  <p:oleObj name="Equation" r:id="rId25" imgW="215713" imgH="2537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12"/>
                          <a:ext cx="21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7" name="Object 43">
              <a:extLst>
                <a:ext uri="{FF2B5EF4-FFF2-40B4-BE49-F238E27FC236}">
                  <a16:creationId xmlns:a16="http://schemas.microsoft.com/office/drawing/2014/main" id="{4BA29BF0-04B1-43D2-9D51-A71CA6F67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2" y="72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0" name="Equation" r:id="rId27" imgW="215713" imgH="253780" progId="Equation.DSMT4">
                    <p:embed/>
                  </p:oleObj>
                </mc:Choice>
                <mc:Fallback>
                  <p:oleObj name="Equation" r:id="rId27" imgW="215713" imgH="2537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72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81" name="Text Box 45">
            <a:extLst>
              <a:ext uri="{FF2B5EF4-FFF2-40B4-BE49-F238E27FC236}">
                <a16:creationId xmlns:a16="http://schemas.microsoft.com/office/drawing/2014/main" id="{4CA2097D-83B1-4637-BA0C-0B6A0BD6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sp>
        <p:nvSpPr>
          <p:cNvPr id="91184" name="Text Box 48">
            <a:extLst>
              <a:ext uri="{FF2B5EF4-FFF2-40B4-BE49-F238E27FC236}">
                <a16:creationId xmlns:a16="http://schemas.microsoft.com/office/drawing/2014/main" id="{984B0CEE-FF26-48AE-A73E-AA6E1706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hình vẽ:</a:t>
            </a:r>
          </a:p>
        </p:txBody>
      </p:sp>
      <p:graphicFrame>
        <p:nvGraphicFramePr>
          <p:cNvPr id="91185" name="Object 49">
            <a:extLst>
              <a:ext uri="{FF2B5EF4-FFF2-40B4-BE49-F238E27FC236}">
                <a16:creationId xmlns:a16="http://schemas.microsoft.com/office/drawing/2014/main" id="{E9015D67-AE04-462E-9904-2EAF9D27C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057400"/>
          <a:ext cx="2590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1" name="Equation" r:id="rId29" imgW="1497950" imgH="253890" progId="Equation.DSMT4">
                  <p:embed/>
                </p:oleObj>
              </mc:Choice>
              <mc:Fallback>
                <p:oleObj name="Equation" r:id="rId29" imgW="1497950" imgH="25389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2590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0">
            <a:extLst>
              <a:ext uri="{FF2B5EF4-FFF2-40B4-BE49-F238E27FC236}">
                <a16:creationId xmlns:a16="http://schemas.microsoft.com/office/drawing/2014/main" id="{E9136229-BAE7-4464-BF38-4D37F95144CA}"/>
              </a:ext>
            </a:extLst>
          </p:cNvPr>
          <p:cNvGrpSpPr>
            <a:grpSpLocks/>
          </p:cNvGrpSpPr>
          <p:nvPr/>
        </p:nvGrpSpPr>
        <p:grpSpPr bwMode="auto">
          <a:xfrm>
            <a:off x="7442200" y="1714500"/>
            <a:ext cx="661988" cy="406400"/>
            <a:chOff x="4656" y="3280"/>
            <a:chExt cx="417" cy="256"/>
          </a:xfrm>
        </p:grpSpPr>
        <p:grpSp>
          <p:nvGrpSpPr>
            <p:cNvPr id="107557" name="Group 53">
              <a:extLst>
                <a:ext uri="{FF2B5EF4-FFF2-40B4-BE49-F238E27FC236}">
                  <a16:creationId xmlns:a16="http://schemas.microsoft.com/office/drawing/2014/main" id="{48631CC4-3E23-4B9B-8586-A67E14643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3312"/>
              <a:ext cx="184" cy="184"/>
              <a:chOff x="4804" y="2160"/>
              <a:chExt cx="184" cy="184"/>
            </a:xfrm>
          </p:grpSpPr>
          <p:sp>
            <p:nvSpPr>
              <p:cNvPr id="107559" name="Oval 54">
                <a:extLst>
                  <a:ext uri="{FF2B5EF4-FFF2-40B4-BE49-F238E27FC236}">
                    <a16:creationId xmlns:a16="http://schemas.microsoft.com/office/drawing/2014/main" id="{5C37AFBF-A79D-4C5D-95AB-EE35221AEB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7560" name="Group 55">
                <a:extLst>
                  <a:ext uri="{FF2B5EF4-FFF2-40B4-BE49-F238E27FC236}">
                    <a16:creationId xmlns:a16="http://schemas.microsoft.com/office/drawing/2014/main" id="{1C21E936-3A5C-4AD4-BD93-73230B831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7561" name="Line 56">
                  <a:extLst>
                    <a:ext uri="{FF2B5EF4-FFF2-40B4-BE49-F238E27FC236}">
                      <a16:creationId xmlns:a16="http://schemas.microsoft.com/office/drawing/2014/main" id="{1FF0EDAC-E145-4965-B03C-D74D7CDF9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562" name="Line 57">
                  <a:extLst>
                    <a:ext uri="{FF2B5EF4-FFF2-40B4-BE49-F238E27FC236}">
                      <a16:creationId xmlns:a16="http://schemas.microsoft.com/office/drawing/2014/main" id="{62D0A810-3A67-457C-BB76-2F8A6769A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7558" name="Object 58">
              <a:extLst>
                <a:ext uri="{FF2B5EF4-FFF2-40B4-BE49-F238E27FC236}">
                  <a16:creationId xmlns:a16="http://schemas.microsoft.com/office/drawing/2014/main" id="{04097722-D439-4055-8B1D-AA21433564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8" y="3280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2" name="Equation" r:id="rId31" imgW="203024" imgH="253780" progId="Equation.DSMT4">
                    <p:embed/>
                  </p:oleObj>
                </mc:Choice>
                <mc:Fallback>
                  <p:oleObj name="Equation" r:id="rId31" imgW="203024" imgH="25378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3280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10">
            <a:extLst>
              <a:ext uri="{FF2B5EF4-FFF2-40B4-BE49-F238E27FC236}">
                <a16:creationId xmlns:a16="http://schemas.microsoft.com/office/drawing/2014/main" id="{4E2C0D0B-BC00-48E3-B199-81E6EF09D90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8400"/>
            <a:ext cx="1676400" cy="411163"/>
            <a:chOff x="384" y="1536"/>
            <a:chExt cx="1056" cy="259"/>
          </a:xfrm>
        </p:grpSpPr>
        <p:sp>
          <p:nvSpPr>
            <p:cNvPr id="107555" name="Text Box 65">
              <a:extLst>
                <a:ext uri="{FF2B5EF4-FFF2-40B4-BE49-F238E27FC236}">
                  <a16:creationId xmlns:a16="http://schemas.microsoft.com/office/drawing/2014/main" id="{6D57EC5B-5CF0-49E6-B6EB-C04F768E1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52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 </a:t>
              </a:r>
            </a:p>
          </p:txBody>
        </p:sp>
        <p:graphicFrame>
          <p:nvGraphicFramePr>
            <p:cNvPr id="107556" name="Object 67">
              <a:extLst>
                <a:ext uri="{FF2B5EF4-FFF2-40B4-BE49-F238E27FC236}">
                  <a16:creationId xmlns:a16="http://schemas.microsoft.com/office/drawing/2014/main" id="{9B218BD0-FB19-4592-854D-8F7875D0BB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536"/>
            <a:ext cx="67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3" name="Equation" r:id="rId33" imgW="660113" imgH="253890" progId="Equation.DSMT4">
                    <p:embed/>
                  </p:oleObj>
                </mc:Choice>
                <mc:Fallback>
                  <p:oleObj name="Equation" r:id="rId33" imgW="660113" imgH="25389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36"/>
                          <a:ext cx="67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1">
            <a:extLst>
              <a:ext uri="{FF2B5EF4-FFF2-40B4-BE49-F238E27FC236}">
                <a16:creationId xmlns:a16="http://schemas.microsoft.com/office/drawing/2014/main" id="{E3DDDE17-0B53-444F-9396-299187D9274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70200"/>
            <a:ext cx="4767263" cy="379413"/>
            <a:chOff x="384" y="1808"/>
            <a:chExt cx="3003" cy="239"/>
          </a:xfrm>
        </p:grpSpPr>
        <p:sp>
          <p:nvSpPr>
            <p:cNvPr id="107553" name="Text Box 66">
              <a:extLst>
                <a:ext uri="{FF2B5EF4-FFF2-40B4-BE49-F238E27FC236}">
                  <a16:creationId xmlns:a16="http://schemas.microsoft.com/office/drawing/2014/main" id="{8A1BC16D-B55A-4388-8F0A-A95712956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1816"/>
              <a:ext cx="26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O</a:t>
              </a:r>
              <a:r>
                <a:rPr lang="en-US" altLang="vi-VN" sz="1800">
                  <a:solidFill>
                    <a:srgbClr val="000000"/>
                  </a:solidFill>
                </a:rPr>
                <a:t> =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4 </a:t>
              </a:r>
              <a:r>
                <a:rPr lang="en-US" altLang="vi-VN" sz="1800">
                  <a:solidFill>
                    <a:srgbClr val="000000"/>
                  </a:solidFill>
                </a:rPr>
                <a:t> = 2H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+ 2H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 </a:t>
              </a:r>
              <a:r>
                <a:rPr lang="en-US" altLang="vi-VN" sz="1800">
                  <a:solidFill>
                    <a:srgbClr val="000000"/>
                  </a:solidFill>
                </a:rPr>
                <a:t>(1) </a:t>
              </a:r>
            </a:p>
          </p:txBody>
        </p:sp>
        <p:sp>
          <p:nvSpPr>
            <p:cNvPr id="107554" name="Text Box 68">
              <a:extLst>
                <a:ext uri="{FF2B5EF4-FFF2-40B4-BE49-F238E27FC236}">
                  <a16:creationId xmlns:a16="http://schemas.microsoft.com/office/drawing/2014/main" id="{E5558D14-F051-472C-B35F-978B6E053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08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id="{9E0394AF-03A9-4381-9D26-B47131947C3F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1752600"/>
            <a:ext cx="1384300" cy="366713"/>
            <a:chOff x="3656" y="1104"/>
            <a:chExt cx="872" cy="231"/>
          </a:xfrm>
        </p:grpSpPr>
        <p:sp>
          <p:nvSpPr>
            <p:cNvPr id="107551" name="Line 70">
              <a:extLst>
                <a:ext uri="{FF2B5EF4-FFF2-40B4-BE49-F238E27FC236}">
                  <a16:creationId xmlns:a16="http://schemas.microsoft.com/office/drawing/2014/main" id="{55F79424-FE77-4814-8454-BC4BD516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2" y="1192"/>
              <a:ext cx="656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52" name="Text Box 71">
              <a:extLst>
                <a:ext uri="{FF2B5EF4-FFF2-40B4-BE49-F238E27FC236}">
                  <a16:creationId xmlns:a16="http://schemas.microsoft.com/office/drawing/2014/main" id="{BB8168D3-3299-4054-A847-BD15A609B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1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13" name="Group 112">
            <a:extLst>
              <a:ext uri="{FF2B5EF4-FFF2-40B4-BE49-F238E27FC236}">
                <a16:creationId xmlns:a16="http://schemas.microsoft.com/office/drawing/2014/main" id="{0D4F08F7-9B18-4BF6-9DDA-47FB84EA182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276600"/>
            <a:ext cx="4897438" cy="695325"/>
            <a:chOff x="368" y="2064"/>
            <a:chExt cx="3085" cy="438"/>
          </a:xfrm>
        </p:grpSpPr>
        <p:sp>
          <p:nvSpPr>
            <p:cNvPr id="107549" name="Text Box 69">
              <a:extLst>
                <a:ext uri="{FF2B5EF4-FFF2-40B4-BE49-F238E27FC236}">
                  <a16:creationId xmlns:a16="http://schemas.microsoft.com/office/drawing/2014/main" id="{9D0DC405-8173-4E82-809A-C92F1C588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213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Ta có:</a:t>
              </a:r>
            </a:p>
          </p:txBody>
        </p:sp>
        <p:graphicFrame>
          <p:nvGraphicFramePr>
            <p:cNvPr id="107550" name="Object 73">
              <a:extLst>
                <a:ext uri="{FF2B5EF4-FFF2-40B4-BE49-F238E27FC236}">
                  <a16:creationId xmlns:a16="http://schemas.microsoft.com/office/drawing/2014/main" id="{3E7EA16A-240C-4642-86C8-4BCA129320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7" y="2064"/>
            <a:ext cx="258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4" name="Equation" r:id="rId35" imgW="2324100" imgH="393700" progId="Equation.DSMT4">
                    <p:embed/>
                  </p:oleObj>
                </mc:Choice>
                <mc:Fallback>
                  <p:oleObj name="Equation" r:id="rId35" imgW="2324100" imgH="3937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064"/>
                          <a:ext cx="2586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82">
            <a:extLst>
              <a:ext uri="{FF2B5EF4-FFF2-40B4-BE49-F238E27FC236}">
                <a16:creationId xmlns:a16="http://schemas.microsoft.com/office/drawing/2014/main" id="{7BF98218-7A4C-4585-8CF7-B35DE8450F7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828800"/>
            <a:ext cx="381000" cy="369888"/>
            <a:chOff x="4176" y="1152"/>
            <a:chExt cx="240" cy="233"/>
          </a:xfrm>
        </p:grpSpPr>
        <p:graphicFrame>
          <p:nvGraphicFramePr>
            <p:cNvPr id="107547" name="Object 74">
              <a:extLst>
                <a:ext uri="{FF2B5EF4-FFF2-40B4-BE49-F238E27FC236}">
                  <a16:creationId xmlns:a16="http://schemas.microsoft.com/office/drawing/2014/main" id="{76414092-78D8-4D19-8AF1-ECFA84E483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152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5" name="Equation" r:id="rId37" imgW="177569" imgH="215619" progId="Equation.3">
                    <p:embed/>
                  </p:oleObj>
                </mc:Choice>
                <mc:Fallback>
                  <p:oleObj name="Equation" r:id="rId37" imgW="177569" imgH="21561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8" name="Freeform 79">
              <a:extLst>
                <a:ext uri="{FF2B5EF4-FFF2-40B4-BE49-F238E27FC236}">
                  <a16:creationId xmlns:a16="http://schemas.microsoft.com/office/drawing/2014/main" id="{F5FC6FAD-ACD3-4E88-A845-D960CDD1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200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5" name="Group 81">
            <a:extLst>
              <a:ext uri="{FF2B5EF4-FFF2-40B4-BE49-F238E27FC236}">
                <a16:creationId xmlns:a16="http://schemas.microsoft.com/office/drawing/2014/main" id="{B46A8C4F-7447-4E9A-A539-5F8DC06D26C7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1549400"/>
            <a:ext cx="393700" cy="369888"/>
            <a:chOff x="4168" y="976"/>
            <a:chExt cx="248" cy="233"/>
          </a:xfrm>
        </p:grpSpPr>
        <p:graphicFrame>
          <p:nvGraphicFramePr>
            <p:cNvPr id="107545" name="Object 6">
              <a:extLst>
                <a:ext uri="{FF2B5EF4-FFF2-40B4-BE49-F238E27FC236}">
                  <a16:creationId xmlns:a16="http://schemas.microsoft.com/office/drawing/2014/main" id="{2CEFB051-2470-462F-9A71-46A470BA9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97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6" name="Equation" r:id="rId39" imgW="190335" imgH="215713" progId="Equation.3">
                    <p:embed/>
                  </p:oleObj>
                </mc:Choice>
                <mc:Fallback>
                  <p:oleObj name="Equation" r:id="rId39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97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6" name="Freeform 80">
              <a:extLst>
                <a:ext uri="{FF2B5EF4-FFF2-40B4-BE49-F238E27FC236}">
                  <a16:creationId xmlns:a16="http://schemas.microsoft.com/office/drawing/2014/main" id="{19428831-AE74-4DA5-897A-736FC4925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104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6" name="Group 105">
            <a:extLst>
              <a:ext uri="{FF2B5EF4-FFF2-40B4-BE49-F238E27FC236}">
                <a16:creationId xmlns:a16="http://schemas.microsoft.com/office/drawing/2014/main" id="{2E82E72B-1504-4216-B246-1DCB5C88FEA9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4076700"/>
            <a:ext cx="1498600" cy="395288"/>
            <a:chOff x="288" y="2544"/>
            <a:chExt cx="944" cy="249"/>
          </a:xfrm>
        </p:grpSpPr>
        <p:graphicFrame>
          <p:nvGraphicFramePr>
            <p:cNvPr id="107543" name="Object 101">
              <a:extLst>
                <a:ext uri="{FF2B5EF4-FFF2-40B4-BE49-F238E27FC236}">
                  <a16:creationId xmlns:a16="http://schemas.microsoft.com/office/drawing/2014/main" id="{A1F2F527-C06D-4EEC-A2AD-A38E6DB04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" y="2544"/>
            <a:ext cx="62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7" name="Equation" r:id="rId41" imgW="571252" imgH="228501" progId="Equation.DSMT4">
                    <p:embed/>
                  </p:oleObj>
                </mc:Choice>
                <mc:Fallback>
                  <p:oleObj name="Equation" r:id="rId41" imgW="571252" imgH="228501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2544"/>
                          <a:ext cx="62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4" name="Text Box 103">
              <a:extLst>
                <a:ext uri="{FF2B5EF4-FFF2-40B4-BE49-F238E27FC236}">
                  <a16:creationId xmlns:a16="http://schemas.microsoft.com/office/drawing/2014/main" id="{8FFF9F8C-460A-493F-81FA-500E7DB0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</a:t>
              </a:r>
            </a:p>
          </p:txBody>
        </p:sp>
      </p:grpSp>
      <p:grpSp>
        <p:nvGrpSpPr>
          <p:cNvPr id="17" name="Group 113">
            <a:extLst>
              <a:ext uri="{FF2B5EF4-FFF2-40B4-BE49-F238E27FC236}">
                <a16:creationId xmlns:a16="http://schemas.microsoft.com/office/drawing/2014/main" id="{DE6966D9-60F6-45A9-8BB3-ED86BFF0148C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3951288"/>
            <a:ext cx="4902200" cy="908050"/>
            <a:chOff x="1430" y="2489"/>
            <a:chExt cx="3088" cy="572"/>
          </a:xfrm>
        </p:grpSpPr>
        <p:graphicFrame>
          <p:nvGraphicFramePr>
            <p:cNvPr id="107541" name="Object 102">
              <a:extLst>
                <a:ext uri="{FF2B5EF4-FFF2-40B4-BE49-F238E27FC236}">
                  <a16:creationId xmlns:a16="http://schemas.microsoft.com/office/drawing/2014/main" id="{0EB2468D-A472-4812-9E4F-29671BF92F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7" y="2489"/>
            <a:ext cx="264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8" name="Equation" r:id="rId43" imgW="2527300" imgH="546100" progId="Equation.DSMT4">
                    <p:embed/>
                  </p:oleObj>
                </mc:Choice>
                <mc:Fallback>
                  <p:oleObj name="Equation" r:id="rId43" imgW="2527300" imgH="5461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2489"/>
                          <a:ext cx="264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2" name="Text Box 104">
              <a:extLst>
                <a:ext uri="{FF2B5EF4-FFF2-40B4-BE49-F238E27FC236}">
                  <a16:creationId xmlns:a16="http://schemas.microsoft.com/office/drawing/2014/main" id="{F9C904ED-C62A-4A03-AA22-713474730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615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Với:</a:t>
              </a:r>
            </a:p>
          </p:txBody>
        </p:sp>
      </p:grpSp>
      <p:sp>
        <p:nvSpPr>
          <p:cNvPr id="91242" name="Text Box 106">
            <a:extLst>
              <a:ext uri="{FF2B5EF4-FFF2-40B4-BE49-F238E27FC236}">
                <a16:creationId xmlns:a16="http://schemas.microsoft.com/office/drawing/2014/main" id="{F66DB6FD-9D67-4884-BA3F-281B7DCA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vào pt (*) ta có:</a:t>
            </a:r>
          </a:p>
        </p:txBody>
      </p:sp>
      <p:graphicFrame>
        <p:nvGraphicFramePr>
          <p:cNvPr id="91245" name="Object 109">
            <a:extLst>
              <a:ext uri="{FF2B5EF4-FFF2-40B4-BE49-F238E27FC236}">
                <a16:creationId xmlns:a16="http://schemas.microsoft.com/office/drawing/2014/main" id="{E748D68A-12CA-41B2-BCCE-EBDDDFDD6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25" y="4800600"/>
          <a:ext cx="40608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9" name="Equation" r:id="rId45" imgW="2540000" imgH="609600" progId="Equation.DSMT4">
                  <p:embed/>
                </p:oleObj>
              </mc:Choice>
              <mc:Fallback>
                <p:oleObj name="Equation" r:id="rId45" imgW="2540000" imgH="6096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800600"/>
                        <a:ext cx="40608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1" grpId="0"/>
      <p:bldP spid="91184" grpId="0"/>
      <p:bldP spid="912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EFBBFAC-6A83-454D-9372-FAEDAB6D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0" y="127000"/>
            <a:ext cx="3352800" cy="609600"/>
          </a:xfrm>
        </p:spPr>
        <p:txBody>
          <a:bodyPr/>
          <a:lstStyle/>
          <a:p>
            <a:pPr algn="just"/>
            <a:r>
              <a:rPr lang="en-US" altLang="vi-VN" sz="4000"/>
              <a:t>Bài 1 (2)</a:t>
            </a:r>
          </a:p>
        </p:txBody>
      </p:sp>
      <p:grpSp>
        <p:nvGrpSpPr>
          <p:cNvPr id="108547" name="Group 4">
            <a:extLst>
              <a:ext uri="{FF2B5EF4-FFF2-40B4-BE49-F238E27FC236}">
                <a16:creationId xmlns:a16="http://schemas.microsoft.com/office/drawing/2014/main" id="{D09D5FE3-D1D0-4844-ACD7-E4321E62F6EC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1752600"/>
            <a:ext cx="409575" cy="857250"/>
            <a:chOff x="4352" y="2448"/>
            <a:chExt cx="258" cy="540"/>
          </a:xfrm>
        </p:grpSpPr>
        <p:grpSp>
          <p:nvGrpSpPr>
            <p:cNvPr id="108607" name="Group 5">
              <a:extLst>
                <a:ext uri="{FF2B5EF4-FFF2-40B4-BE49-F238E27FC236}">
                  <a16:creationId xmlns:a16="http://schemas.microsoft.com/office/drawing/2014/main" id="{D83E9AA3-DEAF-4173-9124-F2A033241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6" y="2448"/>
              <a:ext cx="184" cy="184"/>
              <a:chOff x="4804" y="2160"/>
              <a:chExt cx="184" cy="184"/>
            </a:xfrm>
          </p:grpSpPr>
          <p:sp>
            <p:nvSpPr>
              <p:cNvPr id="108609" name="Oval 6">
                <a:extLst>
                  <a:ext uri="{FF2B5EF4-FFF2-40B4-BE49-F238E27FC236}">
                    <a16:creationId xmlns:a16="http://schemas.microsoft.com/office/drawing/2014/main" id="{88F5BF16-C226-49A5-860A-02BA4158D9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8610" name="Group 7">
                <a:extLst>
                  <a:ext uri="{FF2B5EF4-FFF2-40B4-BE49-F238E27FC236}">
                    <a16:creationId xmlns:a16="http://schemas.microsoft.com/office/drawing/2014/main" id="{0D1BC6B9-045C-459C-9EDF-78F50AB621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8611" name="Line 8">
                  <a:extLst>
                    <a:ext uri="{FF2B5EF4-FFF2-40B4-BE49-F238E27FC236}">
                      <a16:creationId xmlns:a16="http://schemas.microsoft.com/office/drawing/2014/main" id="{639DBDB6-0D11-4C43-B66C-D0CFEF7AE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8612" name="Line 9">
                  <a:extLst>
                    <a:ext uri="{FF2B5EF4-FFF2-40B4-BE49-F238E27FC236}">
                      <a16:creationId xmlns:a16="http://schemas.microsoft.com/office/drawing/2014/main" id="{32A92722-05CC-4B7A-9892-758A748DD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8608" name="Object 10">
              <a:extLst>
                <a:ext uri="{FF2B5EF4-FFF2-40B4-BE49-F238E27FC236}">
                  <a16:creationId xmlns:a16="http://schemas.microsoft.com/office/drawing/2014/main" id="{E3CD8D8E-802F-4A03-B867-5D94BB92C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2" y="2712"/>
            <a:ext cx="2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3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712"/>
                          <a:ext cx="2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48" name="Group 11">
            <a:extLst>
              <a:ext uri="{FF2B5EF4-FFF2-40B4-BE49-F238E27FC236}">
                <a16:creationId xmlns:a16="http://schemas.microsoft.com/office/drawing/2014/main" id="{D589414A-193F-45E7-A570-C5A719B0364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14400"/>
            <a:ext cx="2817813" cy="2084388"/>
            <a:chOff x="3696" y="576"/>
            <a:chExt cx="1775" cy="1313"/>
          </a:xfrm>
        </p:grpSpPr>
        <p:sp>
          <p:nvSpPr>
            <p:cNvPr id="108593" name="Rectangle 12">
              <a:extLst>
                <a:ext uri="{FF2B5EF4-FFF2-40B4-BE49-F238E27FC236}">
                  <a16:creationId xmlns:a16="http://schemas.microsoft.com/office/drawing/2014/main" id="{D31416C6-AAEE-4214-822F-36D5CCC3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721"/>
              <a:ext cx="14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08594" name="Line 13">
              <a:extLst>
                <a:ext uri="{FF2B5EF4-FFF2-40B4-BE49-F238E27FC236}">
                  <a16:creationId xmlns:a16="http://schemas.microsoft.com/office/drawing/2014/main" id="{10708E6C-8BBF-44DB-A35F-B7F5DAA26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95" name="Line 14">
              <a:extLst>
                <a:ext uri="{FF2B5EF4-FFF2-40B4-BE49-F238E27FC236}">
                  <a16:creationId xmlns:a16="http://schemas.microsoft.com/office/drawing/2014/main" id="{025701FA-1273-4912-AC56-95758F5C5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8596" name="Object 15">
              <a:extLst>
                <a:ext uri="{FF2B5EF4-FFF2-40B4-BE49-F238E27FC236}">
                  <a16:creationId xmlns:a16="http://schemas.microsoft.com/office/drawing/2014/main" id="{8C8F35EF-6BFD-4C74-BEF8-A5962BADE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577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4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77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7" name="Object 16">
              <a:extLst>
                <a:ext uri="{FF2B5EF4-FFF2-40B4-BE49-F238E27FC236}">
                  <a16:creationId xmlns:a16="http://schemas.microsoft.com/office/drawing/2014/main" id="{53994E72-BB1F-4CD6-B0DE-E30AF5A8F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576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5" name="Equation" r:id="rId7" imgW="152202" imgH="177569" progId="Equation.3">
                    <p:embed/>
                  </p:oleObj>
                </mc:Choice>
                <mc:Fallback>
                  <p:oleObj name="Equation" r:id="rId7" imgW="152202" imgH="1775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576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8" name="Object 17">
              <a:extLst>
                <a:ext uri="{FF2B5EF4-FFF2-40B4-BE49-F238E27FC236}">
                  <a16:creationId xmlns:a16="http://schemas.microsoft.com/office/drawing/2014/main" id="{26619BBF-9926-4D21-B227-ACE6FD5CDA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633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6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3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9" name="Object 18">
              <a:extLst>
                <a:ext uri="{FF2B5EF4-FFF2-40B4-BE49-F238E27FC236}">
                  <a16:creationId xmlns:a16="http://schemas.microsoft.com/office/drawing/2014/main" id="{481A390E-80B3-45AC-B1D7-68B776DF3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3" y="1633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7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1633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00" name="Line 19">
              <a:extLst>
                <a:ext uri="{FF2B5EF4-FFF2-40B4-BE49-F238E27FC236}">
                  <a16:creationId xmlns:a16="http://schemas.microsoft.com/office/drawing/2014/main" id="{277A6C68-B042-41BC-A81D-BB67ED76F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8" y="168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8601" name="Object 20">
              <a:extLst>
                <a:ext uri="{FF2B5EF4-FFF2-40B4-BE49-F238E27FC236}">
                  <a16:creationId xmlns:a16="http://schemas.microsoft.com/office/drawing/2014/main" id="{940E238C-8B75-482E-892A-D94DB4A849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148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8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148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02" name="Object 21">
              <a:extLst>
                <a:ext uri="{FF2B5EF4-FFF2-40B4-BE49-F238E27FC236}">
                  <a16:creationId xmlns:a16="http://schemas.microsoft.com/office/drawing/2014/main" id="{D1E9BDC4-2F97-4AF3-A31C-EB4AAA5815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1696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9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1696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03" name="Object 22">
              <a:extLst>
                <a:ext uri="{FF2B5EF4-FFF2-40B4-BE49-F238E27FC236}">
                  <a16:creationId xmlns:a16="http://schemas.microsoft.com/office/drawing/2014/main" id="{59497A1C-BE43-4E5F-BDB3-53C6F5BF9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1166"/>
            <a:ext cx="13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0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1166"/>
                          <a:ext cx="13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04" name="Line 23">
              <a:extLst>
                <a:ext uri="{FF2B5EF4-FFF2-40B4-BE49-F238E27FC236}">
                  <a16:creationId xmlns:a16="http://schemas.microsoft.com/office/drawing/2014/main" id="{84EE0619-A4F0-416D-8AAA-E5F96F3F1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10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605" name="Line 24">
              <a:extLst>
                <a:ext uri="{FF2B5EF4-FFF2-40B4-BE49-F238E27FC236}">
                  <a16:creationId xmlns:a16="http://schemas.microsoft.com/office/drawing/2014/main" id="{E43CC910-5C5E-43F3-B480-3C6C21DFC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606" name="Text Box 25">
              <a:extLst>
                <a:ext uri="{FF2B5EF4-FFF2-40B4-BE49-F238E27FC236}">
                  <a16:creationId xmlns:a16="http://schemas.microsoft.com/office/drawing/2014/main" id="{332006C2-86E7-473C-8228-116F9B9F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2" y="121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O</a:t>
              </a:r>
            </a:p>
          </p:txBody>
        </p:sp>
      </p:grpSp>
      <p:sp>
        <p:nvSpPr>
          <p:cNvPr id="96288" name="Text Box 32">
            <a:extLst>
              <a:ext uri="{FF2B5EF4-FFF2-40B4-BE49-F238E27FC236}">
                <a16:creationId xmlns:a16="http://schemas.microsoft.com/office/drawing/2014/main" id="{9BA2FC71-4489-4385-A5C3-4AF29AFB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192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Tương tự ta có:</a:t>
            </a:r>
          </a:p>
        </p:txBody>
      </p:sp>
      <p:grpSp>
        <p:nvGrpSpPr>
          <p:cNvPr id="108550" name="Group 35">
            <a:extLst>
              <a:ext uri="{FF2B5EF4-FFF2-40B4-BE49-F238E27FC236}">
                <a16:creationId xmlns:a16="http://schemas.microsoft.com/office/drawing/2014/main" id="{19810C2A-B1E7-40E1-8A94-928002AA067A}"/>
              </a:ext>
            </a:extLst>
          </p:cNvPr>
          <p:cNvGrpSpPr>
            <a:grpSpLocks/>
          </p:cNvGrpSpPr>
          <p:nvPr/>
        </p:nvGrpSpPr>
        <p:grpSpPr bwMode="auto">
          <a:xfrm>
            <a:off x="7442200" y="1714500"/>
            <a:ext cx="661988" cy="406400"/>
            <a:chOff x="4656" y="3280"/>
            <a:chExt cx="417" cy="256"/>
          </a:xfrm>
        </p:grpSpPr>
        <p:grpSp>
          <p:nvGrpSpPr>
            <p:cNvPr id="108587" name="Group 36">
              <a:extLst>
                <a:ext uri="{FF2B5EF4-FFF2-40B4-BE49-F238E27FC236}">
                  <a16:creationId xmlns:a16="http://schemas.microsoft.com/office/drawing/2014/main" id="{E0013D0E-7DD5-4AC3-BC3F-EB1B5D479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3312"/>
              <a:ext cx="184" cy="184"/>
              <a:chOff x="4804" y="2160"/>
              <a:chExt cx="184" cy="184"/>
            </a:xfrm>
          </p:grpSpPr>
          <p:sp>
            <p:nvSpPr>
              <p:cNvPr id="108589" name="Oval 37">
                <a:extLst>
                  <a:ext uri="{FF2B5EF4-FFF2-40B4-BE49-F238E27FC236}">
                    <a16:creationId xmlns:a16="http://schemas.microsoft.com/office/drawing/2014/main" id="{89134D03-0BA4-4AE2-B3FF-8BC18F4DB6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8590" name="Group 38">
                <a:extLst>
                  <a:ext uri="{FF2B5EF4-FFF2-40B4-BE49-F238E27FC236}">
                    <a16:creationId xmlns:a16="http://schemas.microsoft.com/office/drawing/2014/main" id="{DE300B43-201F-434E-81D4-3E53F98EC6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8591" name="Line 39">
                  <a:extLst>
                    <a:ext uri="{FF2B5EF4-FFF2-40B4-BE49-F238E27FC236}">
                      <a16:creationId xmlns:a16="http://schemas.microsoft.com/office/drawing/2014/main" id="{3E88F70B-C80E-487E-884A-D958E016C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8592" name="Line 40">
                  <a:extLst>
                    <a:ext uri="{FF2B5EF4-FFF2-40B4-BE49-F238E27FC236}">
                      <a16:creationId xmlns:a16="http://schemas.microsoft.com/office/drawing/2014/main" id="{598DF582-D859-433A-A05D-C919CC7FC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8588" name="Object 41">
              <a:extLst>
                <a:ext uri="{FF2B5EF4-FFF2-40B4-BE49-F238E27FC236}">
                  <a16:creationId xmlns:a16="http://schemas.microsoft.com/office/drawing/2014/main" id="{CDF396DD-4035-4733-9E7C-83B189BA09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8" y="3280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1" name="Equation" r:id="rId19" imgW="203024" imgH="253780" progId="Equation.DSMT4">
                    <p:embed/>
                  </p:oleObj>
                </mc:Choice>
                <mc:Fallback>
                  <p:oleObj name="Equation" r:id="rId19" imgW="203024" imgH="2537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3280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98" name="Text Box 42">
            <a:extLst>
              <a:ext uri="{FF2B5EF4-FFF2-40B4-BE49-F238E27FC236}">
                <a16:creationId xmlns:a16="http://schemas.microsoft.com/office/drawing/2014/main" id="{8C066323-BF24-4821-A171-72FE7FCA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19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 </a:t>
            </a:r>
          </a:p>
        </p:txBody>
      </p:sp>
      <p:sp>
        <p:nvSpPr>
          <p:cNvPr id="96301" name="Text Box 45">
            <a:extLst>
              <a:ext uri="{FF2B5EF4-FFF2-40B4-BE49-F238E27FC236}">
                <a16:creationId xmlns:a16="http://schemas.microsoft.com/office/drawing/2014/main" id="{CFE2282A-5F29-4389-9CEB-DA7F2111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pt (2), (3) vào (1):</a:t>
            </a:r>
          </a:p>
        </p:txBody>
      </p:sp>
      <p:grpSp>
        <p:nvGrpSpPr>
          <p:cNvPr id="108553" name="Group 47">
            <a:extLst>
              <a:ext uri="{FF2B5EF4-FFF2-40B4-BE49-F238E27FC236}">
                <a16:creationId xmlns:a16="http://schemas.microsoft.com/office/drawing/2014/main" id="{EDEEB871-6769-4BB8-9005-3380155DF104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1752600"/>
            <a:ext cx="1384300" cy="366713"/>
            <a:chOff x="3656" y="1104"/>
            <a:chExt cx="872" cy="231"/>
          </a:xfrm>
        </p:grpSpPr>
        <p:sp>
          <p:nvSpPr>
            <p:cNvPr id="108585" name="Line 48">
              <a:extLst>
                <a:ext uri="{FF2B5EF4-FFF2-40B4-BE49-F238E27FC236}">
                  <a16:creationId xmlns:a16="http://schemas.microsoft.com/office/drawing/2014/main" id="{A9CDB894-E355-413A-94F8-6DC753FFE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2" y="1192"/>
              <a:ext cx="656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86" name="Text Box 49">
              <a:extLst>
                <a:ext uri="{FF2B5EF4-FFF2-40B4-BE49-F238E27FC236}">
                  <a16:creationId xmlns:a16="http://schemas.microsoft.com/office/drawing/2014/main" id="{51179970-DCB9-4F2A-802B-BB7D7F585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1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aphicFrame>
        <p:nvGraphicFramePr>
          <p:cNvPr id="96306" name="Object 50">
            <a:extLst>
              <a:ext uri="{FF2B5EF4-FFF2-40B4-BE49-F238E27FC236}">
                <a16:creationId xmlns:a16="http://schemas.microsoft.com/office/drawing/2014/main" id="{35A783B9-3F5E-4082-BB44-C05AD4ACC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295400"/>
          <a:ext cx="4194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Equation" r:id="rId21" imgW="2374900" imgH="393700" progId="Equation.DSMT4">
                  <p:embed/>
                </p:oleObj>
              </mc:Choice>
              <mc:Fallback>
                <p:oleObj name="Equation" r:id="rId21" imgW="2374900" imgH="3937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295400"/>
                        <a:ext cx="41941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55" name="Group 51">
            <a:extLst>
              <a:ext uri="{FF2B5EF4-FFF2-40B4-BE49-F238E27FC236}">
                <a16:creationId xmlns:a16="http://schemas.microsoft.com/office/drawing/2014/main" id="{873CEA63-85F3-434C-BEE9-47A8454ACA2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828800"/>
            <a:ext cx="381000" cy="369888"/>
            <a:chOff x="4176" y="1152"/>
            <a:chExt cx="240" cy="233"/>
          </a:xfrm>
        </p:grpSpPr>
        <p:graphicFrame>
          <p:nvGraphicFramePr>
            <p:cNvPr id="108583" name="Object 52">
              <a:extLst>
                <a:ext uri="{FF2B5EF4-FFF2-40B4-BE49-F238E27FC236}">
                  <a16:creationId xmlns:a16="http://schemas.microsoft.com/office/drawing/2014/main" id="{5F14B0A6-F199-4EC0-93C4-336772BF3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152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3" name="Equation" r:id="rId23" imgW="177569" imgH="215619" progId="Equation.3">
                    <p:embed/>
                  </p:oleObj>
                </mc:Choice>
                <mc:Fallback>
                  <p:oleObj name="Equation" r:id="rId23" imgW="177569" imgH="215619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4" name="Freeform 53">
              <a:extLst>
                <a:ext uri="{FF2B5EF4-FFF2-40B4-BE49-F238E27FC236}">
                  <a16:creationId xmlns:a16="http://schemas.microsoft.com/office/drawing/2014/main" id="{F9DDE350-9051-45EE-ADB0-F2895D2A4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200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8556" name="Group 54">
            <a:extLst>
              <a:ext uri="{FF2B5EF4-FFF2-40B4-BE49-F238E27FC236}">
                <a16:creationId xmlns:a16="http://schemas.microsoft.com/office/drawing/2014/main" id="{02D0F36C-673E-4078-96FA-9C536EC0D8D5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1549400"/>
            <a:ext cx="393700" cy="369888"/>
            <a:chOff x="4168" y="976"/>
            <a:chExt cx="248" cy="233"/>
          </a:xfrm>
        </p:grpSpPr>
        <p:graphicFrame>
          <p:nvGraphicFramePr>
            <p:cNvPr id="108581" name="Object 55">
              <a:extLst>
                <a:ext uri="{FF2B5EF4-FFF2-40B4-BE49-F238E27FC236}">
                  <a16:creationId xmlns:a16="http://schemas.microsoft.com/office/drawing/2014/main" id="{2C209D2C-97BD-4F29-B68D-FA75364E6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97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4" name="Equation" r:id="rId25" imgW="190335" imgH="215713" progId="Equation.3">
                    <p:embed/>
                  </p:oleObj>
                </mc:Choice>
                <mc:Fallback>
                  <p:oleObj name="Equation" r:id="rId25" imgW="190335" imgH="21571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97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2" name="Freeform 56">
              <a:extLst>
                <a:ext uri="{FF2B5EF4-FFF2-40B4-BE49-F238E27FC236}">
                  <a16:creationId xmlns:a16="http://schemas.microsoft.com/office/drawing/2014/main" id="{17B08569-EB0A-4979-967E-AF6135C7E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104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57">
            <a:extLst>
              <a:ext uri="{FF2B5EF4-FFF2-40B4-BE49-F238E27FC236}">
                <a16:creationId xmlns:a16="http://schemas.microsoft.com/office/drawing/2014/main" id="{3F267936-5664-40A0-BA7A-17B24AC1298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762000"/>
            <a:ext cx="349250" cy="1155700"/>
            <a:chOff x="4464" y="480"/>
            <a:chExt cx="220" cy="728"/>
          </a:xfrm>
        </p:grpSpPr>
        <p:sp>
          <p:nvSpPr>
            <p:cNvPr id="108579" name="Line 58">
              <a:extLst>
                <a:ext uri="{FF2B5EF4-FFF2-40B4-BE49-F238E27FC236}">
                  <a16:creationId xmlns:a16="http://schemas.microsoft.com/office/drawing/2014/main" id="{758D9A04-278C-42F6-AC5C-5CD6F1142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" y="729"/>
              <a:ext cx="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80" name="Text Box 59">
              <a:extLst>
                <a:ext uri="{FF2B5EF4-FFF2-40B4-BE49-F238E27FC236}">
                  <a16:creationId xmlns:a16="http://schemas.microsoft.com/office/drawing/2014/main" id="{5C539BDF-41B4-4FC7-9218-A4B7D2733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B8B1152E-EC6D-457C-8FD5-5441835DF0ED}"/>
              </a:ext>
            </a:extLst>
          </p:cNvPr>
          <p:cNvGrpSpPr>
            <a:grpSpLocks/>
          </p:cNvGrpSpPr>
          <p:nvPr/>
        </p:nvGrpSpPr>
        <p:grpSpPr bwMode="auto">
          <a:xfrm>
            <a:off x="7264400" y="1231900"/>
            <a:ext cx="376238" cy="508000"/>
            <a:chOff x="4576" y="776"/>
            <a:chExt cx="237" cy="320"/>
          </a:xfrm>
        </p:grpSpPr>
        <p:graphicFrame>
          <p:nvGraphicFramePr>
            <p:cNvPr id="108575" name="Object 61">
              <a:extLst>
                <a:ext uri="{FF2B5EF4-FFF2-40B4-BE49-F238E27FC236}">
                  <a16:creationId xmlns:a16="http://schemas.microsoft.com/office/drawing/2014/main" id="{A6E0CBC0-F4F0-423A-8B2F-382719953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77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5" name="Equation" r:id="rId27" imgW="190335" imgH="215713" progId="Equation.3">
                    <p:embed/>
                  </p:oleObj>
                </mc:Choice>
                <mc:Fallback>
                  <p:oleObj name="Equation" r:id="rId27" imgW="190335" imgH="215713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7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8576" name="Group 62">
              <a:extLst>
                <a:ext uri="{FF2B5EF4-FFF2-40B4-BE49-F238E27FC236}">
                  <a16:creationId xmlns:a16="http://schemas.microsoft.com/office/drawing/2014/main" id="{D3D808AB-0F83-49D7-A9EA-EE2E1C5DA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" y="992"/>
              <a:ext cx="192" cy="104"/>
              <a:chOff x="3840" y="3072"/>
              <a:chExt cx="192" cy="104"/>
            </a:xfrm>
          </p:grpSpPr>
          <p:sp>
            <p:nvSpPr>
              <p:cNvPr id="108577" name="Freeform 63">
                <a:extLst>
                  <a:ext uri="{FF2B5EF4-FFF2-40B4-BE49-F238E27FC236}">
                    <a16:creationId xmlns:a16="http://schemas.microsoft.com/office/drawing/2014/main" id="{A52B0895-486B-4604-9517-EF9EE9903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072"/>
                <a:ext cx="192" cy="96"/>
              </a:xfrm>
              <a:custGeom>
                <a:avLst/>
                <a:gdLst>
                  <a:gd name="T0" fmla="*/ 0 w 96"/>
                  <a:gd name="T1" fmla="*/ 50331648 h 48"/>
                  <a:gd name="T2" fmla="*/ 50331648 w 96"/>
                  <a:gd name="T3" fmla="*/ 0 h 48"/>
                  <a:gd name="T4" fmla="*/ 100663296 w 96"/>
                  <a:gd name="T5" fmla="*/ 50331648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8578" name="Freeform 64">
                <a:extLst>
                  <a:ext uri="{FF2B5EF4-FFF2-40B4-BE49-F238E27FC236}">
                    <a16:creationId xmlns:a16="http://schemas.microsoft.com/office/drawing/2014/main" id="{EDECBA20-4DBD-4EE4-8429-53AF92B20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104"/>
                <a:ext cx="144" cy="72"/>
              </a:xfrm>
              <a:custGeom>
                <a:avLst/>
                <a:gdLst>
                  <a:gd name="T0" fmla="*/ 0 w 96"/>
                  <a:gd name="T1" fmla="*/ 159375 h 48"/>
                  <a:gd name="T2" fmla="*/ 159375 w 96"/>
                  <a:gd name="T3" fmla="*/ 0 h 48"/>
                  <a:gd name="T4" fmla="*/ 319374 w 96"/>
                  <a:gd name="T5" fmla="*/ 159375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15" name="Group 65">
            <a:extLst>
              <a:ext uri="{FF2B5EF4-FFF2-40B4-BE49-F238E27FC236}">
                <a16:creationId xmlns:a16="http://schemas.microsoft.com/office/drawing/2014/main" id="{D1012C1D-33FB-4F18-82F7-E526B9EBDC77}"/>
              </a:ext>
            </a:extLst>
          </p:cNvPr>
          <p:cNvGrpSpPr>
            <a:grpSpLocks/>
          </p:cNvGrpSpPr>
          <p:nvPr/>
        </p:nvGrpSpPr>
        <p:grpSpPr bwMode="auto">
          <a:xfrm>
            <a:off x="6972300" y="1193800"/>
            <a:ext cx="317500" cy="558800"/>
            <a:chOff x="2032" y="3032"/>
            <a:chExt cx="200" cy="352"/>
          </a:xfrm>
        </p:grpSpPr>
        <p:graphicFrame>
          <p:nvGraphicFramePr>
            <p:cNvPr id="108572" name="Object 6">
              <a:extLst>
                <a:ext uri="{FF2B5EF4-FFF2-40B4-BE49-F238E27FC236}">
                  <a16:creationId xmlns:a16="http://schemas.microsoft.com/office/drawing/2014/main" id="{C3BCB43D-E3C3-4EBC-BBE5-661AA31D16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2" y="3032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6" name="Equation" r:id="rId29" imgW="177569" imgH="215619" progId="Equation.3">
                    <p:embed/>
                  </p:oleObj>
                </mc:Choice>
                <mc:Fallback>
                  <p:oleObj name="Equation" r:id="rId29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3032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3" name="Freeform 67">
              <a:extLst>
                <a:ext uri="{FF2B5EF4-FFF2-40B4-BE49-F238E27FC236}">
                  <a16:creationId xmlns:a16="http://schemas.microsoft.com/office/drawing/2014/main" id="{EA213244-41E8-4E07-8377-A8E1F6D37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280"/>
              <a:ext cx="192" cy="96"/>
            </a:xfrm>
            <a:custGeom>
              <a:avLst/>
              <a:gdLst>
                <a:gd name="T0" fmla="*/ 0 w 96"/>
                <a:gd name="T1" fmla="*/ 50331648 h 48"/>
                <a:gd name="T2" fmla="*/ 50331648 w 96"/>
                <a:gd name="T3" fmla="*/ 0 h 48"/>
                <a:gd name="T4" fmla="*/ 100663296 w 96"/>
                <a:gd name="T5" fmla="*/ 50331648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74" name="Freeform 68">
              <a:extLst>
                <a:ext uri="{FF2B5EF4-FFF2-40B4-BE49-F238E27FC236}">
                  <a16:creationId xmlns:a16="http://schemas.microsoft.com/office/drawing/2014/main" id="{7E109393-7278-439F-96F6-C9EB80858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312"/>
              <a:ext cx="144" cy="72"/>
            </a:xfrm>
            <a:custGeom>
              <a:avLst/>
              <a:gdLst>
                <a:gd name="T0" fmla="*/ 0 w 96"/>
                <a:gd name="T1" fmla="*/ 159375 h 48"/>
                <a:gd name="T2" fmla="*/ 159375 w 96"/>
                <a:gd name="T3" fmla="*/ 0 h 48"/>
                <a:gd name="T4" fmla="*/ 319374 w 96"/>
                <a:gd name="T5" fmla="*/ 159375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6" name="Group 70">
            <a:extLst>
              <a:ext uri="{FF2B5EF4-FFF2-40B4-BE49-F238E27FC236}">
                <a16:creationId xmlns:a16="http://schemas.microsoft.com/office/drawing/2014/main" id="{9386334A-A64E-4541-9EE1-337157F587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1487488" cy="395288"/>
            <a:chOff x="288" y="2544"/>
            <a:chExt cx="937" cy="249"/>
          </a:xfrm>
        </p:grpSpPr>
        <p:graphicFrame>
          <p:nvGraphicFramePr>
            <p:cNvPr id="108570" name="Object 71">
              <a:extLst>
                <a:ext uri="{FF2B5EF4-FFF2-40B4-BE49-F238E27FC236}">
                  <a16:creationId xmlns:a16="http://schemas.microsoft.com/office/drawing/2014/main" id="{A2128CA1-19E3-47D5-B0E5-C59BAFB922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5" y="2544"/>
            <a:ext cx="6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7" name="Equation" r:id="rId31" imgW="558800" imgH="228600" progId="Equation.DSMT4">
                    <p:embed/>
                  </p:oleObj>
                </mc:Choice>
                <mc:Fallback>
                  <p:oleObj name="Equation" r:id="rId31" imgW="558800" imgH="2286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544"/>
                          <a:ext cx="61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1" name="Text Box 72">
              <a:extLst>
                <a:ext uri="{FF2B5EF4-FFF2-40B4-BE49-F238E27FC236}">
                  <a16:creationId xmlns:a16="http://schemas.microsoft.com/office/drawing/2014/main" id="{EE73C9DA-8142-46A1-877D-629B22BC5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</a:t>
              </a:r>
            </a:p>
          </p:txBody>
        </p:sp>
      </p:grpSp>
      <p:grpSp>
        <p:nvGrpSpPr>
          <p:cNvPr id="17" name="Group 77">
            <a:extLst>
              <a:ext uri="{FF2B5EF4-FFF2-40B4-BE49-F238E27FC236}">
                <a16:creationId xmlns:a16="http://schemas.microsoft.com/office/drawing/2014/main" id="{F11D2CEA-C291-4023-A0EF-2B2F40AE0F8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5038725" cy="885825"/>
            <a:chOff x="1398" y="2496"/>
            <a:chExt cx="3174" cy="558"/>
          </a:xfrm>
        </p:grpSpPr>
        <p:graphicFrame>
          <p:nvGraphicFramePr>
            <p:cNvPr id="108568" name="Object 69">
              <a:extLst>
                <a:ext uri="{FF2B5EF4-FFF2-40B4-BE49-F238E27FC236}">
                  <a16:creationId xmlns:a16="http://schemas.microsoft.com/office/drawing/2014/main" id="{19CCAEDF-10E9-46CC-9BD9-71658AF09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96"/>
            <a:ext cx="2748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8" name="Equation" r:id="rId33" imgW="2628900" imgH="533400" progId="Equation.DSMT4">
                    <p:embed/>
                  </p:oleObj>
                </mc:Choice>
                <mc:Fallback>
                  <p:oleObj name="Equation" r:id="rId33" imgW="2628900" imgH="5334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2748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9" name="Text Box 73">
              <a:extLst>
                <a:ext uri="{FF2B5EF4-FFF2-40B4-BE49-F238E27FC236}">
                  <a16:creationId xmlns:a16="http://schemas.microsoft.com/office/drawing/2014/main" id="{722AEA76-C179-424F-80E0-C1F8F141F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2615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Với:</a:t>
              </a:r>
            </a:p>
          </p:txBody>
        </p:sp>
      </p:grpSp>
      <p:sp>
        <p:nvSpPr>
          <p:cNvPr id="96330" name="Text Box 74">
            <a:extLst>
              <a:ext uri="{FF2B5EF4-FFF2-40B4-BE49-F238E27FC236}">
                <a16:creationId xmlns:a16="http://schemas.microsoft.com/office/drawing/2014/main" id="{BCA177D0-4D98-406E-AC97-CB89928A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vào pt (**) ta có:</a:t>
            </a:r>
          </a:p>
        </p:txBody>
      </p:sp>
      <p:graphicFrame>
        <p:nvGraphicFramePr>
          <p:cNvPr id="96331" name="Object 75">
            <a:extLst>
              <a:ext uri="{FF2B5EF4-FFF2-40B4-BE49-F238E27FC236}">
                <a16:creationId xmlns:a16="http://schemas.microsoft.com/office/drawing/2014/main" id="{10746574-42C3-4C41-920D-52EEA0E29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3275" y="3276600"/>
          <a:ext cx="4100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9" name="Equation" r:id="rId35" imgW="2565400" imgH="609600" progId="Equation.DSMT4">
                  <p:embed/>
                </p:oleObj>
              </mc:Choice>
              <mc:Fallback>
                <p:oleObj name="Equation" r:id="rId35" imgW="2565400" imgH="609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3276600"/>
                        <a:ext cx="41005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34" name="Object 78">
            <a:extLst>
              <a:ext uri="{FF2B5EF4-FFF2-40B4-BE49-F238E27FC236}">
                <a16:creationId xmlns:a16="http://schemas.microsoft.com/office/drawing/2014/main" id="{5D2F4FE8-039F-4623-8532-FBD7E0AFD92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09600" y="4743450"/>
          <a:ext cx="3124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0" name="Equation" r:id="rId37" imgW="2006600" imgH="431800" progId="Equation.DSMT4">
                  <p:embed/>
                </p:oleObj>
              </mc:Choice>
              <mc:Fallback>
                <p:oleObj name="Equation" r:id="rId37" imgW="2006600" imgH="4318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43450"/>
                        <a:ext cx="31242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40" name="Object 84">
            <a:extLst>
              <a:ext uri="{FF2B5EF4-FFF2-40B4-BE49-F238E27FC236}">
                <a16:creationId xmlns:a16="http://schemas.microsoft.com/office/drawing/2014/main" id="{0937D126-11AB-41BE-92DB-CDCA2E6EA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4724400"/>
          <a:ext cx="5181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1" name="Equation" r:id="rId39" imgW="3022600" imgH="457200" progId="Equation.DSMT4">
                  <p:embed/>
                </p:oleObj>
              </mc:Choice>
              <mc:Fallback>
                <p:oleObj name="Equation" r:id="rId39" imgW="30226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724400"/>
                        <a:ext cx="5181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43" name="Object 87">
            <a:extLst>
              <a:ext uri="{FF2B5EF4-FFF2-40B4-BE49-F238E27FC236}">
                <a16:creationId xmlns:a16="http://schemas.microsoft.com/office/drawing/2014/main" id="{6422E868-9B5B-47B7-8F53-B00174D46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791200"/>
          <a:ext cx="22066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2" name="Equation" r:id="rId41" imgW="1294838" imgH="444307" progId="Equation.DSMT4">
                  <p:embed/>
                </p:oleObj>
              </mc:Choice>
              <mc:Fallback>
                <p:oleObj name="Equation" r:id="rId41" imgW="1294838" imgH="444307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22066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46" name="Object 90">
            <a:extLst>
              <a:ext uri="{FF2B5EF4-FFF2-40B4-BE49-F238E27FC236}">
                <a16:creationId xmlns:a16="http://schemas.microsoft.com/office/drawing/2014/main" id="{E27C7287-27A7-4787-9485-EEA0B424C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791200"/>
          <a:ext cx="5181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3" name="Equation" r:id="rId43" imgW="2921000" imgH="444500" progId="Equation.DSMT4">
                  <p:embed/>
                </p:oleObj>
              </mc:Choice>
              <mc:Fallback>
                <p:oleObj name="Equation" r:id="rId43" imgW="2921000" imgH="4445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91200"/>
                        <a:ext cx="51816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/>
      <p:bldP spid="96298" grpId="0"/>
      <p:bldP spid="96301" grpId="0"/>
      <p:bldP spid="963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>
            <a:extLst>
              <a:ext uri="{FF2B5EF4-FFF2-40B4-BE49-F238E27FC236}">
                <a16:creationId xmlns:a16="http://schemas.microsoft.com/office/drawing/2014/main" id="{D23E5FCD-CF7E-4062-97AE-592BEB648CBE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3530600"/>
            <a:ext cx="609600" cy="601663"/>
            <a:chOff x="5400" y="2224"/>
            <a:chExt cx="384" cy="379"/>
          </a:xfrm>
        </p:grpSpPr>
        <p:graphicFrame>
          <p:nvGraphicFramePr>
            <p:cNvPr id="109628" name="Object 22">
              <a:extLst>
                <a:ext uri="{FF2B5EF4-FFF2-40B4-BE49-F238E27FC236}">
                  <a16:creationId xmlns:a16="http://schemas.microsoft.com/office/drawing/2014/main" id="{0F3ECA73-7185-47EA-9D5C-424D77DAD1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5" y="2328"/>
            <a:ext cx="2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2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" y="2328"/>
                          <a:ext cx="2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629" name="Group 27">
              <a:extLst>
                <a:ext uri="{FF2B5EF4-FFF2-40B4-BE49-F238E27FC236}">
                  <a16:creationId xmlns:a16="http://schemas.microsoft.com/office/drawing/2014/main" id="{1BE12A2E-7FD6-440A-B42F-6F3F56F9C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2224"/>
              <a:ext cx="184" cy="184"/>
              <a:chOff x="4368" y="1632"/>
              <a:chExt cx="184" cy="184"/>
            </a:xfrm>
          </p:grpSpPr>
          <p:sp>
            <p:nvSpPr>
              <p:cNvPr id="109630" name="Oval 28">
                <a:extLst>
                  <a:ext uri="{FF2B5EF4-FFF2-40B4-BE49-F238E27FC236}">
                    <a16:creationId xmlns:a16="http://schemas.microsoft.com/office/drawing/2014/main" id="{9FFF21D3-B3E4-49B4-BB61-A4D9725F0B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09631" name="Oval 29">
                <a:extLst>
                  <a:ext uri="{FF2B5EF4-FFF2-40B4-BE49-F238E27FC236}">
                    <a16:creationId xmlns:a16="http://schemas.microsoft.com/office/drawing/2014/main" id="{E765677D-FFFB-4F11-84F3-4A8A1004E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</p:grpSp>
      <p:sp>
        <p:nvSpPr>
          <p:cNvPr id="109571" name="Rectangle 34">
            <a:extLst>
              <a:ext uri="{FF2B5EF4-FFF2-40B4-BE49-F238E27FC236}">
                <a16:creationId xmlns:a16="http://schemas.microsoft.com/office/drawing/2014/main" id="{1C084876-2E41-4848-A7BD-5D648F31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/>
              <a:t>Bài 2 (1)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2A30EEDA-AB2C-4FE9-AA73-5D7D60A2018F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1219200"/>
            <a:ext cx="3178175" cy="2882900"/>
            <a:chOff x="3312" y="768"/>
            <a:chExt cx="2002" cy="1816"/>
          </a:xfrm>
        </p:grpSpPr>
        <p:sp>
          <p:nvSpPr>
            <p:cNvPr id="109615" name="Line 4">
              <a:extLst>
                <a:ext uri="{FF2B5EF4-FFF2-40B4-BE49-F238E27FC236}">
                  <a16:creationId xmlns:a16="http://schemas.microsoft.com/office/drawing/2014/main" id="{9D71F5C7-BC35-4D40-AF61-21D811095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6" name="Line 5">
              <a:extLst>
                <a:ext uri="{FF2B5EF4-FFF2-40B4-BE49-F238E27FC236}">
                  <a16:creationId xmlns:a16="http://schemas.microsoft.com/office/drawing/2014/main" id="{19E92DC3-584F-46E5-B1D5-76AF7D5AE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3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7" name="Line 6">
              <a:extLst>
                <a:ext uri="{FF2B5EF4-FFF2-40B4-BE49-F238E27FC236}">
                  <a16:creationId xmlns:a16="http://schemas.microsoft.com/office/drawing/2014/main" id="{605C2BD0-4C3B-4C79-AC87-E5E33D6DE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9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8" name="Line 7">
              <a:extLst>
                <a:ext uri="{FF2B5EF4-FFF2-40B4-BE49-F238E27FC236}">
                  <a16:creationId xmlns:a16="http://schemas.microsoft.com/office/drawing/2014/main" id="{F87B93B3-7515-4B79-B5E0-50936586E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5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9" name="Line 8">
              <a:extLst>
                <a:ext uri="{FF2B5EF4-FFF2-40B4-BE49-F238E27FC236}">
                  <a16:creationId xmlns:a16="http://schemas.microsoft.com/office/drawing/2014/main" id="{4DFFD04C-3295-4693-BA26-5981F959A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024" y="200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9620" name="Object 12">
              <a:extLst>
                <a:ext uri="{FF2B5EF4-FFF2-40B4-BE49-F238E27FC236}">
                  <a16:creationId xmlns:a16="http://schemas.microsoft.com/office/drawing/2014/main" id="{8E05F680-01BB-4074-BD7E-1B42A9D2E6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48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3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48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1" name="Object 13">
              <a:extLst>
                <a:ext uri="{FF2B5EF4-FFF2-40B4-BE49-F238E27FC236}">
                  <a16:creationId xmlns:a16="http://schemas.microsoft.com/office/drawing/2014/main" id="{44A4BD9B-6743-45B8-9BB4-9442184799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5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4" name="Equation" r:id="rId7" imgW="152202" imgH="177569" progId="Equation.3">
                    <p:embed/>
                  </p:oleObj>
                </mc:Choice>
                <mc:Fallback>
                  <p:oleObj name="Equation" r:id="rId7" imgW="152202" imgH="17756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2" name="Object 14">
              <a:extLst>
                <a:ext uri="{FF2B5EF4-FFF2-40B4-BE49-F238E27FC236}">
                  <a16:creationId xmlns:a16="http://schemas.microsoft.com/office/drawing/2014/main" id="{FAC52008-8D3D-4711-9EA5-C907032EE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9" y="2405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5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405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3" name="Object 23">
              <a:extLst>
                <a:ext uri="{FF2B5EF4-FFF2-40B4-BE49-F238E27FC236}">
                  <a16:creationId xmlns:a16="http://schemas.microsoft.com/office/drawing/2014/main" id="{A0DEEF58-B6F4-4C83-8AF7-3406A0137B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6" y="179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6" name="Equation" r:id="rId11" imgW="126780" imgH="164814" progId="Equation.DSMT4">
                    <p:embed/>
                  </p:oleObj>
                </mc:Choice>
                <mc:Fallback>
                  <p:oleObj name="Equation" r:id="rId11" imgW="126780" imgH="164814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792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24" name="Line 25">
              <a:extLst>
                <a:ext uri="{FF2B5EF4-FFF2-40B4-BE49-F238E27FC236}">
                  <a16:creationId xmlns:a16="http://schemas.microsoft.com/office/drawing/2014/main" id="{72D67659-C4E3-4D58-BF29-06102FDBA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25" name="Line 30">
              <a:extLst>
                <a:ext uri="{FF2B5EF4-FFF2-40B4-BE49-F238E27FC236}">
                  <a16:creationId xmlns:a16="http://schemas.microsoft.com/office/drawing/2014/main" id="{83D64BFC-FE45-42AF-944B-8DB018EE6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23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26" name="Text Box 36">
              <a:extLst>
                <a:ext uri="{FF2B5EF4-FFF2-40B4-BE49-F238E27FC236}">
                  <a16:creationId xmlns:a16="http://schemas.microsoft.com/office/drawing/2014/main" id="{AE7CB65B-331F-4DF0-9E22-090EFF179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7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X</a:t>
              </a:r>
            </a:p>
          </p:txBody>
        </p:sp>
        <p:sp>
          <p:nvSpPr>
            <p:cNvPr id="109627" name="Text Box 37">
              <a:extLst>
                <a:ext uri="{FF2B5EF4-FFF2-40B4-BE49-F238E27FC236}">
                  <a16:creationId xmlns:a16="http://schemas.microsoft.com/office/drawing/2014/main" id="{69A2357A-26BB-4E53-A566-5D435BE3E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sp>
        <p:nvSpPr>
          <p:cNvPr id="35921" name="Text Box 81">
            <a:extLst>
              <a:ext uri="{FF2B5EF4-FFF2-40B4-BE49-F238E27FC236}">
                <a16:creationId xmlns:a16="http://schemas.microsoft.com/office/drawing/2014/main" id="{7F96DE4F-A704-44D3-A8F1-7EDFD427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A</a:t>
            </a:r>
          </a:p>
        </p:txBody>
      </p:sp>
      <p:sp>
        <p:nvSpPr>
          <p:cNvPr id="35922" name="Text Box 82">
            <a:extLst>
              <a:ext uri="{FF2B5EF4-FFF2-40B4-BE49-F238E27FC236}">
                <a16:creationId xmlns:a16="http://schemas.microsoft.com/office/drawing/2014/main" id="{9AC2020B-0E1A-4928-8F57-B2CE8DA5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550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Cường độ từ trường do dòng điện chay qua dây OY gây ra tại A bằng 0 vì…</a:t>
            </a:r>
          </a:p>
        </p:txBody>
      </p:sp>
      <p:grpSp>
        <p:nvGrpSpPr>
          <p:cNvPr id="5" name="Group 85">
            <a:extLst>
              <a:ext uri="{FF2B5EF4-FFF2-40B4-BE49-F238E27FC236}">
                <a16:creationId xmlns:a16="http://schemas.microsoft.com/office/drawing/2014/main" id="{1DAB958A-8AE7-4996-ACA0-9F054782B26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57350"/>
            <a:ext cx="5502275" cy="641350"/>
            <a:chOff x="224" y="1256"/>
            <a:chExt cx="3466" cy="404"/>
          </a:xfrm>
        </p:grpSpPr>
        <p:sp>
          <p:nvSpPr>
            <p:cNvPr id="109613" name="Text Box 83">
              <a:extLst>
                <a:ext uri="{FF2B5EF4-FFF2-40B4-BE49-F238E27FC236}">
                  <a16:creationId xmlns:a16="http://schemas.microsoft.com/office/drawing/2014/main" id="{53E884A2-FFD8-4C6A-962D-3582E4043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1256"/>
              <a:ext cx="34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Gọi cường độ từ trường do dòng điện chay qua dây XO gây ra tại A là          (hv)</a:t>
              </a:r>
            </a:p>
          </p:txBody>
        </p:sp>
        <p:graphicFrame>
          <p:nvGraphicFramePr>
            <p:cNvPr id="109614" name="Object 84">
              <a:extLst>
                <a:ext uri="{FF2B5EF4-FFF2-40B4-BE49-F238E27FC236}">
                  <a16:creationId xmlns:a16="http://schemas.microsoft.com/office/drawing/2014/main" id="{44F5CFC0-104E-4AA0-8865-89BA8C394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4" y="1341"/>
            <a:ext cx="2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7" name="Equation" r:id="rId13" imgW="241195" imgH="253890" progId="Equation.DSMT4">
                    <p:embed/>
                  </p:oleObj>
                </mc:Choice>
                <mc:Fallback>
                  <p:oleObj name="Equation" r:id="rId13" imgW="241195" imgH="25389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1341"/>
                          <a:ext cx="2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27" name="Line 87">
            <a:extLst>
              <a:ext uri="{FF2B5EF4-FFF2-40B4-BE49-F238E27FC236}">
                <a16:creationId xmlns:a16="http://schemas.microsoft.com/office/drawing/2014/main" id="{99400CED-D3F7-4BDA-8108-0140C213E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7600" y="1447800"/>
            <a:ext cx="0" cy="220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6" name="Group 99">
            <a:extLst>
              <a:ext uri="{FF2B5EF4-FFF2-40B4-BE49-F238E27FC236}">
                <a16:creationId xmlns:a16="http://schemas.microsoft.com/office/drawing/2014/main" id="{7781567D-6302-4B02-8FDC-9032A7A53EC1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2984500"/>
            <a:ext cx="419100" cy="673100"/>
            <a:chOff x="5232" y="1880"/>
            <a:chExt cx="264" cy="424"/>
          </a:xfrm>
        </p:grpSpPr>
        <p:graphicFrame>
          <p:nvGraphicFramePr>
            <p:cNvPr id="109609" name="Object 6">
              <a:extLst>
                <a:ext uri="{FF2B5EF4-FFF2-40B4-BE49-F238E27FC236}">
                  <a16:creationId xmlns:a16="http://schemas.microsoft.com/office/drawing/2014/main" id="{A6805A4C-7821-4130-85D1-A1BD94CAB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880"/>
            <a:ext cx="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8" name="Equation" r:id="rId15" imgW="152334" imgH="228501" progId="Equation.DSMT4">
                    <p:embed/>
                  </p:oleObj>
                </mc:Choice>
                <mc:Fallback>
                  <p:oleObj name="Equation" r:id="rId15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80"/>
                          <a:ext cx="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610" name="Group 98">
              <a:extLst>
                <a:ext uri="{FF2B5EF4-FFF2-40B4-BE49-F238E27FC236}">
                  <a16:creationId xmlns:a16="http://schemas.microsoft.com/office/drawing/2014/main" id="{7FBCD17C-B164-48E3-BFA4-B00B6AA3A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160"/>
              <a:ext cx="152" cy="144"/>
              <a:chOff x="5344" y="2160"/>
              <a:chExt cx="152" cy="144"/>
            </a:xfrm>
          </p:grpSpPr>
          <p:sp>
            <p:nvSpPr>
              <p:cNvPr id="109611" name="Line 96">
                <a:extLst>
                  <a:ext uri="{FF2B5EF4-FFF2-40B4-BE49-F238E27FC236}">
                    <a16:creationId xmlns:a16="http://schemas.microsoft.com/office/drawing/2014/main" id="{0FB5B000-B938-4377-9CF5-C3D2997C5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9612" name="Line 97">
                <a:extLst>
                  <a:ext uri="{FF2B5EF4-FFF2-40B4-BE49-F238E27FC236}">
                    <a16:creationId xmlns:a16="http://schemas.microsoft.com/office/drawing/2014/main" id="{465F176E-7484-4F08-8DF4-9B463BE8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35949" name="Text Box 109">
            <a:extLst>
              <a:ext uri="{FF2B5EF4-FFF2-40B4-BE49-F238E27FC236}">
                <a16:creationId xmlns:a16="http://schemas.microsoft.com/office/drawing/2014/main" id="{613ABEEE-36C7-4E0F-B35F-2DDB4EEB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578100"/>
            <a:ext cx="148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Có độ lớn là:</a:t>
            </a:r>
          </a:p>
        </p:txBody>
      </p:sp>
      <p:graphicFrame>
        <p:nvGraphicFramePr>
          <p:cNvPr id="35950" name="Object 110">
            <a:extLst>
              <a:ext uri="{FF2B5EF4-FFF2-40B4-BE49-F238E27FC236}">
                <a16:creationId xmlns:a16="http://schemas.microsoft.com/office/drawing/2014/main" id="{EFF7C73C-DA1D-4939-BBFF-90A232FDA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14600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Equation" r:id="rId17" imgW="1701800" imgH="393700" progId="Equation.DSMT4">
                  <p:embed/>
                </p:oleObj>
              </mc:Choice>
              <mc:Fallback>
                <p:oleObj name="Equation" r:id="rId17" imgW="1701800" imgH="3937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2743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8">
            <a:extLst>
              <a:ext uri="{FF2B5EF4-FFF2-40B4-BE49-F238E27FC236}">
                <a16:creationId xmlns:a16="http://schemas.microsoft.com/office/drawing/2014/main" id="{F0C15E72-BE5D-444E-B9C9-67456269C96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00400"/>
            <a:ext cx="2514600" cy="427038"/>
            <a:chOff x="480" y="2016"/>
            <a:chExt cx="1584" cy="269"/>
          </a:xfrm>
        </p:grpSpPr>
        <p:sp>
          <p:nvSpPr>
            <p:cNvPr id="109607" name="Text Box 111">
              <a:extLst>
                <a:ext uri="{FF2B5EF4-FFF2-40B4-BE49-F238E27FC236}">
                  <a16:creationId xmlns:a16="http://schemas.microsoft.com/office/drawing/2014/main" id="{3CFB53B5-4899-420B-81CE-8E104A49F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40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Với:</a:t>
              </a:r>
            </a:p>
          </p:txBody>
        </p:sp>
        <p:graphicFrame>
          <p:nvGraphicFramePr>
            <p:cNvPr id="109608" name="Object 112">
              <a:extLst>
                <a:ext uri="{FF2B5EF4-FFF2-40B4-BE49-F238E27FC236}">
                  <a16:creationId xmlns:a16="http://schemas.microsoft.com/office/drawing/2014/main" id="{1E862C24-CD0A-468D-A251-DAC63B3AC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016"/>
            <a:ext cx="120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0" name="Equation" r:id="rId19" imgW="1079032" imgH="241195" progId="Equation.DSMT4">
                    <p:embed/>
                  </p:oleObj>
                </mc:Choice>
                <mc:Fallback>
                  <p:oleObj name="Equation" r:id="rId19" imgW="1079032" imgH="241195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16"/>
                          <a:ext cx="120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20">
            <a:extLst>
              <a:ext uri="{FF2B5EF4-FFF2-40B4-BE49-F238E27FC236}">
                <a16:creationId xmlns:a16="http://schemas.microsoft.com/office/drawing/2014/main" id="{0C0DB11F-0163-4028-BD73-2D16824898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4419600" cy="661988"/>
            <a:chOff x="192" y="2928"/>
            <a:chExt cx="2784" cy="417"/>
          </a:xfrm>
        </p:grpSpPr>
        <p:sp>
          <p:nvSpPr>
            <p:cNvPr id="109605" name="Text Box 113">
              <a:extLst>
                <a:ext uri="{FF2B5EF4-FFF2-40B4-BE49-F238E27FC236}">
                  <a16:creationId xmlns:a16="http://schemas.microsoft.com/office/drawing/2014/main" id="{F437CAD8-6ED2-44C6-9A3A-5E1BB98BC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24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Thay số:</a:t>
              </a:r>
            </a:p>
          </p:txBody>
        </p:sp>
        <p:graphicFrame>
          <p:nvGraphicFramePr>
            <p:cNvPr id="109606" name="Object 117">
              <a:extLst>
                <a:ext uri="{FF2B5EF4-FFF2-40B4-BE49-F238E27FC236}">
                  <a16:creationId xmlns:a16="http://schemas.microsoft.com/office/drawing/2014/main" id="{F6B68F61-B89A-45DA-BADF-12854CDB4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928"/>
            <a:ext cx="2112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1" name="Equation" r:id="rId21" imgW="1993900" imgH="393700" progId="Equation.DSMT4">
                    <p:embed/>
                  </p:oleObj>
                </mc:Choice>
                <mc:Fallback>
                  <p:oleObj name="Equation" r:id="rId21" imgW="1993900" imgH="3937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28"/>
                          <a:ext cx="2112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958" name="Object 118">
            <a:extLst>
              <a:ext uri="{FF2B5EF4-FFF2-40B4-BE49-F238E27FC236}">
                <a16:creationId xmlns:a16="http://schemas.microsoft.com/office/drawing/2014/main" id="{5E98EDBE-9081-453B-88BF-F2C5438A1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33800"/>
          <a:ext cx="4318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2" name="Equation" r:id="rId23" imgW="2654300" imgH="393700" progId="Equation.DSMT4">
                  <p:embed/>
                </p:oleObj>
              </mc:Choice>
              <mc:Fallback>
                <p:oleObj name="Equation" r:id="rId23" imgW="2654300" imgH="3937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4318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9" name="Text Box 119">
            <a:extLst>
              <a:ext uri="{FF2B5EF4-FFF2-40B4-BE49-F238E27FC236}">
                <a16:creationId xmlns:a16="http://schemas.microsoft.com/office/drawing/2014/main" id="{F4675A62-D6FF-4954-AEF8-FDC4FE43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657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B</a:t>
            </a: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F9694B66-CE89-4C73-8F2F-73598C7C0C6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80038"/>
            <a:ext cx="7010400" cy="422275"/>
            <a:chOff x="528" y="3389"/>
            <a:chExt cx="4416" cy="266"/>
          </a:xfrm>
        </p:grpSpPr>
        <p:sp>
          <p:nvSpPr>
            <p:cNvPr id="109602" name="Text Box 122">
              <a:extLst>
                <a:ext uri="{FF2B5EF4-FFF2-40B4-BE49-F238E27FC236}">
                  <a16:creationId xmlns:a16="http://schemas.microsoft.com/office/drawing/2014/main" id="{B0A58DFA-79FF-48E4-95D6-BA916C1E8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24"/>
              <a:ext cx="4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vi-VN"/>
                <a:t> - Gọi      và      là cường độ từ trường do XO, OY gây ra tại B (hv).</a:t>
              </a:r>
            </a:p>
          </p:txBody>
        </p:sp>
        <p:graphicFrame>
          <p:nvGraphicFramePr>
            <p:cNvPr id="109603" name="Object 123">
              <a:extLst>
                <a:ext uri="{FF2B5EF4-FFF2-40B4-BE49-F238E27FC236}">
                  <a16:creationId xmlns:a16="http://schemas.microsoft.com/office/drawing/2014/main" id="{A92F8781-89D1-42A4-AD61-230497380B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7" y="3389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3" name="Equation" r:id="rId25" imgW="203024" imgH="253780" progId="Equation.DSMT4">
                    <p:embed/>
                  </p:oleObj>
                </mc:Choice>
                <mc:Fallback>
                  <p:oleObj name="Equation" r:id="rId25" imgW="203024" imgH="25378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3389"/>
                          <a:ext cx="20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04" name="Object 124">
              <a:extLst>
                <a:ext uri="{FF2B5EF4-FFF2-40B4-BE49-F238E27FC236}">
                  <a16:creationId xmlns:a16="http://schemas.microsoft.com/office/drawing/2014/main" id="{D70F7B46-0A7D-4E2B-B00E-7E498F72C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4" y="3391"/>
            <a:ext cx="2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4" name="Equation" r:id="rId27" imgW="215713" imgH="253780" progId="Equation.DSMT4">
                    <p:embed/>
                  </p:oleObj>
                </mc:Choice>
                <mc:Fallback>
                  <p:oleObj name="Equation" r:id="rId27" imgW="215713" imgH="25378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4" y="3391"/>
                          <a:ext cx="2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36">
            <a:extLst>
              <a:ext uri="{FF2B5EF4-FFF2-40B4-BE49-F238E27FC236}">
                <a16:creationId xmlns:a16="http://schemas.microsoft.com/office/drawing/2014/main" id="{DA8649DC-E0B4-4A2D-A46E-12C7910C44A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981700"/>
            <a:ext cx="4348163" cy="444500"/>
            <a:chOff x="432" y="3768"/>
            <a:chExt cx="2739" cy="280"/>
          </a:xfrm>
        </p:grpSpPr>
        <p:graphicFrame>
          <p:nvGraphicFramePr>
            <p:cNvPr id="109600" name="Object 5">
              <a:extLst>
                <a:ext uri="{FF2B5EF4-FFF2-40B4-BE49-F238E27FC236}">
                  <a16:creationId xmlns:a16="http://schemas.microsoft.com/office/drawing/2014/main" id="{66A7F7C3-4D7C-4E93-B7C8-FEBD50D01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0" y="3768"/>
            <a:ext cx="95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5" name="Equation" r:id="rId29" imgW="875920" imgH="253890" progId="Equation.DSMT4">
                    <p:embed/>
                  </p:oleObj>
                </mc:Choice>
                <mc:Fallback>
                  <p:oleObj name="Equation" r:id="rId29" imgW="875920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3768"/>
                          <a:ext cx="95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1" name="Text Box 127">
              <a:extLst>
                <a:ext uri="{FF2B5EF4-FFF2-40B4-BE49-F238E27FC236}">
                  <a16:creationId xmlns:a16="http://schemas.microsoft.com/office/drawing/2014/main" id="{E0484089-8EE7-4E1D-9D77-66BBC191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1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Áp dụng NLCCTT ta có:</a:t>
              </a:r>
            </a:p>
          </p:txBody>
        </p:sp>
      </p:grpSp>
      <p:grpSp>
        <p:nvGrpSpPr>
          <p:cNvPr id="12" name="Group 129">
            <a:extLst>
              <a:ext uri="{FF2B5EF4-FFF2-40B4-BE49-F238E27FC236}">
                <a16:creationId xmlns:a16="http://schemas.microsoft.com/office/drawing/2014/main" id="{C452A6BC-6CA9-457D-95C0-71D50DC2F319}"/>
              </a:ext>
            </a:extLst>
          </p:cNvPr>
          <p:cNvGrpSpPr>
            <a:grpSpLocks/>
          </p:cNvGrpSpPr>
          <p:nvPr/>
        </p:nvGrpSpPr>
        <p:grpSpPr bwMode="auto">
          <a:xfrm>
            <a:off x="7023100" y="1625600"/>
            <a:ext cx="325438" cy="609600"/>
            <a:chOff x="2688" y="2304"/>
            <a:chExt cx="205" cy="384"/>
          </a:xfrm>
        </p:grpSpPr>
        <p:grpSp>
          <p:nvGrpSpPr>
            <p:cNvPr id="109594" name="Group 130">
              <a:extLst>
                <a:ext uri="{FF2B5EF4-FFF2-40B4-BE49-F238E27FC236}">
                  <a16:creationId xmlns:a16="http://schemas.microsoft.com/office/drawing/2014/main" id="{9DF99444-A242-4046-8375-887530FF7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09596" name="Oval 131">
                <a:extLst>
                  <a:ext uri="{FF2B5EF4-FFF2-40B4-BE49-F238E27FC236}">
                    <a16:creationId xmlns:a16="http://schemas.microsoft.com/office/drawing/2014/main" id="{BA5D07CA-311D-4C57-B48E-0B508B29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09597" name="Group 132">
                <a:extLst>
                  <a:ext uri="{FF2B5EF4-FFF2-40B4-BE49-F238E27FC236}">
                    <a16:creationId xmlns:a16="http://schemas.microsoft.com/office/drawing/2014/main" id="{B8EC3253-D23D-46C9-B90E-422F154C95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09598" name="Line 133">
                  <a:extLst>
                    <a:ext uri="{FF2B5EF4-FFF2-40B4-BE49-F238E27FC236}">
                      <a16:creationId xmlns:a16="http://schemas.microsoft.com/office/drawing/2014/main" id="{F9AD7DED-3998-47B8-86E5-0AE97E952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9599" name="Line 134">
                  <a:extLst>
                    <a:ext uri="{FF2B5EF4-FFF2-40B4-BE49-F238E27FC236}">
                      <a16:creationId xmlns:a16="http://schemas.microsoft.com/office/drawing/2014/main" id="{7A0AA895-B69A-4C65-B283-85EABE83E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9595" name="Object 135">
              <a:extLst>
                <a:ext uri="{FF2B5EF4-FFF2-40B4-BE49-F238E27FC236}">
                  <a16:creationId xmlns:a16="http://schemas.microsoft.com/office/drawing/2014/main" id="{D2575A1B-6DFC-472B-8280-AD1E6F64E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04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6" name="Equation" r:id="rId31" imgW="203024" imgH="253780" progId="Equation.DSMT4">
                    <p:embed/>
                  </p:oleObj>
                </mc:Choice>
                <mc:Fallback>
                  <p:oleObj name="Equation" r:id="rId31" imgW="203024" imgH="25378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37">
            <a:extLst>
              <a:ext uri="{FF2B5EF4-FFF2-40B4-BE49-F238E27FC236}">
                <a16:creationId xmlns:a16="http://schemas.microsoft.com/office/drawing/2014/main" id="{E78EACC8-DE91-4151-A30D-ACB5C2A0D438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1752600"/>
            <a:ext cx="346075" cy="609600"/>
            <a:chOff x="2682" y="2304"/>
            <a:chExt cx="218" cy="384"/>
          </a:xfrm>
        </p:grpSpPr>
        <p:grpSp>
          <p:nvGrpSpPr>
            <p:cNvPr id="109588" name="Group 138">
              <a:extLst>
                <a:ext uri="{FF2B5EF4-FFF2-40B4-BE49-F238E27FC236}">
                  <a16:creationId xmlns:a16="http://schemas.microsoft.com/office/drawing/2014/main" id="{913F5C19-5164-4835-A501-8A55C3CAE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09590" name="Oval 139">
                <a:extLst>
                  <a:ext uri="{FF2B5EF4-FFF2-40B4-BE49-F238E27FC236}">
                    <a16:creationId xmlns:a16="http://schemas.microsoft.com/office/drawing/2014/main" id="{682E0F71-4C46-452C-A56A-066BB9F77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09591" name="Group 140">
                <a:extLst>
                  <a:ext uri="{FF2B5EF4-FFF2-40B4-BE49-F238E27FC236}">
                    <a16:creationId xmlns:a16="http://schemas.microsoft.com/office/drawing/2014/main" id="{8A35F39D-33D1-46ED-BB1B-B56E3DE01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09592" name="Line 141">
                  <a:extLst>
                    <a:ext uri="{FF2B5EF4-FFF2-40B4-BE49-F238E27FC236}">
                      <a16:creationId xmlns:a16="http://schemas.microsoft.com/office/drawing/2014/main" id="{A65D7660-0A09-4AD5-BB6F-A8087E304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9593" name="Line 142">
                  <a:extLst>
                    <a:ext uri="{FF2B5EF4-FFF2-40B4-BE49-F238E27FC236}">
                      <a16:creationId xmlns:a16="http://schemas.microsoft.com/office/drawing/2014/main" id="{6764B745-8E29-4056-9F86-50ABF997F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9589" name="Object 143">
              <a:extLst>
                <a:ext uri="{FF2B5EF4-FFF2-40B4-BE49-F238E27FC236}">
                  <a16:creationId xmlns:a16="http://schemas.microsoft.com/office/drawing/2014/main" id="{F97C73ED-5EDA-42F7-80EF-429C18216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2" y="2304"/>
            <a:ext cx="21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7" name="Equation" r:id="rId33" imgW="215713" imgH="253780" progId="Equation.DSMT4">
                    <p:embed/>
                  </p:oleObj>
                </mc:Choice>
                <mc:Fallback>
                  <p:oleObj name="Equation" r:id="rId33" imgW="215713" imgH="25378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2304"/>
                          <a:ext cx="21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1" grpId="0"/>
      <p:bldP spid="35922" grpId="0"/>
      <p:bldP spid="35949" grpId="0"/>
      <p:bldP spid="359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C169084-0BA9-4239-914E-6F93A9B5408B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2146300"/>
            <a:ext cx="676275" cy="436563"/>
            <a:chOff x="4574" y="3861"/>
            <a:chExt cx="426" cy="275"/>
          </a:xfrm>
        </p:grpSpPr>
        <p:grpSp>
          <p:nvGrpSpPr>
            <p:cNvPr id="110682" name="Group 3">
              <a:extLst>
                <a:ext uri="{FF2B5EF4-FFF2-40B4-BE49-F238E27FC236}">
                  <a16:creationId xmlns:a16="http://schemas.microsoft.com/office/drawing/2014/main" id="{D23164CD-1288-4943-9BF6-0EBF6A6E0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" y="3920"/>
              <a:ext cx="144" cy="144"/>
              <a:chOff x="4656" y="3312"/>
              <a:chExt cx="144" cy="144"/>
            </a:xfrm>
          </p:grpSpPr>
          <p:sp>
            <p:nvSpPr>
              <p:cNvPr id="110684" name="Oval 4">
                <a:extLst>
                  <a:ext uri="{FF2B5EF4-FFF2-40B4-BE49-F238E27FC236}">
                    <a16:creationId xmlns:a16="http://schemas.microsoft.com/office/drawing/2014/main" id="{FA27F5C8-9E02-4F93-B63E-C6D56ADFB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0685" name="Group 5">
                <a:extLst>
                  <a:ext uri="{FF2B5EF4-FFF2-40B4-BE49-F238E27FC236}">
                    <a16:creationId xmlns:a16="http://schemas.microsoft.com/office/drawing/2014/main" id="{5EC93DB6-EBBB-4C60-A914-5F25EFDAC2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0686" name="Line 6">
                  <a:extLst>
                    <a:ext uri="{FF2B5EF4-FFF2-40B4-BE49-F238E27FC236}">
                      <a16:creationId xmlns:a16="http://schemas.microsoft.com/office/drawing/2014/main" id="{837569FC-658B-45AD-A70C-0AA6BCAA5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0687" name="Line 7">
                  <a:extLst>
                    <a:ext uri="{FF2B5EF4-FFF2-40B4-BE49-F238E27FC236}">
                      <a16:creationId xmlns:a16="http://schemas.microsoft.com/office/drawing/2014/main" id="{F4FC6420-4D34-4819-A28E-243D582CC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0683" name="Object 8">
              <a:extLst>
                <a:ext uri="{FF2B5EF4-FFF2-40B4-BE49-F238E27FC236}">
                  <a16:creationId xmlns:a16="http://schemas.microsoft.com/office/drawing/2014/main" id="{51B7A3AD-A105-44B5-B943-532671864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4" y="3861"/>
            <a:ext cx="2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8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3861"/>
                          <a:ext cx="2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595" name="Group 9">
            <a:extLst>
              <a:ext uri="{FF2B5EF4-FFF2-40B4-BE49-F238E27FC236}">
                <a16:creationId xmlns:a16="http://schemas.microsoft.com/office/drawing/2014/main" id="{149C58BE-3C01-4FAF-BF39-4504E5A47867}"/>
              </a:ext>
            </a:extLst>
          </p:cNvPr>
          <p:cNvGrpSpPr>
            <a:grpSpLocks/>
          </p:cNvGrpSpPr>
          <p:nvPr/>
        </p:nvGrpSpPr>
        <p:grpSpPr bwMode="auto">
          <a:xfrm>
            <a:off x="8280400" y="3568700"/>
            <a:ext cx="609600" cy="601663"/>
            <a:chOff x="5400" y="2224"/>
            <a:chExt cx="384" cy="379"/>
          </a:xfrm>
        </p:grpSpPr>
        <p:graphicFrame>
          <p:nvGraphicFramePr>
            <p:cNvPr id="110678" name="Object 10">
              <a:extLst>
                <a:ext uri="{FF2B5EF4-FFF2-40B4-BE49-F238E27FC236}">
                  <a16:creationId xmlns:a16="http://schemas.microsoft.com/office/drawing/2014/main" id="{0AB0EE33-7847-4E3F-B017-55E94D745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5" y="2328"/>
            <a:ext cx="2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9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" y="2328"/>
                          <a:ext cx="2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679" name="Group 11">
              <a:extLst>
                <a:ext uri="{FF2B5EF4-FFF2-40B4-BE49-F238E27FC236}">
                  <a16:creationId xmlns:a16="http://schemas.microsoft.com/office/drawing/2014/main" id="{89792798-E416-45BF-B3BD-C5FBC8CB3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2224"/>
              <a:ext cx="184" cy="184"/>
              <a:chOff x="4368" y="1632"/>
              <a:chExt cx="184" cy="184"/>
            </a:xfrm>
          </p:grpSpPr>
          <p:sp>
            <p:nvSpPr>
              <p:cNvPr id="110680" name="Oval 12">
                <a:extLst>
                  <a:ext uri="{FF2B5EF4-FFF2-40B4-BE49-F238E27FC236}">
                    <a16:creationId xmlns:a16="http://schemas.microsoft.com/office/drawing/2014/main" id="{AB698FD2-690C-443E-8C9E-11E490BA7E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10681" name="Oval 13">
                <a:extLst>
                  <a:ext uri="{FF2B5EF4-FFF2-40B4-BE49-F238E27FC236}">
                    <a16:creationId xmlns:a16="http://schemas.microsoft.com/office/drawing/2014/main" id="{729CBCFE-F163-44BE-ACD5-36EAE006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</p:grpSp>
      <p:sp>
        <p:nvSpPr>
          <p:cNvPr id="110596" name="Rectangle 14">
            <a:extLst>
              <a:ext uri="{FF2B5EF4-FFF2-40B4-BE49-F238E27FC236}">
                <a16:creationId xmlns:a16="http://schemas.microsoft.com/office/drawing/2014/main" id="{DC617E3C-2849-4B2C-AB93-AE97719A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/>
              <a:t>Bài 2 (2)</a:t>
            </a:r>
          </a:p>
        </p:txBody>
      </p:sp>
      <p:grpSp>
        <p:nvGrpSpPr>
          <p:cNvPr id="110597" name="Group 15">
            <a:extLst>
              <a:ext uri="{FF2B5EF4-FFF2-40B4-BE49-F238E27FC236}">
                <a16:creationId xmlns:a16="http://schemas.microsoft.com/office/drawing/2014/main" id="{0F30D29A-247B-47C5-A9A6-1FADD02EB0CC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1257300"/>
            <a:ext cx="3178175" cy="2882900"/>
            <a:chOff x="3312" y="768"/>
            <a:chExt cx="2002" cy="1816"/>
          </a:xfrm>
        </p:grpSpPr>
        <p:sp>
          <p:nvSpPr>
            <p:cNvPr id="110665" name="Line 16">
              <a:extLst>
                <a:ext uri="{FF2B5EF4-FFF2-40B4-BE49-F238E27FC236}">
                  <a16:creationId xmlns:a16="http://schemas.microsoft.com/office/drawing/2014/main" id="{84EC566E-6020-42FB-9DD7-4EEDB3D8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6" name="Line 17">
              <a:extLst>
                <a:ext uri="{FF2B5EF4-FFF2-40B4-BE49-F238E27FC236}">
                  <a16:creationId xmlns:a16="http://schemas.microsoft.com/office/drawing/2014/main" id="{2246516E-F4AF-4603-B7EA-2EAEE971A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3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7" name="Line 18">
              <a:extLst>
                <a:ext uri="{FF2B5EF4-FFF2-40B4-BE49-F238E27FC236}">
                  <a16:creationId xmlns:a16="http://schemas.microsoft.com/office/drawing/2014/main" id="{A2FF92F2-6598-4978-842D-96E3054A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9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8" name="Line 19">
              <a:extLst>
                <a:ext uri="{FF2B5EF4-FFF2-40B4-BE49-F238E27FC236}">
                  <a16:creationId xmlns:a16="http://schemas.microsoft.com/office/drawing/2014/main" id="{6AE3E122-E8D3-4025-8372-5A2F29075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5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9" name="Line 20">
              <a:extLst>
                <a:ext uri="{FF2B5EF4-FFF2-40B4-BE49-F238E27FC236}">
                  <a16:creationId xmlns:a16="http://schemas.microsoft.com/office/drawing/2014/main" id="{B1D95BBB-14CB-4D53-9449-146EF98D43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024" y="200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0670" name="Object 21">
              <a:extLst>
                <a:ext uri="{FF2B5EF4-FFF2-40B4-BE49-F238E27FC236}">
                  <a16:creationId xmlns:a16="http://schemas.microsoft.com/office/drawing/2014/main" id="{686D1050-9C1F-49AE-8121-7D78CDBD5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48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0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48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1" name="Object 22">
              <a:extLst>
                <a:ext uri="{FF2B5EF4-FFF2-40B4-BE49-F238E27FC236}">
                  <a16:creationId xmlns:a16="http://schemas.microsoft.com/office/drawing/2014/main" id="{1A74DEC0-F5D5-4601-B735-505BA7359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5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1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2" name="Object 23">
              <a:extLst>
                <a:ext uri="{FF2B5EF4-FFF2-40B4-BE49-F238E27FC236}">
                  <a16:creationId xmlns:a16="http://schemas.microsoft.com/office/drawing/2014/main" id="{4071CEC8-8CB5-4BFF-974F-57022A24E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9" y="2405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2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405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3" name="Object 24">
              <a:extLst>
                <a:ext uri="{FF2B5EF4-FFF2-40B4-BE49-F238E27FC236}">
                  <a16:creationId xmlns:a16="http://schemas.microsoft.com/office/drawing/2014/main" id="{BD149820-F2ED-40EA-87A4-60B210EA18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6" y="179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3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792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74" name="Line 25">
              <a:extLst>
                <a:ext uri="{FF2B5EF4-FFF2-40B4-BE49-F238E27FC236}">
                  <a16:creationId xmlns:a16="http://schemas.microsoft.com/office/drawing/2014/main" id="{49CCE7BB-1067-4FDB-86AE-71BA786B6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75" name="Line 26">
              <a:extLst>
                <a:ext uri="{FF2B5EF4-FFF2-40B4-BE49-F238E27FC236}">
                  <a16:creationId xmlns:a16="http://schemas.microsoft.com/office/drawing/2014/main" id="{5BF7CF85-C65E-41C4-AC3D-59A1D111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23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76" name="Text Box 27">
              <a:extLst>
                <a:ext uri="{FF2B5EF4-FFF2-40B4-BE49-F238E27FC236}">
                  <a16:creationId xmlns:a16="http://schemas.microsoft.com/office/drawing/2014/main" id="{520221B6-DE2A-4916-902F-0D56C7BCF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7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X</a:t>
              </a:r>
            </a:p>
          </p:txBody>
        </p:sp>
        <p:sp>
          <p:nvSpPr>
            <p:cNvPr id="110677" name="Text Box 28">
              <a:extLst>
                <a:ext uri="{FF2B5EF4-FFF2-40B4-BE49-F238E27FC236}">
                  <a16:creationId xmlns:a16="http://schemas.microsoft.com/office/drawing/2014/main" id="{510C90C1-DD7A-4C77-A6F5-01CC652C9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70329DE0-8068-4A8E-9417-ADCBCF4F1C3A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2527300"/>
            <a:ext cx="1301750" cy="366713"/>
            <a:chOff x="4152" y="1568"/>
            <a:chExt cx="820" cy="231"/>
          </a:xfrm>
        </p:grpSpPr>
        <p:sp>
          <p:nvSpPr>
            <p:cNvPr id="110663" name="Line 30">
              <a:extLst>
                <a:ext uri="{FF2B5EF4-FFF2-40B4-BE49-F238E27FC236}">
                  <a16:creationId xmlns:a16="http://schemas.microsoft.com/office/drawing/2014/main" id="{C2108286-D0A9-4A1A-930D-3F480D2CC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68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4" name="Text Box 31">
              <a:extLst>
                <a:ext uri="{FF2B5EF4-FFF2-40B4-BE49-F238E27FC236}">
                  <a16:creationId xmlns:a16="http://schemas.microsoft.com/office/drawing/2014/main" id="{B3204832-87BF-4CB8-8BE8-14321A63B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156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</a:t>
              </a:r>
            </a:p>
          </p:txBody>
        </p:sp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B896E8B2-2EDF-4DA5-974B-04777D5AE07F}"/>
              </a:ext>
            </a:extLst>
          </p:cNvPr>
          <p:cNvGrpSpPr>
            <a:grpSpLocks/>
          </p:cNvGrpSpPr>
          <p:nvPr/>
        </p:nvGrpSpPr>
        <p:grpSpPr bwMode="auto">
          <a:xfrm>
            <a:off x="6502400" y="2717800"/>
            <a:ext cx="349250" cy="1319213"/>
            <a:chOff x="4056" y="1688"/>
            <a:chExt cx="220" cy="831"/>
          </a:xfrm>
        </p:grpSpPr>
        <p:sp>
          <p:nvSpPr>
            <p:cNvPr id="110661" name="Line 33">
              <a:extLst>
                <a:ext uri="{FF2B5EF4-FFF2-40B4-BE49-F238E27FC236}">
                  <a16:creationId xmlns:a16="http://schemas.microsoft.com/office/drawing/2014/main" id="{E84944D1-BFBC-4438-9250-284CE185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688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2" name="Text Box 34">
              <a:extLst>
                <a:ext uri="{FF2B5EF4-FFF2-40B4-BE49-F238E27FC236}">
                  <a16:creationId xmlns:a16="http://schemas.microsoft.com/office/drawing/2014/main" id="{E19AB637-AAB8-4AA2-BD88-A277BC4A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28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N</a:t>
              </a:r>
            </a:p>
          </p:txBody>
        </p:sp>
      </p:grpSp>
      <p:sp>
        <p:nvSpPr>
          <p:cNvPr id="120867" name="Line 35">
            <a:extLst>
              <a:ext uri="{FF2B5EF4-FFF2-40B4-BE49-F238E27FC236}">
                <a16:creationId xmlns:a16="http://schemas.microsoft.com/office/drawing/2014/main" id="{73005EC1-41FD-4E54-AAA2-A1BB296B9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2100" y="1409700"/>
            <a:ext cx="0" cy="12954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20868" name="Line 36">
            <a:extLst>
              <a:ext uri="{FF2B5EF4-FFF2-40B4-BE49-F238E27FC236}">
                <a16:creationId xmlns:a16="http://schemas.microsoft.com/office/drawing/2014/main" id="{0DBD956B-E9D9-4CC2-B778-700A89DE2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2730500"/>
            <a:ext cx="12192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0" name="Group 37">
            <a:extLst>
              <a:ext uri="{FF2B5EF4-FFF2-40B4-BE49-F238E27FC236}">
                <a16:creationId xmlns:a16="http://schemas.microsoft.com/office/drawing/2014/main" id="{BDA2CB8D-04AB-47DF-8F33-645E1E1DA9E4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2260600"/>
            <a:ext cx="442913" cy="444500"/>
            <a:chOff x="4152" y="1400"/>
            <a:chExt cx="279" cy="280"/>
          </a:xfrm>
        </p:grpSpPr>
        <p:grpSp>
          <p:nvGrpSpPr>
            <p:cNvPr id="110657" name="Group 38">
              <a:extLst>
                <a:ext uri="{FF2B5EF4-FFF2-40B4-BE49-F238E27FC236}">
                  <a16:creationId xmlns:a16="http://schemas.microsoft.com/office/drawing/2014/main" id="{BC0A5057-0115-4E75-9C82-C627244A9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1584"/>
              <a:ext cx="96" cy="96"/>
              <a:chOff x="2112" y="1104"/>
              <a:chExt cx="96" cy="96"/>
            </a:xfrm>
          </p:grpSpPr>
          <p:sp>
            <p:nvSpPr>
              <p:cNvPr id="110659" name="Line 39">
                <a:extLst>
                  <a:ext uri="{FF2B5EF4-FFF2-40B4-BE49-F238E27FC236}">
                    <a16:creationId xmlns:a16="http://schemas.microsoft.com/office/drawing/2014/main" id="{E8CEBF23-4E08-407D-AAA6-93BFDE5D6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60" name="Line 40">
                <a:extLst>
                  <a:ext uri="{FF2B5EF4-FFF2-40B4-BE49-F238E27FC236}">
                    <a16:creationId xmlns:a16="http://schemas.microsoft.com/office/drawing/2014/main" id="{ED762EF1-F8B9-4906-889D-C62FE7784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1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0658" name="Object 41">
              <a:extLst>
                <a:ext uri="{FF2B5EF4-FFF2-40B4-BE49-F238E27FC236}">
                  <a16:creationId xmlns:a16="http://schemas.microsoft.com/office/drawing/2014/main" id="{1905145A-A602-4A4E-81DF-D7024BB3A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0" y="140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4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40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0FA6178E-7E2B-4423-AB38-2041DE803A6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667000"/>
            <a:ext cx="427038" cy="369888"/>
            <a:chOff x="4232" y="1656"/>
            <a:chExt cx="269" cy="233"/>
          </a:xfrm>
        </p:grpSpPr>
        <p:sp>
          <p:nvSpPr>
            <p:cNvPr id="110655" name="Freeform 43">
              <a:extLst>
                <a:ext uri="{FF2B5EF4-FFF2-40B4-BE49-F238E27FC236}">
                  <a16:creationId xmlns:a16="http://schemas.microsoft.com/office/drawing/2014/main" id="{C9C5FDFF-54B1-4E4B-8204-480D9FBF2B29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232" y="1704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0656" name="Object 44">
              <a:extLst>
                <a:ext uri="{FF2B5EF4-FFF2-40B4-BE49-F238E27FC236}">
                  <a16:creationId xmlns:a16="http://schemas.microsoft.com/office/drawing/2014/main" id="{930045F1-A5CB-43A5-844E-AAEAF8957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165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5" name="Equation" r:id="rId17" imgW="190335" imgH="215713" progId="Equation.3">
                    <p:embed/>
                  </p:oleObj>
                </mc:Choice>
                <mc:Fallback>
                  <p:oleObj name="Equation" r:id="rId17" imgW="190335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165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5">
            <a:extLst>
              <a:ext uri="{FF2B5EF4-FFF2-40B4-BE49-F238E27FC236}">
                <a16:creationId xmlns:a16="http://schemas.microsoft.com/office/drawing/2014/main" id="{1B6F535F-7D1D-42C5-AD8C-EF46B46FC28B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2743200"/>
            <a:ext cx="431800" cy="442913"/>
            <a:chOff x="3864" y="1704"/>
            <a:chExt cx="272" cy="279"/>
          </a:xfrm>
        </p:grpSpPr>
        <p:grpSp>
          <p:nvGrpSpPr>
            <p:cNvPr id="110651" name="Group 46">
              <a:extLst>
                <a:ext uri="{FF2B5EF4-FFF2-40B4-BE49-F238E27FC236}">
                  <a16:creationId xmlns:a16="http://schemas.microsoft.com/office/drawing/2014/main" id="{D8CE38CD-EC9A-4B77-AB4F-C6B7C92B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704"/>
              <a:ext cx="96" cy="96"/>
              <a:chOff x="1872" y="1632"/>
              <a:chExt cx="96" cy="96"/>
            </a:xfrm>
          </p:grpSpPr>
          <p:sp>
            <p:nvSpPr>
              <p:cNvPr id="110653" name="Line 47">
                <a:extLst>
                  <a:ext uri="{FF2B5EF4-FFF2-40B4-BE49-F238E27FC236}">
                    <a16:creationId xmlns:a16="http://schemas.microsoft.com/office/drawing/2014/main" id="{6EE7E066-0434-4A3D-91D2-96466049C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54" name="Line 48">
                <a:extLst>
                  <a:ext uri="{FF2B5EF4-FFF2-40B4-BE49-F238E27FC236}">
                    <a16:creationId xmlns:a16="http://schemas.microsoft.com/office/drawing/2014/main" id="{2C208DD5-D093-4951-8DD0-9A8CFCDD0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0652" name="Object 49">
              <a:extLst>
                <a:ext uri="{FF2B5EF4-FFF2-40B4-BE49-F238E27FC236}">
                  <a16:creationId xmlns:a16="http://schemas.microsoft.com/office/drawing/2014/main" id="{C704CF13-A1D5-46AC-AC9B-FF58CB2159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4" y="1728"/>
            <a:ext cx="21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6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1728"/>
                          <a:ext cx="21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055E4A72-63D9-4807-A726-4D8CECD9DEDD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2857500"/>
            <a:ext cx="265113" cy="444500"/>
            <a:chOff x="4128" y="1776"/>
            <a:chExt cx="167" cy="280"/>
          </a:xfrm>
        </p:grpSpPr>
        <p:sp>
          <p:nvSpPr>
            <p:cNvPr id="110649" name="Freeform 51">
              <a:extLst>
                <a:ext uri="{FF2B5EF4-FFF2-40B4-BE49-F238E27FC236}">
                  <a16:creationId xmlns:a16="http://schemas.microsoft.com/office/drawing/2014/main" id="{12A08275-C7C7-444D-8B7A-C9644D3A8401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168" y="1776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0650" name="Object 52">
              <a:extLst>
                <a:ext uri="{FF2B5EF4-FFF2-40B4-BE49-F238E27FC236}">
                  <a16:creationId xmlns:a16="http://schemas.microsoft.com/office/drawing/2014/main" id="{660D24E2-CB86-4A05-B783-B507EA4F10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824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7"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06" name="Text Box 53">
            <a:extLst>
              <a:ext uri="{FF2B5EF4-FFF2-40B4-BE49-F238E27FC236}">
                <a16:creationId xmlns:a16="http://schemas.microsoft.com/office/drawing/2014/main" id="{91F13FAF-C12D-46D0-9B8B-551BFE7F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509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B</a:t>
            </a:r>
          </a:p>
        </p:txBody>
      </p:sp>
      <p:sp>
        <p:nvSpPr>
          <p:cNvPr id="110607" name="Line 58">
            <a:extLst>
              <a:ext uri="{FF2B5EF4-FFF2-40B4-BE49-F238E27FC236}">
                <a16:creationId xmlns:a16="http://schemas.microsoft.com/office/drawing/2014/main" id="{848BD07A-A58D-4852-9D7C-638241A47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5500" y="1485900"/>
            <a:ext cx="0" cy="220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10608" name="Group 59">
            <a:extLst>
              <a:ext uri="{FF2B5EF4-FFF2-40B4-BE49-F238E27FC236}">
                <a16:creationId xmlns:a16="http://schemas.microsoft.com/office/drawing/2014/main" id="{B6FA7941-9CED-4CAA-A660-2E7B8F1EAFC9}"/>
              </a:ext>
            </a:extLst>
          </p:cNvPr>
          <p:cNvGrpSpPr>
            <a:grpSpLocks/>
          </p:cNvGrpSpPr>
          <p:nvPr/>
        </p:nvGrpSpPr>
        <p:grpSpPr bwMode="auto">
          <a:xfrm>
            <a:off x="8013700" y="3022600"/>
            <a:ext cx="419100" cy="673100"/>
            <a:chOff x="5232" y="1880"/>
            <a:chExt cx="264" cy="424"/>
          </a:xfrm>
        </p:grpSpPr>
        <p:graphicFrame>
          <p:nvGraphicFramePr>
            <p:cNvPr id="110645" name="Object 6">
              <a:extLst>
                <a:ext uri="{FF2B5EF4-FFF2-40B4-BE49-F238E27FC236}">
                  <a16:creationId xmlns:a16="http://schemas.microsoft.com/office/drawing/2014/main" id="{D7DE3F7C-6375-4BD5-9263-A22F0427D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880"/>
            <a:ext cx="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8" name="Equation" r:id="rId23" imgW="152334" imgH="228501" progId="Equation.DSMT4">
                    <p:embed/>
                  </p:oleObj>
                </mc:Choice>
                <mc:Fallback>
                  <p:oleObj name="Equation" r:id="rId23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80"/>
                          <a:ext cx="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646" name="Group 61">
              <a:extLst>
                <a:ext uri="{FF2B5EF4-FFF2-40B4-BE49-F238E27FC236}">
                  <a16:creationId xmlns:a16="http://schemas.microsoft.com/office/drawing/2014/main" id="{973341D9-2669-46E1-A862-52A8B3977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160"/>
              <a:ext cx="152" cy="144"/>
              <a:chOff x="5344" y="2160"/>
              <a:chExt cx="152" cy="144"/>
            </a:xfrm>
          </p:grpSpPr>
          <p:sp>
            <p:nvSpPr>
              <p:cNvPr id="110647" name="Line 62">
                <a:extLst>
                  <a:ext uri="{FF2B5EF4-FFF2-40B4-BE49-F238E27FC236}">
                    <a16:creationId xmlns:a16="http://schemas.microsoft.com/office/drawing/2014/main" id="{7DA634D6-F1CB-4A70-B26B-866CA816D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48" name="Line 63">
                <a:extLst>
                  <a:ext uri="{FF2B5EF4-FFF2-40B4-BE49-F238E27FC236}">
                    <a16:creationId xmlns:a16="http://schemas.microsoft.com/office/drawing/2014/main" id="{0DD370C2-0F73-402E-A844-1F64173E0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18" name="Group 105">
            <a:extLst>
              <a:ext uri="{FF2B5EF4-FFF2-40B4-BE49-F238E27FC236}">
                <a16:creationId xmlns:a16="http://schemas.microsoft.com/office/drawing/2014/main" id="{D2145C8A-8796-4F23-9373-F6689093677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2868613" cy="422275"/>
            <a:chOff x="208" y="1536"/>
            <a:chExt cx="1807" cy="266"/>
          </a:xfrm>
        </p:grpSpPr>
        <p:sp>
          <p:nvSpPr>
            <p:cNvPr id="110643" name="Text Box 85">
              <a:extLst>
                <a:ext uri="{FF2B5EF4-FFF2-40B4-BE49-F238E27FC236}">
                  <a16:creationId xmlns:a16="http://schemas.microsoft.com/office/drawing/2014/main" id="{FF58E659-AE13-4858-99CC-4B4C79D2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536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Theo hình vẽ:</a:t>
              </a:r>
            </a:p>
          </p:txBody>
        </p:sp>
        <p:graphicFrame>
          <p:nvGraphicFramePr>
            <p:cNvPr id="110644" name="Object 86">
              <a:extLst>
                <a:ext uri="{FF2B5EF4-FFF2-40B4-BE49-F238E27FC236}">
                  <a16:creationId xmlns:a16="http://schemas.microsoft.com/office/drawing/2014/main" id="{76EADDD0-0F15-489D-AD32-DA10A0891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1" y="1536"/>
            <a:ext cx="66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9" name="Equation" r:id="rId25" imgW="634725" imgH="253890" progId="Equation.DSMT4">
                    <p:embed/>
                  </p:oleObj>
                </mc:Choice>
                <mc:Fallback>
                  <p:oleObj name="Equation" r:id="rId25" imgW="634725" imgH="25389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536"/>
                          <a:ext cx="66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87">
            <a:extLst>
              <a:ext uri="{FF2B5EF4-FFF2-40B4-BE49-F238E27FC236}">
                <a16:creationId xmlns:a16="http://schemas.microsoft.com/office/drawing/2014/main" id="{CADF36CB-7D5F-462E-B659-A414DC728FE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1665288" cy="411163"/>
            <a:chOff x="384" y="1536"/>
            <a:chExt cx="1049" cy="259"/>
          </a:xfrm>
        </p:grpSpPr>
        <p:sp>
          <p:nvSpPr>
            <p:cNvPr id="110641" name="Text Box 88">
              <a:extLst>
                <a:ext uri="{FF2B5EF4-FFF2-40B4-BE49-F238E27FC236}">
                  <a16:creationId xmlns:a16="http://schemas.microsoft.com/office/drawing/2014/main" id="{A6C80C7D-D8F8-4480-B386-7D618DD19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52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Nên: </a:t>
              </a:r>
            </a:p>
          </p:txBody>
        </p:sp>
        <p:graphicFrame>
          <p:nvGraphicFramePr>
            <p:cNvPr id="110642" name="Object 89">
              <a:extLst>
                <a:ext uri="{FF2B5EF4-FFF2-40B4-BE49-F238E27FC236}">
                  <a16:creationId xmlns:a16="http://schemas.microsoft.com/office/drawing/2014/main" id="{8067C840-DBB3-4C65-88DA-556372BC5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" y="1536"/>
            <a:ext cx="6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0" name="Equation" r:id="rId27" imgW="647419" imgH="253890" progId="Equation.DSMT4">
                    <p:embed/>
                  </p:oleObj>
                </mc:Choice>
                <mc:Fallback>
                  <p:oleObj name="Equation" r:id="rId27" imgW="647419" imgH="25389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1536"/>
                          <a:ext cx="6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11" name="Group 91">
            <a:extLst>
              <a:ext uri="{FF2B5EF4-FFF2-40B4-BE49-F238E27FC236}">
                <a16:creationId xmlns:a16="http://schemas.microsoft.com/office/drawing/2014/main" id="{52B80F2A-CE0D-4B01-8167-138B9919A4F9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1663700"/>
            <a:ext cx="325438" cy="609600"/>
            <a:chOff x="2688" y="2304"/>
            <a:chExt cx="205" cy="384"/>
          </a:xfrm>
        </p:grpSpPr>
        <p:grpSp>
          <p:nvGrpSpPr>
            <p:cNvPr id="110635" name="Group 64">
              <a:extLst>
                <a:ext uri="{FF2B5EF4-FFF2-40B4-BE49-F238E27FC236}">
                  <a16:creationId xmlns:a16="http://schemas.microsoft.com/office/drawing/2014/main" id="{121ED2AE-65DC-4C5D-8D99-9BFD52430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10637" name="Oval 65">
                <a:extLst>
                  <a:ext uri="{FF2B5EF4-FFF2-40B4-BE49-F238E27FC236}">
                    <a16:creationId xmlns:a16="http://schemas.microsoft.com/office/drawing/2014/main" id="{B6EF2AE1-328F-4751-A401-00FA0F37C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0638" name="Group 66">
                <a:extLst>
                  <a:ext uri="{FF2B5EF4-FFF2-40B4-BE49-F238E27FC236}">
                    <a16:creationId xmlns:a16="http://schemas.microsoft.com/office/drawing/2014/main" id="{5C5DD27A-DD74-4CA0-9BCE-645FD1CD8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0639" name="Line 67">
                  <a:extLst>
                    <a:ext uri="{FF2B5EF4-FFF2-40B4-BE49-F238E27FC236}">
                      <a16:creationId xmlns:a16="http://schemas.microsoft.com/office/drawing/2014/main" id="{6985942F-110C-4BC8-A66D-8632F457A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0640" name="Line 68">
                  <a:extLst>
                    <a:ext uri="{FF2B5EF4-FFF2-40B4-BE49-F238E27FC236}">
                      <a16:creationId xmlns:a16="http://schemas.microsoft.com/office/drawing/2014/main" id="{B6435B03-A744-45C2-98CE-6BAAAFBF7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0636" name="Object 90">
              <a:extLst>
                <a:ext uri="{FF2B5EF4-FFF2-40B4-BE49-F238E27FC236}">
                  <a16:creationId xmlns:a16="http://schemas.microsoft.com/office/drawing/2014/main" id="{01E31ED0-866D-4369-AAF1-38EF66C794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04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1" name="Equation" r:id="rId29" imgW="203024" imgH="253780" progId="Equation.DSMT4">
                    <p:embed/>
                  </p:oleObj>
                </mc:Choice>
                <mc:Fallback>
                  <p:oleObj name="Equation" r:id="rId29" imgW="203024" imgH="25378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92">
            <a:extLst>
              <a:ext uri="{FF2B5EF4-FFF2-40B4-BE49-F238E27FC236}">
                <a16:creationId xmlns:a16="http://schemas.microsoft.com/office/drawing/2014/main" id="{47445275-84B6-43D9-AA9C-4C1C801E85F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828800"/>
            <a:ext cx="2257425" cy="379413"/>
            <a:chOff x="1312" y="1632"/>
            <a:chExt cx="1422" cy="239"/>
          </a:xfrm>
        </p:grpSpPr>
        <p:sp>
          <p:nvSpPr>
            <p:cNvPr id="110633" name="Text Box 93">
              <a:extLst>
                <a:ext uri="{FF2B5EF4-FFF2-40B4-BE49-F238E27FC236}">
                  <a16:creationId xmlns:a16="http://schemas.microsoft.com/office/drawing/2014/main" id="{397CFA2B-01E2-4323-8E4B-F16F19AB6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40"/>
              <a:ext cx="1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H</a:t>
              </a:r>
              <a:r>
                <a:rPr lang="en-US" altLang="vi-VN" baseline="-25000"/>
                <a:t>B</a:t>
              </a:r>
              <a:r>
                <a:rPr lang="en-US" altLang="vi-VN"/>
                <a:t> = H</a:t>
              </a:r>
              <a:r>
                <a:rPr lang="en-US" altLang="vi-VN" baseline="-25000"/>
                <a:t>1</a:t>
              </a:r>
              <a:r>
                <a:rPr lang="en-US" altLang="vi-VN"/>
                <a:t> + H</a:t>
              </a:r>
              <a:r>
                <a:rPr lang="en-US" altLang="vi-VN" baseline="-25000"/>
                <a:t>2</a:t>
              </a:r>
              <a:r>
                <a:rPr lang="en-US" altLang="vi-VN"/>
                <a:t> (1) </a:t>
              </a:r>
            </a:p>
          </p:txBody>
        </p:sp>
        <p:sp>
          <p:nvSpPr>
            <p:cNvPr id="110634" name="Text Box 94">
              <a:extLst>
                <a:ext uri="{FF2B5EF4-FFF2-40B4-BE49-F238E27FC236}">
                  <a16:creationId xmlns:a16="http://schemas.microsoft.com/office/drawing/2014/main" id="{AABC34ED-D326-449B-957B-052D67C06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632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Và:</a:t>
              </a:r>
            </a:p>
          </p:txBody>
        </p:sp>
      </p:grpSp>
      <p:graphicFrame>
        <p:nvGraphicFramePr>
          <p:cNvPr id="120927" name="Object 95">
            <a:extLst>
              <a:ext uri="{FF2B5EF4-FFF2-40B4-BE49-F238E27FC236}">
                <a16:creationId xmlns:a16="http://schemas.microsoft.com/office/drawing/2014/main" id="{5FB54E7B-BF2D-4136-B4D5-47E12EEF7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4003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2" name="Equation" r:id="rId31" imgW="2273300" imgH="393700" progId="Equation.DSMT4">
                  <p:embed/>
                </p:oleObj>
              </mc:Choice>
              <mc:Fallback>
                <p:oleObj name="Equation" r:id="rId31" imgW="2273300" imgH="3937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40036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06">
            <a:extLst>
              <a:ext uri="{FF2B5EF4-FFF2-40B4-BE49-F238E27FC236}">
                <a16:creationId xmlns:a16="http://schemas.microsoft.com/office/drawing/2014/main" id="{5FE4E884-8B9F-485D-9C98-55187B8B02A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0"/>
            <a:ext cx="3852863" cy="655638"/>
            <a:chOff x="192" y="2112"/>
            <a:chExt cx="2427" cy="413"/>
          </a:xfrm>
        </p:grpSpPr>
        <p:sp>
          <p:nvSpPr>
            <p:cNvPr id="110631" name="Text Box 97">
              <a:extLst>
                <a:ext uri="{FF2B5EF4-FFF2-40B4-BE49-F238E27FC236}">
                  <a16:creationId xmlns:a16="http://schemas.microsoft.com/office/drawing/2014/main" id="{D798BDF2-92BD-4A07-8BD4-85E71EB5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92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Ta có:</a:t>
              </a:r>
            </a:p>
          </p:txBody>
        </p:sp>
        <p:graphicFrame>
          <p:nvGraphicFramePr>
            <p:cNvPr id="110632" name="Object 98">
              <a:extLst>
                <a:ext uri="{FF2B5EF4-FFF2-40B4-BE49-F238E27FC236}">
                  <a16:creationId xmlns:a16="http://schemas.microsoft.com/office/drawing/2014/main" id="{FB621627-0800-4DE7-BD9E-B57FF3CC6F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112"/>
            <a:ext cx="185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3" name="Equation" r:id="rId33" imgW="1765300" imgH="393700" progId="Equation.DSMT4">
                    <p:embed/>
                  </p:oleObj>
                </mc:Choice>
                <mc:Fallback>
                  <p:oleObj name="Equation" r:id="rId33" imgW="1765300" imgH="3937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12"/>
                          <a:ext cx="1851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13">
            <a:extLst>
              <a:ext uri="{FF2B5EF4-FFF2-40B4-BE49-F238E27FC236}">
                <a16:creationId xmlns:a16="http://schemas.microsoft.com/office/drawing/2014/main" id="{6B8884ED-7171-4CA6-8E08-27B279E5924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4246563" cy="655638"/>
            <a:chOff x="267" y="3024"/>
            <a:chExt cx="2675" cy="413"/>
          </a:xfrm>
        </p:grpSpPr>
        <p:sp>
          <p:nvSpPr>
            <p:cNvPr id="110629" name="Text Box 99">
              <a:extLst>
                <a:ext uri="{FF2B5EF4-FFF2-40B4-BE49-F238E27FC236}">
                  <a16:creationId xmlns:a16="http://schemas.microsoft.com/office/drawing/2014/main" id="{DD7F55D5-8CAE-4AAF-9AE7-1AD6A2BC6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3104"/>
              <a:ext cx="8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Tương tự:</a:t>
              </a:r>
            </a:p>
          </p:txBody>
        </p:sp>
        <p:graphicFrame>
          <p:nvGraphicFramePr>
            <p:cNvPr id="110630" name="Object 100">
              <a:extLst>
                <a:ext uri="{FF2B5EF4-FFF2-40B4-BE49-F238E27FC236}">
                  <a16:creationId xmlns:a16="http://schemas.microsoft.com/office/drawing/2014/main" id="{0F496003-22FB-4A72-95CA-BFB58156B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024"/>
            <a:ext cx="1838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4" name="Equation" r:id="rId35" imgW="1752600" imgH="393700" progId="Equation.DSMT4">
                    <p:embed/>
                  </p:oleObj>
                </mc:Choice>
                <mc:Fallback>
                  <p:oleObj name="Equation" r:id="rId35" imgW="1752600" imgH="39370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024"/>
                          <a:ext cx="1838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936" name="Object 104">
            <a:extLst>
              <a:ext uri="{FF2B5EF4-FFF2-40B4-BE49-F238E27FC236}">
                <a16:creationId xmlns:a16="http://schemas.microsoft.com/office/drawing/2014/main" id="{FF1FE5BB-49C1-455F-A629-A793663D3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5029200"/>
          <a:ext cx="68341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5" name="Equation" r:id="rId37" imgW="3784600" imgH="393700" progId="Equation.DSMT4">
                  <p:embed/>
                </p:oleObj>
              </mc:Choice>
              <mc:Fallback>
                <p:oleObj name="Equation" r:id="rId37" imgW="3784600" imgH="3937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029200"/>
                        <a:ext cx="68341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46" name="Object 114">
            <a:extLst>
              <a:ext uri="{FF2B5EF4-FFF2-40B4-BE49-F238E27FC236}">
                <a16:creationId xmlns:a16="http://schemas.microsoft.com/office/drawing/2014/main" id="{BB8D07B7-F5EE-4275-969A-002D034BB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657600"/>
          <a:ext cx="3581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6" name="Equation" r:id="rId39" imgW="1955800" imgH="393700" progId="Equation.DSMT4">
                  <p:embed/>
                </p:oleObj>
              </mc:Choice>
              <mc:Fallback>
                <p:oleObj name="Equation" r:id="rId39" imgW="1955800" imgH="3937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3581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16">
            <a:extLst>
              <a:ext uri="{FF2B5EF4-FFF2-40B4-BE49-F238E27FC236}">
                <a16:creationId xmlns:a16="http://schemas.microsoft.com/office/drawing/2014/main" id="{28AABC11-A45E-447D-BA1B-608F247F4C0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67400"/>
            <a:ext cx="2844800" cy="366713"/>
            <a:chOff x="1152" y="3696"/>
            <a:chExt cx="1792" cy="231"/>
          </a:xfrm>
        </p:grpSpPr>
        <p:sp>
          <p:nvSpPr>
            <p:cNvPr id="110627" name="Text Box 73">
              <a:extLst>
                <a:ext uri="{FF2B5EF4-FFF2-40B4-BE49-F238E27FC236}">
                  <a16:creationId xmlns:a16="http://schemas.microsoft.com/office/drawing/2014/main" id="{E779C39A-D4DB-4E0B-8D8C-58FD3B6E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696"/>
              <a:ext cx="11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Mà BN = BM = </a:t>
              </a:r>
            </a:p>
          </p:txBody>
        </p:sp>
        <p:graphicFrame>
          <p:nvGraphicFramePr>
            <p:cNvPr id="110628" name="Object 115">
              <a:extLst>
                <a:ext uri="{FF2B5EF4-FFF2-40B4-BE49-F238E27FC236}">
                  <a16:creationId xmlns:a16="http://schemas.microsoft.com/office/drawing/2014/main" id="{18247585-B21C-45D0-9CC4-52D2E3E8F8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6" y="3698"/>
            <a:ext cx="76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7" name="Equation" r:id="rId41" imgW="685800" imgH="203200" progId="Equation.DSMT4">
                    <p:embed/>
                  </p:oleObj>
                </mc:Choice>
                <mc:Fallback>
                  <p:oleObj name="Equation" r:id="rId41" imgW="685800" imgH="2032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698"/>
                          <a:ext cx="76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949" name="Object 117">
            <a:extLst>
              <a:ext uri="{FF2B5EF4-FFF2-40B4-BE49-F238E27FC236}">
                <a16:creationId xmlns:a16="http://schemas.microsoft.com/office/drawing/2014/main" id="{D4E00C42-C6EA-49C4-AD30-BDCE3395D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3" y="5843588"/>
          <a:ext cx="24780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8" name="Equation" r:id="rId43" imgW="1422400" imgH="254000" progId="Equation.DSMT4">
                  <p:embed/>
                </p:oleObj>
              </mc:Choice>
              <mc:Fallback>
                <p:oleObj name="Equation" r:id="rId43" imgW="1422400" imgH="2540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843588"/>
                        <a:ext cx="24780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0" name="Group 118">
            <a:extLst>
              <a:ext uri="{FF2B5EF4-FFF2-40B4-BE49-F238E27FC236}">
                <a16:creationId xmlns:a16="http://schemas.microsoft.com/office/drawing/2014/main" id="{27B371FE-32AC-4421-9F2A-89512C258F0C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1485900"/>
            <a:ext cx="346075" cy="609600"/>
            <a:chOff x="2682" y="2304"/>
            <a:chExt cx="218" cy="384"/>
          </a:xfrm>
        </p:grpSpPr>
        <p:grpSp>
          <p:nvGrpSpPr>
            <p:cNvPr id="110621" name="Group 119">
              <a:extLst>
                <a:ext uri="{FF2B5EF4-FFF2-40B4-BE49-F238E27FC236}">
                  <a16:creationId xmlns:a16="http://schemas.microsoft.com/office/drawing/2014/main" id="{2D807EDE-F9BD-41B6-A469-ABAE5CD6C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10623" name="Oval 120">
                <a:extLst>
                  <a:ext uri="{FF2B5EF4-FFF2-40B4-BE49-F238E27FC236}">
                    <a16:creationId xmlns:a16="http://schemas.microsoft.com/office/drawing/2014/main" id="{37345334-5C82-464A-BD7C-0CE9E7CA4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0624" name="Group 121">
                <a:extLst>
                  <a:ext uri="{FF2B5EF4-FFF2-40B4-BE49-F238E27FC236}">
                    <a16:creationId xmlns:a16="http://schemas.microsoft.com/office/drawing/2014/main" id="{58F638DE-027D-4236-A10C-B6BCF1FB96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0625" name="Line 122">
                  <a:extLst>
                    <a:ext uri="{FF2B5EF4-FFF2-40B4-BE49-F238E27FC236}">
                      <a16:creationId xmlns:a16="http://schemas.microsoft.com/office/drawing/2014/main" id="{3E27E975-C984-449C-A966-5A881B29F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0626" name="Line 123">
                  <a:extLst>
                    <a:ext uri="{FF2B5EF4-FFF2-40B4-BE49-F238E27FC236}">
                      <a16:creationId xmlns:a16="http://schemas.microsoft.com/office/drawing/2014/main" id="{18D1EA93-6704-4856-9A67-13789DBC7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0622" name="Object 124">
              <a:extLst>
                <a:ext uri="{FF2B5EF4-FFF2-40B4-BE49-F238E27FC236}">
                  <a16:creationId xmlns:a16="http://schemas.microsoft.com/office/drawing/2014/main" id="{9A009646-A89A-4673-836F-9ECB18A53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2" y="2304"/>
            <a:ext cx="21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9" name="Equation" r:id="rId45" imgW="215713" imgH="253780" progId="Equation.DSMT4">
                    <p:embed/>
                  </p:oleObj>
                </mc:Choice>
                <mc:Fallback>
                  <p:oleObj name="Equation" r:id="rId45" imgW="215713" imgH="25378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2304"/>
                          <a:ext cx="21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556137B-B546-497E-98A7-27B5230D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vi-VN"/>
              <a:t>Bài 1</a:t>
            </a:r>
          </a:p>
        </p:txBody>
      </p:sp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448B3D09-3D53-43BC-AD25-2ADE05050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1104900"/>
          <a:ext cx="6356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3" imgW="2959100" imgH="393700" progId="Equation.DSMT4">
                  <p:embed/>
                </p:oleObj>
              </mc:Choice>
              <mc:Fallback>
                <p:oleObj name="Equation" r:id="rId3" imgW="2959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104900"/>
                        <a:ext cx="63563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6">
            <a:extLst>
              <a:ext uri="{FF2B5EF4-FFF2-40B4-BE49-F238E27FC236}">
                <a16:creationId xmlns:a16="http://schemas.microsoft.com/office/drawing/2014/main" id="{BA4DDECD-9E42-46FB-BD1F-C01CFA57A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549650"/>
          <a:ext cx="881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5" imgW="419100" imgH="228600" progId="Equation.DSMT4">
                  <p:embed/>
                </p:oleObj>
              </mc:Choice>
              <mc:Fallback>
                <p:oleObj name="Equation" r:id="rId5" imgW="419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49650"/>
                        <a:ext cx="8810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7">
            <a:extLst>
              <a:ext uri="{FF2B5EF4-FFF2-40B4-BE49-F238E27FC236}">
                <a16:creationId xmlns:a16="http://schemas.microsoft.com/office/drawing/2014/main" id="{AB3688FA-B9F0-414E-83C7-41F39D73C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4953000"/>
          <a:ext cx="5943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7" imgW="2514600" imgH="419100" progId="Equation.DSMT4">
                  <p:embed/>
                </p:oleObj>
              </mc:Choice>
              <mc:Fallback>
                <p:oleObj name="Equation" r:id="rId7" imgW="25146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953000"/>
                        <a:ext cx="5943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6A96F1FF-7D0C-42A2-B326-143AEB74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3581400"/>
            <a:ext cx="6075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/>
              <a:t>c) Năng lượng điện trường bên trong quả cầu: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C21E377-6FC9-4635-8F4A-68B648EEB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36600"/>
            <a:ext cx="876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/>
              <a:t>a) Khi điện thế của quả cầu là V</a:t>
            </a:r>
            <a:r>
              <a:rPr lang="en-US" altLang="vi-VN" baseline="-25000"/>
              <a:t>1</a:t>
            </a:r>
            <a:r>
              <a:rPr lang="en-US" altLang="vi-VN"/>
              <a:t>= 1800 V, ADCT tính điện thế của quả cầu: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F55FDD1-00D3-451D-808C-8DE0685F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981200"/>
            <a:ext cx="830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/>
              <a:t>b) Khi điện thế tại điểm M cách mặt cầu d = 10cm là V</a:t>
            </a:r>
            <a:r>
              <a:rPr lang="en-US" altLang="vi-VN" baseline="-25000"/>
              <a:t>M</a:t>
            </a:r>
            <a:r>
              <a:rPr lang="en-US" altLang="vi-VN"/>
              <a:t> = 900 V, ADCT: </a:t>
            </a:r>
          </a:p>
        </p:txBody>
      </p:sp>
      <p:graphicFrame>
        <p:nvGraphicFramePr>
          <p:cNvPr id="83977" name="Object 2">
            <a:extLst>
              <a:ext uri="{FF2B5EF4-FFF2-40B4-BE49-F238E27FC236}">
                <a16:creationId xmlns:a16="http://schemas.microsoft.com/office/drawing/2014/main" id="{333BCEA2-DD15-43EC-B5AA-9B5EB1B46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514600"/>
          <a:ext cx="8785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9" imgW="4089400" imgH="419100" progId="Equation.DSMT4">
                  <p:embed/>
                </p:oleObj>
              </mc:Choice>
              <mc:Fallback>
                <p:oleObj name="Equation" r:id="rId9" imgW="4089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8785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>
            <a:extLst>
              <a:ext uri="{FF2B5EF4-FFF2-40B4-BE49-F238E27FC236}">
                <a16:creationId xmlns:a16="http://schemas.microsoft.com/office/drawing/2014/main" id="{9B59E7C5-6C3F-4B6D-B3DF-569955B8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648200"/>
            <a:ext cx="6075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/>
              <a:t>* Năng lượng điện trường bên ngoài quả cầu: 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6DD69E11-8000-48C3-81D5-674D2871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3919538"/>
            <a:ext cx="8286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	Do quả cầu kim loại nên điện tích chỉ phân bố bề mặt, bên trong không có điện tích.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>
            <a:extLst>
              <a:ext uri="{FF2B5EF4-FFF2-40B4-BE49-F238E27FC236}">
                <a16:creationId xmlns:a16="http://schemas.microsoft.com/office/drawing/2014/main" id="{B5DDDE52-44EF-4457-BD6C-D2CF5432C25B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2108200"/>
            <a:ext cx="676275" cy="436563"/>
            <a:chOff x="4574" y="3861"/>
            <a:chExt cx="426" cy="275"/>
          </a:xfrm>
        </p:grpSpPr>
        <p:grpSp>
          <p:nvGrpSpPr>
            <p:cNvPr id="111681" name="Group 3">
              <a:extLst>
                <a:ext uri="{FF2B5EF4-FFF2-40B4-BE49-F238E27FC236}">
                  <a16:creationId xmlns:a16="http://schemas.microsoft.com/office/drawing/2014/main" id="{2EEA41AD-CC7A-4100-9A72-DB94AADE7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" y="3920"/>
              <a:ext cx="144" cy="144"/>
              <a:chOff x="4656" y="3312"/>
              <a:chExt cx="144" cy="144"/>
            </a:xfrm>
          </p:grpSpPr>
          <p:sp>
            <p:nvSpPr>
              <p:cNvPr id="111683" name="Oval 4">
                <a:extLst>
                  <a:ext uri="{FF2B5EF4-FFF2-40B4-BE49-F238E27FC236}">
                    <a16:creationId xmlns:a16="http://schemas.microsoft.com/office/drawing/2014/main" id="{63D6B283-0923-41B7-BAC0-BDE0EFFA3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1684" name="Group 5">
                <a:extLst>
                  <a:ext uri="{FF2B5EF4-FFF2-40B4-BE49-F238E27FC236}">
                    <a16:creationId xmlns:a16="http://schemas.microsoft.com/office/drawing/2014/main" id="{CB6AA9BC-B1A9-442B-8C38-BDE287E7D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1685" name="Line 6">
                  <a:extLst>
                    <a:ext uri="{FF2B5EF4-FFF2-40B4-BE49-F238E27FC236}">
                      <a16:creationId xmlns:a16="http://schemas.microsoft.com/office/drawing/2014/main" id="{70A28C81-6B79-4289-9050-B5D43C870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1686" name="Line 7">
                  <a:extLst>
                    <a:ext uri="{FF2B5EF4-FFF2-40B4-BE49-F238E27FC236}">
                      <a16:creationId xmlns:a16="http://schemas.microsoft.com/office/drawing/2014/main" id="{EE2576D8-C6DE-4E79-86B0-4742D1F87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1682" name="Object 8">
              <a:extLst>
                <a:ext uri="{FF2B5EF4-FFF2-40B4-BE49-F238E27FC236}">
                  <a16:creationId xmlns:a16="http://schemas.microsoft.com/office/drawing/2014/main" id="{9D29682B-65D6-4043-95BC-FDCB7A56B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4" y="3861"/>
            <a:ext cx="2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7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3861"/>
                          <a:ext cx="2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19" name="Group 9">
            <a:extLst>
              <a:ext uri="{FF2B5EF4-FFF2-40B4-BE49-F238E27FC236}">
                <a16:creationId xmlns:a16="http://schemas.microsoft.com/office/drawing/2014/main" id="{C8964D6D-2C3A-45F1-BD30-AD7402BB1037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3530600"/>
            <a:ext cx="609600" cy="601663"/>
            <a:chOff x="5400" y="2224"/>
            <a:chExt cx="384" cy="379"/>
          </a:xfrm>
        </p:grpSpPr>
        <p:graphicFrame>
          <p:nvGraphicFramePr>
            <p:cNvPr id="111677" name="Object 10">
              <a:extLst>
                <a:ext uri="{FF2B5EF4-FFF2-40B4-BE49-F238E27FC236}">
                  <a16:creationId xmlns:a16="http://schemas.microsoft.com/office/drawing/2014/main" id="{07A12B77-E9C9-4FA1-BD6A-54E2BD9DCD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5" y="2328"/>
            <a:ext cx="2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8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" y="2328"/>
                          <a:ext cx="2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78" name="Group 11">
              <a:extLst>
                <a:ext uri="{FF2B5EF4-FFF2-40B4-BE49-F238E27FC236}">
                  <a16:creationId xmlns:a16="http://schemas.microsoft.com/office/drawing/2014/main" id="{3070020D-6740-4F85-A67D-5376BBCBC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2224"/>
              <a:ext cx="184" cy="184"/>
              <a:chOff x="4368" y="1632"/>
              <a:chExt cx="184" cy="184"/>
            </a:xfrm>
          </p:grpSpPr>
          <p:sp>
            <p:nvSpPr>
              <p:cNvPr id="111679" name="Oval 12">
                <a:extLst>
                  <a:ext uri="{FF2B5EF4-FFF2-40B4-BE49-F238E27FC236}">
                    <a16:creationId xmlns:a16="http://schemas.microsoft.com/office/drawing/2014/main" id="{0921B10C-B8A7-403E-AC15-1277AF0C96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11680" name="Oval 13">
                <a:extLst>
                  <a:ext uri="{FF2B5EF4-FFF2-40B4-BE49-F238E27FC236}">
                    <a16:creationId xmlns:a16="http://schemas.microsoft.com/office/drawing/2014/main" id="{0912CCB5-C0AA-4837-AE06-E118A54C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</p:grpSp>
      <p:sp>
        <p:nvSpPr>
          <p:cNvPr id="111620" name="Rectangle 14">
            <a:extLst>
              <a:ext uri="{FF2B5EF4-FFF2-40B4-BE49-F238E27FC236}">
                <a16:creationId xmlns:a16="http://schemas.microsoft.com/office/drawing/2014/main" id="{562D5FF4-9861-4E62-B5C8-E9D4CC35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/>
              <a:t>Bài 2 (3)</a:t>
            </a:r>
          </a:p>
        </p:txBody>
      </p:sp>
      <p:grpSp>
        <p:nvGrpSpPr>
          <p:cNvPr id="111621" name="Group 15">
            <a:extLst>
              <a:ext uri="{FF2B5EF4-FFF2-40B4-BE49-F238E27FC236}">
                <a16:creationId xmlns:a16="http://schemas.microsoft.com/office/drawing/2014/main" id="{4346DB67-D3C0-499A-B14F-1499F2CB7FB8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1219200"/>
            <a:ext cx="3178175" cy="2882900"/>
            <a:chOff x="3312" y="768"/>
            <a:chExt cx="2002" cy="1816"/>
          </a:xfrm>
        </p:grpSpPr>
        <p:sp>
          <p:nvSpPr>
            <p:cNvPr id="111664" name="Line 16">
              <a:extLst>
                <a:ext uri="{FF2B5EF4-FFF2-40B4-BE49-F238E27FC236}">
                  <a16:creationId xmlns:a16="http://schemas.microsoft.com/office/drawing/2014/main" id="{B4EF2093-B6C6-4465-A3E8-213B4CBB9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5" name="Line 17">
              <a:extLst>
                <a:ext uri="{FF2B5EF4-FFF2-40B4-BE49-F238E27FC236}">
                  <a16:creationId xmlns:a16="http://schemas.microsoft.com/office/drawing/2014/main" id="{64A4FB15-4F3A-4EE5-9A8A-F28752F16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3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6" name="Line 18">
              <a:extLst>
                <a:ext uri="{FF2B5EF4-FFF2-40B4-BE49-F238E27FC236}">
                  <a16:creationId xmlns:a16="http://schemas.microsoft.com/office/drawing/2014/main" id="{3839B5A0-EC01-4359-A341-0426E3338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9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7" name="Line 19">
              <a:extLst>
                <a:ext uri="{FF2B5EF4-FFF2-40B4-BE49-F238E27FC236}">
                  <a16:creationId xmlns:a16="http://schemas.microsoft.com/office/drawing/2014/main" id="{61D93EC6-2A0A-4625-A3B2-20BEA49F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5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8" name="Line 20">
              <a:extLst>
                <a:ext uri="{FF2B5EF4-FFF2-40B4-BE49-F238E27FC236}">
                  <a16:creationId xmlns:a16="http://schemas.microsoft.com/office/drawing/2014/main" id="{FC76C710-04AA-4449-B5EB-6340C71C1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024" y="200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1669" name="Object 21">
              <a:extLst>
                <a:ext uri="{FF2B5EF4-FFF2-40B4-BE49-F238E27FC236}">
                  <a16:creationId xmlns:a16="http://schemas.microsoft.com/office/drawing/2014/main" id="{D98116F8-9D00-441F-802A-7F225FA42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48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9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48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0" name="Object 22">
              <a:extLst>
                <a:ext uri="{FF2B5EF4-FFF2-40B4-BE49-F238E27FC236}">
                  <a16:creationId xmlns:a16="http://schemas.microsoft.com/office/drawing/2014/main" id="{EA630773-23CE-452D-9D8F-90566379CC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5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0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1" name="Object 23">
              <a:extLst>
                <a:ext uri="{FF2B5EF4-FFF2-40B4-BE49-F238E27FC236}">
                  <a16:creationId xmlns:a16="http://schemas.microsoft.com/office/drawing/2014/main" id="{75041EAB-8369-48FC-9C99-55584B843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9" y="2405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1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405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2" name="Object 24">
              <a:extLst>
                <a:ext uri="{FF2B5EF4-FFF2-40B4-BE49-F238E27FC236}">
                  <a16:creationId xmlns:a16="http://schemas.microsoft.com/office/drawing/2014/main" id="{AC3C363C-4FA2-41F1-BEE6-5B00A09A8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6" y="179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2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792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3" name="Line 25">
              <a:extLst>
                <a:ext uri="{FF2B5EF4-FFF2-40B4-BE49-F238E27FC236}">
                  <a16:creationId xmlns:a16="http://schemas.microsoft.com/office/drawing/2014/main" id="{B99E3764-CE16-4E80-BBE9-5D1FC3C83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74" name="Line 26">
              <a:extLst>
                <a:ext uri="{FF2B5EF4-FFF2-40B4-BE49-F238E27FC236}">
                  <a16:creationId xmlns:a16="http://schemas.microsoft.com/office/drawing/2014/main" id="{8BA92046-08F4-419D-9A1A-D0513C6EB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23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75" name="Text Box 27">
              <a:extLst>
                <a:ext uri="{FF2B5EF4-FFF2-40B4-BE49-F238E27FC236}">
                  <a16:creationId xmlns:a16="http://schemas.microsoft.com/office/drawing/2014/main" id="{664E5F5B-9DA5-42C6-AB79-4C722C17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7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X</a:t>
              </a:r>
            </a:p>
          </p:txBody>
        </p:sp>
        <p:sp>
          <p:nvSpPr>
            <p:cNvPr id="111676" name="Text Box 28">
              <a:extLst>
                <a:ext uri="{FF2B5EF4-FFF2-40B4-BE49-F238E27FC236}">
                  <a16:creationId xmlns:a16="http://schemas.microsoft.com/office/drawing/2014/main" id="{F2B91694-EFB1-4A18-A817-68B6D7B3F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grpSp>
        <p:nvGrpSpPr>
          <p:cNvPr id="111622" name="Group 29">
            <a:extLst>
              <a:ext uri="{FF2B5EF4-FFF2-40B4-BE49-F238E27FC236}">
                <a16:creationId xmlns:a16="http://schemas.microsoft.com/office/drawing/2014/main" id="{22320A0B-98B7-4025-8263-9509B370B99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489200"/>
            <a:ext cx="1301750" cy="366713"/>
            <a:chOff x="4152" y="1568"/>
            <a:chExt cx="820" cy="231"/>
          </a:xfrm>
        </p:grpSpPr>
        <p:sp>
          <p:nvSpPr>
            <p:cNvPr id="111662" name="Line 30">
              <a:extLst>
                <a:ext uri="{FF2B5EF4-FFF2-40B4-BE49-F238E27FC236}">
                  <a16:creationId xmlns:a16="http://schemas.microsoft.com/office/drawing/2014/main" id="{AF169DCD-94EC-4A12-B32C-492CAFFD5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68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3" name="Text Box 31">
              <a:extLst>
                <a:ext uri="{FF2B5EF4-FFF2-40B4-BE49-F238E27FC236}">
                  <a16:creationId xmlns:a16="http://schemas.microsoft.com/office/drawing/2014/main" id="{C7279910-82DA-492A-95A5-EDE1031B4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156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</a:t>
              </a:r>
            </a:p>
          </p:txBody>
        </p:sp>
      </p:grpSp>
      <p:grpSp>
        <p:nvGrpSpPr>
          <p:cNvPr id="111623" name="Group 32">
            <a:extLst>
              <a:ext uri="{FF2B5EF4-FFF2-40B4-BE49-F238E27FC236}">
                <a16:creationId xmlns:a16="http://schemas.microsoft.com/office/drawing/2014/main" id="{253B8D69-8E34-4A0E-86E0-20A2F3151936}"/>
              </a:ext>
            </a:extLst>
          </p:cNvPr>
          <p:cNvGrpSpPr>
            <a:grpSpLocks/>
          </p:cNvGrpSpPr>
          <p:nvPr/>
        </p:nvGrpSpPr>
        <p:grpSpPr bwMode="auto">
          <a:xfrm>
            <a:off x="6794500" y="2679700"/>
            <a:ext cx="349250" cy="1319213"/>
            <a:chOff x="4056" y="1688"/>
            <a:chExt cx="220" cy="831"/>
          </a:xfrm>
        </p:grpSpPr>
        <p:sp>
          <p:nvSpPr>
            <p:cNvPr id="111660" name="Line 33">
              <a:extLst>
                <a:ext uri="{FF2B5EF4-FFF2-40B4-BE49-F238E27FC236}">
                  <a16:creationId xmlns:a16="http://schemas.microsoft.com/office/drawing/2014/main" id="{DE6DCF33-D80B-4857-8784-C7CB8512A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688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1" name="Text Box 34">
              <a:extLst>
                <a:ext uri="{FF2B5EF4-FFF2-40B4-BE49-F238E27FC236}">
                  <a16:creationId xmlns:a16="http://schemas.microsoft.com/office/drawing/2014/main" id="{C5588CC1-50F2-4708-BFD2-BC589F403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28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N</a:t>
              </a:r>
            </a:p>
          </p:txBody>
        </p:sp>
      </p:grpSp>
      <p:sp>
        <p:nvSpPr>
          <p:cNvPr id="111624" name="Line 35">
            <a:extLst>
              <a:ext uri="{FF2B5EF4-FFF2-40B4-BE49-F238E27FC236}">
                <a16:creationId xmlns:a16="http://schemas.microsoft.com/office/drawing/2014/main" id="{8C36F64E-9BC1-4401-8A93-B377D924E3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371600"/>
            <a:ext cx="0" cy="12954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25" name="Line 36">
            <a:extLst>
              <a:ext uri="{FF2B5EF4-FFF2-40B4-BE49-F238E27FC236}">
                <a16:creationId xmlns:a16="http://schemas.microsoft.com/office/drawing/2014/main" id="{85FA4885-0435-44DE-A600-F7E007B2C1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9600" y="2692400"/>
            <a:ext cx="12192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11626" name="Group 37">
            <a:extLst>
              <a:ext uri="{FF2B5EF4-FFF2-40B4-BE49-F238E27FC236}">
                <a16:creationId xmlns:a16="http://schemas.microsoft.com/office/drawing/2014/main" id="{AAA45AF0-02D6-40B4-8C83-CD51AE22224F}"/>
              </a:ext>
            </a:extLst>
          </p:cNvPr>
          <p:cNvGrpSpPr>
            <a:grpSpLocks/>
          </p:cNvGrpSpPr>
          <p:nvPr/>
        </p:nvGrpSpPr>
        <p:grpSpPr bwMode="auto">
          <a:xfrm>
            <a:off x="6946900" y="2222500"/>
            <a:ext cx="442913" cy="444500"/>
            <a:chOff x="4152" y="1400"/>
            <a:chExt cx="279" cy="280"/>
          </a:xfrm>
        </p:grpSpPr>
        <p:grpSp>
          <p:nvGrpSpPr>
            <p:cNvPr id="111656" name="Group 38">
              <a:extLst>
                <a:ext uri="{FF2B5EF4-FFF2-40B4-BE49-F238E27FC236}">
                  <a16:creationId xmlns:a16="http://schemas.microsoft.com/office/drawing/2014/main" id="{2A7D1805-3451-422A-B1B9-8577BEF83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1584"/>
              <a:ext cx="96" cy="96"/>
              <a:chOff x="2112" y="1104"/>
              <a:chExt cx="96" cy="96"/>
            </a:xfrm>
          </p:grpSpPr>
          <p:sp>
            <p:nvSpPr>
              <p:cNvPr id="111658" name="Line 39">
                <a:extLst>
                  <a:ext uri="{FF2B5EF4-FFF2-40B4-BE49-F238E27FC236}">
                    <a16:creationId xmlns:a16="http://schemas.microsoft.com/office/drawing/2014/main" id="{8C21A4E8-D5E9-4637-8473-409D305F3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59" name="Line 40">
                <a:extLst>
                  <a:ext uri="{FF2B5EF4-FFF2-40B4-BE49-F238E27FC236}">
                    <a16:creationId xmlns:a16="http://schemas.microsoft.com/office/drawing/2014/main" id="{65366FBC-34EA-4E80-AB87-F54EAC12F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1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1657" name="Object 41">
              <a:extLst>
                <a:ext uri="{FF2B5EF4-FFF2-40B4-BE49-F238E27FC236}">
                  <a16:creationId xmlns:a16="http://schemas.microsoft.com/office/drawing/2014/main" id="{1749C988-FC59-4EDC-9D5F-C99C19481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0" y="140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3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40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27" name="Group 42">
            <a:extLst>
              <a:ext uri="{FF2B5EF4-FFF2-40B4-BE49-F238E27FC236}">
                <a16:creationId xmlns:a16="http://schemas.microsoft.com/office/drawing/2014/main" id="{59B695F2-2101-4ED8-8056-85538D0D8F4B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628900"/>
            <a:ext cx="427038" cy="369888"/>
            <a:chOff x="4232" y="1656"/>
            <a:chExt cx="269" cy="233"/>
          </a:xfrm>
        </p:grpSpPr>
        <p:sp>
          <p:nvSpPr>
            <p:cNvPr id="111654" name="Freeform 43">
              <a:extLst>
                <a:ext uri="{FF2B5EF4-FFF2-40B4-BE49-F238E27FC236}">
                  <a16:creationId xmlns:a16="http://schemas.microsoft.com/office/drawing/2014/main" id="{9FB3B818-BDB7-4A8F-A6E5-19F78609022F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232" y="1704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1655" name="Object 44">
              <a:extLst>
                <a:ext uri="{FF2B5EF4-FFF2-40B4-BE49-F238E27FC236}">
                  <a16:creationId xmlns:a16="http://schemas.microsoft.com/office/drawing/2014/main" id="{C7D87295-C4B4-4E68-B33A-E64AE6F09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165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4" name="Equation" r:id="rId17" imgW="190335" imgH="215713" progId="Equation.3">
                    <p:embed/>
                  </p:oleObj>
                </mc:Choice>
                <mc:Fallback>
                  <p:oleObj name="Equation" r:id="rId17" imgW="190335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165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28" name="Group 45">
            <a:extLst>
              <a:ext uri="{FF2B5EF4-FFF2-40B4-BE49-F238E27FC236}">
                <a16:creationId xmlns:a16="http://schemas.microsoft.com/office/drawing/2014/main" id="{5F97F67E-1013-494F-BB41-07E61A7D9CBC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2705100"/>
            <a:ext cx="431800" cy="442913"/>
            <a:chOff x="3864" y="1704"/>
            <a:chExt cx="272" cy="279"/>
          </a:xfrm>
        </p:grpSpPr>
        <p:grpSp>
          <p:nvGrpSpPr>
            <p:cNvPr id="111650" name="Group 46">
              <a:extLst>
                <a:ext uri="{FF2B5EF4-FFF2-40B4-BE49-F238E27FC236}">
                  <a16:creationId xmlns:a16="http://schemas.microsoft.com/office/drawing/2014/main" id="{BAD59B81-516D-4856-A066-BB68087E9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704"/>
              <a:ext cx="96" cy="96"/>
              <a:chOff x="1872" y="1632"/>
              <a:chExt cx="96" cy="96"/>
            </a:xfrm>
          </p:grpSpPr>
          <p:sp>
            <p:nvSpPr>
              <p:cNvPr id="111652" name="Line 47">
                <a:extLst>
                  <a:ext uri="{FF2B5EF4-FFF2-40B4-BE49-F238E27FC236}">
                    <a16:creationId xmlns:a16="http://schemas.microsoft.com/office/drawing/2014/main" id="{2F826060-F06A-4FC6-AD80-CDFF9BA93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53" name="Line 48">
                <a:extLst>
                  <a:ext uri="{FF2B5EF4-FFF2-40B4-BE49-F238E27FC236}">
                    <a16:creationId xmlns:a16="http://schemas.microsoft.com/office/drawing/2014/main" id="{D2B9FACD-54D1-41E6-A3A6-3D5D83824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1651" name="Object 49">
              <a:extLst>
                <a:ext uri="{FF2B5EF4-FFF2-40B4-BE49-F238E27FC236}">
                  <a16:creationId xmlns:a16="http://schemas.microsoft.com/office/drawing/2014/main" id="{A24F20E9-8E8A-493D-8A0F-82C6464713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4" y="1728"/>
            <a:ext cx="21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5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1728"/>
                          <a:ext cx="21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29" name="Group 50">
            <a:extLst>
              <a:ext uri="{FF2B5EF4-FFF2-40B4-BE49-F238E27FC236}">
                <a16:creationId xmlns:a16="http://schemas.microsoft.com/office/drawing/2014/main" id="{2597B86F-D106-4DF4-A0E6-B814D14805D3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2819400"/>
            <a:ext cx="265113" cy="444500"/>
            <a:chOff x="4128" y="1776"/>
            <a:chExt cx="167" cy="280"/>
          </a:xfrm>
        </p:grpSpPr>
        <p:sp>
          <p:nvSpPr>
            <p:cNvPr id="111648" name="Freeform 51">
              <a:extLst>
                <a:ext uri="{FF2B5EF4-FFF2-40B4-BE49-F238E27FC236}">
                  <a16:creationId xmlns:a16="http://schemas.microsoft.com/office/drawing/2014/main" id="{9DFE57A7-762F-42BB-9233-A3B3821EB298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168" y="1776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1649" name="Object 52">
              <a:extLst>
                <a:ext uri="{FF2B5EF4-FFF2-40B4-BE49-F238E27FC236}">
                  <a16:creationId xmlns:a16="http://schemas.microsoft.com/office/drawing/2014/main" id="{CB8E6BD7-6C75-4D9E-9663-FCF7ED719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824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6"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30" name="Text Box 53">
            <a:extLst>
              <a:ext uri="{FF2B5EF4-FFF2-40B4-BE49-F238E27FC236}">
                <a16:creationId xmlns:a16="http://schemas.microsoft.com/office/drawing/2014/main" id="{67821CDE-1EBB-41EA-A059-374F92E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509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B</a:t>
            </a:r>
          </a:p>
        </p:txBody>
      </p:sp>
      <p:sp>
        <p:nvSpPr>
          <p:cNvPr id="111631" name="Line 54">
            <a:extLst>
              <a:ext uri="{FF2B5EF4-FFF2-40B4-BE49-F238E27FC236}">
                <a16:creationId xmlns:a16="http://schemas.microsoft.com/office/drawing/2014/main" id="{CADB83A8-18AF-4F51-BF62-84B7E7EC1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7600" y="1447800"/>
            <a:ext cx="0" cy="220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11632" name="Group 55">
            <a:extLst>
              <a:ext uri="{FF2B5EF4-FFF2-40B4-BE49-F238E27FC236}">
                <a16:creationId xmlns:a16="http://schemas.microsoft.com/office/drawing/2014/main" id="{771AA9FE-00D9-45C4-922F-5D8651500BA9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2984500"/>
            <a:ext cx="419100" cy="673100"/>
            <a:chOff x="5232" y="1880"/>
            <a:chExt cx="264" cy="424"/>
          </a:xfrm>
        </p:grpSpPr>
        <p:graphicFrame>
          <p:nvGraphicFramePr>
            <p:cNvPr id="111644" name="Object 6">
              <a:extLst>
                <a:ext uri="{FF2B5EF4-FFF2-40B4-BE49-F238E27FC236}">
                  <a16:creationId xmlns:a16="http://schemas.microsoft.com/office/drawing/2014/main" id="{30F69367-44C0-4BBD-B19B-C26CD2FF8A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880"/>
            <a:ext cx="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7" name="Equation" r:id="rId23" imgW="152334" imgH="228501" progId="Equation.DSMT4">
                    <p:embed/>
                  </p:oleObj>
                </mc:Choice>
                <mc:Fallback>
                  <p:oleObj name="Equation" r:id="rId23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80"/>
                          <a:ext cx="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45" name="Group 57">
              <a:extLst>
                <a:ext uri="{FF2B5EF4-FFF2-40B4-BE49-F238E27FC236}">
                  <a16:creationId xmlns:a16="http://schemas.microsoft.com/office/drawing/2014/main" id="{1790D7BA-EE85-4241-A5E0-AF2C3B26E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160"/>
              <a:ext cx="152" cy="144"/>
              <a:chOff x="5344" y="2160"/>
              <a:chExt cx="152" cy="144"/>
            </a:xfrm>
          </p:grpSpPr>
          <p:sp>
            <p:nvSpPr>
              <p:cNvPr id="111646" name="Line 58">
                <a:extLst>
                  <a:ext uri="{FF2B5EF4-FFF2-40B4-BE49-F238E27FC236}">
                    <a16:creationId xmlns:a16="http://schemas.microsoft.com/office/drawing/2014/main" id="{31CCAC53-5956-45F6-953C-DD7A6ED62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47" name="Line 59">
                <a:extLst>
                  <a:ext uri="{FF2B5EF4-FFF2-40B4-BE49-F238E27FC236}">
                    <a16:creationId xmlns:a16="http://schemas.microsoft.com/office/drawing/2014/main" id="{753166A5-DA7E-42E5-99B8-6FB3EAFBA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111633" name="Group 72">
            <a:extLst>
              <a:ext uri="{FF2B5EF4-FFF2-40B4-BE49-F238E27FC236}">
                <a16:creationId xmlns:a16="http://schemas.microsoft.com/office/drawing/2014/main" id="{097DF7EE-AF2D-4B7E-B7B4-4ACEC2CF8701}"/>
              </a:ext>
            </a:extLst>
          </p:cNvPr>
          <p:cNvGrpSpPr>
            <a:grpSpLocks/>
          </p:cNvGrpSpPr>
          <p:nvPr/>
        </p:nvGrpSpPr>
        <p:grpSpPr bwMode="auto">
          <a:xfrm>
            <a:off x="7023100" y="1625600"/>
            <a:ext cx="325438" cy="609600"/>
            <a:chOff x="2688" y="2304"/>
            <a:chExt cx="205" cy="384"/>
          </a:xfrm>
        </p:grpSpPr>
        <p:grpSp>
          <p:nvGrpSpPr>
            <p:cNvPr id="111638" name="Group 73">
              <a:extLst>
                <a:ext uri="{FF2B5EF4-FFF2-40B4-BE49-F238E27FC236}">
                  <a16:creationId xmlns:a16="http://schemas.microsoft.com/office/drawing/2014/main" id="{A529F2E2-31DB-42B4-AE4E-66F529279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11640" name="Oval 74">
                <a:extLst>
                  <a:ext uri="{FF2B5EF4-FFF2-40B4-BE49-F238E27FC236}">
                    <a16:creationId xmlns:a16="http://schemas.microsoft.com/office/drawing/2014/main" id="{AFB55CBE-FD1D-4771-B3AC-EED825D53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1641" name="Group 75">
                <a:extLst>
                  <a:ext uri="{FF2B5EF4-FFF2-40B4-BE49-F238E27FC236}">
                    <a16:creationId xmlns:a16="http://schemas.microsoft.com/office/drawing/2014/main" id="{B86AF021-648C-4F02-9495-491D1AEB5E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1642" name="Line 76">
                  <a:extLst>
                    <a:ext uri="{FF2B5EF4-FFF2-40B4-BE49-F238E27FC236}">
                      <a16:creationId xmlns:a16="http://schemas.microsoft.com/office/drawing/2014/main" id="{A4E07E14-723A-4B1D-BF7A-9235C0F16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1643" name="Line 77">
                  <a:extLst>
                    <a:ext uri="{FF2B5EF4-FFF2-40B4-BE49-F238E27FC236}">
                      <a16:creationId xmlns:a16="http://schemas.microsoft.com/office/drawing/2014/main" id="{8700FA6C-E1DF-44E9-BFE4-E79B24D82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1639" name="Object 78">
              <a:extLst>
                <a:ext uri="{FF2B5EF4-FFF2-40B4-BE49-F238E27FC236}">
                  <a16:creationId xmlns:a16="http://schemas.microsoft.com/office/drawing/2014/main" id="{0F3E760F-38E7-4007-8872-6AA4D69C2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04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8" name="Equation" r:id="rId25" imgW="203024" imgH="253780" progId="Equation.DSMT4">
                    <p:embed/>
                  </p:oleObj>
                </mc:Choice>
                <mc:Fallback>
                  <p:oleObj name="Equation" r:id="rId25" imgW="203024" imgH="25378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2" name="Object 82">
            <a:extLst>
              <a:ext uri="{FF2B5EF4-FFF2-40B4-BE49-F238E27FC236}">
                <a16:creationId xmlns:a16="http://schemas.microsoft.com/office/drawing/2014/main" id="{F22C0E0F-5F22-418A-A8EB-F29995F2F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276600"/>
          <a:ext cx="4800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9" name="Equation" r:id="rId27" imgW="2641600" imgH="508000" progId="Equation.DSMT4">
                  <p:embed/>
                </p:oleObj>
              </mc:Choice>
              <mc:Fallback>
                <p:oleObj name="Equation" r:id="rId27" imgW="2641600" imgH="508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800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8" name="Text Box 88">
            <a:extLst>
              <a:ext uri="{FF2B5EF4-FFF2-40B4-BE49-F238E27FC236}">
                <a16:creationId xmlns:a16="http://schemas.microsoft.com/office/drawing/2014/main" id="{87D12DF7-26C9-4A82-B403-268DCCE3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94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pt (2), (3), (4) vào (1):</a:t>
            </a:r>
          </a:p>
        </p:txBody>
      </p:sp>
      <p:graphicFrame>
        <p:nvGraphicFramePr>
          <p:cNvPr id="122972" name="Object 92">
            <a:extLst>
              <a:ext uri="{FF2B5EF4-FFF2-40B4-BE49-F238E27FC236}">
                <a16:creationId xmlns:a16="http://schemas.microsoft.com/office/drawing/2014/main" id="{683B76C6-54E2-43DF-A275-23A2C2BF4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05000"/>
          <a:ext cx="3733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0" name="Equation" r:id="rId29" imgW="1968500" imgH="393700" progId="Equation.DSMT4">
                  <p:embed/>
                </p:oleObj>
              </mc:Choice>
              <mc:Fallback>
                <p:oleObj name="Equation" r:id="rId29" imgW="1968500" imgH="3937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3733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3" name="Text Box 93">
            <a:extLst>
              <a:ext uri="{FF2B5EF4-FFF2-40B4-BE49-F238E27FC236}">
                <a16:creationId xmlns:a16="http://schemas.microsoft.com/office/drawing/2014/main" id="{D6C254C2-18B7-49FA-ADDC-2DF9DDBAC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8" grpId="0"/>
      <p:bldP spid="1229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A624B2C-DA08-422C-ABE2-A9D20306A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27000"/>
            <a:ext cx="2667000" cy="639763"/>
          </a:xfrm>
        </p:spPr>
        <p:txBody>
          <a:bodyPr/>
          <a:lstStyle/>
          <a:p>
            <a:pPr algn="just"/>
            <a:r>
              <a:rPr lang="en-US" altLang="vi-VN" sz="3600"/>
              <a:t>Bài 3 (1)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7D8B0119-081D-4098-96AD-F2111467FBC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1676400"/>
            <a:ext cx="280988" cy="609600"/>
            <a:chOff x="5184" y="1152"/>
            <a:chExt cx="177" cy="384"/>
          </a:xfrm>
        </p:grpSpPr>
        <p:grpSp>
          <p:nvGrpSpPr>
            <p:cNvPr id="112705" name="Group 21">
              <a:extLst>
                <a:ext uri="{FF2B5EF4-FFF2-40B4-BE49-F238E27FC236}">
                  <a16:creationId xmlns:a16="http://schemas.microsoft.com/office/drawing/2014/main" id="{A6EEBA72-18B5-426B-9701-696767D49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1392"/>
              <a:ext cx="144" cy="144"/>
              <a:chOff x="4656" y="3312"/>
              <a:chExt cx="144" cy="144"/>
            </a:xfrm>
          </p:grpSpPr>
          <p:sp>
            <p:nvSpPr>
              <p:cNvPr id="112707" name="Oval 22">
                <a:extLst>
                  <a:ext uri="{FF2B5EF4-FFF2-40B4-BE49-F238E27FC236}">
                    <a16:creationId xmlns:a16="http://schemas.microsoft.com/office/drawing/2014/main" id="{8FE9C068-2E2E-42B2-A65F-E61AA735D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708" name="Group 23">
                <a:extLst>
                  <a:ext uri="{FF2B5EF4-FFF2-40B4-BE49-F238E27FC236}">
                    <a16:creationId xmlns:a16="http://schemas.microsoft.com/office/drawing/2014/main" id="{684D3FCB-5F3A-4EAE-9DA6-506145D9A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2709" name="Line 24">
                  <a:extLst>
                    <a:ext uri="{FF2B5EF4-FFF2-40B4-BE49-F238E27FC236}">
                      <a16:creationId xmlns:a16="http://schemas.microsoft.com/office/drawing/2014/main" id="{2B09E2A5-07A8-42D6-8331-D0F52CE41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2710" name="Line 25">
                  <a:extLst>
                    <a:ext uri="{FF2B5EF4-FFF2-40B4-BE49-F238E27FC236}">
                      <a16:creationId xmlns:a16="http://schemas.microsoft.com/office/drawing/2014/main" id="{4F498F21-0B5C-42DA-8F62-C1F81726D0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2706" name="Object 26">
              <a:extLst>
                <a:ext uri="{FF2B5EF4-FFF2-40B4-BE49-F238E27FC236}">
                  <a16:creationId xmlns:a16="http://schemas.microsoft.com/office/drawing/2014/main" id="{83B09AEE-2074-4BF5-8450-9756670128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152"/>
            <a:ext cx="1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1" name="Equation" r:id="rId3" imgW="164957" imgH="253780" progId="Equation.DSMT4">
                    <p:embed/>
                  </p:oleObj>
                </mc:Choice>
                <mc:Fallback>
                  <p:oleObj name="Equation" r:id="rId3" imgW="164957" imgH="2537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152"/>
                          <a:ext cx="17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33295A1B-D865-45F4-B436-85388FE53F21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569913"/>
            <a:ext cx="2286000" cy="3865562"/>
            <a:chOff x="4004" y="359"/>
            <a:chExt cx="1440" cy="2435"/>
          </a:xfrm>
        </p:grpSpPr>
        <p:sp>
          <p:nvSpPr>
            <p:cNvPr id="112689" name="AutoShape 4">
              <a:extLst>
                <a:ext uri="{FF2B5EF4-FFF2-40B4-BE49-F238E27FC236}">
                  <a16:creationId xmlns:a16="http://schemas.microsoft.com/office/drawing/2014/main" id="{B5E96D33-7C67-4D77-A820-F024988335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20" y="1080"/>
              <a:ext cx="2015" cy="100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12690" name="Line 5">
              <a:extLst>
                <a:ext uri="{FF2B5EF4-FFF2-40B4-BE49-F238E27FC236}">
                  <a16:creationId xmlns:a16="http://schemas.microsoft.com/office/drawing/2014/main" id="{E7E8BDB6-1A2F-4BDC-955B-F3843A9BF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" y="1100"/>
              <a:ext cx="0" cy="96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1" name="Line 6">
              <a:extLst>
                <a:ext uri="{FF2B5EF4-FFF2-40B4-BE49-F238E27FC236}">
                  <a16:creationId xmlns:a16="http://schemas.microsoft.com/office/drawing/2014/main" id="{B6594C8A-039C-41A1-9EF0-9E8384F2A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76"/>
              <a:ext cx="0" cy="20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2" name="Line 7">
              <a:extLst>
                <a:ext uri="{FF2B5EF4-FFF2-40B4-BE49-F238E27FC236}">
                  <a16:creationId xmlns:a16="http://schemas.microsoft.com/office/drawing/2014/main" id="{8304833C-0F8F-4771-9DBD-81B7CE15E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064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3" name="Line 8">
              <a:extLst>
                <a:ext uri="{FF2B5EF4-FFF2-40B4-BE49-F238E27FC236}">
                  <a16:creationId xmlns:a16="http://schemas.microsoft.com/office/drawing/2014/main" id="{20522403-D268-47E2-86F4-4DC3BC215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68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4" name="Line 9">
              <a:extLst>
                <a:ext uri="{FF2B5EF4-FFF2-40B4-BE49-F238E27FC236}">
                  <a16:creationId xmlns:a16="http://schemas.microsoft.com/office/drawing/2014/main" id="{93A0564A-0874-4812-9989-DC5D3F0FF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2695" name="Object 10">
              <a:extLst>
                <a:ext uri="{FF2B5EF4-FFF2-40B4-BE49-F238E27FC236}">
                  <a16:creationId xmlns:a16="http://schemas.microsoft.com/office/drawing/2014/main" id="{4CE27C98-7B4F-483F-A83A-B1B88D223C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6" y="1440"/>
            <a:ext cx="20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2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440"/>
                          <a:ext cx="20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6" name="Object 11">
              <a:extLst>
                <a:ext uri="{FF2B5EF4-FFF2-40B4-BE49-F238E27FC236}">
                  <a16:creationId xmlns:a16="http://schemas.microsoft.com/office/drawing/2014/main" id="{2C08BFCA-D4C3-4A9E-9947-AC12F72B0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912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3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912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7" name="Object 12">
              <a:extLst>
                <a:ext uri="{FF2B5EF4-FFF2-40B4-BE49-F238E27FC236}">
                  <a16:creationId xmlns:a16="http://schemas.microsoft.com/office/drawing/2014/main" id="{814B7082-FE8C-4C19-89E1-D253E38FA3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064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4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64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8" name="Object 13">
              <a:extLst>
                <a:ext uri="{FF2B5EF4-FFF2-40B4-BE49-F238E27FC236}">
                  <a16:creationId xmlns:a16="http://schemas.microsoft.com/office/drawing/2014/main" id="{EA27736B-8B44-4960-BF5F-5073698B79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1" y="2614"/>
            <a:ext cx="17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5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" y="2614"/>
                          <a:ext cx="17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9" name="Object 14">
              <a:extLst>
                <a:ext uri="{FF2B5EF4-FFF2-40B4-BE49-F238E27FC236}">
                  <a16:creationId xmlns:a16="http://schemas.microsoft.com/office/drawing/2014/main" id="{10F724FF-A5ED-47D7-A34B-7D90A2FCD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59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6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59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0" name="Object 15">
              <a:extLst>
                <a:ext uri="{FF2B5EF4-FFF2-40B4-BE49-F238E27FC236}">
                  <a16:creationId xmlns:a16="http://schemas.microsoft.com/office/drawing/2014/main" id="{4F543CF7-96D5-4D00-8416-1B7C31BEFF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6" y="1591"/>
            <a:ext cx="19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7" name="Equation" r:id="rId15" imgW="177492" imgH="164814" progId="Equation.3">
                    <p:embed/>
                  </p:oleObj>
                </mc:Choice>
                <mc:Fallback>
                  <p:oleObj name="Equation" r:id="rId15" imgW="177492" imgH="16481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591"/>
                          <a:ext cx="19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1" name="Line 16">
              <a:extLst>
                <a:ext uri="{FF2B5EF4-FFF2-40B4-BE49-F238E27FC236}">
                  <a16:creationId xmlns:a16="http://schemas.microsoft.com/office/drawing/2014/main" id="{E6001032-BF88-46B0-8268-F02ECC716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2702" name="Object 17">
              <a:extLst>
                <a:ext uri="{FF2B5EF4-FFF2-40B4-BE49-F238E27FC236}">
                  <a16:creationId xmlns:a16="http://schemas.microsoft.com/office/drawing/2014/main" id="{09D54071-0C0A-4C5D-93DC-EEAE3D3FE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2" y="1583"/>
            <a:ext cx="17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8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583"/>
                          <a:ext cx="17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3" name="Object 27">
              <a:extLst>
                <a:ext uri="{FF2B5EF4-FFF2-40B4-BE49-F238E27FC236}">
                  <a16:creationId xmlns:a16="http://schemas.microsoft.com/office/drawing/2014/main" id="{02A0459A-C744-4B69-B217-A631A3797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4" y="1105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9" name="Equation" r:id="rId19" imgW="126780" imgH="164814" progId="Equation.DSMT4">
                    <p:embed/>
                  </p:oleObj>
                </mc:Choice>
                <mc:Fallback>
                  <p:oleObj name="Equation" r:id="rId19" imgW="126780" imgH="16481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105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4" name="Line 29">
              <a:extLst>
                <a:ext uri="{FF2B5EF4-FFF2-40B4-BE49-F238E27FC236}">
                  <a16:creationId xmlns:a16="http://schemas.microsoft.com/office/drawing/2014/main" id="{59B207AD-1462-4F10-8DDE-B698AD041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0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67E90E98-42D9-4676-BD0C-3F568111B4DB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2667000"/>
            <a:ext cx="346075" cy="768350"/>
            <a:chOff x="5184" y="1688"/>
            <a:chExt cx="218" cy="484"/>
          </a:xfrm>
        </p:grpSpPr>
        <p:graphicFrame>
          <p:nvGraphicFramePr>
            <p:cNvPr id="112685" name="Object 35">
              <a:extLst>
                <a:ext uri="{FF2B5EF4-FFF2-40B4-BE49-F238E27FC236}">
                  <a16:creationId xmlns:a16="http://schemas.microsoft.com/office/drawing/2014/main" id="{AAD4B200-24E5-4915-B620-E3407628E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9" y="1896"/>
            <a:ext cx="20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0" name="Equation" r:id="rId21" imgW="190417" imgH="253890" progId="Equation.DSMT4">
                    <p:embed/>
                  </p:oleObj>
                </mc:Choice>
                <mc:Fallback>
                  <p:oleObj name="Equation" r:id="rId21" imgW="190417" imgH="25389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" y="1896"/>
                          <a:ext cx="20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86" name="Group 36">
              <a:extLst>
                <a:ext uri="{FF2B5EF4-FFF2-40B4-BE49-F238E27FC236}">
                  <a16:creationId xmlns:a16="http://schemas.microsoft.com/office/drawing/2014/main" id="{F802DE1D-AB90-4271-A7D6-BE7E972C9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1688"/>
              <a:ext cx="192" cy="192"/>
              <a:chOff x="4368" y="1632"/>
              <a:chExt cx="184" cy="184"/>
            </a:xfrm>
          </p:grpSpPr>
          <p:sp>
            <p:nvSpPr>
              <p:cNvPr id="112687" name="Oval 37">
                <a:extLst>
                  <a:ext uri="{FF2B5EF4-FFF2-40B4-BE49-F238E27FC236}">
                    <a16:creationId xmlns:a16="http://schemas.microsoft.com/office/drawing/2014/main" id="{AF39873F-1E9B-4398-9A11-97206B2D19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8" name="Oval 38">
                <a:extLst>
                  <a:ext uri="{FF2B5EF4-FFF2-40B4-BE49-F238E27FC236}">
                    <a16:creationId xmlns:a16="http://schemas.microsoft.com/office/drawing/2014/main" id="{877C6AD3-FC08-4FAF-A88E-49CA78224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" name="Group 57">
            <a:extLst>
              <a:ext uri="{FF2B5EF4-FFF2-40B4-BE49-F238E27FC236}">
                <a16:creationId xmlns:a16="http://schemas.microsoft.com/office/drawing/2014/main" id="{9AC17D1E-E0C7-4F3A-8377-AE4050C5996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90600"/>
            <a:ext cx="5334000" cy="366713"/>
            <a:chOff x="192" y="624"/>
            <a:chExt cx="3360" cy="231"/>
          </a:xfrm>
        </p:grpSpPr>
        <p:sp>
          <p:nvSpPr>
            <p:cNvPr id="112683" name="Text Box 45">
              <a:extLst>
                <a:ext uri="{FF2B5EF4-FFF2-40B4-BE49-F238E27FC236}">
                  <a16:creationId xmlns:a16="http://schemas.microsoft.com/office/drawing/2014/main" id="{AFF60408-E52E-40F3-9F75-4511D0C96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24"/>
              <a:ext cx="3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Xét phần tử      thuộc dòng điện qua dây EB (CD)</a:t>
              </a:r>
            </a:p>
          </p:txBody>
        </p:sp>
        <p:graphicFrame>
          <p:nvGraphicFramePr>
            <p:cNvPr id="112684" name="Object 50">
              <a:extLst>
                <a:ext uri="{FF2B5EF4-FFF2-40B4-BE49-F238E27FC236}">
                  <a16:creationId xmlns:a16="http://schemas.microsoft.com/office/drawing/2014/main" id="{9F6D5476-62E7-49D2-A950-5D81920CC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632"/>
            <a:ext cx="24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1" name="Equation" r:id="rId23" imgW="253780" imgH="215713" progId="Equation.DSMT4">
                    <p:embed/>
                  </p:oleObj>
                </mc:Choice>
                <mc:Fallback>
                  <p:oleObj name="Equation" r:id="rId23" imgW="253780" imgH="215713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632"/>
                          <a:ext cx="24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21" name="Text Box 53">
            <a:extLst>
              <a:ext uri="{FF2B5EF4-FFF2-40B4-BE49-F238E27FC236}">
                <a16:creationId xmlns:a16="http://schemas.microsoft.com/office/drawing/2014/main" id="{736F4483-1E83-43F9-8892-FBECCEFC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79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Về độ lớn ta có:</a:t>
            </a:r>
          </a:p>
        </p:txBody>
      </p:sp>
      <p:graphicFrame>
        <p:nvGraphicFramePr>
          <p:cNvPr id="32822" name="Object 54">
            <a:extLst>
              <a:ext uri="{FF2B5EF4-FFF2-40B4-BE49-F238E27FC236}">
                <a16:creationId xmlns:a16="http://schemas.microsoft.com/office/drawing/2014/main" id="{6C5F5B71-CB0A-4B9F-9583-AC967826E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1870075"/>
          <a:ext cx="24622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2" name="Equation" r:id="rId25" imgW="1333500" imgH="431800" progId="Equation.DSMT4">
                  <p:embed/>
                </p:oleObj>
              </mc:Choice>
              <mc:Fallback>
                <p:oleObj name="Equation" r:id="rId25" imgW="1333500" imgH="431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870075"/>
                        <a:ext cx="24622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6">
            <a:extLst>
              <a:ext uri="{FF2B5EF4-FFF2-40B4-BE49-F238E27FC236}">
                <a16:creationId xmlns:a16="http://schemas.microsoft.com/office/drawing/2014/main" id="{B9EEAD79-FDC3-4233-A48F-BEA62F96FE1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863600"/>
            <a:ext cx="723900" cy="684213"/>
            <a:chOff x="4272" y="544"/>
            <a:chExt cx="456" cy="431"/>
          </a:xfrm>
        </p:grpSpPr>
        <p:sp>
          <p:nvSpPr>
            <p:cNvPr id="112680" name="Line 46">
              <a:extLst>
                <a:ext uri="{FF2B5EF4-FFF2-40B4-BE49-F238E27FC236}">
                  <a16:creationId xmlns:a16="http://schemas.microsoft.com/office/drawing/2014/main" id="{56DAA027-EC9A-4400-AC8B-BD345B1D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2" y="736"/>
              <a:ext cx="14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2681" name="Object 47">
              <a:extLst>
                <a:ext uri="{FF2B5EF4-FFF2-40B4-BE49-F238E27FC236}">
                  <a16:creationId xmlns:a16="http://schemas.microsoft.com/office/drawing/2014/main" id="{97B12CB8-7A72-49D0-9993-0CF356E86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544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3" name="Equation" r:id="rId27" imgW="253780" imgH="215713" progId="Equation.DSMT4">
                    <p:embed/>
                  </p:oleObj>
                </mc:Choice>
                <mc:Fallback>
                  <p:oleObj name="Equation" r:id="rId27" imgW="253780" imgH="21571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544"/>
                          <a:ext cx="2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2" name="Text Box 55">
              <a:extLst>
                <a:ext uri="{FF2B5EF4-FFF2-40B4-BE49-F238E27FC236}">
                  <a16:creationId xmlns:a16="http://schemas.microsoft.com/office/drawing/2014/main" id="{397C3A48-2BEC-4620-A362-06F3E237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44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G</a:t>
              </a:r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44C7FEFC-B623-4525-89A3-097C61713CD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4464050" cy="381000"/>
            <a:chOff x="224" y="864"/>
            <a:chExt cx="2812" cy="240"/>
          </a:xfrm>
        </p:grpSpPr>
        <p:graphicFrame>
          <p:nvGraphicFramePr>
            <p:cNvPr id="112677" name="Object 58">
              <a:extLst>
                <a:ext uri="{FF2B5EF4-FFF2-40B4-BE49-F238E27FC236}">
                  <a16:creationId xmlns:a16="http://schemas.microsoft.com/office/drawing/2014/main" id="{703D0B9A-F70D-454B-B82D-13D2559EE5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" y="86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4" name="Equation" r:id="rId29" imgW="215619" imgH="215619" progId="Equation.DSMT4">
                    <p:embed/>
                  </p:oleObj>
                </mc:Choice>
                <mc:Fallback>
                  <p:oleObj name="Equation" r:id="rId29" imgW="215619" imgH="215619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86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8" name="Rectangle 52">
              <a:extLst>
                <a:ext uri="{FF2B5EF4-FFF2-40B4-BE49-F238E27FC236}">
                  <a16:creationId xmlns:a16="http://schemas.microsoft.com/office/drawing/2014/main" id="{FF3CB486-DDAC-40AD-A4EE-AA9BECE9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872"/>
              <a:ext cx="2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Gọi       là cảm ứng từ do       gây ra tại A</a:t>
              </a:r>
            </a:p>
          </p:txBody>
        </p:sp>
        <p:graphicFrame>
          <p:nvGraphicFramePr>
            <p:cNvPr id="112679" name="Object 61">
              <a:extLst>
                <a:ext uri="{FF2B5EF4-FFF2-40B4-BE49-F238E27FC236}">
                  <a16:creationId xmlns:a16="http://schemas.microsoft.com/office/drawing/2014/main" id="{53B7AF36-9C17-4FA4-9F9D-1CD1048309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4" y="880"/>
            <a:ext cx="24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5" name="Equation" r:id="rId31" imgW="253780" imgH="215713" progId="Equation.DSMT4">
                    <p:embed/>
                  </p:oleObj>
                </mc:Choice>
                <mc:Fallback>
                  <p:oleObj name="Equation" r:id="rId31" imgW="253780" imgH="215713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880"/>
                          <a:ext cx="24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9">
            <a:extLst>
              <a:ext uri="{FF2B5EF4-FFF2-40B4-BE49-F238E27FC236}">
                <a16:creationId xmlns:a16="http://schemas.microsoft.com/office/drawing/2014/main" id="{E1F10BEF-DF45-4D6C-89A3-F15C91F72A9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679700"/>
            <a:ext cx="5181600" cy="654050"/>
            <a:chOff x="240" y="1688"/>
            <a:chExt cx="3264" cy="412"/>
          </a:xfrm>
        </p:grpSpPr>
        <p:sp>
          <p:nvSpPr>
            <p:cNvPr id="112674" name="Text Box 65">
              <a:extLst>
                <a:ext uri="{FF2B5EF4-FFF2-40B4-BE49-F238E27FC236}">
                  <a16:creationId xmlns:a16="http://schemas.microsoft.com/office/drawing/2014/main" id="{1B87121C-C6DC-4FBC-A532-59F5CC7BD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96"/>
              <a:ext cx="32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và      là cảm ứng từ do DE, BC gây ra tại A  (hv).</a:t>
              </a:r>
            </a:p>
          </p:txBody>
        </p:sp>
        <p:graphicFrame>
          <p:nvGraphicFramePr>
            <p:cNvPr id="112675" name="Object 67">
              <a:extLst>
                <a:ext uri="{FF2B5EF4-FFF2-40B4-BE49-F238E27FC236}">
                  <a16:creationId xmlns:a16="http://schemas.microsoft.com/office/drawing/2014/main" id="{BB59FECA-EB44-4733-AC51-BAFB1C9C4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2" y="1688"/>
            <a:ext cx="16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6" name="Equation" r:id="rId32" imgW="164957" imgH="253780" progId="Equation.DSMT4">
                    <p:embed/>
                  </p:oleObj>
                </mc:Choice>
                <mc:Fallback>
                  <p:oleObj name="Equation" r:id="rId32" imgW="164957" imgH="2537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1688"/>
                          <a:ext cx="16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6" name="Object 68">
              <a:extLst>
                <a:ext uri="{FF2B5EF4-FFF2-40B4-BE49-F238E27FC236}">
                  <a16:creationId xmlns:a16="http://schemas.microsoft.com/office/drawing/2014/main" id="{FA7473FB-BC59-48DC-A930-B67C994EB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9" y="1688"/>
            <a:ext cx="22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7" name="Equation" r:id="rId34" imgW="190417" imgH="253890" progId="Equation.DSMT4">
                    <p:embed/>
                  </p:oleObj>
                </mc:Choice>
                <mc:Fallback>
                  <p:oleObj name="Equation" r:id="rId34" imgW="190417" imgH="25389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1688"/>
                          <a:ext cx="22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id="{E7360A55-273A-4BCD-815D-24E7E116CEB5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3467100"/>
            <a:ext cx="4184650" cy="444500"/>
            <a:chOff x="328" y="2184"/>
            <a:chExt cx="2636" cy="280"/>
          </a:xfrm>
        </p:grpSpPr>
        <p:graphicFrame>
          <p:nvGraphicFramePr>
            <p:cNvPr id="112672" name="Object 5">
              <a:extLst>
                <a:ext uri="{FF2B5EF4-FFF2-40B4-BE49-F238E27FC236}">
                  <a16:creationId xmlns:a16="http://schemas.microsoft.com/office/drawing/2014/main" id="{6BF8A4B9-EC41-4F38-A54F-6991EA053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3" y="2184"/>
            <a:ext cx="84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8" name="Equation" r:id="rId36" imgW="774364" imgH="253890" progId="Equation.DSMT4">
                    <p:embed/>
                  </p:oleObj>
                </mc:Choice>
                <mc:Fallback>
                  <p:oleObj name="Equation" r:id="rId36" imgW="774364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2184"/>
                          <a:ext cx="84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3" name="Text Box 71">
              <a:extLst>
                <a:ext uri="{FF2B5EF4-FFF2-40B4-BE49-F238E27FC236}">
                  <a16:creationId xmlns:a16="http://schemas.microsoft.com/office/drawing/2014/main" id="{77168A5C-5A1F-4665-9015-1B4229455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" y="2208"/>
              <a:ext cx="1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Áp dụng NLCCTT ta có:</a:t>
              </a:r>
            </a:p>
          </p:txBody>
        </p:sp>
      </p:grpSp>
      <p:grpSp>
        <p:nvGrpSpPr>
          <p:cNvPr id="13" name="Group 99">
            <a:extLst>
              <a:ext uri="{FF2B5EF4-FFF2-40B4-BE49-F238E27FC236}">
                <a16:creationId xmlns:a16="http://schemas.microsoft.com/office/drawing/2014/main" id="{8601F2D3-00C8-4864-8AC5-69D4A962EA4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8600"/>
            <a:ext cx="2703513" cy="422275"/>
            <a:chOff x="384" y="2544"/>
            <a:chExt cx="1703" cy="266"/>
          </a:xfrm>
        </p:grpSpPr>
        <p:sp>
          <p:nvSpPr>
            <p:cNvPr id="112670" name="Text Box 73">
              <a:extLst>
                <a:ext uri="{FF2B5EF4-FFF2-40B4-BE49-F238E27FC236}">
                  <a16:creationId xmlns:a16="http://schemas.microsoft.com/office/drawing/2014/main" id="{25E967AA-94AE-449F-A64A-E641E3A9C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4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Theo hình vẽ:</a:t>
              </a:r>
            </a:p>
          </p:txBody>
        </p:sp>
        <p:graphicFrame>
          <p:nvGraphicFramePr>
            <p:cNvPr id="112671" name="Object 74">
              <a:extLst>
                <a:ext uri="{FF2B5EF4-FFF2-40B4-BE49-F238E27FC236}">
                  <a16:creationId xmlns:a16="http://schemas.microsoft.com/office/drawing/2014/main" id="{CF90EB33-D2B2-4489-9058-D699AB0D1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544"/>
            <a:ext cx="59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9" name="Equation" r:id="rId38" imgW="571252" imgH="253890" progId="Equation.DSMT4">
                    <p:embed/>
                  </p:oleObj>
                </mc:Choice>
                <mc:Fallback>
                  <p:oleObj name="Equation" r:id="rId38" imgW="571252" imgH="25389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59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6">
            <a:extLst>
              <a:ext uri="{FF2B5EF4-FFF2-40B4-BE49-F238E27FC236}">
                <a16:creationId xmlns:a16="http://schemas.microsoft.com/office/drawing/2014/main" id="{CA96525F-EB98-4694-8C5F-AAF79CC373CF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4419600"/>
            <a:ext cx="2535238" cy="495300"/>
            <a:chOff x="494" y="2784"/>
            <a:chExt cx="1597" cy="312"/>
          </a:xfrm>
        </p:grpSpPr>
        <p:graphicFrame>
          <p:nvGraphicFramePr>
            <p:cNvPr id="112668" name="Object 76">
              <a:extLst>
                <a:ext uri="{FF2B5EF4-FFF2-40B4-BE49-F238E27FC236}">
                  <a16:creationId xmlns:a16="http://schemas.microsoft.com/office/drawing/2014/main" id="{124809DF-A66C-43FF-9519-4F3A6D358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784"/>
            <a:ext cx="117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0" name="Equation" r:id="rId40" imgW="1054100" imgH="279400" progId="Equation.DSMT4">
                    <p:embed/>
                  </p:oleObj>
                </mc:Choice>
                <mc:Fallback>
                  <p:oleObj name="Equation" r:id="rId40" imgW="1054100" imgH="279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117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9" name="Text Box 85">
              <a:extLst>
                <a:ext uri="{FF2B5EF4-FFF2-40B4-BE49-F238E27FC236}">
                  <a16:creationId xmlns:a16="http://schemas.microsoft.com/office/drawing/2014/main" id="{710B9200-F645-4A9B-BF02-D85AEE7E8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2823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</a:t>
              </a:r>
            </a:p>
          </p:txBody>
        </p:sp>
      </p:grpSp>
      <p:grpSp>
        <p:nvGrpSpPr>
          <p:cNvPr id="15" name="Group 107">
            <a:extLst>
              <a:ext uri="{FF2B5EF4-FFF2-40B4-BE49-F238E27FC236}">
                <a16:creationId xmlns:a16="http://schemas.microsoft.com/office/drawing/2014/main" id="{B0626515-C86D-4C80-95B6-83EB57C8A54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54600"/>
            <a:ext cx="2198688" cy="649288"/>
            <a:chOff x="384" y="3184"/>
            <a:chExt cx="1385" cy="409"/>
          </a:xfrm>
        </p:grpSpPr>
        <p:graphicFrame>
          <p:nvGraphicFramePr>
            <p:cNvPr id="112666" name="Object 84">
              <a:extLst>
                <a:ext uri="{FF2B5EF4-FFF2-40B4-BE49-F238E27FC236}">
                  <a16:creationId xmlns:a16="http://schemas.microsoft.com/office/drawing/2014/main" id="{CE5ADBA8-12C0-4954-BA99-6D235DB82F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6" y="3184"/>
            <a:ext cx="104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1" name="Equation" r:id="rId42" imgW="1002865" imgH="393529" progId="Equation.DSMT4">
                    <p:embed/>
                  </p:oleObj>
                </mc:Choice>
                <mc:Fallback>
                  <p:oleObj name="Equation" r:id="rId42" imgW="1002865" imgH="393529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3184"/>
                          <a:ext cx="104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7" name="Text Box 86">
              <a:extLst>
                <a:ext uri="{FF2B5EF4-FFF2-40B4-BE49-F238E27FC236}">
                  <a16:creationId xmlns:a16="http://schemas.microsoft.com/office/drawing/2014/main" id="{4E1991C4-8421-4C33-BA98-3CB5329A6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Mà:</a:t>
              </a:r>
            </a:p>
          </p:txBody>
        </p:sp>
      </p:grpSp>
      <p:graphicFrame>
        <p:nvGraphicFramePr>
          <p:cNvPr id="32855" name="Object 87">
            <a:extLst>
              <a:ext uri="{FF2B5EF4-FFF2-40B4-BE49-F238E27FC236}">
                <a16:creationId xmlns:a16="http://schemas.microsoft.com/office/drawing/2014/main" id="{4D677301-E813-42B7-86F6-5387D1B02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5181600"/>
          <a:ext cx="1347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Equation" r:id="rId44" imgW="723586" imgH="241195" progId="Equation.DSMT4">
                  <p:embed/>
                </p:oleObj>
              </mc:Choice>
              <mc:Fallback>
                <p:oleObj name="Equation" r:id="rId44" imgW="723586" imgH="241195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181600"/>
                        <a:ext cx="13477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96">
            <a:extLst>
              <a:ext uri="{FF2B5EF4-FFF2-40B4-BE49-F238E27FC236}">
                <a16:creationId xmlns:a16="http://schemas.microsoft.com/office/drawing/2014/main" id="{F5EB64D0-83EB-4234-971B-CC65006A11D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70488"/>
            <a:ext cx="2174875" cy="439737"/>
            <a:chOff x="480" y="2530"/>
            <a:chExt cx="1370" cy="277"/>
          </a:xfrm>
        </p:grpSpPr>
        <p:graphicFrame>
          <p:nvGraphicFramePr>
            <p:cNvPr id="112664" name="Object 97">
              <a:extLst>
                <a:ext uri="{FF2B5EF4-FFF2-40B4-BE49-F238E27FC236}">
                  <a16:creationId xmlns:a16="http://schemas.microsoft.com/office/drawing/2014/main" id="{A08A21ED-D85F-4B43-AEF5-740B95EBA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2530"/>
            <a:ext cx="10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3" name="Equation" r:id="rId46" imgW="926698" imgH="253890" progId="Equation.DSMT4">
                    <p:embed/>
                  </p:oleObj>
                </mc:Choice>
                <mc:Fallback>
                  <p:oleObj name="Equation" r:id="rId46" imgW="926698" imgH="25389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530"/>
                          <a:ext cx="10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5" name="Text Box 98">
              <a:extLst>
                <a:ext uri="{FF2B5EF4-FFF2-40B4-BE49-F238E27FC236}">
                  <a16:creationId xmlns:a16="http://schemas.microsoft.com/office/drawing/2014/main" id="{D00D2BCD-4751-477B-96F9-0EE7469DD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4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</a:t>
              </a:r>
            </a:p>
          </p:txBody>
        </p:sp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id="{52ED6D64-7D36-4F23-AC18-844F6F183254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2120900"/>
            <a:ext cx="382588" cy="379413"/>
            <a:chOff x="4872" y="1336"/>
            <a:chExt cx="241" cy="239"/>
          </a:xfrm>
        </p:grpSpPr>
        <p:graphicFrame>
          <p:nvGraphicFramePr>
            <p:cNvPr id="112662" name="Object 101">
              <a:extLst>
                <a:ext uri="{FF2B5EF4-FFF2-40B4-BE49-F238E27FC236}">
                  <a16:creationId xmlns:a16="http://schemas.microsoft.com/office/drawing/2014/main" id="{9D7166FA-D5DC-4B9E-92FB-964691DC8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2" y="133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4" name="Equation" r:id="rId48" imgW="190335" imgH="215713" progId="Equation.3">
                    <p:embed/>
                  </p:oleObj>
                </mc:Choice>
                <mc:Fallback>
                  <p:oleObj name="Equation" r:id="rId48" imgW="190335" imgH="215713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133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3" name="Freeform 102">
              <a:extLst>
                <a:ext uri="{FF2B5EF4-FFF2-40B4-BE49-F238E27FC236}">
                  <a16:creationId xmlns:a16="http://schemas.microsoft.com/office/drawing/2014/main" id="{BFC64C89-6D91-4852-B0E7-B20D5A08C67A}"/>
                </a:ext>
              </a:extLst>
            </p:cNvPr>
            <p:cNvSpPr>
              <a:spLocks/>
            </p:cNvSpPr>
            <p:nvPr/>
          </p:nvSpPr>
          <p:spPr bwMode="auto">
            <a:xfrm rot="621920">
              <a:off x="5056" y="1464"/>
              <a:ext cx="57" cy="111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8" name="Group 103">
            <a:extLst>
              <a:ext uri="{FF2B5EF4-FFF2-40B4-BE49-F238E27FC236}">
                <a16:creationId xmlns:a16="http://schemas.microsoft.com/office/drawing/2014/main" id="{793D4F77-5B44-4771-AB1D-2ED31310D6F2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2413000"/>
            <a:ext cx="369888" cy="369888"/>
            <a:chOff x="4904" y="1520"/>
            <a:chExt cx="233" cy="233"/>
          </a:xfrm>
        </p:grpSpPr>
        <p:graphicFrame>
          <p:nvGraphicFramePr>
            <p:cNvPr id="112660" name="Object 6">
              <a:extLst>
                <a:ext uri="{FF2B5EF4-FFF2-40B4-BE49-F238E27FC236}">
                  <a16:creationId xmlns:a16="http://schemas.microsoft.com/office/drawing/2014/main" id="{AAF293C2-3B2B-48F6-815E-B11CCD9B2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152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5" name="Equation" r:id="rId50" imgW="177569" imgH="215619" progId="Equation.3">
                    <p:embed/>
                  </p:oleObj>
                </mc:Choice>
                <mc:Fallback>
                  <p:oleObj name="Equation" r:id="rId50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52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1" name="Freeform 105">
              <a:extLst>
                <a:ext uri="{FF2B5EF4-FFF2-40B4-BE49-F238E27FC236}">
                  <a16:creationId xmlns:a16="http://schemas.microsoft.com/office/drawing/2014/main" id="{78ECC55B-E319-4EB7-A650-023FAF478E60}"/>
                </a:ext>
              </a:extLst>
            </p:cNvPr>
            <p:cNvSpPr>
              <a:spLocks/>
            </p:cNvSpPr>
            <p:nvPr/>
          </p:nvSpPr>
          <p:spPr bwMode="auto">
            <a:xfrm rot="621920">
              <a:off x="5080" y="1584"/>
              <a:ext cx="57" cy="111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2E65883-C325-4552-95BD-27DD12FF2A7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200400" y="25400"/>
            <a:ext cx="2971800" cy="715963"/>
          </a:xfrm>
        </p:spPr>
        <p:txBody>
          <a:bodyPr/>
          <a:lstStyle/>
          <a:p>
            <a:pPr algn="just"/>
            <a:r>
              <a:rPr lang="en-US" altLang="vi-VN" sz="3600"/>
              <a:t>Bài 3 (2)</a:t>
            </a:r>
          </a:p>
        </p:txBody>
      </p:sp>
      <p:graphicFrame>
        <p:nvGraphicFramePr>
          <p:cNvPr id="131147" name="Object 75">
            <a:extLst>
              <a:ext uri="{FF2B5EF4-FFF2-40B4-BE49-F238E27FC236}">
                <a16:creationId xmlns:a16="http://schemas.microsoft.com/office/drawing/2014/main" id="{CD363516-5E60-4AB3-9A47-7FF25531121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8600" y="1600200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3" imgW="3441700" imgH="393700" progId="Equation.DSMT4">
                  <p:embed/>
                </p:oleObj>
              </mc:Choice>
              <mc:Fallback>
                <p:oleObj name="Equation" r:id="rId3" imgW="3441700" imgH="3937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601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49" name="Object 77">
            <a:extLst>
              <a:ext uri="{FF2B5EF4-FFF2-40B4-BE49-F238E27FC236}">
                <a16:creationId xmlns:a16="http://schemas.microsoft.com/office/drawing/2014/main" id="{3F061BBF-F2A2-4389-8DA9-2675632906D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04800" y="3200400"/>
          <a:ext cx="5943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Equation" r:id="rId5" imgW="3479800" imgH="393700" progId="Equation.DSMT4">
                  <p:embed/>
                </p:oleObj>
              </mc:Choice>
              <mc:Fallback>
                <p:oleObj name="Equation" r:id="rId5" imgW="3479800" imgH="3937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5943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1">
            <a:extLst>
              <a:ext uri="{FF2B5EF4-FFF2-40B4-BE49-F238E27FC236}">
                <a16:creationId xmlns:a16="http://schemas.microsoft.com/office/drawing/2014/main" id="{9EAF5A06-2998-4DAE-9110-3D922C8199E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38400"/>
            <a:ext cx="3733800" cy="708025"/>
            <a:chOff x="432" y="1536"/>
            <a:chExt cx="2352" cy="446"/>
          </a:xfrm>
        </p:grpSpPr>
        <p:graphicFrame>
          <p:nvGraphicFramePr>
            <p:cNvPr id="113682" name="Object 73">
              <a:extLst>
                <a:ext uri="{FF2B5EF4-FFF2-40B4-BE49-F238E27FC236}">
                  <a16:creationId xmlns:a16="http://schemas.microsoft.com/office/drawing/2014/main" id="{0BA5F1C6-F4AE-4507-8559-29F743D49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536"/>
            <a:ext cx="196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6" name="Equation" r:id="rId7" imgW="1739900" imgH="393700" progId="Equation.DSMT4">
                    <p:embed/>
                  </p:oleObj>
                </mc:Choice>
                <mc:Fallback>
                  <p:oleObj name="Equation" r:id="rId7" imgW="1739900" imgH="3937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36"/>
                          <a:ext cx="1968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3" name="Text Box 58">
              <a:extLst>
                <a:ext uri="{FF2B5EF4-FFF2-40B4-BE49-F238E27FC236}">
                  <a16:creationId xmlns:a16="http://schemas.microsoft.com/office/drawing/2014/main" id="{A8E27209-4BBB-4854-801F-21322622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pSp>
        <p:nvGrpSpPr>
          <p:cNvPr id="12" name="Group 90">
            <a:extLst>
              <a:ext uri="{FF2B5EF4-FFF2-40B4-BE49-F238E27FC236}">
                <a16:creationId xmlns:a16="http://schemas.microsoft.com/office/drawing/2014/main" id="{6055E20D-82C5-49D8-AECA-4B9A911CC75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2000"/>
            <a:ext cx="4038600" cy="722313"/>
            <a:chOff x="336" y="480"/>
            <a:chExt cx="2544" cy="455"/>
          </a:xfrm>
        </p:grpSpPr>
        <p:sp>
          <p:nvSpPr>
            <p:cNvPr id="113680" name="Text Box 35">
              <a:extLst>
                <a:ext uri="{FF2B5EF4-FFF2-40B4-BE49-F238E27FC236}">
                  <a16:creationId xmlns:a16="http://schemas.microsoft.com/office/drawing/2014/main" id="{F284144F-9026-44C8-B763-348569C7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Ta có:</a:t>
              </a:r>
            </a:p>
          </p:txBody>
        </p:sp>
        <p:graphicFrame>
          <p:nvGraphicFramePr>
            <p:cNvPr id="113681" name="Object 72">
              <a:extLst>
                <a:ext uri="{FF2B5EF4-FFF2-40B4-BE49-F238E27FC236}">
                  <a16:creationId xmlns:a16="http://schemas.microsoft.com/office/drawing/2014/main" id="{B7F753B4-B81C-4699-80DA-5CFE6549A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480"/>
            <a:ext cx="196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7" name="Equation" r:id="rId9" imgW="1701800" imgH="393700" progId="Equation.DSMT4">
                    <p:embed/>
                  </p:oleObj>
                </mc:Choice>
                <mc:Fallback>
                  <p:oleObj name="Equation" r:id="rId9" imgW="1701800" imgH="3937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80"/>
                          <a:ext cx="196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5F6CF231-7297-41E2-9600-61137200FA3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2286000" cy="366713"/>
            <a:chOff x="288" y="2736"/>
            <a:chExt cx="1440" cy="231"/>
          </a:xfrm>
        </p:grpSpPr>
        <p:sp>
          <p:nvSpPr>
            <p:cNvPr id="113678" name="Text Box 57">
              <a:extLst>
                <a:ext uri="{FF2B5EF4-FFF2-40B4-BE49-F238E27FC236}">
                  <a16:creationId xmlns:a16="http://schemas.microsoft.com/office/drawing/2014/main" id="{50408D4A-1BD3-4BE3-BC01-8E537D126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3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Do:</a:t>
              </a:r>
            </a:p>
          </p:txBody>
        </p:sp>
        <p:graphicFrame>
          <p:nvGraphicFramePr>
            <p:cNvPr id="113679" name="Object 81">
              <a:extLst>
                <a:ext uri="{FF2B5EF4-FFF2-40B4-BE49-F238E27FC236}">
                  <a16:creationId xmlns:a16="http://schemas.microsoft.com/office/drawing/2014/main" id="{DE47012C-ABC6-4C84-8930-ACA683DF71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744"/>
            <a:ext cx="11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8" name="Equation" r:id="rId11" imgW="1002865" imgH="165028" progId="Equation.DSMT4">
                    <p:embed/>
                  </p:oleObj>
                </mc:Choice>
                <mc:Fallback>
                  <p:oleObj name="Equation" r:id="rId11" imgW="1002865" imgH="165028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44"/>
                          <a:ext cx="11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155" name="Object 83">
            <a:extLst>
              <a:ext uri="{FF2B5EF4-FFF2-40B4-BE49-F238E27FC236}">
                <a16:creationId xmlns:a16="http://schemas.microsoft.com/office/drawing/2014/main" id="{A9730B14-6127-4488-A7CC-2822E80EC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191000"/>
          <a:ext cx="25098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13" imgW="1409088" imgH="431613" progId="Equation.DSMT4">
                  <p:embed/>
                </p:oleObj>
              </mc:Choice>
              <mc:Fallback>
                <p:oleObj name="Equation" r:id="rId13" imgW="1409088" imgH="431613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25098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56" name="Text Box 84">
            <a:extLst>
              <a:ext uri="{FF2B5EF4-FFF2-40B4-BE49-F238E27FC236}">
                <a16:creationId xmlns:a16="http://schemas.microsoft.com/office/drawing/2014/main" id="{57B65410-92D8-4F0D-9B57-B3B663654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5040313"/>
            <a:ext cx="294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pt (2), (3), (4) vào (1):</a:t>
            </a:r>
          </a:p>
        </p:txBody>
      </p:sp>
      <p:graphicFrame>
        <p:nvGraphicFramePr>
          <p:cNvPr id="131157" name="Object 85">
            <a:extLst>
              <a:ext uri="{FF2B5EF4-FFF2-40B4-BE49-F238E27FC236}">
                <a16:creationId xmlns:a16="http://schemas.microsoft.com/office/drawing/2014/main" id="{9A438F22-0424-467C-89E0-01C97D866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876800"/>
          <a:ext cx="4114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Equation" r:id="rId15" imgW="2501900" imgH="431800" progId="Equation.DSMT4">
                  <p:embed/>
                </p:oleObj>
              </mc:Choice>
              <mc:Fallback>
                <p:oleObj name="Equation" r:id="rId15" imgW="2501900" imgH="4318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76800"/>
                        <a:ext cx="4114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59" name="Text Box 87">
            <a:extLst>
              <a:ext uri="{FF2B5EF4-FFF2-40B4-BE49-F238E27FC236}">
                <a16:creationId xmlns:a16="http://schemas.microsoft.com/office/drawing/2014/main" id="{C43D3AEA-E601-4DE6-A9E5-530E4182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31160" name="Object 88">
            <a:extLst>
              <a:ext uri="{FF2B5EF4-FFF2-40B4-BE49-F238E27FC236}">
                <a16:creationId xmlns:a16="http://schemas.microsoft.com/office/drawing/2014/main" id="{F46155D2-2022-4BB7-9A2B-2116B3AFC5C0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828800" y="5565775"/>
          <a:ext cx="60198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17" imgW="3568700" imgH="622300" progId="Equation.DSMT4">
                  <p:embed/>
                </p:oleObj>
              </mc:Choice>
              <mc:Fallback>
                <p:oleObj name="Equation" r:id="rId17" imgW="3568700" imgH="6223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5775"/>
                        <a:ext cx="60198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77" name="Picture 2">
            <a:extLst>
              <a:ext uri="{FF2B5EF4-FFF2-40B4-BE49-F238E27FC236}">
                <a16:creationId xmlns:a16="http://schemas.microsoft.com/office/drawing/2014/main" id="{288FF570-7D42-479F-8A3A-2FC056B3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3064" r="17085" b="10851"/>
          <a:stretch>
            <a:fillRect/>
          </a:stretch>
        </p:blipFill>
        <p:spPr bwMode="auto">
          <a:xfrm>
            <a:off x="5475288" y="947738"/>
            <a:ext cx="358140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56" grpId="0"/>
      <p:bldP spid="1311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33D18FF-746C-4D35-82CD-F4C47D91F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2819400" cy="563563"/>
          </a:xfrm>
        </p:spPr>
        <p:txBody>
          <a:bodyPr/>
          <a:lstStyle/>
          <a:p>
            <a:pPr algn="just"/>
            <a:r>
              <a:rPr lang="en-US" altLang="vi-VN" sz="3600"/>
              <a:t>Bài 4</a:t>
            </a:r>
          </a:p>
        </p:txBody>
      </p:sp>
      <p:sp>
        <p:nvSpPr>
          <p:cNvPr id="31797" name="Text Box 53">
            <a:extLst>
              <a:ext uri="{FF2B5EF4-FFF2-40B4-BE49-F238E27FC236}">
                <a16:creationId xmlns:a16="http://schemas.microsoft.com/office/drawing/2014/main" id="{986CA0FE-535A-42EF-9197-7F3121F9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31798" name="Object 5">
            <a:extLst>
              <a:ext uri="{FF2B5EF4-FFF2-40B4-BE49-F238E27FC236}">
                <a16:creationId xmlns:a16="http://schemas.microsoft.com/office/drawing/2014/main" id="{9863DF6C-93C1-4984-B3CE-63D4F7F55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648200"/>
          <a:ext cx="55689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Equation" r:id="rId3" imgW="3263900" imgH="635000" progId="Equation.DSMT4">
                  <p:embed/>
                </p:oleObj>
              </mc:Choice>
              <mc:Fallback>
                <p:oleObj name="Equation" r:id="rId3" imgW="32639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55689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>
            <a:extLst>
              <a:ext uri="{FF2B5EF4-FFF2-40B4-BE49-F238E27FC236}">
                <a16:creationId xmlns:a16="http://schemas.microsoft.com/office/drawing/2014/main" id="{AC56AF37-4743-4353-ACAC-60C77B0C5A5A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1917700"/>
            <a:ext cx="646113" cy="406400"/>
            <a:chOff x="4544" y="1208"/>
            <a:chExt cx="407" cy="256"/>
          </a:xfrm>
        </p:grpSpPr>
        <p:grpSp>
          <p:nvGrpSpPr>
            <p:cNvPr id="114746" name="Group 52">
              <a:extLst>
                <a:ext uri="{FF2B5EF4-FFF2-40B4-BE49-F238E27FC236}">
                  <a16:creationId xmlns:a16="http://schemas.microsoft.com/office/drawing/2014/main" id="{E0EB2BB1-70F7-4782-8815-6CB1E178D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272"/>
              <a:ext cx="144" cy="144"/>
              <a:chOff x="4656" y="3312"/>
              <a:chExt cx="144" cy="144"/>
            </a:xfrm>
          </p:grpSpPr>
          <p:sp>
            <p:nvSpPr>
              <p:cNvPr id="114748" name="Oval 48">
                <a:extLst>
                  <a:ext uri="{FF2B5EF4-FFF2-40B4-BE49-F238E27FC236}">
                    <a16:creationId xmlns:a16="http://schemas.microsoft.com/office/drawing/2014/main" id="{E2B2BEC1-9E26-4A0D-AC66-7277FD90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4749" name="Group 49">
                <a:extLst>
                  <a:ext uri="{FF2B5EF4-FFF2-40B4-BE49-F238E27FC236}">
                    <a16:creationId xmlns:a16="http://schemas.microsoft.com/office/drawing/2014/main" id="{DF9D28D9-8403-48A9-A39E-FA6EA7651F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4750" name="Line 50">
                  <a:extLst>
                    <a:ext uri="{FF2B5EF4-FFF2-40B4-BE49-F238E27FC236}">
                      <a16:creationId xmlns:a16="http://schemas.microsoft.com/office/drawing/2014/main" id="{4C8B3699-8E0C-4D91-93DD-F7ABD1D03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4751" name="Line 51">
                  <a:extLst>
                    <a:ext uri="{FF2B5EF4-FFF2-40B4-BE49-F238E27FC236}">
                      <a16:creationId xmlns:a16="http://schemas.microsoft.com/office/drawing/2014/main" id="{CD96A426-597C-4490-8B84-8086B7CEA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4747" name="Object 55">
              <a:extLst>
                <a:ext uri="{FF2B5EF4-FFF2-40B4-BE49-F238E27FC236}">
                  <a16:creationId xmlns:a16="http://schemas.microsoft.com/office/drawing/2014/main" id="{855A6E31-3580-48B6-BF91-54ED0BA60F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2" y="1208"/>
            <a:ext cx="23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3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208"/>
                          <a:ext cx="23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8">
            <a:extLst>
              <a:ext uri="{FF2B5EF4-FFF2-40B4-BE49-F238E27FC236}">
                <a16:creationId xmlns:a16="http://schemas.microsoft.com/office/drawing/2014/main" id="{4E26E4C1-9EA5-4D95-870E-CFE3F57F482E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1371600"/>
            <a:ext cx="354013" cy="584200"/>
            <a:chOff x="4744" y="1392"/>
            <a:chExt cx="223" cy="368"/>
          </a:xfrm>
        </p:grpSpPr>
        <p:grpSp>
          <p:nvGrpSpPr>
            <p:cNvPr id="114740" name="Group 59">
              <a:extLst>
                <a:ext uri="{FF2B5EF4-FFF2-40B4-BE49-F238E27FC236}">
                  <a16:creationId xmlns:a16="http://schemas.microsoft.com/office/drawing/2014/main" id="{0E16624B-CAC1-44E0-B4AF-7C73151A8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4" y="1616"/>
              <a:ext cx="144" cy="144"/>
              <a:chOff x="4656" y="3312"/>
              <a:chExt cx="144" cy="144"/>
            </a:xfrm>
          </p:grpSpPr>
          <p:sp>
            <p:nvSpPr>
              <p:cNvPr id="114742" name="Oval 60">
                <a:extLst>
                  <a:ext uri="{FF2B5EF4-FFF2-40B4-BE49-F238E27FC236}">
                    <a16:creationId xmlns:a16="http://schemas.microsoft.com/office/drawing/2014/main" id="{F5FF81CF-47AC-40B8-BB08-5E3D547A8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4743" name="Group 61">
                <a:extLst>
                  <a:ext uri="{FF2B5EF4-FFF2-40B4-BE49-F238E27FC236}">
                    <a16:creationId xmlns:a16="http://schemas.microsoft.com/office/drawing/2014/main" id="{8747DD7C-E9B5-4ABC-9471-DB26DAA84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4744" name="Line 62">
                  <a:extLst>
                    <a:ext uri="{FF2B5EF4-FFF2-40B4-BE49-F238E27FC236}">
                      <a16:creationId xmlns:a16="http://schemas.microsoft.com/office/drawing/2014/main" id="{403BA46D-754A-47DE-ABE4-7DBF6D181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4745" name="Line 63">
                  <a:extLst>
                    <a:ext uri="{FF2B5EF4-FFF2-40B4-BE49-F238E27FC236}">
                      <a16:creationId xmlns:a16="http://schemas.microsoft.com/office/drawing/2014/main" id="{2978D255-0CAC-4668-93E9-35DB13688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4741" name="Object 66">
              <a:extLst>
                <a:ext uri="{FF2B5EF4-FFF2-40B4-BE49-F238E27FC236}">
                  <a16:creationId xmlns:a16="http://schemas.microsoft.com/office/drawing/2014/main" id="{789A87E4-A85D-4E2D-845C-1C164FCF8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8" y="1392"/>
            <a:ext cx="19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4" name="Equation" r:id="rId7" imgW="203024" imgH="253780" progId="Equation.DSMT4">
                    <p:embed/>
                  </p:oleObj>
                </mc:Choice>
                <mc:Fallback>
                  <p:oleObj name="Equation" r:id="rId7" imgW="203024" imgH="2537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1392"/>
                          <a:ext cx="19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5">
            <a:extLst>
              <a:ext uri="{FF2B5EF4-FFF2-40B4-BE49-F238E27FC236}">
                <a16:creationId xmlns:a16="http://schemas.microsoft.com/office/drawing/2014/main" id="{B1FD01AF-E9C4-440E-9DFF-FF52AC89F55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81000"/>
            <a:ext cx="3079750" cy="2898775"/>
            <a:chOff x="3648" y="240"/>
            <a:chExt cx="1940" cy="1826"/>
          </a:xfrm>
        </p:grpSpPr>
        <p:graphicFrame>
          <p:nvGraphicFramePr>
            <p:cNvPr id="114727" name="Object 23">
              <a:extLst>
                <a:ext uri="{FF2B5EF4-FFF2-40B4-BE49-F238E27FC236}">
                  <a16:creationId xmlns:a16="http://schemas.microsoft.com/office/drawing/2014/main" id="{CB15ED6D-BE36-44F3-832C-F4B24EAC4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1" y="1887"/>
            <a:ext cx="13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5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1887"/>
                          <a:ext cx="13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8" name="Object 34">
              <a:extLst>
                <a:ext uri="{FF2B5EF4-FFF2-40B4-BE49-F238E27FC236}">
                  <a16:creationId xmlns:a16="http://schemas.microsoft.com/office/drawing/2014/main" id="{17FAD123-A893-4382-A32C-CBB43B304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32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6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32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9" name="Object 35">
              <a:extLst>
                <a:ext uri="{FF2B5EF4-FFF2-40B4-BE49-F238E27FC236}">
                  <a16:creationId xmlns:a16="http://schemas.microsoft.com/office/drawing/2014/main" id="{9D517F64-0253-4B38-87C6-135C1CA752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4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7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30" name="Object 36">
              <a:extLst>
                <a:ext uri="{FF2B5EF4-FFF2-40B4-BE49-F238E27FC236}">
                  <a16:creationId xmlns:a16="http://schemas.microsoft.com/office/drawing/2014/main" id="{826EAC34-34AD-44F7-ABFC-B5E9BDEDC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66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8" name="Equation" r:id="rId15" imgW="152202" imgH="177569" progId="Equation.3">
                    <p:embed/>
                  </p:oleObj>
                </mc:Choice>
                <mc:Fallback>
                  <p:oleObj name="Equation" r:id="rId15" imgW="152202" imgH="17756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6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1" name="Line 39">
              <a:extLst>
                <a:ext uri="{FF2B5EF4-FFF2-40B4-BE49-F238E27FC236}">
                  <a16:creationId xmlns:a16="http://schemas.microsoft.com/office/drawing/2014/main" id="{C5845783-BEC7-41EA-927A-D90C1BD2C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1811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2" name="Line 40">
              <a:extLst>
                <a:ext uri="{FF2B5EF4-FFF2-40B4-BE49-F238E27FC236}">
                  <a16:creationId xmlns:a16="http://schemas.microsoft.com/office/drawing/2014/main" id="{7C2BE7CC-40DF-4DD6-9E62-731A35341D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4212" y="1107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3" name="Line 41">
              <a:extLst>
                <a:ext uri="{FF2B5EF4-FFF2-40B4-BE49-F238E27FC236}">
                  <a16:creationId xmlns:a16="http://schemas.microsoft.com/office/drawing/2014/main" id="{3FDEC9C3-4973-45B0-BF7B-58C5260B33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600000">
              <a:off x="3388" y="1107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4" name="Line 42">
              <a:extLst>
                <a:ext uri="{FF2B5EF4-FFF2-40B4-BE49-F238E27FC236}">
                  <a16:creationId xmlns:a16="http://schemas.microsoft.com/office/drawing/2014/main" id="{818DB563-6D14-4469-AD34-CFAC3C3A5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399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5" name="Line 43">
              <a:extLst>
                <a:ext uri="{FF2B5EF4-FFF2-40B4-BE49-F238E27FC236}">
                  <a16:creationId xmlns:a16="http://schemas.microsoft.com/office/drawing/2014/main" id="{0BA18465-C057-46B8-A1D0-D846764793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4412" y="751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6" name="Line 44">
              <a:extLst>
                <a:ext uri="{FF2B5EF4-FFF2-40B4-BE49-F238E27FC236}">
                  <a16:creationId xmlns:a16="http://schemas.microsoft.com/office/drawing/2014/main" id="{4FB97052-495E-446D-B7F4-7C07F1E8D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600000">
              <a:off x="4816" y="749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4737" name="Object 45">
              <a:extLst>
                <a:ext uri="{FF2B5EF4-FFF2-40B4-BE49-F238E27FC236}">
                  <a16:creationId xmlns:a16="http://schemas.microsoft.com/office/drawing/2014/main" id="{99C6F333-976D-4D08-9CC7-367DCA8D02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376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9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76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8" name="Line 47">
              <a:extLst>
                <a:ext uri="{FF2B5EF4-FFF2-40B4-BE49-F238E27FC236}">
                  <a16:creationId xmlns:a16="http://schemas.microsoft.com/office/drawing/2014/main" id="{1657E1B1-2E4A-4346-99FA-089083613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81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9" name="Text Box 70">
              <a:extLst>
                <a:ext uri="{FF2B5EF4-FFF2-40B4-BE49-F238E27FC236}">
                  <a16:creationId xmlns:a16="http://schemas.microsoft.com/office/drawing/2014/main" id="{06F0BF94-4F3E-485E-98F4-968AEF0AC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" y="92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9" name="Group 79">
            <a:extLst>
              <a:ext uri="{FF2B5EF4-FFF2-40B4-BE49-F238E27FC236}">
                <a16:creationId xmlns:a16="http://schemas.microsoft.com/office/drawing/2014/main" id="{8FA60703-8D30-4A26-B37C-77821EF3BC5D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876300"/>
            <a:ext cx="5181600" cy="666750"/>
            <a:chOff x="144" y="704"/>
            <a:chExt cx="3264" cy="420"/>
          </a:xfrm>
        </p:grpSpPr>
        <p:sp>
          <p:nvSpPr>
            <p:cNvPr id="114723" name="Text Box 80">
              <a:extLst>
                <a:ext uri="{FF2B5EF4-FFF2-40B4-BE49-F238E27FC236}">
                  <a16:creationId xmlns:a16="http://schemas.microsoft.com/office/drawing/2014/main" id="{E119662D-28E9-4993-8306-B89EDEB01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20"/>
              <a:ext cx="32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  và       là cường độ từ trường do AB, BC, CA gây ra tại O (hv).</a:t>
              </a:r>
            </a:p>
          </p:txBody>
        </p:sp>
        <p:graphicFrame>
          <p:nvGraphicFramePr>
            <p:cNvPr id="114724" name="Object 81">
              <a:extLst>
                <a:ext uri="{FF2B5EF4-FFF2-40B4-BE49-F238E27FC236}">
                  <a16:creationId xmlns:a16="http://schemas.microsoft.com/office/drawing/2014/main" id="{9042ED8D-CBA6-4F2B-8DE7-04A83D1F6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7" y="736"/>
            <a:ext cx="19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0" name="Equation" r:id="rId19" imgW="215713" imgH="253780" progId="Equation.DSMT4">
                    <p:embed/>
                  </p:oleObj>
                </mc:Choice>
                <mc:Fallback>
                  <p:oleObj name="Equation" r:id="rId19" imgW="215713" imgH="2537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736"/>
                          <a:ext cx="19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5" name="Object 82">
              <a:extLst>
                <a:ext uri="{FF2B5EF4-FFF2-40B4-BE49-F238E27FC236}">
                  <a16:creationId xmlns:a16="http://schemas.microsoft.com/office/drawing/2014/main" id="{7742AAD5-B611-49D9-B8DD-ECD87DBA4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3" y="704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1" name="Equation" r:id="rId21" imgW="203024" imgH="253780" progId="Equation.DSMT4">
                    <p:embed/>
                  </p:oleObj>
                </mc:Choice>
                <mc:Fallback>
                  <p:oleObj name="Equation" r:id="rId21" imgW="203024" imgH="2537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704"/>
                          <a:ext cx="20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6" name="Object 83">
              <a:extLst>
                <a:ext uri="{FF2B5EF4-FFF2-40B4-BE49-F238E27FC236}">
                  <a16:creationId xmlns:a16="http://schemas.microsoft.com/office/drawing/2014/main" id="{CF3791E9-7D0F-49C2-ABE8-C34DE7108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3" y="728"/>
            <a:ext cx="21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2" name="Equation" r:id="rId23" imgW="215713" imgH="253780" progId="Equation.DSMT4">
                    <p:embed/>
                  </p:oleObj>
                </mc:Choice>
                <mc:Fallback>
                  <p:oleObj name="Equation" r:id="rId23" imgW="215713" imgH="25378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728"/>
                          <a:ext cx="21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28" name="Object 84">
            <a:extLst>
              <a:ext uri="{FF2B5EF4-FFF2-40B4-BE49-F238E27FC236}">
                <a16:creationId xmlns:a16="http://schemas.microsoft.com/office/drawing/2014/main" id="{12C80E2E-66A5-43CF-A6CC-7CC25630B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25600"/>
          <a:ext cx="205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Equation" r:id="rId25" imgW="1193800" imgH="254000" progId="Equation.DSMT4">
                  <p:embed/>
                </p:oleObj>
              </mc:Choice>
              <mc:Fallback>
                <p:oleObj name="Equation" r:id="rId25" imgW="1193800" imgH="2540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25600"/>
                        <a:ext cx="205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9" name="Text Box 85">
            <a:extLst>
              <a:ext uri="{FF2B5EF4-FFF2-40B4-BE49-F238E27FC236}">
                <a16:creationId xmlns:a16="http://schemas.microsoft.com/office/drawing/2014/main" id="{0F2FF6AA-7ED7-4E57-9C77-F372038C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6637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sp>
        <p:nvSpPr>
          <p:cNvPr id="31830" name="Text Box 86">
            <a:extLst>
              <a:ext uri="{FF2B5EF4-FFF2-40B4-BE49-F238E27FC236}">
                <a16:creationId xmlns:a16="http://schemas.microsoft.com/office/drawing/2014/main" id="{2C363FE1-DFEE-49CB-B1B3-1DC475E8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1463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hình vẽ:</a:t>
            </a:r>
          </a:p>
        </p:txBody>
      </p:sp>
      <p:graphicFrame>
        <p:nvGraphicFramePr>
          <p:cNvPr id="31831" name="Object 87">
            <a:extLst>
              <a:ext uri="{FF2B5EF4-FFF2-40B4-BE49-F238E27FC236}">
                <a16:creationId xmlns:a16="http://schemas.microsoft.com/office/drawing/2014/main" id="{CDC74FAC-6E62-454C-AECF-09F351749C1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71713" y="2146300"/>
          <a:ext cx="17732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Equation" r:id="rId27" imgW="1066337" imgH="253890" progId="Equation.DSMT4">
                  <p:embed/>
                </p:oleObj>
              </mc:Choice>
              <mc:Fallback>
                <p:oleObj name="Equation" r:id="rId27" imgW="1066337" imgH="25389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146300"/>
                        <a:ext cx="17732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9">
            <a:extLst>
              <a:ext uri="{FF2B5EF4-FFF2-40B4-BE49-F238E27FC236}">
                <a16:creationId xmlns:a16="http://schemas.microsoft.com/office/drawing/2014/main" id="{F6B7E2D4-6C0B-4A25-86CE-64566E556273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590800"/>
            <a:ext cx="1676400" cy="411163"/>
            <a:chOff x="384" y="1536"/>
            <a:chExt cx="1056" cy="259"/>
          </a:xfrm>
        </p:grpSpPr>
        <p:sp>
          <p:nvSpPr>
            <p:cNvPr id="114721" name="Text Box 90">
              <a:extLst>
                <a:ext uri="{FF2B5EF4-FFF2-40B4-BE49-F238E27FC236}">
                  <a16:creationId xmlns:a16="http://schemas.microsoft.com/office/drawing/2014/main" id="{DE81C9B5-356A-4F42-A42D-7452689B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52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 </a:t>
              </a:r>
            </a:p>
          </p:txBody>
        </p:sp>
        <p:graphicFrame>
          <p:nvGraphicFramePr>
            <p:cNvPr id="114722" name="Object 91">
              <a:extLst>
                <a:ext uri="{FF2B5EF4-FFF2-40B4-BE49-F238E27FC236}">
                  <a16:creationId xmlns:a16="http://schemas.microsoft.com/office/drawing/2014/main" id="{5A602354-5A8E-4600-B30A-583D30DEA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536"/>
            <a:ext cx="67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5" name="Equation" r:id="rId29" imgW="660113" imgH="253890" progId="Equation.DSMT4">
                    <p:embed/>
                  </p:oleObj>
                </mc:Choice>
                <mc:Fallback>
                  <p:oleObj name="Equation" r:id="rId29" imgW="660113" imgH="25389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36"/>
                          <a:ext cx="67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6">
            <a:extLst>
              <a:ext uri="{FF2B5EF4-FFF2-40B4-BE49-F238E27FC236}">
                <a16:creationId xmlns:a16="http://schemas.microsoft.com/office/drawing/2014/main" id="{9C6523BF-3CBC-4651-BE33-728320F82A4D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2590800"/>
            <a:ext cx="3421063" cy="379413"/>
            <a:chOff x="1312" y="1632"/>
            <a:chExt cx="2155" cy="239"/>
          </a:xfrm>
        </p:grpSpPr>
        <p:sp>
          <p:nvSpPr>
            <p:cNvPr id="114719" name="Text Box 93">
              <a:extLst>
                <a:ext uri="{FF2B5EF4-FFF2-40B4-BE49-F238E27FC236}">
                  <a16:creationId xmlns:a16="http://schemas.microsoft.com/office/drawing/2014/main" id="{3D2AAA39-69E4-41E0-9F74-88256E93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40"/>
              <a:ext cx="1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O</a:t>
              </a:r>
              <a:r>
                <a:rPr lang="en-US" altLang="vi-VN" sz="1800">
                  <a:solidFill>
                    <a:srgbClr val="000000"/>
                  </a:solidFill>
                </a:rPr>
                <a:t> =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= 3H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(1) </a:t>
              </a:r>
            </a:p>
          </p:txBody>
        </p:sp>
        <p:sp>
          <p:nvSpPr>
            <p:cNvPr id="114720" name="Text Box 94">
              <a:extLst>
                <a:ext uri="{FF2B5EF4-FFF2-40B4-BE49-F238E27FC236}">
                  <a16:creationId xmlns:a16="http://schemas.microsoft.com/office/drawing/2014/main" id="{50847894-FB97-423B-A62B-539BB63D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632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pSp>
        <p:nvGrpSpPr>
          <p:cNvPr id="12" name="Group 98">
            <a:extLst>
              <a:ext uri="{FF2B5EF4-FFF2-40B4-BE49-F238E27FC236}">
                <a16:creationId xmlns:a16="http://schemas.microsoft.com/office/drawing/2014/main" id="{16A88022-9739-4E8E-808C-5327C48DF21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24200"/>
            <a:ext cx="5505450" cy="695325"/>
            <a:chOff x="384" y="2128"/>
            <a:chExt cx="3468" cy="438"/>
          </a:xfrm>
        </p:grpSpPr>
        <p:sp>
          <p:nvSpPr>
            <p:cNvPr id="114717" name="Text Box 96">
              <a:extLst>
                <a:ext uri="{FF2B5EF4-FFF2-40B4-BE49-F238E27FC236}">
                  <a16:creationId xmlns:a16="http://schemas.microsoft.com/office/drawing/2014/main" id="{4DE3BD93-8ECE-4B9B-8604-85F19185F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32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Ta có:</a:t>
              </a:r>
            </a:p>
          </p:txBody>
        </p:sp>
        <p:graphicFrame>
          <p:nvGraphicFramePr>
            <p:cNvPr id="114718" name="Object 97">
              <a:extLst>
                <a:ext uri="{FF2B5EF4-FFF2-40B4-BE49-F238E27FC236}">
                  <a16:creationId xmlns:a16="http://schemas.microsoft.com/office/drawing/2014/main" id="{95D2322D-65B7-43D3-9114-865BF0A8E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128"/>
            <a:ext cx="296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6" name="Equation" r:id="rId31" imgW="2667000" imgH="393700" progId="Equation.DSMT4">
                    <p:embed/>
                  </p:oleObj>
                </mc:Choice>
                <mc:Fallback>
                  <p:oleObj name="Equation" r:id="rId31" imgW="2667000" imgH="3937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128"/>
                          <a:ext cx="296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07">
            <a:extLst>
              <a:ext uri="{FF2B5EF4-FFF2-40B4-BE49-F238E27FC236}">
                <a16:creationId xmlns:a16="http://schemas.microsoft.com/office/drawing/2014/main" id="{E02D75D3-64E1-42A1-B313-EC8A3D257E0F}"/>
              </a:ext>
            </a:extLst>
          </p:cNvPr>
          <p:cNvGrpSpPr>
            <a:grpSpLocks/>
          </p:cNvGrpSpPr>
          <p:nvPr/>
        </p:nvGrpSpPr>
        <p:grpSpPr bwMode="auto">
          <a:xfrm>
            <a:off x="6794500" y="1879600"/>
            <a:ext cx="379413" cy="369888"/>
            <a:chOff x="4280" y="1184"/>
            <a:chExt cx="239" cy="233"/>
          </a:xfrm>
        </p:grpSpPr>
        <p:graphicFrame>
          <p:nvGraphicFramePr>
            <p:cNvPr id="114715" name="Object 100">
              <a:extLst>
                <a:ext uri="{FF2B5EF4-FFF2-40B4-BE49-F238E27FC236}">
                  <a16:creationId xmlns:a16="http://schemas.microsoft.com/office/drawing/2014/main" id="{8F305451-2E1A-417B-B000-8F3A8FBDF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0" y="1184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7" name="Equation" r:id="rId33" imgW="177569" imgH="215619" progId="Equation.3">
                    <p:embed/>
                  </p:oleObj>
                </mc:Choice>
                <mc:Fallback>
                  <p:oleObj name="Equation" r:id="rId33" imgW="177569" imgH="215619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184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6" name="Freeform 101">
              <a:extLst>
                <a:ext uri="{FF2B5EF4-FFF2-40B4-BE49-F238E27FC236}">
                  <a16:creationId xmlns:a16="http://schemas.microsoft.com/office/drawing/2014/main" id="{72155473-FB71-4918-8D8B-63D2B039EF84}"/>
                </a:ext>
              </a:extLst>
            </p:cNvPr>
            <p:cNvSpPr>
              <a:spLocks/>
            </p:cNvSpPr>
            <p:nvPr/>
          </p:nvSpPr>
          <p:spPr bwMode="auto">
            <a:xfrm rot="708133">
              <a:off x="4472" y="1288"/>
              <a:ext cx="47" cy="99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 h 192"/>
                <a:gd name="T4" fmla="*/ 0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06">
            <a:extLst>
              <a:ext uri="{FF2B5EF4-FFF2-40B4-BE49-F238E27FC236}">
                <a16:creationId xmlns:a16="http://schemas.microsoft.com/office/drawing/2014/main" id="{19625B90-67E8-4682-86BC-8F2C4C15E3CF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1574800"/>
            <a:ext cx="346075" cy="430213"/>
            <a:chOff x="4384" y="992"/>
            <a:chExt cx="218" cy="271"/>
          </a:xfrm>
        </p:grpSpPr>
        <p:graphicFrame>
          <p:nvGraphicFramePr>
            <p:cNvPr id="114713" name="Object 6">
              <a:extLst>
                <a:ext uri="{FF2B5EF4-FFF2-40B4-BE49-F238E27FC236}">
                  <a16:creationId xmlns:a16="http://schemas.microsoft.com/office/drawing/2014/main" id="{F1828B7C-2A74-495B-9AFA-F9D006324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4" y="992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8" name="Equation" r:id="rId35" imgW="190335" imgH="215713" progId="Equation.3">
                    <p:embed/>
                  </p:oleObj>
                </mc:Choice>
                <mc:Fallback>
                  <p:oleObj name="Equation" r:id="rId35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992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4" name="Freeform 104">
              <a:extLst>
                <a:ext uri="{FF2B5EF4-FFF2-40B4-BE49-F238E27FC236}">
                  <a16:creationId xmlns:a16="http://schemas.microsoft.com/office/drawing/2014/main" id="{0083E2CE-414A-42F7-B9B8-E882AEB6D5E2}"/>
                </a:ext>
              </a:extLst>
            </p:cNvPr>
            <p:cNvSpPr>
              <a:spLocks/>
            </p:cNvSpPr>
            <p:nvPr/>
          </p:nvSpPr>
          <p:spPr bwMode="auto">
            <a:xfrm rot="2782711">
              <a:off x="4533" y="1195"/>
              <a:ext cx="47" cy="90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0 h 192"/>
                <a:gd name="T4" fmla="*/ 0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5" name="Group 111">
            <a:extLst>
              <a:ext uri="{FF2B5EF4-FFF2-40B4-BE49-F238E27FC236}">
                <a16:creationId xmlns:a16="http://schemas.microsoft.com/office/drawing/2014/main" id="{F199416A-7846-462B-B94B-43FC2A5C2D0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14800"/>
            <a:ext cx="2252663" cy="417513"/>
            <a:chOff x="480" y="2537"/>
            <a:chExt cx="1419" cy="263"/>
          </a:xfrm>
        </p:grpSpPr>
        <p:graphicFrame>
          <p:nvGraphicFramePr>
            <p:cNvPr id="114711" name="Object 109">
              <a:extLst>
                <a:ext uri="{FF2B5EF4-FFF2-40B4-BE49-F238E27FC236}">
                  <a16:creationId xmlns:a16="http://schemas.microsoft.com/office/drawing/2014/main" id="{42E71FD6-A089-43C0-8433-977B5275F9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9" y="2537"/>
            <a:ext cx="111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9" name="Equation" r:id="rId37" imgW="1016000" imgH="241300" progId="Equation.DSMT4">
                    <p:embed/>
                  </p:oleObj>
                </mc:Choice>
                <mc:Fallback>
                  <p:oleObj name="Equation" r:id="rId37" imgW="1016000" imgH="2413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2537"/>
                          <a:ext cx="111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2" name="Text Box 110">
              <a:extLst>
                <a:ext uri="{FF2B5EF4-FFF2-40B4-BE49-F238E27FC236}">
                  <a16:creationId xmlns:a16="http://schemas.microsoft.com/office/drawing/2014/main" id="{1FB76D87-1C3E-44E3-9092-EAE757A3D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</a:t>
              </a:r>
            </a:p>
          </p:txBody>
        </p:sp>
      </p:grpSp>
      <p:grpSp>
        <p:nvGrpSpPr>
          <p:cNvPr id="16" name="Group 114">
            <a:extLst>
              <a:ext uri="{FF2B5EF4-FFF2-40B4-BE49-F238E27FC236}">
                <a16:creationId xmlns:a16="http://schemas.microsoft.com/office/drawing/2014/main" id="{076FD4CC-C560-40AE-A1E3-53FCE650239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962400"/>
            <a:ext cx="1828800" cy="695325"/>
            <a:chOff x="1728" y="2616"/>
            <a:chExt cx="1152" cy="438"/>
          </a:xfrm>
        </p:grpSpPr>
        <p:graphicFrame>
          <p:nvGraphicFramePr>
            <p:cNvPr id="114709" name="Object 112">
              <a:extLst>
                <a:ext uri="{FF2B5EF4-FFF2-40B4-BE49-F238E27FC236}">
                  <a16:creationId xmlns:a16="http://schemas.microsoft.com/office/drawing/2014/main" id="{241646CE-F30A-445A-A484-F6216D1C16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616"/>
            <a:ext cx="86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70" name="Equation" r:id="rId39" imgW="850531" imgH="431613" progId="Equation.DSMT4">
                    <p:embed/>
                  </p:oleObj>
                </mc:Choice>
                <mc:Fallback>
                  <p:oleObj name="Equation" r:id="rId39" imgW="850531" imgH="431613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16"/>
                          <a:ext cx="86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0" name="Text Box 113">
              <a:extLst>
                <a:ext uri="{FF2B5EF4-FFF2-40B4-BE49-F238E27FC236}">
                  <a16:creationId xmlns:a16="http://schemas.microsoft.com/office/drawing/2014/main" id="{6A6341B5-5FFB-4088-BB0E-BDC9BF84C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3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aphicFrame>
        <p:nvGraphicFramePr>
          <p:cNvPr id="31859" name="Object 115">
            <a:extLst>
              <a:ext uri="{FF2B5EF4-FFF2-40B4-BE49-F238E27FC236}">
                <a16:creationId xmlns:a16="http://schemas.microsoft.com/office/drawing/2014/main" id="{13127744-B317-4CD4-900B-5965C843F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507038"/>
          <a:ext cx="3276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1" name="Equation" r:id="rId41" imgW="1841500" imgH="635000" progId="Equation.DSMT4">
                  <p:embed/>
                </p:oleObj>
              </mc:Choice>
              <mc:Fallback>
                <p:oleObj name="Equation" r:id="rId41" imgW="1841500" imgH="6350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07038"/>
                        <a:ext cx="3276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7" grpId="0"/>
      <p:bldP spid="31829" grpId="0"/>
      <p:bldP spid="318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46BCE02-B6C5-4E37-A615-3A1E4A5FE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3886200" cy="609600"/>
          </a:xfrm>
        </p:spPr>
        <p:txBody>
          <a:bodyPr/>
          <a:lstStyle/>
          <a:p>
            <a:r>
              <a:rPr lang="en-US" altLang="vi-VN" sz="3200"/>
              <a:t>Bài 5 (1)</a:t>
            </a:r>
          </a:p>
        </p:txBody>
      </p:sp>
      <p:graphicFrame>
        <p:nvGraphicFramePr>
          <p:cNvPr id="30762" name="Object 5">
            <a:extLst>
              <a:ext uri="{FF2B5EF4-FFF2-40B4-BE49-F238E27FC236}">
                <a16:creationId xmlns:a16="http://schemas.microsoft.com/office/drawing/2014/main" id="{862EED39-850E-4A28-A782-D32EF26AC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97100"/>
          <a:ext cx="281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7" name="Equation" r:id="rId3" imgW="1447172" imgH="253890" progId="Equation.DSMT4">
                  <p:embed/>
                </p:oleObj>
              </mc:Choice>
              <mc:Fallback>
                <p:oleObj name="Equation" r:id="rId3" imgW="1447172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97100"/>
                        <a:ext cx="281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Text Box 49">
            <a:extLst>
              <a:ext uri="{FF2B5EF4-FFF2-40B4-BE49-F238E27FC236}">
                <a16:creationId xmlns:a16="http://schemas.microsoft.com/office/drawing/2014/main" id="{4E401004-54E4-4807-92CB-DCBCDD95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38354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* Xét điểm M thuộc đoạn AB</a:t>
            </a:r>
            <a:endParaRPr lang="en-US" altLang="vi-VN" sz="1800" baseline="-25000">
              <a:solidFill>
                <a:srgbClr val="000000"/>
              </a:solidFill>
            </a:endParaRPr>
          </a:p>
        </p:txBody>
      </p:sp>
      <p:graphicFrame>
        <p:nvGraphicFramePr>
          <p:cNvPr id="30771" name="Object 51">
            <a:extLst>
              <a:ext uri="{FF2B5EF4-FFF2-40B4-BE49-F238E27FC236}">
                <a16:creationId xmlns:a16="http://schemas.microsoft.com/office/drawing/2014/main" id="{F215642E-A9A7-461E-B589-B9F92F89E12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38200" y="5143500"/>
          <a:ext cx="3581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8" name="Equation" r:id="rId5" imgW="1968500" imgH="254000" progId="Equation.DSMT4">
                  <p:embed/>
                </p:oleObj>
              </mc:Choice>
              <mc:Fallback>
                <p:oleObj name="Equation" r:id="rId5" imgW="1968500" imgH="254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43500"/>
                        <a:ext cx="3581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64">
            <a:extLst>
              <a:ext uri="{FF2B5EF4-FFF2-40B4-BE49-F238E27FC236}">
                <a16:creationId xmlns:a16="http://schemas.microsoft.com/office/drawing/2014/main" id="{5908A974-FDE0-41A0-BAA6-C80DF0FFBB5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1079500"/>
            <a:ext cx="5181600" cy="666750"/>
            <a:chOff x="144" y="704"/>
            <a:chExt cx="3264" cy="420"/>
          </a:xfrm>
        </p:grpSpPr>
        <p:sp>
          <p:nvSpPr>
            <p:cNvPr id="115783" name="Text Box 43">
              <a:extLst>
                <a:ext uri="{FF2B5EF4-FFF2-40B4-BE49-F238E27FC236}">
                  <a16:creationId xmlns:a16="http://schemas.microsoft.com/office/drawing/2014/main" id="{A896C851-86A5-4C6F-888E-45FCC6A5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20"/>
              <a:ext cx="32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  và       là cường độ từ trường do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gây ra tại N (hv).</a:t>
              </a:r>
            </a:p>
          </p:txBody>
        </p:sp>
        <p:graphicFrame>
          <p:nvGraphicFramePr>
            <p:cNvPr id="115784" name="Object 57">
              <a:extLst>
                <a:ext uri="{FF2B5EF4-FFF2-40B4-BE49-F238E27FC236}">
                  <a16:creationId xmlns:a16="http://schemas.microsoft.com/office/drawing/2014/main" id="{F2554246-99B1-4F41-97AD-52C83D1E9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6" y="736"/>
            <a:ext cx="28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9" name="Equation" r:id="rId7" imgW="304536" imgH="253780" progId="Equation.DSMT4">
                    <p:embed/>
                  </p:oleObj>
                </mc:Choice>
                <mc:Fallback>
                  <p:oleObj name="Equation" r:id="rId7" imgW="304536" imgH="2537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736"/>
                          <a:ext cx="28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5" name="Object 61">
              <a:extLst>
                <a:ext uri="{FF2B5EF4-FFF2-40B4-BE49-F238E27FC236}">
                  <a16:creationId xmlns:a16="http://schemas.microsoft.com/office/drawing/2014/main" id="{13175657-27E1-4599-955D-54E040261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704"/>
            <a:ext cx="28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0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704"/>
                          <a:ext cx="28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6" name="Object 63">
              <a:extLst>
                <a:ext uri="{FF2B5EF4-FFF2-40B4-BE49-F238E27FC236}">
                  <a16:creationId xmlns:a16="http://schemas.microsoft.com/office/drawing/2014/main" id="{9186BCD3-93DD-4AD6-977B-4A1C28AE3C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" y="728"/>
            <a:ext cx="28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1" name="Equation" r:id="rId11" imgW="291973" imgH="253890" progId="Equation.DSMT4">
                    <p:embed/>
                  </p:oleObj>
                </mc:Choice>
                <mc:Fallback>
                  <p:oleObj name="Equation" r:id="rId11" imgW="291973" imgH="25389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728"/>
                          <a:ext cx="28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5" name="Text Box 65">
            <a:extLst>
              <a:ext uri="{FF2B5EF4-FFF2-40B4-BE49-F238E27FC236}">
                <a16:creationId xmlns:a16="http://schemas.microsoft.com/office/drawing/2014/main" id="{FD1FE8F5-0C8D-42DF-AC78-40BB8897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sp>
        <p:nvSpPr>
          <p:cNvPr id="30786" name="Text Box 66">
            <a:extLst>
              <a:ext uri="{FF2B5EF4-FFF2-40B4-BE49-F238E27FC236}">
                <a16:creationId xmlns:a16="http://schemas.microsoft.com/office/drawing/2014/main" id="{CC371C8C-D47D-4699-B16C-1A4A4CF1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7940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hình vẽ:</a:t>
            </a:r>
          </a:p>
        </p:txBody>
      </p:sp>
      <p:graphicFrame>
        <p:nvGraphicFramePr>
          <p:cNvPr id="30787" name="Object 67">
            <a:extLst>
              <a:ext uri="{FF2B5EF4-FFF2-40B4-BE49-F238E27FC236}">
                <a16:creationId xmlns:a16="http://schemas.microsoft.com/office/drawing/2014/main" id="{74CB6017-95A6-4B69-B733-A150BE739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794000"/>
          <a:ext cx="2286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2" name="Equation" r:id="rId13" imgW="1307532" imgH="253890" progId="Equation.DSMT4">
                  <p:embed/>
                </p:oleObj>
              </mc:Choice>
              <mc:Fallback>
                <p:oleObj name="Equation" r:id="rId13" imgW="1307532" imgH="25389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94000"/>
                        <a:ext cx="2286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8" name="Object 68">
            <a:extLst>
              <a:ext uri="{FF2B5EF4-FFF2-40B4-BE49-F238E27FC236}">
                <a16:creationId xmlns:a16="http://schemas.microsoft.com/office/drawing/2014/main" id="{5641DB31-6858-498C-A71F-7EF0AADBB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1219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3" name="Equation" r:id="rId15" imgW="672808" imgH="253890" progId="Equation.DSMT4">
                  <p:embed/>
                </p:oleObj>
              </mc:Choice>
              <mc:Fallback>
                <p:oleObj name="Equation" r:id="rId15" imgW="672808" imgH="25389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1219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9" name="Text Box 69">
            <a:extLst>
              <a:ext uri="{FF2B5EF4-FFF2-40B4-BE49-F238E27FC236}">
                <a16:creationId xmlns:a16="http://schemas.microsoft.com/office/drawing/2014/main" id="{1A57C686-50DD-471C-8C8F-BD15E3DC7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352800"/>
            <a:ext cx="301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trái giả thiết nên loại điểm N</a:t>
            </a:r>
          </a:p>
        </p:txBody>
      </p:sp>
      <p:sp>
        <p:nvSpPr>
          <p:cNvPr id="30797" name="Text Box 77">
            <a:extLst>
              <a:ext uri="{FF2B5EF4-FFF2-40B4-BE49-F238E27FC236}">
                <a16:creationId xmlns:a16="http://schemas.microsoft.com/office/drawing/2014/main" id="{54E63C01-F987-4BED-BEDD-C3579A19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731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* Xét điểm N thuộc đoạn BC</a:t>
            </a:r>
            <a:endParaRPr lang="en-US" altLang="vi-VN" sz="1800" baseline="-25000">
              <a:solidFill>
                <a:srgbClr val="000000"/>
              </a:solidFill>
            </a:endParaRPr>
          </a:p>
        </p:txBody>
      </p:sp>
      <p:grpSp>
        <p:nvGrpSpPr>
          <p:cNvPr id="16" name="Group 83">
            <a:extLst>
              <a:ext uri="{FF2B5EF4-FFF2-40B4-BE49-F238E27FC236}">
                <a16:creationId xmlns:a16="http://schemas.microsoft.com/office/drawing/2014/main" id="{6825EC04-D776-4B39-9769-CAD611F2782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29100"/>
            <a:ext cx="8001000" cy="422275"/>
            <a:chOff x="336" y="2784"/>
            <a:chExt cx="5040" cy="266"/>
          </a:xfrm>
        </p:grpSpPr>
        <p:sp>
          <p:nvSpPr>
            <p:cNvPr id="115779" name="Text Box 79">
              <a:extLst>
                <a:ext uri="{FF2B5EF4-FFF2-40B4-BE49-F238E27FC236}">
                  <a16:creationId xmlns:a16="http://schemas.microsoft.com/office/drawing/2014/main" id="{4BA8A60F-16F1-4368-8FCF-AE2FB0A06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00"/>
              <a:ext cx="50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    và         là cường độ từ trường do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gây ra tại M (hv).</a:t>
              </a:r>
            </a:p>
          </p:txBody>
        </p:sp>
        <p:graphicFrame>
          <p:nvGraphicFramePr>
            <p:cNvPr id="115780" name="Object 80">
              <a:extLst>
                <a:ext uri="{FF2B5EF4-FFF2-40B4-BE49-F238E27FC236}">
                  <a16:creationId xmlns:a16="http://schemas.microsoft.com/office/drawing/2014/main" id="{BD623763-9F17-4B2B-89E8-48029712DC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2" y="2816"/>
            <a:ext cx="29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4" name="Equation" r:id="rId17" imgW="317225" imgH="253780" progId="Equation.DSMT4">
                    <p:embed/>
                  </p:oleObj>
                </mc:Choice>
                <mc:Fallback>
                  <p:oleObj name="Equation" r:id="rId17" imgW="317225" imgH="25378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816"/>
                          <a:ext cx="29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1" name="Object 81">
              <a:extLst>
                <a:ext uri="{FF2B5EF4-FFF2-40B4-BE49-F238E27FC236}">
                  <a16:creationId xmlns:a16="http://schemas.microsoft.com/office/drawing/2014/main" id="{DEEA95FA-6734-4DE0-BC3E-05740E0442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" y="2784"/>
            <a:ext cx="31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5" name="Equation" r:id="rId19" imgW="304536" imgH="253780" progId="Equation.DSMT4">
                    <p:embed/>
                  </p:oleObj>
                </mc:Choice>
                <mc:Fallback>
                  <p:oleObj name="Equation" r:id="rId19" imgW="304536" imgH="2537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2784"/>
                          <a:ext cx="31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2" name="Object 82">
              <a:extLst>
                <a:ext uri="{FF2B5EF4-FFF2-40B4-BE49-F238E27FC236}">
                  <a16:creationId xmlns:a16="http://schemas.microsoft.com/office/drawing/2014/main" id="{1300F21D-93E6-4B64-9F4D-8F29F366D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8" y="2808"/>
            <a:ext cx="31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6" name="Equation" r:id="rId21" imgW="317225" imgH="253780" progId="Equation.DSMT4">
                    <p:embed/>
                  </p:oleObj>
                </mc:Choice>
                <mc:Fallback>
                  <p:oleObj name="Equation" r:id="rId21" imgW="317225" imgH="2537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2808"/>
                          <a:ext cx="31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4" name="Text Box 84">
            <a:extLst>
              <a:ext uri="{FF2B5EF4-FFF2-40B4-BE49-F238E27FC236}">
                <a16:creationId xmlns:a16="http://schemas.microsoft.com/office/drawing/2014/main" id="{A30C7BC0-DCEC-4C27-AD56-1D1326B9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BDBC6C55-D8DA-4608-9992-C6AF78DD0DD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638800"/>
            <a:ext cx="3965575" cy="450850"/>
            <a:chOff x="528" y="3528"/>
            <a:chExt cx="2498" cy="284"/>
          </a:xfrm>
        </p:grpSpPr>
        <p:graphicFrame>
          <p:nvGraphicFramePr>
            <p:cNvPr id="115777" name="Object 6">
              <a:extLst>
                <a:ext uri="{FF2B5EF4-FFF2-40B4-BE49-F238E27FC236}">
                  <a16:creationId xmlns:a16="http://schemas.microsoft.com/office/drawing/2014/main" id="{84783598-C9B8-4E28-ACCC-455176C99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528"/>
            <a:ext cx="33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7" name="Equation" r:id="rId23" imgW="304536" imgH="253780" progId="Equation.DSMT4">
                    <p:embed/>
                  </p:oleObj>
                </mc:Choice>
                <mc:Fallback>
                  <p:oleObj name="Equation" r:id="rId23" imgW="304536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528"/>
                          <a:ext cx="33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78" name="Text Box 85">
              <a:extLst>
                <a:ext uri="{FF2B5EF4-FFF2-40B4-BE49-F238E27FC236}">
                  <a16:creationId xmlns:a16="http://schemas.microsoft.com/office/drawing/2014/main" id="{65C7CEDB-D016-4F66-8117-1CB36C374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60"/>
              <a:ext cx="24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Chiếu pt (1) theo phương của         :</a:t>
              </a:r>
            </a:p>
          </p:txBody>
        </p:sp>
      </p:grpSp>
      <p:grpSp>
        <p:nvGrpSpPr>
          <p:cNvPr id="115728" name="Group 6">
            <a:extLst>
              <a:ext uri="{FF2B5EF4-FFF2-40B4-BE49-F238E27FC236}">
                <a16:creationId xmlns:a16="http://schemas.microsoft.com/office/drawing/2014/main" id="{4FA92526-FEFB-450A-A843-BF0A747DCE86}"/>
              </a:ext>
            </a:extLst>
          </p:cNvPr>
          <p:cNvGrpSpPr>
            <a:grpSpLocks/>
          </p:cNvGrpSpPr>
          <p:nvPr/>
        </p:nvGrpSpPr>
        <p:grpSpPr bwMode="auto">
          <a:xfrm>
            <a:off x="5837238" y="327025"/>
            <a:ext cx="2897187" cy="1781175"/>
            <a:chOff x="6018213" y="1270000"/>
            <a:chExt cx="2897187" cy="1781175"/>
          </a:xfrm>
        </p:grpSpPr>
        <p:grpSp>
          <p:nvGrpSpPr>
            <p:cNvPr id="115732" name="Group 92">
              <a:extLst>
                <a:ext uri="{FF2B5EF4-FFF2-40B4-BE49-F238E27FC236}">
                  <a16:creationId xmlns:a16="http://schemas.microsoft.com/office/drawing/2014/main" id="{41E6F8AE-2D17-469E-8F48-386D2FC73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2070100"/>
              <a:ext cx="492125" cy="981075"/>
              <a:chOff x="4928" y="2064"/>
              <a:chExt cx="310" cy="618"/>
            </a:xfrm>
          </p:grpSpPr>
          <p:sp>
            <p:nvSpPr>
              <p:cNvPr id="115775" name="Line 93">
                <a:extLst>
                  <a:ext uri="{FF2B5EF4-FFF2-40B4-BE49-F238E27FC236}">
                    <a16:creationId xmlns:a16="http://schemas.microsoft.com/office/drawing/2014/main" id="{27889828-4245-472B-B5A8-8D311FB94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8" y="20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76" name="Object 94">
                <a:extLst>
                  <a:ext uri="{FF2B5EF4-FFF2-40B4-BE49-F238E27FC236}">
                    <a16:creationId xmlns:a16="http://schemas.microsoft.com/office/drawing/2014/main" id="{F386C433-2DBB-4DB5-8AF2-5B4ABED8AE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0" y="2440"/>
              <a:ext cx="298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98" name="Equation" r:id="rId25" imgW="317225" imgH="253780" progId="Equation.DSMT4">
                      <p:embed/>
                    </p:oleObj>
                  </mc:Choice>
                  <mc:Fallback>
                    <p:oleObj name="Equation" r:id="rId25" imgW="317225" imgH="253780" progId="Equation.DSMT4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0" y="2440"/>
                            <a:ext cx="298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3" name="Group 58">
              <a:extLst>
                <a:ext uri="{FF2B5EF4-FFF2-40B4-BE49-F238E27FC236}">
                  <a16:creationId xmlns:a16="http://schemas.microsoft.com/office/drawing/2014/main" id="{67994A03-A81C-4D19-87DD-84C8C4DD4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7500" y="2032000"/>
              <a:ext cx="487363" cy="366713"/>
              <a:chOff x="4253" y="1272"/>
              <a:chExt cx="307" cy="231"/>
            </a:xfrm>
          </p:grpSpPr>
          <p:sp>
            <p:nvSpPr>
              <p:cNvPr id="115773" name="Oval 9">
                <a:extLst>
                  <a:ext uri="{FF2B5EF4-FFF2-40B4-BE49-F238E27FC236}">
                    <a16:creationId xmlns:a16="http://schemas.microsoft.com/office/drawing/2014/main" id="{D2A04246-E680-4B1A-A20F-63DC3C542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1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5774" name="Object 11">
                <a:extLst>
                  <a:ext uri="{FF2B5EF4-FFF2-40B4-BE49-F238E27FC236}">
                    <a16:creationId xmlns:a16="http://schemas.microsoft.com/office/drawing/2014/main" id="{506E3129-CF81-46FE-B37C-2AC2FD3250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1" y="1323"/>
              <a:ext cx="219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99" name="Equation" r:id="rId27" imgW="203024" imgH="164957" progId="Equation.DSMT4">
                      <p:embed/>
                    </p:oleObj>
                  </mc:Choice>
                  <mc:Fallback>
                    <p:oleObj name="Equation" r:id="rId27" imgW="203024" imgH="164957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1" y="1323"/>
                            <a:ext cx="219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4" name="Group 59">
              <a:extLst>
                <a:ext uri="{FF2B5EF4-FFF2-40B4-BE49-F238E27FC236}">
                  <a16:creationId xmlns:a16="http://schemas.microsoft.com/office/drawing/2014/main" id="{DD850664-69F1-4C0B-AB26-2B4A1AB60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587500"/>
              <a:ext cx="303213" cy="504825"/>
              <a:chOff x="5040" y="1008"/>
              <a:chExt cx="191" cy="318"/>
            </a:xfrm>
          </p:grpSpPr>
          <p:sp>
            <p:nvSpPr>
              <p:cNvPr id="115771" name="Oval 10">
                <a:extLst>
                  <a:ext uri="{FF2B5EF4-FFF2-40B4-BE49-F238E27FC236}">
                    <a16:creationId xmlns:a16="http://schemas.microsoft.com/office/drawing/2014/main" id="{5604B9B3-41F9-4E95-8B12-80A93D2E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12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5772" name="Object 12">
                <a:extLst>
                  <a:ext uri="{FF2B5EF4-FFF2-40B4-BE49-F238E27FC236}">
                    <a16:creationId xmlns:a16="http://schemas.microsoft.com/office/drawing/2014/main" id="{EB61C6E4-1C36-42DA-A55F-52C1BD84BA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1008"/>
              <a:ext cx="191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0" name="Equation" r:id="rId29" imgW="177492" imgH="177492" progId="Equation.DSMT4">
                      <p:embed/>
                    </p:oleObj>
                  </mc:Choice>
                  <mc:Fallback>
                    <p:oleObj name="Equation" r:id="rId29" imgW="177492" imgH="177492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008"/>
                            <a:ext cx="191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5" name="Group 76">
              <a:extLst>
                <a:ext uri="{FF2B5EF4-FFF2-40B4-BE49-F238E27FC236}">
                  <a16:creationId xmlns:a16="http://schemas.microsoft.com/office/drawing/2014/main" id="{FB64AFE8-BE60-491E-8099-5BEDED47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300" y="2057400"/>
              <a:ext cx="473075" cy="981075"/>
              <a:chOff x="4928" y="2064"/>
              <a:chExt cx="298" cy="618"/>
            </a:xfrm>
          </p:grpSpPr>
          <p:sp>
            <p:nvSpPr>
              <p:cNvPr id="115769" name="Line 31">
                <a:extLst>
                  <a:ext uri="{FF2B5EF4-FFF2-40B4-BE49-F238E27FC236}">
                    <a16:creationId xmlns:a16="http://schemas.microsoft.com/office/drawing/2014/main" id="{A8FDA4E7-696C-4BD1-855C-621954349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8" y="20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70" name="Object 32">
                <a:extLst>
                  <a:ext uri="{FF2B5EF4-FFF2-40B4-BE49-F238E27FC236}">
                    <a16:creationId xmlns:a16="http://schemas.microsoft.com/office/drawing/2014/main" id="{0F3E6111-F0A6-44A9-9CE8-48D40392CB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2" y="2440"/>
              <a:ext cx="27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1" name="Equation" r:id="rId31" imgW="291973" imgH="253890" progId="Equation.DSMT4">
                      <p:embed/>
                    </p:oleObj>
                  </mc:Choice>
                  <mc:Fallback>
                    <p:oleObj name="Equation" r:id="rId31" imgW="291973" imgH="25389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2" y="2440"/>
                            <a:ext cx="274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6" name="Group 60">
              <a:extLst>
                <a:ext uri="{FF2B5EF4-FFF2-40B4-BE49-F238E27FC236}">
                  <a16:creationId xmlns:a16="http://schemas.microsoft.com/office/drawing/2014/main" id="{370AF026-D6CC-447B-AF2D-C09F4DA74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8213" y="1512888"/>
              <a:ext cx="2897187" cy="1052512"/>
              <a:chOff x="3791" y="953"/>
              <a:chExt cx="1825" cy="663"/>
            </a:xfrm>
          </p:grpSpPr>
          <p:grpSp>
            <p:nvGrpSpPr>
              <p:cNvPr id="115749" name="Group 24">
                <a:extLst>
                  <a:ext uri="{FF2B5EF4-FFF2-40B4-BE49-F238E27FC236}">
                    <a16:creationId xmlns:a16="http://schemas.microsoft.com/office/drawing/2014/main" id="{5196D82A-ACBD-4E7D-BF5B-C26AA0C311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8" y="1200"/>
                <a:ext cx="184" cy="184"/>
                <a:chOff x="5384" y="1488"/>
                <a:chExt cx="184" cy="184"/>
              </a:xfrm>
            </p:grpSpPr>
            <p:sp>
              <p:nvSpPr>
                <p:cNvPr id="115765" name="Oval 4">
                  <a:extLst>
                    <a:ext uri="{FF2B5EF4-FFF2-40B4-BE49-F238E27FC236}">
                      <a16:creationId xmlns:a16="http://schemas.microsoft.com/office/drawing/2014/main" id="{BA06F338-3C5B-431D-B77F-04B4EC478B5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384" y="1488"/>
                  <a:ext cx="184" cy="18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5766" name="Group 5">
                  <a:extLst>
                    <a:ext uri="{FF2B5EF4-FFF2-40B4-BE49-F238E27FC236}">
                      <a16:creationId xmlns:a16="http://schemas.microsoft.com/office/drawing/2014/main" id="{1C9D8C9E-DEB7-4538-B517-C4D0CCE2E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" y="1536"/>
                  <a:ext cx="96" cy="96"/>
                  <a:chOff x="3022" y="2736"/>
                  <a:chExt cx="96" cy="96"/>
                </a:xfrm>
              </p:grpSpPr>
              <p:sp>
                <p:nvSpPr>
                  <p:cNvPr id="115767" name="Line 6">
                    <a:extLst>
                      <a:ext uri="{FF2B5EF4-FFF2-40B4-BE49-F238E27FC236}">
                        <a16:creationId xmlns:a16="http://schemas.microsoft.com/office/drawing/2014/main" id="{DCA87517-5C49-42DA-BB1C-90201F56AE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15768" name="Line 7">
                    <a:extLst>
                      <a:ext uri="{FF2B5EF4-FFF2-40B4-BE49-F238E27FC236}">
                        <a16:creationId xmlns:a16="http://schemas.microsoft.com/office/drawing/2014/main" id="{67C3C181-9F16-4B05-87CF-7D63901A31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sp>
            <p:nvSpPr>
              <p:cNvPr id="115750" name="Line 8">
                <a:extLst>
                  <a:ext uri="{FF2B5EF4-FFF2-40B4-BE49-F238E27FC236}">
                    <a16:creationId xmlns:a16="http://schemas.microsoft.com/office/drawing/2014/main" id="{8AF911ED-6017-4677-B399-0459475DC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2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15751" name="Group 25">
                <a:extLst>
                  <a:ext uri="{FF2B5EF4-FFF2-40B4-BE49-F238E27FC236}">
                    <a16:creationId xmlns:a16="http://schemas.microsoft.com/office/drawing/2014/main" id="{A2782304-7E85-4BA3-B673-6F6E7322C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1200"/>
                <a:ext cx="184" cy="184"/>
                <a:chOff x="5022" y="1640"/>
                <a:chExt cx="184" cy="184"/>
              </a:xfrm>
            </p:grpSpPr>
            <p:sp>
              <p:nvSpPr>
                <p:cNvPr id="115761" name="Oval 14">
                  <a:extLst>
                    <a:ext uri="{FF2B5EF4-FFF2-40B4-BE49-F238E27FC236}">
                      <a16:creationId xmlns:a16="http://schemas.microsoft.com/office/drawing/2014/main" id="{3F32FCE1-DE70-4B80-A29E-9ADB5B27825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22" y="1640"/>
                  <a:ext cx="184" cy="1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5762" name="Group 15">
                  <a:extLst>
                    <a:ext uri="{FF2B5EF4-FFF2-40B4-BE49-F238E27FC236}">
                      <a16:creationId xmlns:a16="http://schemas.microsoft.com/office/drawing/2014/main" id="{E1E4FD76-2DE2-4720-B1C1-BA853292F0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66" y="1688"/>
                  <a:ext cx="96" cy="96"/>
                  <a:chOff x="3022" y="2736"/>
                  <a:chExt cx="96" cy="96"/>
                </a:xfrm>
              </p:grpSpPr>
              <p:sp>
                <p:nvSpPr>
                  <p:cNvPr id="115763" name="Line 16">
                    <a:extLst>
                      <a:ext uri="{FF2B5EF4-FFF2-40B4-BE49-F238E27FC236}">
                        <a16:creationId xmlns:a16="http://schemas.microsoft.com/office/drawing/2014/main" id="{8C5775E2-1968-4B54-BFB6-09848E04E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15764" name="Line 17">
                    <a:extLst>
                      <a:ext uri="{FF2B5EF4-FFF2-40B4-BE49-F238E27FC236}">
                        <a16:creationId xmlns:a16="http://schemas.microsoft.com/office/drawing/2014/main" id="{08F496F7-3301-42C0-8331-18368AD15A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115752" name="Group 26">
                <a:extLst>
                  <a:ext uri="{FF2B5EF4-FFF2-40B4-BE49-F238E27FC236}">
                    <a16:creationId xmlns:a16="http://schemas.microsoft.com/office/drawing/2014/main" id="{8A608416-F984-422D-8786-18128B195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" y="1206"/>
                <a:ext cx="184" cy="184"/>
                <a:chOff x="4368" y="1632"/>
                <a:chExt cx="184" cy="184"/>
              </a:xfrm>
            </p:grpSpPr>
            <p:sp>
              <p:nvSpPr>
                <p:cNvPr id="115759" name="Oval 18">
                  <a:extLst>
                    <a:ext uri="{FF2B5EF4-FFF2-40B4-BE49-F238E27FC236}">
                      <a16:creationId xmlns:a16="http://schemas.microsoft.com/office/drawing/2014/main" id="{CF58FB99-0689-47FC-9B0F-385D85C6A7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1632"/>
                  <a:ext cx="184" cy="1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60" name="Oval 19">
                  <a:extLst>
                    <a:ext uri="{FF2B5EF4-FFF2-40B4-BE49-F238E27FC236}">
                      <a16:creationId xmlns:a16="http://schemas.microsoft.com/office/drawing/2014/main" id="{17E21228-3F13-4B8D-BF20-7EDF74175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8" y="169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15753" name="Object 27">
                <a:extLst>
                  <a:ext uri="{FF2B5EF4-FFF2-40B4-BE49-F238E27FC236}">
                    <a16:creationId xmlns:a16="http://schemas.microsoft.com/office/drawing/2014/main" id="{78F51006-5029-46D6-A89F-E7CE6D2E8E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960"/>
              <a:ext cx="15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2" name="Equation" r:id="rId33" imgW="139579" imgH="215713" progId="Equation.3">
                      <p:embed/>
                    </p:oleObj>
                  </mc:Choice>
                  <mc:Fallback>
                    <p:oleObj name="Equation" r:id="rId33" imgW="139579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960"/>
                            <a:ext cx="150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4" name="Object 28">
                <a:extLst>
                  <a:ext uri="{FF2B5EF4-FFF2-40B4-BE49-F238E27FC236}">
                    <a16:creationId xmlns:a16="http://schemas.microsoft.com/office/drawing/2014/main" id="{62F35D90-4B16-47CE-94D8-0D4E22D6FD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4" y="960"/>
              <a:ext cx="17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3" name="Equation" r:id="rId35" imgW="164885" imgH="215619" progId="Equation.3">
                      <p:embed/>
                    </p:oleObj>
                  </mc:Choice>
                  <mc:Fallback>
                    <p:oleObj name="Equation" r:id="rId35" imgW="164885" imgH="215619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960"/>
                            <a:ext cx="178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5" name="Object 29">
                <a:extLst>
                  <a:ext uri="{FF2B5EF4-FFF2-40B4-BE49-F238E27FC236}">
                    <a16:creationId xmlns:a16="http://schemas.microsoft.com/office/drawing/2014/main" id="{158A481B-0DBB-44F7-A4F5-EA588F5096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51" y="953"/>
              <a:ext cx="16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4" name="Equation" r:id="rId37" imgW="152334" imgH="228501" progId="Equation.3">
                      <p:embed/>
                    </p:oleObj>
                  </mc:Choice>
                  <mc:Fallback>
                    <p:oleObj name="Equation" r:id="rId37" imgW="152334" imgH="228501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1" y="953"/>
                            <a:ext cx="16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6" name="Object 39">
                <a:extLst>
                  <a:ext uri="{FF2B5EF4-FFF2-40B4-BE49-F238E27FC236}">
                    <a16:creationId xmlns:a16="http://schemas.microsoft.com/office/drawing/2014/main" id="{6DAE4935-A0A7-4F83-BDF3-C6BB9758AD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1" y="1420"/>
              <a:ext cx="16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5" name="Equation" r:id="rId39" imgW="152268" imgH="164957" progId="Equation.3">
                      <p:embed/>
                    </p:oleObj>
                  </mc:Choice>
                  <mc:Fallback>
                    <p:oleObj name="Equation" r:id="rId39" imgW="152268" imgH="164957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1" y="1420"/>
                            <a:ext cx="16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7" name="Object 40">
                <a:extLst>
                  <a:ext uri="{FF2B5EF4-FFF2-40B4-BE49-F238E27FC236}">
                    <a16:creationId xmlns:a16="http://schemas.microsoft.com/office/drawing/2014/main" id="{92056865-02DB-4E26-B931-6ED9F02DB9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1430"/>
              <a:ext cx="16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6" name="Equation" r:id="rId41" imgW="152268" imgH="164957" progId="Equation.3">
                      <p:embed/>
                    </p:oleObj>
                  </mc:Choice>
                  <mc:Fallback>
                    <p:oleObj name="Equation" r:id="rId41" imgW="152268" imgH="164957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430"/>
                            <a:ext cx="16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8" name="Object 41">
                <a:extLst>
                  <a:ext uri="{FF2B5EF4-FFF2-40B4-BE49-F238E27FC236}">
                    <a16:creationId xmlns:a16="http://schemas.microsoft.com/office/drawing/2014/main" id="{ECAE9D47-AE0C-4570-A06D-06EB012765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9" y="1423"/>
              <a:ext cx="164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7" name="Equation" r:id="rId43" imgW="152202" imgH="177569" progId="Equation.3">
                      <p:embed/>
                    </p:oleObj>
                  </mc:Choice>
                  <mc:Fallback>
                    <p:oleObj name="Equation" r:id="rId43" imgW="152202" imgH="17756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9" y="1423"/>
                            <a:ext cx="164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7" name="Group 75">
              <a:extLst>
                <a:ext uri="{FF2B5EF4-FFF2-40B4-BE49-F238E27FC236}">
                  <a16:creationId xmlns:a16="http://schemas.microsoft.com/office/drawing/2014/main" id="{E788F2C2-105E-4F53-B654-8D80EDDA3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300" y="2032000"/>
              <a:ext cx="460375" cy="427038"/>
              <a:chOff x="5112" y="1280"/>
              <a:chExt cx="290" cy="269"/>
            </a:xfrm>
          </p:grpSpPr>
          <p:graphicFrame>
            <p:nvGraphicFramePr>
              <p:cNvPr id="115747" name="Object 20">
                <a:extLst>
                  <a:ext uri="{FF2B5EF4-FFF2-40B4-BE49-F238E27FC236}">
                    <a16:creationId xmlns:a16="http://schemas.microsoft.com/office/drawing/2014/main" id="{99472921-0413-4FCA-B6DC-24FA90CDBB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28" y="1296"/>
              <a:ext cx="274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8" name="Equation" r:id="rId45" imgW="279279" imgH="253890" progId="Equation.DSMT4">
                      <p:embed/>
                    </p:oleObj>
                  </mc:Choice>
                  <mc:Fallback>
                    <p:oleObj name="Equation" r:id="rId45" imgW="279279" imgH="25389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8" y="1296"/>
                            <a:ext cx="274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48" name="Line 48">
                <a:extLst>
                  <a:ext uri="{FF2B5EF4-FFF2-40B4-BE49-F238E27FC236}">
                    <a16:creationId xmlns:a16="http://schemas.microsoft.com/office/drawing/2014/main" id="{3A827A9F-6053-42FA-9279-7E23340ED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2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15738" name="Group 74">
              <a:extLst>
                <a:ext uri="{FF2B5EF4-FFF2-40B4-BE49-F238E27FC236}">
                  <a16:creationId xmlns:a16="http://schemas.microsoft.com/office/drawing/2014/main" id="{C4EB3D88-C3DF-442A-B51A-EAF6B8DDE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300" y="2057400"/>
              <a:ext cx="469900" cy="647700"/>
              <a:chOff x="4896" y="1824"/>
              <a:chExt cx="296" cy="408"/>
            </a:xfrm>
          </p:grpSpPr>
          <p:sp>
            <p:nvSpPr>
              <p:cNvPr id="115745" name="Line 47">
                <a:extLst>
                  <a:ext uri="{FF2B5EF4-FFF2-40B4-BE49-F238E27FC236}">
                    <a16:creationId xmlns:a16="http://schemas.microsoft.com/office/drawing/2014/main" id="{39AA17F7-C0C1-4667-9770-0B4924845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1824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46" name="Object 62">
                <a:extLst>
                  <a:ext uri="{FF2B5EF4-FFF2-40B4-BE49-F238E27FC236}">
                    <a16:creationId xmlns:a16="http://schemas.microsoft.com/office/drawing/2014/main" id="{4EF20A42-D8BB-45A5-AF1C-9A4F720F9E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4" y="1992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09" name="Equation" r:id="rId47" imgW="304536" imgH="253780" progId="Equation.DSMT4">
                      <p:embed/>
                    </p:oleObj>
                  </mc:Choice>
                  <mc:Fallback>
                    <p:oleObj name="Equation" r:id="rId47" imgW="304536" imgH="253780" progId="Equation.DSMT4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1992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9" name="Group 95">
              <a:extLst>
                <a:ext uri="{FF2B5EF4-FFF2-40B4-BE49-F238E27FC236}">
                  <a16:creationId xmlns:a16="http://schemas.microsoft.com/office/drawing/2014/main" id="{61A441E7-A38F-4E5E-96F9-41928A0F0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7500" y="1270000"/>
              <a:ext cx="533400" cy="787400"/>
              <a:chOff x="4200" y="800"/>
              <a:chExt cx="336" cy="496"/>
            </a:xfrm>
          </p:grpSpPr>
          <p:graphicFrame>
            <p:nvGraphicFramePr>
              <p:cNvPr id="115743" name="Object 23">
                <a:extLst>
                  <a:ext uri="{FF2B5EF4-FFF2-40B4-BE49-F238E27FC236}">
                    <a16:creationId xmlns:a16="http://schemas.microsoft.com/office/drawing/2014/main" id="{3F0CBA58-5F19-4AD7-801F-92CF98E9F2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00" y="800"/>
              <a:ext cx="33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0" name="Equation" r:id="rId49" imgW="317225" imgH="253780" progId="Equation.DSMT4">
                      <p:embed/>
                    </p:oleObj>
                  </mc:Choice>
                  <mc:Fallback>
                    <p:oleObj name="Equation" r:id="rId49" imgW="317225" imgH="25378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800"/>
                            <a:ext cx="336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44" name="Line 71">
                <a:extLst>
                  <a:ext uri="{FF2B5EF4-FFF2-40B4-BE49-F238E27FC236}">
                    <a16:creationId xmlns:a16="http://schemas.microsoft.com/office/drawing/2014/main" id="{5E34DB21-0F04-4C0B-AC69-732F0F7C3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15740" name="Group 86">
              <a:extLst>
                <a:ext uri="{FF2B5EF4-FFF2-40B4-BE49-F238E27FC236}">
                  <a16:creationId xmlns:a16="http://schemas.microsoft.com/office/drawing/2014/main" id="{E486D969-E4CE-4F9B-8FF1-461018A04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2070100"/>
              <a:ext cx="469900" cy="647700"/>
              <a:chOff x="4896" y="1824"/>
              <a:chExt cx="296" cy="408"/>
            </a:xfrm>
          </p:grpSpPr>
          <p:sp>
            <p:nvSpPr>
              <p:cNvPr id="115741" name="Line 87">
                <a:extLst>
                  <a:ext uri="{FF2B5EF4-FFF2-40B4-BE49-F238E27FC236}">
                    <a16:creationId xmlns:a16="http://schemas.microsoft.com/office/drawing/2014/main" id="{31B2DC3C-7BF7-43A0-AA8A-1CF020B3F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1824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42" name="Object 88">
                <a:extLst>
                  <a:ext uri="{FF2B5EF4-FFF2-40B4-BE49-F238E27FC236}">
                    <a16:creationId xmlns:a16="http://schemas.microsoft.com/office/drawing/2014/main" id="{65FD2558-348F-47C3-8136-56731585D2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4" y="1992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1" name="Equation" r:id="rId51" imgW="304536" imgH="253780" progId="Equation.DSMT4">
                      <p:embed/>
                    </p:oleObj>
                  </mc:Choice>
                  <mc:Fallback>
                    <p:oleObj name="Equation" r:id="rId51" imgW="304536" imgH="253780" progId="Equation.DSMT4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1992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817" name="Text Box 97">
            <a:extLst>
              <a:ext uri="{FF2B5EF4-FFF2-40B4-BE49-F238E27FC236}">
                <a16:creationId xmlns:a16="http://schemas.microsoft.com/office/drawing/2014/main" id="{1B07F6DE-73DD-4CC0-BAF7-1BA95406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676900"/>
            <a:ext cx="2163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H</a:t>
            </a:r>
            <a:r>
              <a:rPr lang="en-US" altLang="vi-VN" sz="1800" baseline="-25000">
                <a:solidFill>
                  <a:srgbClr val="000000"/>
                </a:solidFill>
              </a:rPr>
              <a:t>1M</a:t>
            </a:r>
            <a:r>
              <a:rPr lang="en-US" altLang="vi-VN" sz="1800">
                <a:solidFill>
                  <a:srgbClr val="000000"/>
                </a:solidFill>
              </a:rPr>
              <a:t> - H</a:t>
            </a:r>
            <a:r>
              <a:rPr lang="en-US" altLang="vi-VN" sz="1800" baseline="-25000">
                <a:solidFill>
                  <a:srgbClr val="000000"/>
                </a:solidFill>
              </a:rPr>
              <a:t>2M</a:t>
            </a:r>
            <a:r>
              <a:rPr lang="en-US" altLang="vi-VN" sz="1800">
                <a:solidFill>
                  <a:srgbClr val="000000"/>
                </a:solidFill>
              </a:rPr>
              <a:t> + H</a:t>
            </a:r>
            <a:r>
              <a:rPr lang="en-US" altLang="vi-VN" sz="1800" baseline="-25000">
                <a:solidFill>
                  <a:srgbClr val="000000"/>
                </a:solidFill>
              </a:rPr>
              <a:t>3M</a:t>
            </a:r>
            <a:r>
              <a:rPr lang="en-US" altLang="vi-VN" sz="1800">
                <a:solidFill>
                  <a:srgbClr val="000000"/>
                </a:solidFill>
              </a:rPr>
              <a:t> = 0</a:t>
            </a:r>
          </a:p>
        </p:txBody>
      </p:sp>
      <p:graphicFrame>
        <p:nvGraphicFramePr>
          <p:cNvPr id="115730" name="Object 98">
            <a:extLst>
              <a:ext uri="{FF2B5EF4-FFF2-40B4-BE49-F238E27FC236}">
                <a16:creationId xmlns:a16="http://schemas.microsoft.com/office/drawing/2014/main" id="{B94EC6C1-9832-4133-8D5B-C1166586F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358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53" imgW="435285" imgH="677109" progId="Equation.DSMT4">
                  <p:embed/>
                </p:oleObj>
              </mc:Choice>
              <mc:Fallback>
                <p:oleObj name="Equation" r:id="rId53" imgW="435285" imgH="677109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3589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31" name="Picture 28">
            <a:extLst>
              <a:ext uri="{FF2B5EF4-FFF2-40B4-BE49-F238E27FC236}">
                <a16:creationId xmlns:a16="http://schemas.microsoft.com/office/drawing/2014/main" id="{CF64F42A-81EC-483D-8681-5F0798D0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r="13794" b="1694"/>
          <a:stretch>
            <a:fillRect/>
          </a:stretch>
        </p:blipFill>
        <p:spPr bwMode="auto">
          <a:xfrm>
            <a:off x="5629275" y="2173288"/>
            <a:ext cx="35941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9" grpId="0"/>
      <p:bldP spid="30785" grpId="0"/>
      <p:bldP spid="30786" grpId="0"/>
      <p:bldP spid="30789" grpId="0"/>
      <p:bldP spid="30797" grpId="0"/>
      <p:bldP spid="30804" grpId="0"/>
      <p:bldP spid="308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>
            <a:extLst>
              <a:ext uri="{FF2B5EF4-FFF2-40B4-BE49-F238E27FC236}">
                <a16:creationId xmlns:a16="http://schemas.microsoft.com/office/drawing/2014/main" id="{6CFA3188-D543-473E-8CE0-B3EB91D83EC1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070100"/>
            <a:ext cx="492125" cy="981075"/>
            <a:chOff x="4928" y="2064"/>
            <a:chExt cx="310" cy="618"/>
          </a:xfrm>
        </p:grpSpPr>
        <p:sp>
          <p:nvSpPr>
            <p:cNvPr id="116796" name="Line 3">
              <a:extLst>
                <a:ext uri="{FF2B5EF4-FFF2-40B4-BE49-F238E27FC236}">
                  <a16:creationId xmlns:a16="http://schemas.microsoft.com/office/drawing/2014/main" id="{740F3B03-9FD8-4EA6-9030-C08DD34FB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8" y="206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97" name="Object 4">
              <a:extLst>
                <a:ext uri="{FF2B5EF4-FFF2-40B4-BE49-F238E27FC236}">
                  <a16:creationId xmlns:a16="http://schemas.microsoft.com/office/drawing/2014/main" id="{CBB9EDE9-1F2B-4B4A-8E19-92D3093339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0" y="2440"/>
            <a:ext cx="2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8" name="Equation" r:id="rId3" imgW="317225" imgH="253780" progId="Equation.DSMT4">
                    <p:embed/>
                  </p:oleObj>
                </mc:Choice>
                <mc:Fallback>
                  <p:oleObj name="Equation" r:id="rId3" imgW="317225" imgH="2537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2440"/>
                          <a:ext cx="29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39" name="Rectangle 5">
            <a:extLst>
              <a:ext uri="{FF2B5EF4-FFF2-40B4-BE49-F238E27FC236}">
                <a16:creationId xmlns:a16="http://schemas.microsoft.com/office/drawing/2014/main" id="{13629944-4D62-43C8-A52B-9B3BCA031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3886200" cy="609600"/>
          </a:xfrm>
        </p:spPr>
        <p:txBody>
          <a:bodyPr/>
          <a:lstStyle/>
          <a:p>
            <a:r>
              <a:rPr lang="en-US" altLang="vi-VN" sz="3200"/>
              <a:t>Bài 5 (2)</a:t>
            </a:r>
          </a:p>
        </p:txBody>
      </p:sp>
      <p:grpSp>
        <p:nvGrpSpPr>
          <p:cNvPr id="116740" name="Group 6">
            <a:extLst>
              <a:ext uri="{FF2B5EF4-FFF2-40B4-BE49-F238E27FC236}">
                <a16:creationId xmlns:a16="http://schemas.microsoft.com/office/drawing/2014/main" id="{B5C19EEF-0DA6-4DFF-8327-707FD19EED7D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032000"/>
            <a:ext cx="487363" cy="366713"/>
            <a:chOff x="4253" y="1272"/>
            <a:chExt cx="307" cy="231"/>
          </a:xfrm>
        </p:grpSpPr>
        <p:sp>
          <p:nvSpPr>
            <p:cNvPr id="116794" name="Oval 7">
              <a:extLst>
                <a:ext uri="{FF2B5EF4-FFF2-40B4-BE49-F238E27FC236}">
                  <a16:creationId xmlns:a16="http://schemas.microsoft.com/office/drawing/2014/main" id="{9590C726-B71B-42B2-B1E2-1965ADFE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12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795" name="Object 8">
              <a:extLst>
                <a:ext uri="{FF2B5EF4-FFF2-40B4-BE49-F238E27FC236}">
                  <a16:creationId xmlns:a16="http://schemas.microsoft.com/office/drawing/2014/main" id="{6A99ACB0-7A72-4677-82B1-400119367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1" y="1323"/>
            <a:ext cx="21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9" name="Equation" r:id="rId5" imgW="203024" imgH="164957" progId="Equation.DSMT4">
                    <p:embed/>
                  </p:oleObj>
                </mc:Choice>
                <mc:Fallback>
                  <p:oleObj name="Equation" r:id="rId5" imgW="203024" imgH="1649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1323"/>
                          <a:ext cx="21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1" name="Group 9">
            <a:extLst>
              <a:ext uri="{FF2B5EF4-FFF2-40B4-BE49-F238E27FC236}">
                <a16:creationId xmlns:a16="http://schemas.microsoft.com/office/drawing/2014/main" id="{1BDFFC10-82FB-43E2-8032-B8BD3BD5013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587500"/>
            <a:ext cx="303213" cy="504825"/>
            <a:chOff x="5040" y="1008"/>
            <a:chExt cx="191" cy="318"/>
          </a:xfrm>
        </p:grpSpPr>
        <p:sp>
          <p:nvSpPr>
            <p:cNvPr id="116792" name="Oval 10">
              <a:extLst>
                <a:ext uri="{FF2B5EF4-FFF2-40B4-BE49-F238E27FC236}">
                  <a16:creationId xmlns:a16="http://schemas.microsoft.com/office/drawing/2014/main" id="{6FC65D01-18E5-44F8-A73A-BA32EA946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12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793" name="Object 11">
              <a:extLst>
                <a:ext uri="{FF2B5EF4-FFF2-40B4-BE49-F238E27FC236}">
                  <a16:creationId xmlns:a16="http://schemas.microsoft.com/office/drawing/2014/main" id="{01CB555A-CFE7-4CA4-A479-D6B9C52B44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008"/>
            <a:ext cx="19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0" name="Equation" r:id="rId7" imgW="177492" imgH="177492" progId="Equation.DSMT4">
                    <p:embed/>
                  </p:oleObj>
                </mc:Choice>
                <mc:Fallback>
                  <p:oleObj name="Equation" r:id="rId7" imgW="177492" imgH="17749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008"/>
                          <a:ext cx="19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2" name="Group 12">
            <a:extLst>
              <a:ext uri="{FF2B5EF4-FFF2-40B4-BE49-F238E27FC236}">
                <a16:creationId xmlns:a16="http://schemas.microsoft.com/office/drawing/2014/main" id="{6C6F311D-615A-44AD-ACE2-B7B91ACFE897}"/>
              </a:ext>
            </a:extLst>
          </p:cNvPr>
          <p:cNvGrpSpPr>
            <a:grpSpLocks/>
          </p:cNvGrpSpPr>
          <p:nvPr/>
        </p:nvGrpSpPr>
        <p:grpSpPr bwMode="auto">
          <a:xfrm>
            <a:off x="8115300" y="2057400"/>
            <a:ext cx="473075" cy="981075"/>
            <a:chOff x="4928" y="2064"/>
            <a:chExt cx="298" cy="618"/>
          </a:xfrm>
        </p:grpSpPr>
        <p:sp>
          <p:nvSpPr>
            <p:cNvPr id="116790" name="Line 13">
              <a:extLst>
                <a:ext uri="{FF2B5EF4-FFF2-40B4-BE49-F238E27FC236}">
                  <a16:creationId xmlns:a16="http://schemas.microsoft.com/office/drawing/2014/main" id="{CE632CE3-133F-4D5E-83EA-EFD264764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8" y="206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91" name="Object 14">
              <a:extLst>
                <a:ext uri="{FF2B5EF4-FFF2-40B4-BE49-F238E27FC236}">
                  <a16:creationId xmlns:a16="http://schemas.microsoft.com/office/drawing/2014/main" id="{BBD3799D-13D1-4ECA-9E9A-F46B3B558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2" y="2440"/>
            <a:ext cx="2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1" name="Equation" r:id="rId9" imgW="291973" imgH="253890" progId="Equation.DSMT4">
                    <p:embed/>
                  </p:oleObj>
                </mc:Choice>
                <mc:Fallback>
                  <p:oleObj name="Equation" r:id="rId9" imgW="291973" imgH="25389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2440"/>
                          <a:ext cx="27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3" name="Group 16">
            <a:extLst>
              <a:ext uri="{FF2B5EF4-FFF2-40B4-BE49-F238E27FC236}">
                <a16:creationId xmlns:a16="http://schemas.microsoft.com/office/drawing/2014/main" id="{3D22C1F5-74B4-4843-A117-12EA3CCE686F}"/>
              </a:ext>
            </a:extLst>
          </p:cNvPr>
          <p:cNvGrpSpPr>
            <a:grpSpLocks/>
          </p:cNvGrpSpPr>
          <p:nvPr/>
        </p:nvGrpSpPr>
        <p:grpSpPr bwMode="auto">
          <a:xfrm>
            <a:off x="6018213" y="1512888"/>
            <a:ext cx="2897187" cy="1052512"/>
            <a:chOff x="3791" y="953"/>
            <a:chExt cx="1825" cy="663"/>
          </a:xfrm>
        </p:grpSpPr>
        <p:grpSp>
          <p:nvGrpSpPr>
            <p:cNvPr id="116770" name="Group 17">
              <a:extLst>
                <a:ext uri="{FF2B5EF4-FFF2-40B4-BE49-F238E27FC236}">
                  <a16:creationId xmlns:a16="http://schemas.microsoft.com/office/drawing/2014/main" id="{33AFAF33-A925-4481-831B-48B10AA18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200"/>
              <a:ext cx="184" cy="184"/>
              <a:chOff x="5384" y="1488"/>
              <a:chExt cx="184" cy="184"/>
            </a:xfrm>
          </p:grpSpPr>
          <p:sp>
            <p:nvSpPr>
              <p:cNvPr id="116786" name="Oval 18">
                <a:extLst>
                  <a:ext uri="{FF2B5EF4-FFF2-40B4-BE49-F238E27FC236}">
                    <a16:creationId xmlns:a16="http://schemas.microsoft.com/office/drawing/2014/main" id="{3BB58D13-F807-4E32-8D4E-543D2A14AF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84" y="1488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6787" name="Group 19">
                <a:extLst>
                  <a:ext uri="{FF2B5EF4-FFF2-40B4-BE49-F238E27FC236}">
                    <a16:creationId xmlns:a16="http://schemas.microsoft.com/office/drawing/2014/main" id="{98DC376B-0E2D-4EBC-B099-BFC2CA3EDD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8" y="1536"/>
                <a:ext cx="96" cy="96"/>
                <a:chOff x="3022" y="2736"/>
                <a:chExt cx="96" cy="96"/>
              </a:xfrm>
            </p:grpSpPr>
            <p:sp>
              <p:nvSpPr>
                <p:cNvPr id="116788" name="Line 20">
                  <a:extLst>
                    <a:ext uri="{FF2B5EF4-FFF2-40B4-BE49-F238E27FC236}">
                      <a16:creationId xmlns:a16="http://schemas.microsoft.com/office/drawing/2014/main" id="{D3683E52-A11F-4C49-8175-1623241F2B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6789" name="Line 21">
                  <a:extLst>
                    <a:ext uri="{FF2B5EF4-FFF2-40B4-BE49-F238E27FC236}">
                      <a16:creationId xmlns:a16="http://schemas.microsoft.com/office/drawing/2014/main" id="{98767CC2-C10F-4C5B-8D60-D671B7BF8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116771" name="Line 22">
              <a:extLst>
                <a:ext uri="{FF2B5EF4-FFF2-40B4-BE49-F238E27FC236}">
                  <a16:creationId xmlns:a16="http://schemas.microsoft.com/office/drawing/2014/main" id="{BE5D0D78-DBE5-42F8-AEB8-7CCFD2119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29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16772" name="Group 23">
              <a:extLst>
                <a:ext uri="{FF2B5EF4-FFF2-40B4-BE49-F238E27FC236}">
                  <a16:creationId xmlns:a16="http://schemas.microsoft.com/office/drawing/2014/main" id="{B6BDC244-2997-4F9E-A6C2-FE230092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200"/>
              <a:ext cx="184" cy="184"/>
              <a:chOff x="5022" y="1640"/>
              <a:chExt cx="184" cy="184"/>
            </a:xfrm>
          </p:grpSpPr>
          <p:sp>
            <p:nvSpPr>
              <p:cNvPr id="116782" name="Oval 24">
                <a:extLst>
                  <a:ext uri="{FF2B5EF4-FFF2-40B4-BE49-F238E27FC236}">
                    <a16:creationId xmlns:a16="http://schemas.microsoft.com/office/drawing/2014/main" id="{79D53AAC-54CA-4A58-8CD3-D6D7B26447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2" y="1640"/>
                <a:ext cx="184" cy="1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6783" name="Group 25">
                <a:extLst>
                  <a:ext uri="{FF2B5EF4-FFF2-40B4-BE49-F238E27FC236}">
                    <a16:creationId xmlns:a16="http://schemas.microsoft.com/office/drawing/2014/main" id="{3F33486B-90C8-4ECA-89E6-D99F9AA905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6" y="1688"/>
                <a:ext cx="96" cy="96"/>
                <a:chOff x="3022" y="2736"/>
                <a:chExt cx="96" cy="96"/>
              </a:xfrm>
            </p:grpSpPr>
            <p:sp>
              <p:nvSpPr>
                <p:cNvPr id="116784" name="Line 26">
                  <a:extLst>
                    <a:ext uri="{FF2B5EF4-FFF2-40B4-BE49-F238E27FC236}">
                      <a16:creationId xmlns:a16="http://schemas.microsoft.com/office/drawing/2014/main" id="{4D5C90ED-F244-487A-B845-9397B34A8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6785" name="Line 27">
                  <a:extLst>
                    <a:ext uri="{FF2B5EF4-FFF2-40B4-BE49-F238E27FC236}">
                      <a16:creationId xmlns:a16="http://schemas.microsoft.com/office/drawing/2014/main" id="{7139FE0B-678A-4CB4-8CC8-6E8A6EFC4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pSp>
          <p:nvGrpSpPr>
            <p:cNvPr id="116773" name="Group 28">
              <a:extLst>
                <a:ext uri="{FF2B5EF4-FFF2-40B4-BE49-F238E27FC236}">
                  <a16:creationId xmlns:a16="http://schemas.microsoft.com/office/drawing/2014/main" id="{230FEBEB-5FB3-4267-8A4A-6E34B35C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" y="1206"/>
              <a:ext cx="184" cy="184"/>
              <a:chOff x="4368" y="1632"/>
              <a:chExt cx="184" cy="184"/>
            </a:xfrm>
          </p:grpSpPr>
          <p:sp>
            <p:nvSpPr>
              <p:cNvPr id="116780" name="Oval 29">
                <a:extLst>
                  <a:ext uri="{FF2B5EF4-FFF2-40B4-BE49-F238E27FC236}">
                    <a16:creationId xmlns:a16="http://schemas.microsoft.com/office/drawing/2014/main" id="{B5DA1D35-11FD-4356-9EF0-354C5AAE4F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81" name="Oval 30">
                <a:extLst>
                  <a:ext uri="{FF2B5EF4-FFF2-40B4-BE49-F238E27FC236}">
                    <a16:creationId xmlns:a16="http://schemas.microsoft.com/office/drawing/2014/main" id="{37FB7380-884F-476E-B8F5-482EB50CA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16774" name="Object 31">
              <a:extLst>
                <a:ext uri="{FF2B5EF4-FFF2-40B4-BE49-F238E27FC236}">
                  <a16:creationId xmlns:a16="http://schemas.microsoft.com/office/drawing/2014/main" id="{90B41362-31C7-4377-87AA-27328DE90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960"/>
            <a:ext cx="1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2" name="Equation" r:id="rId11" imgW="139579" imgH="215713" progId="Equation.3">
                    <p:embed/>
                  </p:oleObj>
                </mc:Choice>
                <mc:Fallback>
                  <p:oleObj name="Equation" r:id="rId11" imgW="139579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60"/>
                          <a:ext cx="1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5" name="Object 32">
              <a:extLst>
                <a:ext uri="{FF2B5EF4-FFF2-40B4-BE49-F238E27FC236}">
                  <a16:creationId xmlns:a16="http://schemas.microsoft.com/office/drawing/2014/main" id="{0BF7D306-90DC-4D9C-BD65-9D435A9C2E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4" y="960"/>
            <a:ext cx="17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3" name="Equation" r:id="rId13" imgW="164885" imgH="215619" progId="Equation.3">
                    <p:embed/>
                  </p:oleObj>
                </mc:Choice>
                <mc:Fallback>
                  <p:oleObj name="Equation" r:id="rId13" imgW="164885" imgH="2156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960"/>
                          <a:ext cx="17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6" name="Object 33">
              <a:extLst>
                <a:ext uri="{FF2B5EF4-FFF2-40B4-BE49-F238E27FC236}">
                  <a16:creationId xmlns:a16="http://schemas.microsoft.com/office/drawing/2014/main" id="{08A14E63-AC74-46FA-8DC1-0513CFC4F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1" y="953"/>
            <a:ext cx="16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4" name="Equation" r:id="rId15" imgW="152334" imgH="228501" progId="Equation.3">
                    <p:embed/>
                  </p:oleObj>
                </mc:Choice>
                <mc:Fallback>
                  <p:oleObj name="Equation" r:id="rId15" imgW="152334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1" y="953"/>
                          <a:ext cx="16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7" name="Object 34">
              <a:extLst>
                <a:ext uri="{FF2B5EF4-FFF2-40B4-BE49-F238E27FC236}">
                  <a16:creationId xmlns:a16="http://schemas.microsoft.com/office/drawing/2014/main" id="{045329C0-FB50-47C8-A9B9-46E2D7352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1" y="142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5" name="Equation" r:id="rId17" imgW="152268" imgH="164957" progId="Equation.3">
                    <p:embed/>
                  </p:oleObj>
                </mc:Choice>
                <mc:Fallback>
                  <p:oleObj name="Equation" r:id="rId17" imgW="152268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142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8" name="Object 35">
              <a:extLst>
                <a:ext uri="{FF2B5EF4-FFF2-40B4-BE49-F238E27FC236}">
                  <a16:creationId xmlns:a16="http://schemas.microsoft.com/office/drawing/2014/main" id="{19B7C76E-7E53-4637-AB1A-0B210E4E96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3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6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3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9" name="Object 36">
              <a:extLst>
                <a:ext uri="{FF2B5EF4-FFF2-40B4-BE49-F238E27FC236}">
                  <a16:creationId xmlns:a16="http://schemas.microsoft.com/office/drawing/2014/main" id="{BDC494D5-9952-45E0-9EF9-0C36B837B2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9" y="1423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7" name="Equation" r:id="rId21" imgW="152202" imgH="177569" progId="Equation.3">
                    <p:embed/>
                  </p:oleObj>
                </mc:Choice>
                <mc:Fallback>
                  <p:oleObj name="Equation" r:id="rId21" imgW="152202" imgH="17756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9" y="1423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4" name="Group 38">
            <a:extLst>
              <a:ext uri="{FF2B5EF4-FFF2-40B4-BE49-F238E27FC236}">
                <a16:creationId xmlns:a16="http://schemas.microsoft.com/office/drawing/2014/main" id="{8724443A-96EF-4F35-8CDB-02863525B77A}"/>
              </a:ext>
            </a:extLst>
          </p:cNvPr>
          <p:cNvGrpSpPr>
            <a:grpSpLocks/>
          </p:cNvGrpSpPr>
          <p:nvPr/>
        </p:nvGrpSpPr>
        <p:grpSpPr bwMode="auto">
          <a:xfrm>
            <a:off x="8115300" y="2032000"/>
            <a:ext cx="460375" cy="427038"/>
            <a:chOff x="5112" y="1280"/>
            <a:chExt cx="290" cy="269"/>
          </a:xfrm>
        </p:grpSpPr>
        <p:graphicFrame>
          <p:nvGraphicFramePr>
            <p:cNvPr id="116768" name="Object 39">
              <a:extLst>
                <a:ext uri="{FF2B5EF4-FFF2-40B4-BE49-F238E27FC236}">
                  <a16:creationId xmlns:a16="http://schemas.microsoft.com/office/drawing/2014/main" id="{64D6B990-D639-453D-848D-CA79A48FFC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8" y="1296"/>
            <a:ext cx="27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8" name="Equation" r:id="rId23" imgW="279279" imgH="253890" progId="Equation.DSMT4">
                    <p:embed/>
                  </p:oleObj>
                </mc:Choice>
                <mc:Fallback>
                  <p:oleObj name="Equation" r:id="rId23" imgW="279279" imgH="25389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1296"/>
                          <a:ext cx="27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9" name="Line 40">
              <a:extLst>
                <a:ext uri="{FF2B5EF4-FFF2-40B4-BE49-F238E27FC236}">
                  <a16:creationId xmlns:a16="http://schemas.microsoft.com/office/drawing/2014/main" id="{8FEBAC5A-E434-4216-AD99-A8F995DC3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2" y="12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6745" name="Text Box 41">
            <a:extLst>
              <a:ext uri="{FF2B5EF4-FFF2-40B4-BE49-F238E27FC236}">
                <a16:creationId xmlns:a16="http://schemas.microsoft.com/office/drawing/2014/main" id="{40199C10-2909-41D2-90B8-A33AC1D5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* Xét điểm M thuộc đoạn AB</a:t>
            </a:r>
            <a:endParaRPr lang="en-US" altLang="vi-VN" sz="1800" baseline="-25000">
              <a:solidFill>
                <a:srgbClr val="000000"/>
              </a:solidFill>
            </a:endParaRPr>
          </a:p>
        </p:txBody>
      </p:sp>
      <p:grpSp>
        <p:nvGrpSpPr>
          <p:cNvPr id="116746" name="Group 43">
            <a:extLst>
              <a:ext uri="{FF2B5EF4-FFF2-40B4-BE49-F238E27FC236}">
                <a16:creationId xmlns:a16="http://schemas.microsoft.com/office/drawing/2014/main" id="{C167DD64-B000-4B5C-81DD-CC840B627C3B}"/>
              </a:ext>
            </a:extLst>
          </p:cNvPr>
          <p:cNvGrpSpPr>
            <a:grpSpLocks/>
          </p:cNvGrpSpPr>
          <p:nvPr/>
        </p:nvGrpSpPr>
        <p:grpSpPr bwMode="auto">
          <a:xfrm>
            <a:off x="8115300" y="2057400"/>
            <a:ext cx="469900" cy="647700"/>
            <a:chOff x="4896" y="1824"/>
            <a:chExt cx="296" cy="408"/>
          </a:xfrm>
        </p:grpSpPr>
        <p:sp>
          <p:nvSpPr>
            <p:cNvPr id="116766" name="Line 44">
              <a:extLst>
                <a:ext uri="{FF2B5EF4-FFF2-40B4-BE49-F238E27FC236}">
                  <a16:creationId xmlns:a16="http://schemas.microsoft.com/office/drawing/2014/main" id="{02F2ECC8-4955-443B-96B0-65E7D9A56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67" name="Object 45">
              <a:extLst>
                <a:ext uri="{FF2B5EF4-FFF2-40B4-BE49-F238E27FC236}">
                  <a16:creationId xmlns:a16="http://schemas.microsoft.com/office/drawing/2014/main" id="{D44B899E-6CF1-4F8A-8B59-CEEADAD55B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1992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9" name="Equation" r:id="rId25" imgW="304536" imgH="253780" progId="Equation.DSMT4">
                    <p:embed/>
                  </p:oleObj>
                </mc:Choice>
                <mc:Fallback>
                  <p:oleObj name="Equation" r:id="rId25" imgW="304536" imgH="2537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992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7" name="Group 56">
            <a:extLst>
              <a:ext uri="{FF2B5EF4-FFF2-40B4-BE49-F238E27FC236}">
                <a16:creationId xmlns:a16="http://schemas.microsoft.com/office/drawing/2014/main" id="{512F6ECE-B012-49BC-A85D-59F955168075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1270000"/>
            <a:ext cx="533400" cy="787400"/>
            <a:chOff x="4200" y="800"/>
            <a:chExt cx="336" cy="496"/>
          </a:xfrm>
        </p:grpSpPr>
        <p:graphicFrame>
          <p:nvGraphicFramePr>
            <p:cNvPr id="116764" name="Object 6">
              <a:extLst>
                <a:ext uri="{FF2B5EF4-FFF2-40B4-BE49-F238E27FC236}">
                  <a16:creationId xmlns:a16="http://schemas.microsoft.com/office/drawing/2014/main" id="{ED57DF8B-A4C8-4C2B-B519-E4E1A74840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0" y="800"/>
            <a:ext cx="33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0" name="Equation" r:id="rId27" imgW="317225" imgH="253780" progId="Equation.DSMT4">
                    <p:embed/>
                  </p:oleObj>
                </mc:Choice>
                <mc:Fallback>
                  <p:oleObj name="Equation" r:id="rId27" imgW="317225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800"/>
                          <a:ext cx="33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5" name="Line 58">
              <a:extLst>
                <a:ext uri="{FF2B5EF4-FFF2-40B4-BE49-F238E27FC236}">
                  <a16:creationId xmlns:a16="http://schemas.microsoft.com/office/drawing/2014/main" id="{EBFF2FFA-CD12-4FA0-B28E-0991C787D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16748" name="Group 69">
            <a:extLst>
              <a:ext uri="{FF2B5EF4-FFF2-40B4-BE49-F238E27FC236}">
                <a16:creationId xmlns:a16="http://schemas.microsoft.com/office/drawing/2014/main" id="{A7C32DC9-2711-41F5-BA6F-99CE3A3848A0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070100"/>
            <a:ext cx="469900" cy="647700"/>
            <a:chOff x="4896" y="1824"/>
            <a:chExt cx="296" cy="408"/>
          </a:xfrm>
        </p:grpSpPr>
        <p:sp>
          <p:nvSpPr>
            <p:cNvPr id="116762" name="Line 70">
              <a:extLst>
                <a:ext uri="{FF2B5EF4-FFF2-40B4-BE49-F238E27FC236}">
                  <a16:creationId xmlns:a16="http://schemas.microsoft.com/office/drawing/2014/main" id="{0B8F64E6-34C8-498E-836D-567127BBD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63" name="Object 71">
              <a:extLst>
                <a:ext uri="{FF2B5EF4-FFF2-40B4-BE49-F238E27FC236}">
                  <a16:creationId xmlns:a16="http://schemas.microsoft.com/office/drawing/2014/main" id="{674195D9-D8BF-456B-82AE-B88054E13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1992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1" name="Equation" r:id="rId29" imgW="304536" imgH="253780" progId="Equation.DSMT4">
                    <p:embed/>
                  </p:oleObj>
                </mc:Choice>
                <mc:Fallback>
                  <p:oleObj name="Equation" r:id="rId29" imgW="304536" imgH="25378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992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90" name="Object 74">
            <a:extLst>
              <a:ext uri="{FF2B5EF4-FFF2-40B4-BE49-F238E27FC236}">
                <a16:creationId xmlns:a16="http://schemas.microsoft.com/office/drawing/2014/main" id="{E3CF064D-1DE8-4340-AEE0-793B11833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1143000"/>
          <a:ext cx="3578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2" name="Equation" r:id="rId31" imgW="2095500" imgH="393700" progId="Equation.DSMT4">
                  <p:embed/>
                </p:oleObj>
              </mc:Choice>
              <mc:Fallback>
                <p:oleObj name="Equation" r:id="rId31" imgW="2095500" imgH="3937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43000"/>
                        <a:ext cx="3578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91" name="Text Box 75">
            <a:extLst>
              <a:ext uri="{FF2B5EF4-FFF2-40B4-BE49-F238E27FC236}">
                <a16:creationId xmlns:a16="http://schemas.microsoft.com/office/drawing/2014/main" id="{6BDEC414-7EE5-4814-8DD4-3313DC05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410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Đặt AM = x, điều kiện   0 &lt; x &lt; 5 (cm)</a:t>
            </a:r>
          </a:p>
        </p:txBody>
      </p:sp>
      <p:sp>
        <p:nvSpPr>
          <p:cNvPr id="86093" name="Text Box 77">
            <a:extLst>
              <a:ext uri="{FF2B5EF4-FFF2-40B4-BE49-F238E27FC236}">
                <a16:creationId xmlns:a16="http://schemas.microsoft.com/office/drawing/2014/main" id="{2F5E6E0F-78C4-451F-AC09-BD6F417C7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337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Thì BM = 5 – x và CM = 10 - x</a:t>
            </a:r>
          </a:p>
        </p:txBody>
      </p:sp>
      <p:graphicFrame>
        <p:nvGraphicFramePr>
          <p:cNvPr id="86094" name="Object 78">
            <a:extLst>
              <a:ext uri="{FF2B5EF4-FFF2-40B4-BE49-F238E27FC236}">
                <a16:creationId xmlns:a16="http://schemas.microsoft.com/office/drawing/2014/main" id="{EF312733-343C-4A05-8EDD-6558EE01273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2000" y="2971800"/>
          <a:ext cx="3810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3" name="Equation" r:id="rId33" imgW="2070100" imgH="419100" progId="Equation.DSMT4">
                  <p:embed/>
                </p:oleObj>
              </mc:Choice>
              <mc:Fallback>
                <p:oleObj name="Equation" r:id="rId33" imgW="2070100" imgH="4191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810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88">
            <a:extLst>
              <a:ext uri="{FF2B5EF4-FFF2-40B4-BE49-F238E27FC236}">
                <a16:creationId xmlns:a16="http://schemas.microsoft.com/office/drawing/2014/main" id="{D45F9DE8-7199-43E2-8CBA-13862AD5AE1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22713"/>
            <a:ext cx="4721225" cy="371475"/>
            <a:chOff x="528" y="2471"/>
            <a:chExt cx="2974" cy="234"/>
          </a:xfrm>
        </p:grpSpPr>
        <p:sp>
          <p:nvSpPr>
            <p:cNvPr id="116760" name="Text Box 80">
              <a:extLst>
                <a:ext uri="{FF2B5EF4-FFF2-40B4-BE49-F238E27FC236}">
                  <a16:creationId xmlns:a16="http://schemas.microsoft.com/office/drawing/2014/main" id="{D7D2F2CB-C16A-4A45-BEA9-2B44313CB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471"/>
              <a:ext cx="27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(5 – x) (10 – x) + 2x(5 – x) - x(10 – x) = 0</a:t>
              </a:r>
            </a:p>
          </p:txBody>
        </p:sp>
        <p:graphicFrame>
          <p:nvGraphicFramePr>
            <p:cNvPr id="116761" name="Object 82">
              <a:extLst>
                <a:ext uri="{FF2B5EF4-FFF2-40B4-BE49-F238E27FC236}">
                  <a16:creationId xmlns:a16="http://schemas.microsoft.com/office/drawing/2014/main" id="{F5FABD61-82FE-4D28-A9BF-CCC43397C3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544"/>
            <a:ext cx="2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4" name="Equation" r:id="rId35" imgW="215713" imgH="152268" progId="Equation.DSMT4">
                    <p:embed/>
                  </p:oleObj>
                </mc:Choice>
                <mc:Fallback>
                  <p:oleObj name="Equation" r:id="rId35" imgW="215713" imgH="152268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44"/>
                          <a:ext cx="2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9">
            <a:extLst>
              <a:ext uri="{FF2B5EF4-FFF2-40B4-BE49-F238E27FC236}">
                <a16:creationId xmlns:a16="http://schemas.microsoft.com/office/drawing/2014/main" id="{69EF8C06-1445-42AE-B26B-A28241E9B82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81500"/>
            <a:ext cx="1558925" cy="369888"/>
            <a:chOff x="528" y="2760"/>
            <a:chExt cx="982" cy="233"/>
          </a:xfrm>
        </p:grpSpPr>
        <p:sp>
          <p:nvSpPr>
            <p:cNvPr id="116758" name="Text Box 81">
              <a:extLst>
                <a:ext uri="{FF2B5EF4-FFF2-40B4-BE49-F238E27FC236}">
                  <a16:creationId xmlns:a16="http://schemas.microsoft.com/office/drawing/2014/main" id="{7B7CF882-6A7A-44D1-BD06-A25E3B489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2760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15x = 50</a:t>
              </a:r>
            </a:p>
          </p:txBody>
        </p:sp>
        <p:graphicFrame>
          <p:nvGraphicFramePr>
            <p:cNvPr id="116759" name="Object 85">
              <a:extLst>
                <a:ext uri="{FF2B5EF4-FFF2-40B4-BE49-F238E27FC236}">
                  <a16:creationId xmlns:a16="http://schemas.microsoft.com/office/drawing/2014/main" id="{17BD52D1-BD8A-4B0D-AC65-F7250D32B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84"/>
            <a:ext cx="2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5" name="Equation" r:id="rId37" imgW="215713" imgH="152268" progId="Equation.DSMT4">
                    <p:embed/>
                  </p:oleObj>
                </mc:Choice>
                <mc:Fallback>
                  <p:oleObj name="Equation" r:id="rId37" imgW="215713" imgH="152268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2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0">
            <a:extLst>
              <a:ext uri="{FF2B5EF4-FFF2-40B4-BE49-F238E27FC236}">
                <a16:creationId xmlns:a16="http://schemas.microsoft.com/office/drawing/2014/main" id="{53AEF9FB-2787-4A4D-8A0E-34B58E26544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19600"/>
            <a:ext cx="1778000" cy="371475"/>
            <a:chOff x="1680" y="2784"/>
            <a:chExt cx="1120" cy="234"/>
          </a:xfrm>
        </p:grpSpPr>
        <p:graphicFrame>
          <p:nvGraphicFramePr>
            <p:cNvPr id="116756" name="Object 86">
              <a:extLst>
                <a:ext uri="{FF2B5EF4-FFF2-40B4-BE49-F238E27FC236}">
                  <a16:creationId xmlns:a16="http://schemas.microsoft.com/office/drawing/2014/main" id="{64C5B64D-A1ED-4383-8FCE-DF65B3E37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32"/>
            <a:ext cx="23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6" name="Equation" r:id="rId39" imgW="190417" imgH="152334" progId="Equation.DSMT4">
                    <p:embed/>
                  </p:oleObj>
                </mc:Choice>
                <mc:Fallback>
                  <p:oleObj name="Equation" r:id="rId39" imgW="190417" imgH="152334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23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7" name="Text Box 87">
              <a:extLst>
                <a:ext uri="{FF2B5EF4-FFF2-40B4-BE49-F238E27FC236}">
                  <a16:creationId xmlns:a16="http://schemas.microsoft.com/office/drawing/2014/main" id="{4E9F6E72-2A4E-4D83-BC4E-5FE8E2ED4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84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x = 3,3 (cm)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1" grpId="0"/>
      <p:bldP spid="860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06E6E8F-89DA-4529-B67A-584E94BAB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3352800" cy="792163"/>
          </a:xfrm>
        </p:spPr>
        <p:txBody>
          <a:bodyPr/>
          <a:lstStyle/>
          <a:p>
            <a:pPr algn="just"/>
            <a:r>
              <a:rPr lang="en-US" altLang="vi-VN" sz="3600"/>
              <a:t>Bài 6</a:t>
            </a:r>
          </a:p>
        </p:txBody>
      </p:sp>
      <p:graphicFrame>
        <p:nvGraphicFramePr>
          <p:cNvPr id="53302" name="Object 5">
            <a:extLst>
              <a:ext uri="{FF2B5EF4-FFF2-40B4-BE49-F238E27FC236}">
                <a16:creationId xmlns:a16="http://schemas.microsoft.com/office/drawing/2014/main" id="{5C6F61E2-50A2-402D-B96F-0595D5B4048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641600" y="2692400"/>
          <a:ext cx="1778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2" name="Equation" r:id="rId3" imgW="939392" imgH="177723" progId="Equation.DSMT4">
                  <p:embed/>
                </p:oleObj>
              </mc:Choice>
              <mc:Fallback>
                <p:oleObj name="Equation" r:id="rId3" imgW="939392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692400"/>
                        <a:ext cx="1778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C03617CD-7BFC-4ECA-97E9-B693FFB90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9953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Equation" r:id="rId5" imgW="583693" imgH="177646" progId="Equation.3">
                  <p:embed/>
                </p:oleObj>
              </mc:Choice>
              <mc:Fallback>
                <p:oleObj name="Equation" r:id="rId5" imgW="58369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9953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>
            <a:extLst>
              <a:ext uri="{FF2B5EF4-FFF2-40B4-BE49-F238E27FC236}">
                <a16:creationId xmlns:a16="http://schemas.microsoft.com/office/drawing/2014/main" id="{C7C21B40-7F25-491B-A763-8DC74725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Khi thanh dịch chuyển 1 đoạn dx, diện tích nó quét được:</a:t>
            </a:r>
            <a:endParaRPr lang="en-US" altLang="vi-VN" sz="1800" i="1">
              <a:solidFill>
                <a:srgbClr val="000000"/>
              </a:solidFill>
            </a:endParaRPr>
          </a:p>
        </p:txBody>
      </p:sp>
      <p:graphicFrame>
        <p:nvGraphicFramePr>
          <p:cNvPr id="53286" name="Object 38">
            <a:extLst>
              <a:ext uri="{FF2B5EF4-FFF2-40B4-BE49-F238E27FC236}">
                <a16:creationId xmlns:a16="http://schemas.microsoft.com/office/drawing/2014/main" id="{588880C5-5783-47CE-BC0A-1AA29D5CC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67000"/>
          <a:ext cx="18637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4" name="Equation" r:id="rId7" imgW="1091726" imgH="203112" progId="Equation.DSMT4">
                  <p:embed/>
                </p:oleObj>
              </mc:Choice>
              <mc:Fallback>
                <p:oleObj name="Equation" r:id="rId7" imgW="1091726" imgH="2031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18637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7" name="Text Box 39">
            <a:extLst>
              <a:ext uri="{FF2B5EF4-FFF2-40B4-BE49-F238E27FC236}">
                <a16:creationId xmlns:a16="http://schemas.microsoft.com/office/drawing/2014/main" id="{68C22724-82C4-4E3E-A536-885857AD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thông gửi qua diện tích dS là:</a:t>
            </a:r>
          </a:p>
        </p:txBody>
      </p:sp>
      <p:sp>
        <p:nvSpPr>
          <p:cNvPr id="53290" name="Text Box 42">
            <a:extLst>
              <a:ext uri="{FF2B5EF4-FFF2-40B4-BE49-F238E27FC236}">
                <a16:creationId xmlns:a16="http://schemas.microsoft.com/office/drawing/2014/main" id="{6DE1FDC8-072A-4B29-BD35-933FA8FA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ĐL Faraday suất điện động cảm ứng trong mạch là:</a:t>
            </a:r>
          </a:p>
        </p:txBody>
      </p:sp>
      <p:graphicFrame>
        <p:nvGraphicFramePr>
          <p:cNvPr id="53291" name="Object 43">
            <a:extLst>
              <a:ext uri="{FF2B5EF4-FFF2-40B4-BE49-F238E27FC236}">
                <a16:creationId xmlns:a16="http://schemas.microsoft.com/office/drawing/2014/main" id="{19C53E37-2509-4286-9811-AD2B29C42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3776663"/>
          <a:ext cx="12541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Equation" r:id="rId9" imgW="736600" imgH="431800" progId="Equation.DSMT4">
                  <p:embed/>
                </p:oleObj>
              </mc:Choice>
              <mc:Fallback>
                <p:oleObj name="Equation" r:id="rId9" imgW="736600" imgH="431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76663"/>
                        <a:ext cx="12541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8" name="Text Box 50">
            <a:extLst>
              <a:ext uri="{FF2B5EF4-FFF2-40B4-BE49-F238E27FC236}">
                <a16:creationId xmlns:a16="http://schemas.microsoft.com/office/drawing/2014/main" id="{CB0DF48A-0498-4AF2-985A-25B7B89B4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-Dùng qui tắc bàn tay phải để xác định chiều của dòng điện cảm ứng từ M đến N.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4DCEB7E5-7B98-4BF6-B5B7-DEDBBA3655A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914400"/>
            <a:ext cx="2338388" cy="2276475"/>
            <a:chOff x="3744" y="631"/>
            <a:chExt cx="1473" cy="1434"/>
          </a:xfrm>
        </p:grpSpPr>
        <p:graphicFrame>
          <p:nvGraphicFramePr>
            <p:cNvPr id="117785" name="Object 11">
              <a:extLst>
                <a:ext uri="{FF2B5EF4-FFF2-40B4-BE49-F238E27FC236}">
                  <a16:creationId xmlns:a16="http://schemas.microsoft.com/office/drawing/2014/main" id="{ADFA243D-C7A6-46D2-8609-476831CE9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1" y="1419"/>
            <a:ext cx="13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6" name="Equation" r:id="rId11" imgW="126725" imgH="177415" progId="Equation.DSMT4">
                    <p:embed/>
                  </p:oleObj>
                </mc:Choice>
                <mc:Fallback>
                  <p:oleObj name="Equation" r:id="rId11" imgW="126725" imgH="17741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1419"/>
                          <a:ext cx="13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6" name="Object 37">
              <a:extLst>
                <a:ext uri="{FF2B5EF4-FFF2-40B4-BE49-F238E27FC236}">
                  <a16:creationId xmlns:a16="http://schemas.microsoft.com/office/drawing/2014/main" id="{D4B1071A-6FA5-4934-BA28-6E43987D0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631"/>
            <a:ext cx="16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7" name="Equation" r:id="rId13" imgW="152268" imgH="203024" progId="Equation.DSMT4">
                    <p:embed/>
                  </p:oleObj>
                </mc:Choice>
                <mc:Fallback>
                  <p:oleObj name="Equation" r:id="rId13" imgW="152268" imgH="203024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631"/>
                          <a:ext cx="16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7" name="Line 44">
              <a:extLst>
                <a:ext uri="{FF2B5EF4-FFF2-40B4-BE49-F238E27FC236}">
                  <a16:creationId xmlns:a16="http://schemas.microsoft.com/office/drawing/2014/main" id="{98BF81CD-E767-46E0-ADC2-8B6C368E7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104"/>
              <a:ext cx="528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8" name="Line 48">
              <a:extLst>
                <a:ext uri="{FF2B5EF4-FFF2-40B4-BE49-F238E27FC236}">
                  <a16:creationId xmlns:a16="http://schemas.microsoft.com/office/drawing/2014/main" id="{FFA85241-28A9-4B42-8185-95AA9767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9" name="Line 49">
              <a:extLst>
                <a:ext uri="{FF2B5EF4-FFF2-40B4-BE49-F238E27FC236}">
                  <a16:creationId xmlns:a16="http://schemas.microsoft.com/office/drawing/2014/main" id="{BC332B50-02EF-4B30-B121-055822899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8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7790" name="Object 51">
              <a:extLst>
                <a:ext uri="{FF2B5EF4-FFF2-40B4-BE49-F238E27FC236}">
                  <a16:creationId xmlns:a16="http://schemas.microsoft.com/office/drawing/2014/main" id="{5996308E-5D76-48A6-8028-97732698D8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5" y="898"/>
            <a:ext cx="21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8" name="Equation" r:id="rId15" imgW="203024" imgH="164957" progId="Equation.3">
                    <p:embed/>
                  </p:oleObj>
                </mc:Choice>
                <mc:Fallback>
                  <p:oleObj name="Equation" r:id="rId15" imgW="203024" imgH="16495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898"/>
                          <a:ext cx="21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1" name="Object 52">
              <a:extLst>
                <a:ext uri="{FF2B5EF4-FFF2-40B4-BE49-F238E27FC236}">
                  <a16:creationId xmlns:a16="http://schemas.microsoft.com/office/drawing/2014/main" id="{2EC9A279-C8BD-4DEA-81BE-0522D4B9C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872"/>
            <a:ext cx="19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9" name="Equation" r:id="rId17" imgW="177492" imgH="177492" progId="Equation.3">
                    <p:embed/>
                  </p:oleObj>
                </mc:Choice>
                <mc:Fallback>
                  <p:oleObj name="Equation" r:id="rId17" imgW="177492" imgH="17749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19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id="{3DA5CFD4-4381-4C11-AFE7-34EB68102D7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651000"/>
            <a:ext cx="1295400" cy="1830388"/>
            <a:chOff x="3984" y="1104"/>
            <a:chExt cx="816" cy="1153"/>
          </a:xfrm>
        </p:grpSpPr>
        <p:sp>
          <p:nvSpPr>
            <p:cNvPr id="117781" name="Line 45">
              <a:extLst>
                <a:ext uri="{FF2B5EF4-FFF2-40B4-BE49-F238E27FC236}">
                  <a16:creationId xmlns:a16="http://schemas.microsoft.com/office/drawing/2014/main" id="{2F521C55-DDC0-46D5-A960-0326C6F6D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1112"/>
              <a:ext cx="528" cy="9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2" name="Line 46">
              <a:extLst>
                <a:ext uri="{FF2B5EF4-FFF2-40B4-BE49-F238E27FC236}">
                  <a16:creationId xmlns:a16="http://schemas.microsoft.com/office/drawing/2014/main" id="{3D59CA26-2440-47AE-9D9C-6D092681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3" name="Line 47">
              <a:extLst>
                <a:ext uri="{FF2B5EF4-FFF2-40B4-BE49-F238E27FC236}">
                  <a16:creationId xmlns:a16="http://schemas.microsoft.com/office/drawing/2014/main" id="{73CE847A-54C3-4B56-A159-73521F8F6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7784" name="Object 6">
              <a:extLst>
                <a:ext uri="{FF2B5EF4-FFF2-40B4-BE49-F238E27FC236}">
                  <a16:creationId xmlns:a16="http://schemas.microsoft.com/office/drawing/2014/main" id="{B092BC09-FC08-49D3-9EB4-1EE14062EC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064"/>
            <a:ext cx="2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0" name="Equation" r:id="rId19" imgW="190335" imgH="177646" progId="Equation.3">
                    <p:embed/>
                  </p:oleObj>
                </mc:Choice>
                <mc:Fallback>
                  <p:oleObj name="Equation" r:id="rId19" imgW="190335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2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304" name="Object 56">
            <a:extLst>
              <a:ext uri="{FF2B5EF4-FFF2-40B4-BE49-F238E27FC236}">
                <a16:creationId xmlns:a16="http://schemas.microsoft.com/office/drawing/2014/main" id="{922C8BB7-73C4-4FFF-B2BF-12E05EE6B5B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55850" y="3763963"/>
          <a:ext cx="3740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1" name="Equation" r:id="rId21" imgW="2120900" imgH="431800" progId="Equation.DSMT4">
                  <p:embed/>
                </p:oleObj>
              </mc:Choice>
              <mc:Fallback>
                <p:oleObj name="Equation" r:id="rId21" imgW="2120900" imgH="431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763963"/>
                        <a:ext cx="3740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>
            <a:extLst>
              <a:ext uri="{FF2B5EF4-FFF2-40B4-BE49-F238E27FC236}">
                <a16:creationId xmlns:a16="http://schemas.microsoft.com/office/drawing/2014/main" id="{4A233998-A155-4EA9-A069-39AB04EDF908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2489200"/>
            <a:ext cx="433387" cy="442913"/>
            <a:chOff x="4944" y="2208"/>
            <a:chExt cx="273" cy="279"/>
          </a:xfrm>
        </p:grpSpPr>
        <p:sp>
          <p:nvSpPr>
            <p:cNvPr id="117779" name="Line 58">
              <a:extLst>
                <a:ext uri="{FF2B5EF4-FFF2-40B4-BE49-F238E27FC236}">
                  <a16:creationId xmlns:a16="http://schemas.microsoft.com/office/drawing/2014/main" id="{2B02DE54-3C51-4846-AC78-00451AF81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08"/>
              <a:ext cx="111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0" name="Text Box 59">
              <a:extLst>
                <a:ext uri="{FF2B5EF4-FFF2-40B4-BE49-F238E27FC236}">
                  <a16:creationId xmlns:a16="http://schemas.microsoft.com/office/drawing/2014/main" id="{4A51B3FE-AF79-451F-A5A3-81B3E0D7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256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C</a:t>
              </a:r>
              <a:endParaRPr lang="en-US" altLang="vi-VN" sz="1800">
                <a:solidFill>
                  <a:srgbClr val="000000"/>
                </a:solidFill>
              </a:endParaRPr>
            </a:p>
          </p:txBody>
        </p:sp>
      </p:grpSp>
      <p:sp>
        <p:nvSpPr>
          <p:cNvPr id="53309" name="Text Box 61">
            <a:extLst>
              <a:ext uri="{FF2B5EF4-FFF2-40B4-BE49-F238E27FC236}">
                <a16:creationId xmlns:a16="http://schemas.microsoft.com/office/drawing/2014/main" id="{93633838-C377-42FB-A432-C2A16614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334000"/>
            <a:ext cx="795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-Do mạch hở nên E</a:t>
            </a:r>
            <a:r>
              <a:rPr lang="en-US" altLang="vi-VN" sz="1800" baseline="-25000">
                <a:solidFill>
                  <a:srgbClr val="000000"/>
                </a:solidFill>
              </a:rPr>
              <a:t>C</a:t>
            </a:r>
            <a:r>
              <a:rPr lang="en-US" altLang="vi-VN" sz="1800">
                <a:solidFill>
                  <a:srgbClr val="000000"/>
                </a:solidFill>
              </a:rPr>
              <a:t> chính là hiệu điện thế giữa 2 đầu thanh. Cực (+) nối với điểm N, cực (-) nối với điểm M.</a:t>
            </a:r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D76F1BEC-E849-4B73-9D92-662AFC558F15}"/>
              </a:ext>
            </a:extLst>
          </p:cNvPr>
          <p:cNvGrpSpPr>
            <a:grpSpLocks/>
          </p:cNvGrpSpPr>
          <p:nvPr/>
        </p:nvGrpSpPr>
        <p:grpSpPr bwMode="auto">
          <a:xfrm>
            <a:off x="8039100" y="1066800"/>
            <a:ext cx="328613" cy="685800"/>
            <a:chOff x="5280" y="1968"/>
            <a:chExt cx="207" cy="432"/>
          </a:xfrm>
        </p:grpSpPr>
        <p:sp>
          <p:nvSpPr>
            <p:cNvPr id="117777" name="Line 65">
              <a:extLst>
                <a:ext uri="{FF2B5EF4-FFF2-40B4-BE49-F238E27FC236}">
                  <a16:creationId xmlns:a16="http://schemas.microsoft.com/office/drawing/2014/main" id="{E8149627-5358-419B-8C10-3673E7671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19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7778" name="Object 66">
              <a:extLst>
                <a:ext uri="{FF2B5EF4-FFF2-40B4-BE49-F238E27FC236}">
                  <a16:creationId xmlns:a16="http://schemas.microsoft.com/office/drawing/2014/main" id="{0F1D99BD-FC7B-4F87-8002-0C20431B27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1968"/>
            <a:ext cx="15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2" name="Equation" r:id="rId23" imgW="126725" imgH="177415" progId="Equation.DSMT4">
                    <p:embed/>
                  </p:oleObj>
                </mc:Choice>
                <mc:Fallback>
                  <p:oleObj name="Equation" r:id="rId23" imgW="126725" imgH="177415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968"/>
                          <a:ext cx="15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/>
      <p:bldP spid="53287" grpId="0"/>
      <p:bldP spid="53290" grpId="0"/>
      <p:bldP spid="53298" grpId="0"/>
      <p:bldP spid="533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070660B-3DE3-4D41-9B76-DBE98CC9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3657600" cy="533400"/>
          </a:xfrm>
        </p:spPr>
        <p:txBody>
          <a:bodyPr/>
          <a:lstStyle/>
          <a:p>
            <a:pPr algn="just"/>
            <a:r>
              <a:rPr lang="en-US" altLang="vi-VN" sz="3600"/>
              <a:t>Bài 7 (1)</a:t>
            </a:r>
          </a:p>
        </p:txBody>
      </p:sp>
      <p:graphicFrame>
        <p:nvGraphicFramePr>
          <p:cNvPr id="138246" name="Object 5">
            <a:extLst>
              <a:ext uri="{FF2B5EF4-FFF2-40B4-BE49-F238E27FC236}">
                <a16:creationId xmlns:a16="http://schemas.microsoft.com/office/drawing/2014/main" id="{62CC6491-DC40-4449-A240-51D2136E6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14600"/>
          <a:ext cx="21685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4" name="Equation" r:id="rId3" imgW="1269449" imgH="253890" progId="Equation.DSMT4">
                  <p:embed/>
                </p:oleObj>
              </mc:Choice>
              <mc:Fallback>
                <p:oleObj name="Equation" r:id="rId3" imgW="126944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21685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>
            <a:extLst>
              <a:ext uri="{FF2B5EF4-FFF2-40B4-BE49-F238E27FC236}">
                <a16:creationId xmlns:a16="http://schemas.microsoft.com/office/drawing/2014/main" id="{22CC3307-6820-40AC-BBF9-03F5308FBA4F}"/>
              </a:ext>
            </a:extLst>
          </p:cNvPr>
          <p:cNvGrpSpPr>
            <a:grpSpLocks/>
          </p:cNvGrpSpPr>
          <p:nvPr/>
        </p:nvGrpSpPr>
        <p:grpSpPr bwMode="auto">
          <a:xfrm>
            <a:off x="6276975" y="1066800"/>
            <a:ext cx="2562225" cy="3505200"/>
            <a:chOff x="3954" y="672"/>
            <a:chExt cx="1614" cy="2208"/>
          </a:xfrm>
        </p:grpSpPr>
        <p:graphicFrame>
          <p:nvGraphicFramePr>
            <p:cNvPr id="118830" name="Object 3">
              <a:extLst>
                <a:ext uri="{FF2B5EF4-FFF2-40B4-BE49-F238E27FC236}">
                  <a16:creationId xmlns:a16="http://schemas.microsoft.com/office/drawing/2014/main" id="{C491FF33-ADB5-4C2B-8B78-40EA24CB21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7" y="1224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5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224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1" name="Object 4">
              <a:extLst>
                <a:ext uri="{FF2B5EF4-FFF2-40B4-BE49-F238E27FC236}">
                  <a16:creationId xmlns:a16="http://schemas.microsoft.com/office/drawing/2014/main" id="{5EC6C05D-9922-41CD-8F88-CCEAEA682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1" y="1226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6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26"/>
                          <a:ext cx="16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2" name="Object 18">
              <a:extLst>
                <a:ext uri="{FF2B5EF4-FFF2-40B4-BE49-F238E27FC236}">
                  <a16:creationId xmlns:a16="http://schemas.microsoft.com/office/drawing/2014/main" id="{2256A7F9-D5B6-46BF-AE49-4D556F380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4" y="1796"/>
            <a:ext cx="15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7" name="Equation" r:id="rId9" imgW="139579" imgH="215713" progId="Equation.3">
                    <p:embed/>
                  </p:oleObj>
                </mc:Choice>
                <mc:Fallback>
                  <p:oleObj name="Equation" r:id="rId9" imgW="139579" imgH="2157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1796"/>
                          <a:ext cx="15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33" name="Line 8">
              <a:extLst>
                <a:ext uri="{FF2B5EF4-FFF2-40B4-BE49-F238E27FC236}">
                  <a16:creationId xmlns:a16="http://schemas.microsoft.com/office/drawing/2014/main" id="{95A82194-F353-4E3D-BE29-AAFF2C2EE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105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834" name="Line 9">
              <a:extLst>
                <a:ext uri="{FF2B5EF4-FFF2-40B4-BE49-F238E27FC236}">
                  <a16:creationId xmlns:a16="http://schemas.microsoft.com/office/drawing/2014/main" id="{96BDE5A0-B24F-4D14-AEAF-30B292D98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835" name="Rectangle 10">
              <a:extLst>
                <a:ext uri="{FF2B5EF4-FFF2-40B4-BE49-F238E27FC236}">
                  <a16:creationId xmlns:a16="http://schemas.microsoft.com/office/drawing/2014/main" id="{C02C3D14-60AF-4000-A293-912432941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440"/>
              <a:ext cx="76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8836" name="Object 11">
              <a:extLst>
                <a:ext uri="{FF2B5EF4-FFF2-40B4-BE49-F238E27FC236}">
                  <a16:creationId xmlns:a16="http://schemas.microsoft.com/office/drawing/2014/main" id="{32FB6859-E513-4E52-8A0A-A96FE7885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4" y="2195"/>
            <a:ext cx="16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8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" y="2195"/>
                          <a:ext cx="16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7" name="Object 12">
              <a:extLst>
                <a:ext uri="{FF2B5EF4-FFF2-40B4-BE49-F238E27FC236}">
                  <a16:creationId xmlns:a16="http://schemas.microsoft.com/office/drawing/2014/main" id="{2CC32721-0FC0-465D-AEB2-0B4E05D87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1" y="2199"/>
            <a:ext cx="17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9" name="Equation" r:id="rId13" imgW="164885" imgH="164885" progId="Equation.3">
                    <p:embed/>
                  </p:oleObj>
                </mc:Choice>
                <mc:Fallback>
                  <p:oleObj name="Equation" r:id="rId13" imgW="164885" imgH="1648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2199"/>
                          <a:ext cx="17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38" name="Line 19">
              <a:extLst>
                <a:ext uri="{FF2B5EF4-FFF2-40B4-BE49-F238E27FC236}">
                  <a16:creationId xmlns:a16="http://schemas.microsoft.com/office/drawing/2014/main" id="{76EE1647-2C43-4B0D-A7CF-097092F00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592"/>
              <a:ext cx="9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839" name="Line 20">
              <a:extLst>
                <a:ext uri="{FF2B5EF4-FFF2-40B4-BE49-F238E27FC236}">
                  <a16:creationId xmlns:a16="http://schemas.microsoft.com/office/drawing/2014/main" id="{8DFBF38B-FF9C-4BE3-BED9-8B9BF375B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672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40" name="Object 21">
              <a:extLst>
                <a:ext uri="{FF2B5EF4-FFF2-40B4-BE49-F238E27FC236}">
                  <a16:creationId xmlns:a16="http://schemas.microsoft.com/office/drawing/2014/main" id="{31CA7581-9FD0-4F0F-86E2-365B53F10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593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0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593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41" name="Object 22">
              <a:extLst>
                <a:ext uri="{FF2B5EF4-FFF2-40B4-BE49-F238E27FC236}">
                  <a16:creationId xmlns:a16="http://schemas.microsoft.com/office/drawing/2014/main" id="{5F7362C3-A382-4760-9D65-231F8A6ED6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1" y="1584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1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1" y="1584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42" name="Line 23">
              <a:extLst>
                <a:ext uri="{FF2B5EF4-FFF2-40B4-BE49-F238E27FC236}">
                  <a16:creationId xmlns:a16="http://schemas.microsoft.com/office/drawing/2014/main" id="{C1AB9766-0650-42EE-A47E-0E01714D9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15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43" name="Object 24">
              <a:extLst>
                <a:ext uri="{FF2B5EF4-FFF2-40B4-BE49-F238E27FC236}">
                  <a16:creationId xmlns:a16="http://schemas.microsoft.com/office/drawing/2014/main" id="{4035B86C-B26A-4B32-86FF-013D9100F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496"/>
            <a:ext cx="17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2" name="Equation" r:id="rId19" imgW="164885" imgH="215619" progId="Equation.3">
                    <p:embed/>
                  </p:oleObj>
                </mc:Choice>
                <mc:Fallback>
                  <p:oleObj name="Equation" r:id="rId19" imgW="164885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96"/>
                          <a:ext cx="17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8" name="Text Box 28">
            <a:extLst>
              <a:ext uri="{FF2B5EF4-FFF2-40B4-BE49-F238E27FC236}">
                <a16:creationId xmlns:a16="http://schemas.microsoft.com/office/drawing/2014/main" id="{A7D11A91-95FE-4340-9C8F-2B73F1D3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828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Lực tổng hợp tác dụng lên khung ABCD là: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2253330E-72BB-4F02-93F9-9113BB65BA4E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2501900"/>
            <a:ext cx="625475" cy="444500"/>
            <a:chOff x="4262" y="1592"/>
            <a:chExt cx="394" cy="280"/>
          </a:xfrm>
        </p:grpSpPr>
        <p:sp>
          <p:nvSpPr>
            <p:cNvPr id="118828" name="Line 30">
              <a:extLst>
                <a:ext uri="{FF2B5EF4-FFF2-40B4-BE49-F238E27FC236}">
                  <a16:creationId xmlns:a16="http://schemas.microsoft.com/office/drawing/2014/main" id="{BD15EBDE-EB29-4488-9519-A4A9046D0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29" name="Object 31">
              <a:extLst>
                <a:ext uri="{FF2B5EF4-FFF2-40B4-BE49-F238E27FC236}">
                  <a16:creationId xmlns:a16="http://schemas.microsoft.com/office/drawing/2014/main" id="{4F145F87-AE33-41E5-A40C-0E6BBB770B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2" y="1592"/>
            <a:ext cx="1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3" name="Equation" r:id="rId21" imgW="164957" imgH="253780" progId="Equation.DSMT4">
                    <p:embed/>
                  </p:oleObj>
                </mc:Choice>
                <mc:Fallback>
                  <p:oleObj name="Equation" r:id="rId21" imgW="164957" imgH="2537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1592"/>
                          <a:ext cx="17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B9C26DF0-B982-48ED-8D95-E4425AA53CE7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739900"/>
            <a:ext cx="381000" cy="533400"/>
            <a:chOff x="4800" y="1104"/>
            <a:chExt cx="240" cy="336"/>
          </a:xfrm>
        </p:grpSpPr>
        <p:sp>
          <p:nvSpPr>
            <p:cNvPr id="118826" name="Line 32">
              <a:extLst>
                <a:ext uri="{FF2B5EF4-FFF2-40B4-BE49-F238E27FC236}">
                  <a16:creationId xmlns:a16="http://schemas.microsoft.com/office/drawing/2014/main" id="{3343B389-4703-4068-BE28-77450959A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27" name="Object 33">
              <a:extLst>
                <a:ext uri="{FF2B5EF4-FFF2-40B4-BE49-F238E27FC236}">
                  <a16:creationId xmlns:a16="http://schemas.microsoft.com/office/drawing/2014/main" id="{52E2267E-43A5-4BEB-B954-B0B2B08D52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04"/>
            <a:ext cx="19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4" name="Equation" r:id="rId23" imgW="177569" imgH="253670" progId="Equation.DSMT4">
                    <p:embed/>
                  </p:oleObj>
                </mc:Choice>
                <mc:Fallback>
                  <p:oleObj name="Equation" r:id="rId23" imgW="177569" imgH="25367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04"/>
                          <a:ext cx="19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416FB0E6-6886-4DFC-8E5C-825F560B7E2D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46400"/>
            <a:ext cx="384175" cy="495300"/>
            <a:chOff x="5424" y="1824"/>
            <a:chExt cx="242" cy="312"/>
          </a:xfrm>
        </p:grpSpPr>
        <p:sp>
          <p:nvSpPr>
            <p:cNvPr id="118824" name="Line 34">
              <a:extLst>
                <a:ext uri="{FF2B5EF4-FFF2-40B4-BE49-F238E27FC236}">
                  <a16:creationId xmlns:a16="http://schemas.microsoft.com/office/drawing/2014/main" id="{381BBB80-BF38-4875-AF85-64F125E48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25" name="Object 35">
              <a:extLst>
                <a:ext uri="{FF2B5EF4-FFF2-40B4-BE49-F238E27FC236}">
                  <a16:creationId xmlns:a16="http://schemas.microsoft.com/office/drawing/2014/main" id="{44B2B385-514B-4D3E-89D4-075F42B4BB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5" y="1859"/>
            <a:ext cx="19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5" name="Equation" r:id="rId25" imgW="177569" imgH="253670" progId="Equation.DSMT4">
                    <p:embed/>
                  </p:oleObj>
                </mc:Choice>
                <mc:Fallback>
                  <p:oleObj name="Equation" r:id="rId25" imgW="177569" imgH="25367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" y="1859"/>
                          <a:ext cx="19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>
            <a:extLst>
              <a:ext uri="{FF2B5EF4-FFF2-40B4-BE49-F238E27FC236}">
                <a16:creationId xmlns:a16="http://schemas.microsoft.com/office/drawing/2014/main" id="{27D1C11C-06B2-4116-A995-5655CB0B234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505200"/>
            <a:ext cx="376238" cy="490538"/>
            <a:chOff x="5040" y="2208"/>
            <a:chExt cx="237" cy="309"/>
          </a:xfrm>
        </p:grpSpPr>
        <p:graphicFrame>
          <p:nvGraphicFramePr>
            <p:cNvPr id="118822" name="Object 36">
              <a:extLst>
                <a:ext uri="{FF2B5EF4-FFF2-40B4-BE49-F238E27FC236}">
                  <a16:creationId xmlns:a16="http://schemas.microsoft.com/office/drawing/2014/main" id="{DCCCDB70-F7B7-4A59-87F4-9B8F3C77A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5" y="2240"/>
            <a:ext cx="19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6" name="Equation" r:id="rId27" imgW="177569" imgH="253670" progId="Equation.DSMT4">
                    <p:embed/>
                  </p:oleObj>
                </mc:Choice>
                <mc:Fallback>
                  <p:oleObj name="Equation" r:id="rId27" imgW="177569" imgH="25367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2240"/>
                          <a:ext cx="19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23" name="Line 37">
              <a:extLst>
                <a:ext uri="{FF2B5EF4-FFF2-40B4-BE49-F238E27FC236}">
                  <a16:creationId xmlns:a16="http://schemas.microsoft.com/office/drawing/2014/main" id="{B88BABE4-094E-4D6A-AC86-FF762E65C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87ECD04E-F562-4DCF-8EC5-7D701250157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2438400"/>
            <a:ext cx="257175" cy="552450"/>
            <a:chOff x="4824" y="1824"/>
            <a:chExt cx="162" cy="348"/>
          </a:xfrm>
        </p:grpSpPr>
        <p:grpSp>
          <p:nvGrpSpPr>
            <p:cNvPr id="118816" name="Group 13">
              <a:extLst>
                <a:ext uri="{FF2B5EF4-FFF2-40B4-BE49-F238E27FC236}">
                  <a16:creationId xmlns:a16="http://schemas.microsoft.com/office/drawing/2014/main" id="{CEF5ED85-88BA-44DD-8CEC-422C83ED4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2" y="1824"/>
              <a:ext cx="144" cy="144"/>
              <a:chOff x="4656" y="3312"/>
              <a:chExt cx="144" cy="144"/>
            </a:xfrm>
          </p:grpSpPr>
          <p:sp>
            <p:nvSpPr>
              <p:cNvPr id="118818" name="Oval 14">
                <a:extLst>
                  <a:ext uri="{FF2B5EF4-FFF2-40B4-BE49-F238E27FC236}">
                    <a16:creationId xmlns:a16="http://schemas.microsoft.com/office/drawing/2014/main" id="{CEDE57B6-DF09-4100-9880-EDD3F9E0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8819" name="Group 15">
                <a:extLst>
                  <a:ext uri="{FF2B5EF4-FFF2-40B4-BE49-F238E27FC236}">
                    <a16:creationId xmlns:a16="http://schemas.microsoft.com/office/drawing/2014/main" id="{F9575D5A-29DC-4679-A18A-0991CA715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8820" name="Line 16">
                  <a:extLst>
                    <a:ext uri="{FF2B5EF4-FFF2-40B4-BE49-F238E27FC236}">
                      <a16:creationId xmlns:a16="http://schemas.microsoft.com/office/drawing/2014/main" id="{C975C542-9815-4121-B9F6-FFC53684A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8821" name="Line 17">
                  <a:extLst>
                    <a:ext uri="{FF2B5EF4-FFF2-40B4-BE49-F238E27FC236}">
                      <a16:creationId xmlns:a16="http://schemas.microsoft.com/office/drawing/2014/main" id="{F2BD9013-F8DA-49CA-8E4C-4F1F33054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8817" name="Object 6">
              <a:extLst>
                <a:ext uri="{FF2B5EF4-FFF2-40B4-BE49-F238E27FC236}">
                  <a16:creationId xmlns:a16="http://schemas.microsoft.com/office/drawing/2014/main" id="{EC2CAF48-3055-45D1-A7E7-E1EC8A95B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4" y="1952"/>
            <a:ext cx="16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7" name="Equation" r:id="rId29" imgW="152268" imgH="203024" progId="Equation.DSMT4">
                    <p:embed/>
                  </p:oleObj>
                </mc:Choice>
                <mc:Fallback>
                  <p:oleObj name="Equation" r:id="rId29" imgW="152268" imgH="203024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952"/>
                          <a:ext cx="16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B51BE75A-CA30-4336-BFAB-CA227467480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84300"/>
            <a:ext cx="5959475" cy="717550"/>
            <a:chOff x="134" y="480"/>
            <a:chExt cx="3754" cy="452"/>
          </a:xfrm>
        </p:grpSpPr>
        <p:sp>
          <p:nvSpPr>
            <p:cNvPr id="118813" name="Text Box 44">
              <a:extLst>
                <a:ext uri="{FF2B5EF4-FFF2-40B4-BE49-F238E27FC236}">
                  <a16:creationId xmlns:a16="http://schemas.microsoft.com/office/drawing/2014/main" id="{8A6CCD58-CAD3-480E-8B99-96C20AADE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503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Gọi</a:t>
              </a:r>
            </a:p>
          </p:txBody>
        </p:sp>
        <p:graphicFrame>
          <p:nvGraphicFramePr>
            <p:cNvPr id="118814" name="Object 45">
              <a:extLst>
                <a:ext uri="{FF2B5EF4-FFF2-40B4-BE49-F238E27FC236}">
                  <a16:creationId xmlns:a16="http://schemas.microsoft.com/office/drawing/2014/main" id="{4176C9E5-D6A9-422F-A3AD-57D552E624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480"/>
            <a:ext cx="105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8" name="Equation" r:id="rId31" imgW="965200" imgH="254000" progId="Equation.DSMT4">
                    <p:embed/>
                  </p:oleObj>
                </mc:Choice>
                <mc:Fallback>
                  <p:oleObj name="Equation" r:id="rId31" imgW="965200" imgH="254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0"/>
                          <a:ext cx="105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5" name="Text Box 46">
              <a:extLst>
                <a:ext uri="{FF2B5EF4-FFF2-40B4-BE49-F238E27FC236}">
                  <a16:creationId xmlns:a16="http://schemas.microsoft.com/office/drawing/2014/main" id="{E90EFC74-7DF7-4B11-8296-550118768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528"/>
              <a:ext cx="22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lần lượt là lực từ tác dụng lên các cạnh DA, AB, BC, và CD (hv)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337DAE3B-47AE-4501-9350-4819174485D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62000"/>
            <a:ext cx="5807075" cy="677863"/>
            <a:chOff x="278" y="480"/>
            <a:chExt cx="3658" cy="427"/>
          </a:xfrm>
        </p:grpSpPr>
        <p:sp>
          <p:nvSpPr>
            <p:cNvPr id="118811" name="Text Box 48">
              <a:extLst>
                <a:ext uri="{FF2B5EF4-FFF2-40B4-BE49-F238E27FC236}">
                  <a16:creationId xmlns:a16="http://schemas.microsoft.com/office/drawing/2014/main" id="{0AF4CA2B-A21D-48B1-B187-DD8478770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503"/>
              <a:ext cx="36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Gọi     là cảm ứng từ do dòng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gây ra tại những điểm trên  khung ABCD </a:t>
              </a:r>
            </a:p>
          </p:txBody>
        </p:sp>
        <p:graphicFrame>
          <p:nvGraphicFramePr>
            <p:cNvPr id="118812" name="Object 49">
              <a:extLst>
                <a:ext uri="{FF2B5EF4-FFF2-40B4-BE49-F238E27FC236}">
                  <a16:creationId xmlns:a16="http://schemas.microsoft.com/office/drawing/2014/main" id="{F36D61F3-CA94-4C4E-98C4-723DA34131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" y="480"/>
            <a:ext cx="16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9" name="Equation" r:id="rId33" imgW="152268" imgH="203024" progId="Equation.DSMT4">
                    <p:embed/>
                  </p:oleObj>
                </mc:Choice>
                <mc:Fallback>
                  <p:oleObj name="Equation" r:id="rId33" imgW="152268" imgH="203024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480"/>
                          <a:ext cx="16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9">
            <a:extLst>
              <a:ext uri="{FF2B5EF4-FFF2-40B4-BE49-F238E27FC236}">
                <a16:creationId xmlns:a16="http://schemas.microsoft.com/office/drawing/2014/main" id="{9F4D2023-F681-4933-9D26-A61B2B3205A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1714500" cy="442913"/>
            <a:chOff x="384" y="1904"/>
            <a:chExt cx="1080" cy="279"/>
          </a:xfrm>
        </p:grpSpPr>
        <p:sp>
          <p:nvSpPr>
            <p:cNvPr id="118809" name="Text Box 51">
              <a:extLst>
                <a:ext uri="{FF2B5EF4-FFF2-40B4-BE49-F238E27FC236}">
                  <a16:creationId xmlns:a16="http://schemas.microsoft.com/office/drawing/2014/main" id="{28EA22A6-DACE-4831-90F9-4CF4C1FB5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Do:</a:t>
              </a:r>
            </a:p>
          </p:txBody>
        </p:sp>
        <p:graphicFrame>
          <p:nvGraphicFramePr>
            <p:cNvPr id="118810" name="Object 52">
              <a:extLst>
                <a:ext uri="{FF2B5EF4-FFF2-40B4-BE49-F238E27FC236}">
                  <a16:creationId xmlns:a16="http://schemas.microsoft.com/office/drawing/2014/main" id="{E6E9B2CE-21EE-4C82-9EFB-DD46A982B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6" y="1904"/>
            <a:ext cx="76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0" name="Equation" r:id="rId35" imgW="698197" imgH="253890" progId="Equation.DSMT4">
                    <p:embed/>
                  </p:oleObj>
                </mc:Choice>
                <mc:Fallback>
                  <p:oleObj name="Equation" r:id="rId35" imgW="698197" imgH="25389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904"/>
                          <a:ext cx="76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8">
            <a:extLst>
              <a:ext uri="{FF2B5EF4-FFF2-40B4-BE49-F238E27FC236}">
                <a16:creationId xmlns:a16="http://schemas.microsoft.com/office/drawing/2014/main" id="{047D4B39-BB41-4F9F-8524-4BCAD3121D9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1414463" cy="434975"/>
            <a:chOff x="1670" y="1936"/>
            <a:chExt cx="891" cy="274"/>
          </a:xfrm>
        </p:grpSpPr>
        <p:sp>
          <p:nvSpPr>
            <p:cNvPr id="118807" name="Text Box 54">
              <a:extLst>
                <a:ext uri="{FF2B5EF4-FFF2-40B4-BE49-F238E27FC236}">
                  <a16:creationId xmlns:a16="http://schemas.microsoft.com/office/drawing/2014/main" id="{B8D8F491-46A0-44A5-A806-E58E63914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943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  <p:graphicFrame>
          <p:nvGraphicFramePr>
            <p:cNvPr id="118808" name="Object 55">
              <a:extLst>
                <a:ext uri="{FF2B5EF4-FFF2-40B4-BE49-F238E27FC236}">
                  <a16:creationId xmlns:a16="http://schemas.microsoft.com/office/drawing/2014/main" id="{84577B68-DCE6-4697-9A7B-BA8931279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4" y="1936"/>
            <a:ext cx="58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1" name="Equation" r:id="rId37" imgW="545626" imgH="253780" progId="Equation.DSMT4">
                    <p:embed/>
                  </p:oleObj>
                </mc:Choice>
                <mc:Fallback>
                  <p:oleObj name="Equation" r:id="rId37" imgW="545626" imgH="2537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1936"/>
                          <a:ext cx="58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E09B66B8-FF3A-4DA2-B374-D32BAB45516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2301875" cy="473075"/>
            <a:chOff x="518" y="2448"/>
            <a:chExt cx="1450" cy="298"/>
          </a:xfrm>
        </p:grpSpPr>
        <p:sp>
          <p:nvSpPr>
            <p:cNvPr id="118805" name="Text Box 56">
              <a:extLst>
                <a:ext uri="{FF2B5EF4-FFF2-40B4-BE49-F238E27FC236}">
                  <a16:creationId xmlns:a16="http://schemas.microsoft.com/office/drawing/2014/main" id="{29065525-D37F-40ED-B51C-84B6E15F0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471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</a:t>
              </a:r>
            </a:p>
          </p:txBody>
        </p:sp>
        <p:graphicFrame>
          <p:nvGraphicFramePr>
            <p:cNvPr id="118806" name="Object 57">
              <a:extLst>
                <a:ext uri="{FF2B5EF4-FFF2-40B4-BE49-F238E27FC236}">
                  <a16:creationId xmlns:a16="http://schemas.microsoft.com/office/drawing/2014/main" id="{090D450F-8413-45D7-A9E8-E89A0624D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448"/>
            <a:ext cx="105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2" name="Equation" r:id="rId39" imgW="990170" imgH="279279" progId="Equation.DSMT4">
                    <p:embed/>
                  </p:oleObj>
                </mc:Choice>
                <mc:Fallback>
                  <p:oleObj name="Equation" r:id="rId39" imgW="990170" imgH="279279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8"/>
                          <a:ext cx="105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303" name="Object 63">
            <a:extLst>
              <a:ext uri="{FF2B5EF4-FFF2-40B4-BE49-F238E27FC236}">
                <a16:creationId xmlns:a16="http://schemas.microsoft.com/office/drawing/2014/main" id="{AD8D6C79-5B96-4806-A6A6-E0F635B19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91000"/>
          <a:ext cx="16303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3" name="Equation" r:id="rId41" imgW="825500" imgH="228600" progId="Equation.DSMT4">
                  <p:embed/>
                </p:oleObj>
              </mc:Choice>
              <mc:Fallback>
                <p:oleObj name="Equation" r:id="rId41" imgW="82550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6303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1" name="Object 71">
            <a:extLst>
              <a:ext uri="{FF2B5EF4-FFF2-40B4-BE49-F238E27FC236}">
                <a16:creationId xmlns:a16="http://schemas.microsoft.com/office/drawing/2014/main" id="{76580BE4-D6C6-4CB2-B1FF-981C2DBF7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038600"/>
          <a:ext cx="28194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Equation" r:id="rId43" imgW="1459866" imgH="622030" progId="Equation.DSMT4">
                  <p:embed/>
                </p:oleObj>
              </mc:Choice>
              <mc:Fallback>
                <p:oleObj name="Equation" r:id="rId43" imgW="1459866" imgH="62203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28194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13" name="Text Box 73">
            <a:extLst>
              <a:ext uri="{FF2B5EF4-FFF2-40B4-BE49-F238E27FC236}">
                <a16:creationId xmlns:a16="http://schemas.microsoft.com/office/drawing/2014/main" id="{17074F45-F66A-48D0-B2E5-C5677ABE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38314" name="Object 74">
            <a:extLst>
              <a:ext uri="{FF2B5EF4-FFF2-40B4-BE49-F238E27FC236}">
                <a16:creationId xmlns:a16="http://schemas.microsoft.com/office/drawing/2014/main" id="{E29974CC-DBD0-48D0-A2CC-966E18507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257800"/>
          <a:ext cx="480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5" name="Equation" r:id="rId45" imgW="2362200" imgH="419100" progId="Equation.DSMT4">
                  <p:embed/>
                </p:oleObj>
              </mc:Choice>
              <mc:Fallback>
                <p:oleObj name="Equation" r:id="rId45" imgW="2362200" imgH="4191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480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15" name="Text Box 75">
            <a:extLst>
              <a:ext uri="{FF2B5EF4-FFF2-40B4-BE49-F238E27FC236}">
                <a16:creationId xmlns:a16="http://schemas.microsoft.com/office/drawing/2014/main" id="{E07307A0-4A58-4E7E-A205-8C53DD6D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56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Ta có: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8" grpId="0"/>
      <p:bldP spid="1383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19B3FFC-4E86-4496-9C31-87AEAEDB21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962400" y="274638"/>
            <a:ext cx="3505200" cy="563562"/>
          </a:xfrm>
        </p:spPr>
        <p:txBody>
          <a:bodyPr/>
          <a:lstStyle/>
          <a:p>
            <a:pPr algn="just"/>
            <a:r>
              <a:rPr lang="en-US" altLang="vi-VN" sz="3600"/>
              <a:t>Bài 7 (2)</a:t>
            </a:r>
          </a:p>
        </p:txBody>
      </p:sp>
      <p:graphicFrame>
        <p:nvGraphicFramePr>
          <p:cNvPr id="143429" name="Object 5">
            <a:extLst>
              <a:ext uri="{FF2B5EF4-FFF2-40B4-BE49-F238E27FC236}">
                <a16:creationId xmlns:a16="http://schemas.microsoft.com/office/drawing/2014/main" id="{8A30C4C3-EE9A-472E-8E98-09D09FC7849C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828800" y="5943600"/>
          <a:ext cx="2667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7" name="Equation" r:id="rId3" imgW="1485900" imgH="228600" progId="Equation.DSMT4">
                  <p:embed/>
                </p:oleObj>
              </mc:Choice>
              <mc:Fallback>
                <p:oleObj name="Equation" r:id="rId3" imgW="1485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43600"/>
                        <a:ext cx="2667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9" name="Text Box 19">
            <a:extLst>
              <a:ext uri="{FF2B5EF4-FFF2-40B4-BE49-F238E27FC236}">
                <a16:creationId xmlns:a16="http://schemas.microsoft.com/office/drawing/2014/main" id="{88542BC6-CC88-4236-949B-5B0B88D5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Vậy:</a:t>
            </a:r>
          </a:p>
        </p:txBody>
      </p:sp>
      <p:grpSp>
        <p:nvGrpSpPr>
          <p:cNvPr id="119813" name="Group 90">
            <a:extLst>
              <a:ext uri="{FF2B5EF4-FFF2-40B4-BE49-F238E27FC236}">
                <a16:creationId xmlns:a16="http://schemas.microsoft.com/office/drawing/2014/main" id="{69F1F10F-4476-4605-8A66-9B7AB0F0951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33400"/>
            <a:ext cx="2717800" cy="3505200"/>
            <a:chOff x="3936" y="336"/>
            <a:chExt cx="1712" cy="2208"/>
          </a:xfrm>
        </p:grpSpPr>
        <p:grpSp>
          <p:nvGrpSpPr>
            <p:cNvPr id="119833" name="Group 4">
              <a:extLst>
                <a:ext uri="{FF2B5EF4-FFF2-40B4-BE49-F238E27FC236}">
                  <a16:creationId xmlns:a16="http://schemas.microsoft.com/office/drawing/2014/main" id="{ECE6D0D3-255E-4ABC-986D-A05DA0CAC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36"/>
              <a:ext cx="1614" cy="2208"/>
              <a:chOff x="3954" y="672"/>
              <a:chExt cx="1614" cy="2208"/>
            </a:xfrm>
          </p:grpSpPr>
          <p:graphicFrame>
            <p:nvGraphicFramePr>
              <p:cNvPr id="119853" name="Object 19">
                <a:extLst>
                  <a:ext uri="{FF2B5EF4-FFF2-40B4-BE49-F238E27FC236}">
                    <a16:creationId xmlns:a16="http://schemas.microsoft.com/office/drawing/2014/main" id="{93B1095B-651A-482E-9BF4-4C02BCE94E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7" y="1224"/>
              <a:ext cx="16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68" name="Equation" r:id="rId5" imgW="152268" imgH="164957" progId="Equation.3">
                      <p:embed/>
                    </p:oleObj>
                  </mc:Choice>
                  <mc:Fallback>
                    <p:oleObj name="Equation" r:id="rId5" imgW="152268" imgH="164957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1224"/>
                            <a:ext cx="16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54" name="Object 20">
                <a:extLst>
                  <a:ext uri="{FF2B5EF4-FFF2-40B4-BE49-F238E27FC236}">
                    <a16:creationId xmlns:a16="http://schemas.microsoft.com/office/drawing/2014/main" id="{0EFA59F4-C1D8-4158-B7A0-7B90D639BD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1" y="1226"/>
              <a:ext cx="16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69" name="Equation" r:id="rId7" imgW="152268" imgH="164957" progId="Equation.3">
                      <p:embed/>
                    </p:oleObj>
                  </mc:Choice>
                  <mc:Fallback>
                    <p:oleObj name="Equation" r:id="rId7" imgW="152268" imgH="164957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1" y="1226"/>
                            <a:ext cx="16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55" name="Object 7">
                <a:extLst>
                  <a:ext uri="{FF2B5EF4-FFF2-40B4-BE49-F238E27FC236}">
                    <a16:creationId xmlns:a16="http://schemas.microsoft.com/office/drawing/2014/main" id="{2DFA680C-1F97-4FCD-B87B-9A2ECCE5BB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4" y="1796"/>
              <a:ext cx="151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0" name="Equation" r:id="rId9" imgW="139579" imgH="215713" progId="Equation.3">
                      <p:embed/>
                    </p:oleObj>
                  </mc:Choice>
                  <mc:Fallback>
                    <p:oleObj name="Equation" r:id="rId9" imgW="139579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796"/>
                            <a:ext cx="151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56" name="Line 8">
                <a:extLst>
                  <a:ext uri="{FF2B5EF4-FFF2-40B4-BE49-F238E27FC236}">
                    <a16:creationId xmlns:a16="http://schemas.microsoft.com/office/drawing/2014/main" id="{54FB6B01-1FD6-44A0-9352-A960CE4DD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1056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9857" name="Line 9">
                <a:extLst>
                  <a:ext uri="{FF2B5EF4-FFF2-40B4-BE49-F238E27FC236}">
                    <a16:creationId xmlns:a16="http://schemas.microsoft.com/office/drawing/2014/main" id="{3B8DA981-8099-445E-A63B-86CF5EB56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6" y="16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9858" name="Rectangle 10">
                <a:extLst>
                  <a:ext uri="{FF2B5EF4-FFF2-40B4-BE49-F238E27FC236}">
                    <a16:creationId xmlns:a16="http://schemas.microsoft.com/office/drawing/2014/main" id="{271AE75E-093C-43F7-BE17-A18BCD00E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768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9859" name="Object 11">
                <a:extLst>
                  <a:ext uri="{FF2B5EF4-FFF2-40B4-BE49-F238E27FC236}">
                    <a16:creationId xmlns:a16="http://schemas.microsoft.com/office/drawing/2014/main" id="{DE4ED0B5-5940-4719-9589-63BDEFEB47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4" y="2195"/>
              <a:ext cx="16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1" name="Equation" r:id="rId11" imgW="152202" imgH="177569" progId="Equation.3">
                      <p:embed/>
                    </p:oleObj>
                  </mc:Choice>
                  <mc:Fallback>
                    <p:oleObj name="Equation" r:id="rId11" imgW="152202" imgH="177569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195"/>
                            <a:ext cx="16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60" name="Object 12">
                <a:extLst>
                  <a:ext uri="{FF2B5EF4-FFF2-40B4-BE49-F238E27FC236}">
                    <a16:creationId xmlns:a16="http://schemas.microsoft.com/office/drawing/2014/main" id="{FA8FB42D-EC3D-4711-A737-87D7EC1DBC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1" y="2199"/>
              <a:ext cx="17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2" name="Equation" r:id="rId13" imgW="164885" imgH="164885" progId="Equation.3">
                      <p:embed/>
                    </p:oleObj>
                  </mc:Choice>
                  <mc:Fallback>
                    <p:oleObj name="Equation" r:id="rId13" imgW="164885" imgH="16488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1" y="2199"/>
                            <a:ext cx="17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61" name="Line 13">
                <a:extLst>
                  <a:ext uri="{FF2B5EF4-FFF2-40B4-BE49-F238E27FC236}">
                    <a16:creationId xmlns:a16="http://schemas.microsoft.com/office/drawing/2014/main" id="{C641EDFB-4DFB-4B02-9F06-BD937188E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" y="2592"/>
                <a:ext cx="9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9862" name="Line 14">
                <a:extLst>
                  <a:ext uri="{FF2B5EF4-FFF2-40B4-BE49-F238E27FC236}">
                    <a16:creationId xmlns:a16="http://schemas.microsoft.com/office/drawing/2014/main" id="{9DC210C7-E49E-43F3-8E37-6BABD56CE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63" name="Object 15">
                <a:extLst>
                  <a:ext uri="{FF2B5EF4-FFF2-40B4-BE49-F238E27FC236}">
                    <a16:creationId xmlns:a16="http://schemas.microsoft.com/office/drawing/2014/main" id="{83D1CD55-4069-40B1-B132-A7A0F21AED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593"/>
              <a:ext cx="13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3" name="Equation" r:id="rId15" imgW="126725" imgH="177415" progId="Equation.3">
                      <p:embed/>
                    </p:oleObj>
                  </mc:Choice>
                  <mc:Fallback>
                    <p:oleObj name="Equation" r:id="rId15" imgW="126725" imgH="17741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593"/>
                            <a:ext cx="137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64" name="Object 16">
                <a:extLst>
                  <a:ext uri="{FF2B5EF4-FFF2-40B4-BE49-F238E27FC236}">
                    <a16:creationId xmlns:a16="http://schemas.microsoft.com/office/drawing/2014/main" id="{A12B73C5-6A41-4054-A44B-15DCD37416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1" y="1584"/>
              <a:ext cx="137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4" name="Equation" r:id="rId17" imgW="126835" imgH="139518" progId="Equation.3">
                      <p:embed/>
                    </p:oleObj>
                  </mc:Choice>
                  <mc:Fallback>
                    <p:oleObj name="Equation" r:id="rId17" imgW="126835" imgH="13951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1584"/>
                            <a:ext cx="137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65" name="Line 17">
                <a:extLst>
                  <a:ext uri="{FF2B5EF4-FFF2-40B4-BE49-F238E27FC236}">
                    <a16:creationId xmlns:a16="http://schemas.microsoft.com/office/drawing/2014/main" id="{7620BC4A-580A-4084-A610-C1C9B957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15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66" name="Object 18">
                <a:extLst>
                  <a:ext uri="{FF2B5EF4-FFF2-40B4-BE49-F238E27FC236}">
                    <a16:creationId xmlns:a16="http://schemas.microsoft.com/office/drawing/2014/main" id="{32A772E4-FF6F-4D83-8685-19810390D8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496"/>
              <a:ext cx="17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5" name="Equation" r:id="rId19" imgW="164885" imgH="215619" progId="Equation.3">
                      <p:embed/>
                    </p:oleObj>
                  </mc:Choice>
                  <mc:Fallback>
                    <p:oleObj name="Equation" r:id="rId19" imgW="164885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96"/>
                            <a:ext cx="178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4" name="Group 20">
              <a:extLst>
                <a:ext uri="{FF2B5EF4-FFF2-40B4-BE49-F238E27FC236}">
                  <a16:creationId xmlns:a16="http://schemas.microsoft.com/office/drawing/2014/main" id="{3A585B3F-6EDE-4147-B270-003D8F6D3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1240"/>
              <a:ext cx="394" cy="280"/>
              <a:chOff x="4262" y="1592"/>
              <a:chExt cx="394" cy="280"/>
            </a:xfrm>
          </p:grpSpPr>
          <p:sp>
            <p:nvSpPr>
              <p:cNvPr id="119851" name="Line 21">
                <a:extLst>
                  <a:ext uri="{FF2B5EF4-FFF2-40B4-BE49-F238E27FC236}">
                    <a16:creationId xmlns:a16="http://schemas.microsoft.com/office/drawing/2014/main" id="{0EF348A0-7691-4DD5-9EFE-26050CB14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52" name="Object 22">
                <a:extLst>
                  <a:ext uri="{FF2B5EF4-FFF2-40B4-BE49-F238E27FC236}">
                    <a16:creationId xmlns:a16="http://schemas.microsoft.com/office/drawing/2014/main" id="{2A4E6192-D238-43E9-9DEE-07B9015CD0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2" y="1592"/>
              <a:ext cx="17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6" name="Equation" r:id="rId21" imgW="164957" imgH="253780" progId="Equation.DSMT4">
                      <p:embed/>
                    </p:oleObj>
                  </mc:Choice>
                  <mc:Fallback>
                    <p:oleObj name="Equation" r:id="rId21" imgW="164957" imgH="25378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2" y="1592"/>
                            <a:ext cx="17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5" name="Group 23">
              <a:extLst>
                <a:ext uri="{FF2B5EF4-FFF2-40B4-BE49-F238E27FC236}">
                  <a16:creationId xmlns:a16="http://schemas.microsoft.com/office/drawing/2014/main" id="{0072DDF4-FEE7-4696-AB3C-BA7BB185E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760"/>
              <a:ext cx="240" cy="336"/>
              <a:chOff x="4800" y="1104"/>
              <a:chExt cx="240" cy="336"/>
            </a:xfrm>
          </p:grpSpPr>
          <p:sp>
            <p:nvSpPr>
              <p:cNvPr id="119849" name="Line 24">
                <a:extLst>
                  <a:ext uri="{FF2B5EF4-FFF2-40B4-BE49-F238E27FC236}">
                    <a16:creationId xmlns:a16="http://schemas.microsoft.com/office/drawing/2014/main" id="{752D9F7C-9F53-418F-811D-3DB7F8868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2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50" name="Object 25">
                <a:extLst>
                  <a:ext uri="{FF2B5EF4-FFF2-40B4-BE49-F238E27FC236}">
                    <a16:creationId xmlns:a16="http://schemas.microsoft.com/office/drawing/2014/main" id="{749AEDBB-54F3-4414-ADEC-CA32FCA262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1104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7" name="Equation" r:id="rId23" imgW="177569" imgH="253670" progId="Equation.DSMT4">
                      <p:embed/>
                    </p:oleObj>
                  </mc:Choice>
                  <mc:Fallback>
                    <p:oleObj name="Equation" r:id="rId23" imgW="177569" imgH="25367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104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6" name="Group 26">
              <a:extLst>
                <a:ext uri="{FF2B5EF4-FFF2-40B4-BE49-F238E27FC236}">
                  <a16:creationId xmlns:a16="http://schemas.microsoft.com/office/drawing/2014/main" id="{044F82C7-92ED-4F7E-9844-7A6CAA416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6" y="1520"/>
              <a:ext cx="242" cy="312"/>
              <a:chOff x="5424" y="1824"/>
              <a:chExt cx="242" cy="312"/>
            </a:xfrm>
          </p:grpSpPr>
          <p:sp>
            <p:nvSpPr>
              <p:cNvPr id="119847" name="Line 27">
                <a:extLst>
                  <a:ext uri="{FF2B5EF4-FFF2-40B4-BE49-F238E27FC236}">
                    <a16:creationId xmlns:a16="http://schemas.microsoft.com/office/drawing/2014/main" id="{2479843E-99E8-4723-A3C8-939AAF7DE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48" name="Object 28">
                <a:extLst>
                  <a:ext uri="{FF2B5EF4-FFF2-40B4-BE49-F238E27FC236}">
                    <a16:creationId xmlns:a16="http://schemas.microsoft.com/office/drawing/2014/main" id="{F203F6D2-2F7F-4A57-BD92-A44FFF2B60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5" y="1859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8" name="Equation" r:id="rId25" imgW="177569" imgH="253670" progId="Equation.DSMT4">
                      <p:embed/>
                    </p:oleObj>
                  </mc:Choice>
                  <mc:Fallback>
                    <p:oleObj name="Equation" r:id="rId25" imgW="177569" imgH="25367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5" y="1859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7" name="Group 29">
              <a:extLst>
                <a:ext uri="{FF2B5EF4-FFF2-40B4-BE49-F238E27FC236}">
                  <a16:creationId xmlns:a16="http://schemas.microsoft.com/office/drawing/2014/main" id="{E129366D-3087-4404-9983-D3570BF8D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2" y="1872"/>
              <a:ext cx="237" cy="309"/>
              <a:chOff x="5040" y="2208"/>
              <a:chExt cx="237" cy="309"/>
            </a:xfrm>
          </p:grpSpPr>
          <p:graphicFrame>
            <p:nvGraphicFramePr>
              <p:cNvPr id="119845" name="Object 30">
                <a:extLst>
                  <a:ext uri="{FF2B5EF4-FFF2-40B4-BE49-F238E27FC236}">
                    <a16:creationId xmlns:a16="http://schemas.microsoft.com/office/drawing/2014/main" id="{08DFD960-CD06-41CC-A2CE-D56DF4039F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5" y="2240"/>
              <a:ext cx="192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79" name="Equation" r:id="rId27" imgW="177569" imgH="253670" progId="Equation.DSMT4">
                      <p:embed/>
                    </p:oleObj>
                  </mc:Choice>
                  <mc:Fallback>
                    <p:oleObj name="Equation" r:id="rId27" imgW="177569" imgH="25367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5" y="2240"/>
                            <a:ext cx="192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46" name="Line 31">
                <a:extLst>
                  <a:ext uri="{FF2B5EF4-FFF2-40B4-BE49-F238E27FC236}">
                    <a16:creationId xmlns:a16="http://schemas.microsoft.com/office/drawing/2014/main" id="{AA8771FC-1ACC-4E0B-94B7-E41A1D1EC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19838" name="Group 32">
              <a:extLst>
                <a:ext uri="{FF2B5EF4-FFF2-40B4-BE49-F238E27FC236}">
                  <a16:creationId xmlns:a16="http://schemas.microsoft.com/office/drawing/2014/main" id="{6B5FB72F-6356-44DE-BB6A-919BE4699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1200"/>
              <a:ext cx="162" cy="348"/>
              <a:chOff x="4824" y="1824"/>
              <a:chExt cx="162" cy="348"/>
            </a:xfrm>
          </p:grpSpPr>
          <p:grpSp>
            <p:nvGrpSpPr>
              <p:cNvPr id="119839" name="Group 33">
                <a:extLst>
                  <a:ext uri="{FF2B5EF4-FFF2-40B4-BE49-F238E27FC236}">
                    <a16:creationId xmlns:a16="http://schemas.microsoft.com/office/drawing/2014/main" id="{9D611B0C-97E2-4677-A67D-4F2758076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2" y="1824"/>
                <a:ext cx="144" cy="144"/>
                <a:chOff x="4656" y="3312"/>
                <a:chExt cx="144" cy="144"/>
              </a:xfrm>
            </p:grpSpPr>
            <p:sp>
              <p:nvSpPr>
                <p:cNvPr id="119841" name="Oval 34">
                  <a:extLst>
                    <a:ext uri="{FF2B5EF4-FFF2-40B4-BE49-F238E27FC236}">
                      <a16:creationId xmlns:a16="http://schemas.microsoft.com/office/drawing/2014/main" id="{1F32CFF3-DA2A-40D7-A7E4-C84E8CC470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312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9842" name="Group 35">
                  <a:extLst>
                    <a:ext uri="{FF2B5EF4-FFF2-40B4-BE49-F238E27FC236}">
                      <a16:creationId xmlns:a16="http://schemas.microsoft.com/office/drawing/2014/main" id="{FB2D1BAF-AF44-40A7-985E-4F92A7E575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4680" y="3332"/>
                  <a:ext cx="96" cy="96"/>
                  <a:chOff x="3022" y="2736"/>
                  <a:chExt cx="96" cy="96"/>
                </a:xfrm>
              </p:grpSpPr>
              <p:sp>
                <p:nvSpPr>
                  <p:cNvPr id="119843" name="Line 36">
                    <a:extLst>
                      <a:ext uri="{FF2B5EF4-FFF2-40B4-BE49-F238E27FC236}">
                        <a16:creationId xmlns:a16="http://schemas.microsoft.com/office/drawing/2014/main" id="{10ACCB9B-9E12-4058-A8CD-D07191992F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19844" name="Line 37">
                    <a:extLst>
                      <a:ext uri="{FF2B5EF4-FFF2-40B4-BE49-F238E27FC236}">
                        <a16:creationId xmlns:a16="http://schemas.microsoft.com/office/drawing/2014/main" id="{FADF795D-4F4B-4B99-B100-CCC90E5EF5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graphicFrame>
            <p:nvGraphicFramePr>
              <p:cNvPr id="119840" name="Object 6">
                <a:extLst>
                  <a:ext uri="{FF2B5EF4-FFF2-40B4-BE49-F238E27FC236}">
                    <a16:creationId xmlns:a16="http://schemas.microsoft.com/office/drawing/2014/main" id="{E99D7697-3840-49F1-8274-00063BBD15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4" y="1952"/>
              <a:ext cx="16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80" name="Equation" r:id="rId29" imgW="152268" imgH="203024" progId="Equation.DSMT4">
                      <p:embed/>
                    </p:oleObj>
                  </mc:Choice>
                  <mc:Fallback>
                    <p:oleObj name="Equation" r:id="rId29" imgW="152268" imgH="203024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1952"/>
                            <a:ext cx="16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3417" name="Object 57">
            <a:extLst>
              <a:ext uri="{FF2B5EF4-FFF2-40B4-BE49-F238E27FC236}">
                <a16:creationId xmlns:a16="http://schemas.microsoft.com/office/drawing/2014/main" id="{7C6E9A9D-5677-45E4-80BA-6C28D9A22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066800"/>
          <a:ext cx="1498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1" name="Equation" r:id="rId31" imgW="825500" imgH="228600" progId="Equation.DSMT4">
                  <p:embed/>
                </p:oleObj>
              </mc:Choice>
              <mc:Fallback>
                <p:oleObj name="Equation" r:id="rId31" imgW="8255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4986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8" name="Object 58">
            <a:extLst>
              <a:ext uri="{FF2B5EF4-FFF2-40B4-BE49-F238E27FC236}">
                <a16:creationId xmlns:a16="http://schemas.microsoft.com/office/drawing/2014/main" id="{174F3957-857A-4660-A9C0-0D6FCB873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990600"/>
          <a:ext cx="26670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2" name="Equation" r:id="rId33" imgW="1473200" imgH="622300" progId="Equation.DSMT4">
                  <p:embed/>
                </p:oleObj>
              </mc:Choice>
              <mc:Fallback>
                <p:oleObj name="Equation" r:id="rId33" imgW="1473200" imgH="622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26670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9" name="Text Box 59">
            <a:extLst>
              <a:ext uri="{FF2B5EF4-FFF2-40B4-BE49-F238E27FC236}">
                <a16:creationId xmlns:a16="http://schemas.microsoft.com/office/drawing/2014/main" id="{1E36C67A-E757-43B4-8630-B468C789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43420" name="Object 60">
            <a:extLst>
              <a:ext uri="{FF2B5EF4-FFF2-40B4-BE49-F238E27FC236}">
                <a16:creationId xmlns:a16="http://schemas.microsoft.com/office/drawing/2014/main" id="{3526F109-82A0-4C29-A1FE-DC9F43F1F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981200"/>
          <a:ext cx="4495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3" name="Equation" r:id="rId35" imgW="2311400" imgH="419100" progId="Equation.DSMT4">
                  <p:embed/>
                </p:oleObj>
              </mc:Choice>
              <mc:Fallback>
                <p:oleObj name="Equation" r:id="rId35" imgW="2311400" imgH="4191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4495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3" name="Object 63">
            <a:extLst>
              <a:ext uri="{FF2B5EF4-FFF2-40B4-BE49-F238E27FC236}">
                <a16:creationId xmlns:a16="http://schemas.microsoft.com/office/drawing/2014/main" id="{B5D1DE8D-D188-4CFB-BF5D-C7D1D9C4A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95600"/>
          <a:ext cx="3786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4" name="Equation" r:id="rId37" imgW="2108200" imgH="279400" progId="Equation.DSMT4">
                  <p:embed/>
                </p:oleObj>
              </mc:Choice>
              <mc:Fallback>
                <p:oleObj name="Equation" r:id="rId37" imgW="2108200" imgH="2794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37861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4" name="Text Box 64">
            <a:extLst>
              <a:ext uri="{FF2B5EF4-FFF2-40B4-BE49-F238E27FC236}">
                <a16:creationId xmlns:a16="http://schemas.microsoft.com/office/drawing/2014/main" id="{52AEE9A6-AC13-48A4-8305-2F528CCC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620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b) Công của lực từ khi khung quay xung quanh trục của nó:</a:t>
            </a:r>
          </a:p>
        </p:txBody>
      </p:sp>
      <p:grpSp>
        <p:nvGrpSpPr>
          <p:cNvPr id="11" name="Group 76">
            <a:extLst>
              <a:ext uri="{FF2B5EF4-FFF2-40B4-BE49-F238E27FC236}">
                <a16:creationId xmlns:a16="http://schemas.microsoft.com/office/drawing/2014/main" id="{C002CF7F-35F5-434F-A98F-80E82936503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5321300" cy="419100"/>
            <a:chOff x="440" y="2984"/>
            <a:chExt cx="3352" cy="264"/>
          </a:xfrm>
        </p:grpSpPr>
        <p:sp>
          <p:nvSpPr>
            <p:cNvPr id="119830" name="Text Box 71">
              <a:extLst>
                <a:ext uri="{FF2B5EF4-FFF2-40B4-BE49-F238E27FC236}">
                  <a16:creationId xmlns:a16="http://schemas.microsoft.com/office/drawing/2014/main" id="{3B501D5D-18DF-41A6-844E-5CFF358AD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999"/>
              <a:ext cx="31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là từ thông qua khung ở vị trí ban đầu (             )</a:t>
              </a:r>
            </a:p>
          </p:txBody>
        </p:sp>
        <p:graphicFrame>
          <p:nvGraphicFramePr>
            <p:cNvPr id="119831" name="Object 72">
              <a:extLst>
                <a:ext uri="{FF2B5EF4-FFF2-40B4-BE49-F238E27FC236}">
                  <a16:creationId xmlns:a16="http://schemas.microsoft.com/office/drawing/2014/main" id="{01FA0F46-56EF-499D-BD1A-B29BFB843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" y="3008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5" name="Equation" r:id="rId39" imgW="203112" imgH="228501" progId="Equation.DSMT4">
                    <p:embed/>
                  </p:oleObj>
                </mc:Choice>
                <mc:Fallback>
                  <p:oleObj name="Equation" r:id="rId39" imgW="203112" imgH="228501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008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2" name="Object 75">
              <a:extLst>
                <a:ext uri="{FF2B5EF4-FFF2-40B4-BE49-F238E27FC236}">
                  <a16:creationId xmlns:a16="http://schemas.microsoft.com/office/drawing/2014/main" id="{C647A78F-4125-4BBE-BE49-911657AAA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984"/>
            <a:ext cx="52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6" name="Equation" r:id="rId41" imgW="482181" imgH="215713" progId="Equation.DSMT4">
                    <p:embed/>
                  </p:oleObj>
                </mc:Choice>
                <mc:Fallback>
                  <p:oleObj name="Equation" r:id="rId41" imgW="482181" imgH="215713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984"/>
                          <a:ext cx="52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1">
            <a:extLst>
              <a:ext uri="{FF2B5EF4-FFF2-40B4-BE49-F238E27FC236}">
                <a16:creationId xmlns:a16="http://schemas.microsoft.com/office/drawing/2014/main" id="{994105F3-E139-4ED3-88B6-7B36BB7FFE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876800"/>
            <a:ext cx="4821238" cy="395288"/>
            <a:chOff x="426" y="3375"/>
            <a:chExt cx="3037" cy="249"/>
          </a:xfrm>
        </p:grpSpPr>
        <p:sp>
          <p:nvSpPr>
            <p:cNvPr id="119828" name="Text Box 78">
              <a:extLst>
                <a:ext uri="{FF2B5EF4-FFF2-40B4-BE49-F238E27FC236}">
                  <a16:creationId xmlns:a16="http://schemas.microsoft.com/office/drawing/2014/main" id="{024CD9DA-E227-4E55-A33C-128C9B570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3375"/>
              <a:ext cx="28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là từ thông qua khung khi khung quay 180</a:t>
              </a:r>
              <a:r>
                <a:rPr lang="en-US" altLang="vi-VN" sz="1800" baseline="30000">
                  <a:solidFill>
                    <a:srgbClr val="000000"/>
                  </a:solidFill>
                </a:rPr>
                <a:t>0</a:t>
              </a:r>
              <a:endParaRPr lang="en-US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9829" name="Object 79">
              <a:extLst>
                <a:ext uri="{FF2B5EF4-FFF2-40B4-BE49-F238E27FC236}">
                  <a16:creationId xmlns:a16="http://schemas.microsoft.com/office/drawing/2014/main" id="{961B85A0-D446-453C-B0FF-7E295CF2B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" y="3384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7" name="Equation" r:id="rId43" imgW="215806" imgH="228501" progId="Equation.DSMT4">
                    <p:embed/>
                  </p:oleObj>
                </mc:Choice>
                <mc:Fallback>
                  <p:oleObj name="Equation" r:id="rId43" imgW="215806" imgH="228501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3384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2" name="Object 82">
            <a:extLst>
              <a:ext uri="{FF2B5EF4-FFF2-40B4-BE49-F238E27FC236}">
                <a16:creationId xmlns:a16="http://schemas.microsoft.com/office/drawing/2014/main" id="{6165AE6B-BA27-4ED9-B45E-8DB40DAE0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648200"/>
          <a:ext cx="1066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name="Equation" r:id="rId45" imgW="622030" imgH="228501" progId="Equation.DSMT4">
                  <p:embed/>
                </p:oleObj>
              </mc:Choice>
              <mc:Fallback>
                <p:oleObj name="Equation" r:id="rId45" imgW="622030" imgH="228501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48200"/>
                        <a:ext cx="1066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3" name="Rectangle 83">
            <a:extLst>
              <a:ext uri="{FF2B5EF4-FFF2-40B4-BE49-F238E27FC236}">
                <a16:creationId xmlns:a16="http://schemas.microsoft.com/office/drawing/2014/main" id="{34EAA8E4-03C3-477B-8C8D-BA04F267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0200"/>
            <a:ext cx="6199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Công cần thiết để quay khung 180</a:t>
            </a:r>
            <a:r>
              <a:rPr lang="en-US" altLang="vi-VN" sz="1800" baseline="30000">
                <a:solidFill>
                  <a:srgbClr val="000000"/>
                </a:solidFill>
              </a:rPr>
              <a:t>0</a:t>
            </a:r>
            <a:r>
              <a:rPr lang="en-US" altLang="vi-VN" sz="1800">
                <a:solidFill>
                  <a:srgbClr val="000000"/>
                </a:solidFill>
              </a:rPr>
              <a:t> xung quanh trục của nó</a:t>
            </a:r>
          </a:p>
        </p:txBody>
      </p:sp>
      <p:graphicFrame>
        <p:nvGraphicFramePr>
          <p:cNvPr id="143444" name="Object 84">
            <a:extLst>
              <a:ext uri="{FF2B5EF4-FFF2-40B4-BE49-F238E27FC236}">
                <a16:creationId xmlns:a16="http://schemas.microsoft.com/office/drawing/2014/main" id="{0112C47D-0AE5-4ACE-88DA-3FF35B2E0CEE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6019800" y="4419600"/>
          <a:ext cx="69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9" name="Equation" r:id="rId47" imgW="381000" imgH="457200" progId="Equation.DSMT4">
                  <p:embed/>
                </p:oleObj>
              </mc:Choice>
              <mc:Fallback>
                <p:oleObj name="Equation" r:id="rId47" imgW="3810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698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8" name="Text Box 88">
            <a:extLst>
              <a:ext uri="{FF2B5EF4-FFF2-40B4-BE49-F238E27FC236}">
                <a16:creationId xmlns:a16="http://schemas.microsoft.com/office/drawing/2014/main" id="{CE4C9E70-102A-4729-8673-96288FB3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Ta có:</a:t>
            </a:r>
          </a:p>
        </p:txBody>
      </p:sp>
      <p:graphicFrame>
        <p:nvGraphicFramePr>
          <p:cNvPr id="143449" name="Object 89">
            <a:extLst>
              <a:ext uri="{FF2B5EF4-FFF2-40B4-BE49-F238E27FC236}">
                <a16:creationId xmlns:a16="http://schemas.microsoft.com/office/drawing/2014/main" id="{C095D186-BD81-46C4-B8AD-47DFBB508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98170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0" name="Equation" r:id="rId49" imgW="863225" imgH="228501" progId="Equation.DSMT4">
                  <p:embed/>
                </p:oleObj>
              </mc:Choice>
              <mc:Fallback>
                <p:oleObj name="Equation" r:id="rId49" imgW="863225" imgH="228501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81700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2" name="Object 92">
            <a:extLst>
              <a:ext uri="{FF2B5EF4-FFF2-40B4-BE49-F238E27FC236}">
                <a16:creationId xmlns:a16="http://schemas.microsoft.com/office/drawing/2014/main" id="{115B7689-C0E5-4494-84B1-58BA9243F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911600"/>
          <a:ext cx="1752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1" name="Equation" r:id="rId51" imgW="1016000" imgH="228600" progId="Equation.DSMT4">
                  <p:embed/>
                </p:oleObj>
              </mc:Choice>
              <mc:Fallback>
                <p:oleObj name="Equation" r:id="rId51" imgW="1016000" imgH="2286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11600"/>
                        <a:ext cx="17526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9" grpId="0"/>
      <p:bldP spid="143419" grpId="0"/>
      <p:bldP spid="143424" grpId="0"/>
      <p:bldP spid="143443" grpId="0"/>
      <p:bldP spid="1434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45">
            <a:extLst>
              <a:ext uri="{FF2B5EF4-FFF2-40B4-BE49-F238E27FC236}">
                <a16:creationId xmlns:a16="http://schemas.microsoft.com/office/drawing/2014/main" id="{91C912E1-DF0C-49C5-85B4-2E2928DB5B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90600"/>
            <a:ext cx="2717800" cy="3505200"/>
            <a:chOff x="3936" y="624"/>
            <a:chExt cx="1712" cy="2208"/>
          </a:xfrm>
        </p:grpSpPr>
        <p:grpSp>
          <p:nvGrpSpPr>
            <p:cNvPr id="120869" name="Group 4">
              <a:extLst>
                <a:ext uri="{FF2B5EF4-FFF2-40B4-BE49-F238E27FC236}">
                  <a16:creationId xmlns:a16="http://schemas.microsoft.com/office/drawing/2014/main" id="{8FE562FE-206C-4E41-91B0-F8111DD86E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624"/>
              <a:ext cx="1614" cy="2208"/>
              <a:chOff x="3954" y="672"/>
              <a:chExt cx="1614" cy="2208"/>
            </a:xfrm>
          </p:grpSpPr>
          <p:graphicFrame>
            <p:nvGraphicFramePr>
              <p:cNvPr id="120889" name="Object 21">
                <a:extLst>
                  <a:ext uri="{FF2B5EF4-FFF2-40B4-BE49-F238E27FC236}">
                    <a16:creationId xmlns:a16="http://schemas.microsoft.com/office/drawing/2014/main" id="{E5A21450-3E47-41A0-8771-440AE1B7D2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7" y="1224"/>
              <a:ext cx="16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3" name="Equation" r:id="rId3" imgW="152268" imgH="164957" progId="Equation.3">
                      <p:embed/>
                    </p:oleObj>
                  </mc:Choice>
                  <mc:Fallback>
                    <p:oleObj name="Equation" r:id="rId3" imgW="152268" imgH="164957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1224"/>
                            <a:ext cx="16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90" name="Object 22">
                <a:extLst>
                  <a:ext uri="{FF2B5EF4-FFF2-40B4-BE49-F238E27FC236}">
                    <a16:creationId xmlns:a16="http://schemas.microsoft.com/office/drawing/2014/main" id="{0CA458FA-1709-4ACB-B6BF-D7CB291152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1" y="1226"/>
              <a:ext cx="16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4" name="Equation" r:id="rId5" imgW="152268" imgH="164957" progId="Equation.3">
                      <p:embed/>
                    </p:oleObj>
                  </mc:Choice>
                  <mc:Fallback>
                    <p:oleObj name="Equation" r:id="rId5" imgW="152268" imgH="164957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1" y="1226"/>
                            <a:ext cx="16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91" name="Object 7">
                <a:extLst>
                  <a:ext uri="{FF2B5EF4-FFF2-40B4-BE49-F238E27FC236}">
                    <a16:creationId xmlns:a16="http://schemas.microsoft.com/office/drawing/2014/main" id="{062B346D-2187-428D-8D82-F6E15301B5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4" y="1796"/>
              <a:ext cx="151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5" name="Equation" r:id="rId7" imgW="139579" imgH="215713" progId="Equation.3">
                      <p:embed/>
                    </p:oleObj>
                  </mc:Choice>
                  <mc:Fallback>
                    <p:oleObj name="Equation" r:id="rId7" imgW="139579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796"/>
                            <a:ext cx="151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92" name="Line 8">
                <a:extLst>
                  <a:ext uri="{FF2B5EF4-FFF2-40B4-BE49-F238E27FC236}">
                    <a16:creationId xmlns:a16="http://schemas.microsoft.com/office/drawing/2014/main" id="{85BDC024-9510-427C-BF8E-6981DBF5D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1056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0893" name="Line 9">
                <a:extLst>
                  <a:ext uri="{FF2B5EF4-FFF2-40B4-BE49-F238E27FC236}">
                    <a16:creationId xmlns:a16="http://schemas.microsoft.com/office/drawing/2014/main" id="{BCCD6F9D-0F49-4848-9120-8D10104F0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6" y="16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0894" name="Rectangle 10">
                <a:extLst>
                  <a:ext uri="{FF2B5EF4-FFF2-40B4-BE49-F238E27FC236}">
                    <a16:creationId xmlns:a16="http://schemas.microsoft.com/office/drawing/2014/main" id="{2520A8EE-068A-4B2D-9706-1713AB44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768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0895" name="Object 11">
                <a:extLst>
                  <a:ext uri="{FF2B5EF4-FFF2-40B4-BE49-F238E27FC236}">
                    <a16:creationId xmlns:a16="http://schemas.microsoft.com/office/drawing/2014/main" id="{63A7D74E-7C27-474B-AD40-77E92295A6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4" y="2195"/>
              <a:ext cx="16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6" name="Equation" r:id="rId9" imgW="152202" imgH="177569" progId="Equation.3">
                      <p:embed/>
                    </p:oleObj>
                  </mc:Choice>
                  <mc:Fallback>
                    <p:oleObj name="Equation" r:id="rId9" imgW="152202" imgH="177569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195"/>
                            <a:ext cx="16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96" name="Object 12">
                <a:extLst>
                  <a:ext uri="{FF2B5EF4-FFF2-40B4-BE49-F238E27FC236}">
                    <a16:creationId xmlns:a16="http://schemas.microsoft.com/office/drawing/2014/main" id="{E2EC35BD-A966-43F6-9B67-A9B52C93FC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1" y="2199"/>
              <a:ext cx="17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7" name="Equation" r:id="rId11" imgW="164885" imgH="164885" progId="Equation.3">
                      <p:embed/>
                    </p:oleObj>
                  </mc:Choice>
                  <mc:Fallback>
                    <p:oleObj name="Equation" r:id="rId11" imgW="164885" imgH="16488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1" y="2199"/>
                            <a:ext cx="17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97" name="Line 13">
                <a:extLst>
                  <a:ext uri="{FF2B5EF4-FFF2-40B4-BE49-F238E27FC236}">
                    <a16:creationId xmlns:a16="http://schemas.microsoft.com/office/drawing/2014/main" id="{E194F938-059B-4BD5-AE63-FB36FFD26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" y="2592"/>
                <a:ext cx="9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0898" name="Line 14">
                <a:extLst>
                  <a:ext uri="{FF2B5EF4-FFF2-40B4-BE49-F238E27FC236}">
                    <a16:creationId xmlns:a16="http://schemas.microsoft.com/office/drawing/2014/main" id="{0D23DB0D-0684-4970-B53B-1D97CF4A3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99" name="Object 15">
                <a:extLst>
                  <a:ext uri="{FF2B5EF4-FFF2-40B4-BE49-F238E27FC236}">
                    <a16:creationId xmlns:a16="http://schemas.microsoft.com/office/drawing/2014/main" id="{738DFAEB-342D-43DD-9732-C86791674B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593"/>
              <a:ext cx="13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8" name="Equation" r:id="rId13" imgW="126725" imgH="177415" progId="Equation.3">
                      <p:embed/>
                    </p:oleObj>
                  </mc:Choice>
                  <mc:Fallback>
                    <p:oleObj name="Equation" r:id="rId13" imgW="126725" imgH="17741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593"/>
                            <a:ext cx="137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900" name="Object 16">
                <a:extLst>
                  <a:ext uri="{FF2B5EF4-FFF2-40B4-BE49-F238E27FC236}">
                    <a16:creationId xmlns:a16="http://schemas.microsoft.com/office/drawing/2014/main" id="{E82AD512-9237-47B3-89BB-93AA9F1CE6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1" y="1584"/>
              <a:ext cx="137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9" name="Equation" r:id="rId15" imgW="126835" imgH="139518" progId="Equation.3">
                      <p:embed/>
                    </p:oleObj>
                  </mc:Choice>
                  <mc:Fallback>
                    <p:oleObj name="Equation" r:id="rId15" imgW="126835" imgH="13951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1584"/>
                            <a:ext cx="137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901" name="Line 17">
                <a:extLst>
                  <a:ext uri="{FF2B5EF4-FFF2-40B4-BE49-F238E27FC236}">
                    <a16:creationId xmlns:a16="http://schemas.microsoft.com/office/drawing/2014/main" id="{247F1A0F-13AC-47DC-A22F-4C8EEFF72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15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902" name="Object 18">
                <a:extLst>
                  <a:ext uri="{FF2B5EF4-FFF2-40B4-BE49-F238E27FC236}">
                    <a16:creationId xmlns:a16="http://schemas.microsoft.com/office/drawing/2014/main" id="{C9C9525A-5729-4A59-9F80-6715E506DB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496"/>
              <a:ext cx="17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10" name="Equation" r:id="rId17" imgW="164885" imgH="215619" progId="Equation.3">
                      <p:embed/>
                    </p:oleObj>
                  </mc:Choice>
                  <mc:Fallback>
                    <p:oleObj name="Equation" r:id="rId17" imgW="164885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96"/>
                            <a:ext cx="178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0" name="Group 19">
              <a:extLst>
                <a:ext uri="{FF2B5EF4-FFF2-40B4-BE49-F238E27FC236}">
                  <a16:creationId xmlns:a16="http://schemas.microsoft.com/office/drawing/2014/main" id="{5EA98B24-DB05-4687-8A63-08918A6E2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1528"/>
              <a:ext cx="394" cy="280"/>
              <a:chOff x="4262" y="1592"/>
              <a:chExt cx="394" cy="280"/>
            </a:xfrm>
          </p:grpSpPr>
          <p:sp>
            <p:nvSpPr>
              <p:cNvPr id="120887" name="Line 20">
                <a:extLst>
                  <a:ext uri="{FF2B5EF4-FFF2-40B4-BE49-F238E27FC236}">
                    <a16:creationId xmlns:a16="http://schemas.microsoft.com/office/drawing/2014/main" id="{2FD1BF30-1FA9-4B73-8A59-0D929AD9B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88" name="Object 21">
                <a:extLst>
                  <a:ext uri="{FF2B5EF4-FFF2-40B4-BE49-F238E27FC236}">
                    <a16:creationId xmlns:a16="http://schemas.microsoft.com/office/drawing/2014/main" id="{A434A20D-2640-4C6D-A721-DED1F0547E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2" y="1592"/>
              <a:ext cx="17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11" name="Equation" r:id="rId19" imgW="164957" imgH="253780" progId="Equation.DSMT4">
                      <p:embed/>
                    </p:oleObj>
                  </mc:Choice>
                  <mc:Fallback>
                    <p:oleObj name="Equation" r:id="rId19" imgW="164957" imgH="25378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2" y="1592"/>
                            <a:ext cx="17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1" name="Group 44">
              <a:extLst>
                <a:ext uri="{FF2B5EF4-FFF2-40B4-BE49-F238E27FC236}">
                  <a16:creationId xmlns:a16="http://schemas.microsoft.com/office/drawing/2014/main" id="{AF8296BE-27C0-45E3-BF05-268472A81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" y="1088"/>
              <a:ext cx="207" cy="288"/>
              <a:chOff x="5024" y="1088"/>
              <a:chExt cx="207" cy="288"/>
            </a:xfrm>
          </p:grpSpPr>
          <p:sp>
            <p:nvSpPr>
              <p:cNvPr id="120885" name="Line 23">
                <a:extLst>
                  <a:ext uri="{FF2B5EF4-FFF2-40B4-BE49-F238E27FC236}">
                    <a16:creationId xmlns:a16="http://schemas.microsoft.com/office/drawing/2014/main" id="{4DAEDE86-2FE0-47C0-9F3B-075622C08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1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86" name="Object 24">
                <a:extLst>
                  <a:ext uri="{FF2B5EF4-FFF2-40B4-BE49-F238E27FC236}">
                    <a16:creationId xmlns:a16="http://schemas.microsoft.com/office/drawing/2014/main" id="{E6BEAD5A-809D-4035-86FB-01B0AEDA60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1088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12" name="Equation" r:id="rId21" imgW="177569" imgH="253670" progId="Equation.DSMT4">
                      <p:embed/>
                    </p:oleObj>
                  </mc:Choice>
                  <mc:Fallback>
                    <p:oleObj name="Equation" r:id="rId21" imgW="177569" imgH="25367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088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2" name="Group 25">
              <a:extLst>
                <a:ext uri="{FF2B5EF4-FFF2-40B4-BE49-F238E27FC236}">
                  <a16:creationId xmlns:a16="http://schemas.microsoft.com/office/drawing/2014/main" id="{D9BD4097-1575-49DC-9031-B47C303A9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6" y="1808"/>
              <a:ext cx="242" cy="312"/>
              <a:chOff x="5424" y="1824"/>
              <a:chExt cx="242" cy="312"/>
            </a:xfrm>
          </p:grpSpPr>
          <p:sp>
            <p:nvSpPr>
              <p:cNvPr id="120883" name="Line 26">
                <a:extLst>
                  <a:ext uri="{FF2B5EF4-FFF2-40B4-BE49-F238E27FC236}">
                    <a16:creationId xmlns:a16="http://schemas.microsoft.com/office/drawing/2014/main" id="{65DAD2BB-621A-436B-ADB8-CEAD9136E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84" name="Object 27">
                <a:extLst>
                  <a:ext uri="{FF2B5EF4-FFF2-40B4-BE49-F238E27FC236}">
                    <a16:creationId xmlns:a16="http://schemas.microsoft.com/office/drawing/2014/main" id="{24497FB1-EDF6-42B9-833F-459CA022B7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5" y="1859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13" name="Equation" r:id="rId23" imgW="177569" imgH="253670" progId="Equation.DSMT4">
                      <p:embed/>
                    </p:oleObj>
                  </mc:Choice>
                  <mc:Fallback>
                    <p:oleObj name="Equation" r:id="rId23" imgW="177569" imgH="25367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5" y="1859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3" name="Group 28">
              <a:extLst>
                <a:ext uri="{FF2B5EF4-FFF2-40B4-BE49-F238E27FC236}">
                  <a16:creationId xmlns:a16="http://schemas.microsoft.com/office/drawing/2014/main" id="{BF6A6E99-679B-4F69-8A2C-07649B6CA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2" y="2160"/>
              <a:ext cx="237" cy="309"/>
              <a:chOff x="5040" y="2208"/>
              <a:chExt cx="237" cy="309"/>
            </a:xfrm>
          </p:grpSpPr>
          <p:graphicFrame>
            <p:nvGraphicFramePr>
              <p:cNvPr id="120881" name="Object 29">
                <a:extLst>
                  <a:ext uri="{FF2B5EF4-FFF2-40B4-BE49-F238E27FC236}">
                    <a16:creationId xmlns:a16="http://schemas.microsoft.com/office/drawing/2014/main" id="{C90CDB8B-A08E-477A-A449-C2E92B9A08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5" y="2240"/>
              <a:ext cx="192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14" name="Equation" r:id="rId25" imgW="177569" imgH="253670" progId="Equation.DSMT4">
                      <p:embed/>
                    </p:oleObj>
                  </mc:Choice>
                  <mc:Fallback>
                    <p:oleObj name="Equation" r:id="rId25" imgW="177569" imgH="25367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5" y="2240"/>
                            <a:ext cx="192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82" name="Line 30">
                <a:extLst>
                  <a:ext uri="{FF2B5EF4-FFF2-40B4-BE49-F238E27FC236}">
                    <a16:creationId xmlns:a16="http://schemas.microsoft.com/office/drawing/2014/main" id="{889B748C-730B-4B8F-B891-470380F8D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20874" name="Group 31">
              <a:extLst>
                <a:ext uri="{FF2B5EF4-FFF2-40B4-BE49-F238E27FC236}">
                  <a16:creationId xmlns:a16="http://schemas.microsoft.com/office/drawing/2014/main" id="{F84D796A-AD9F-4541-9884-55A905B09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1488"/>
              <a:ext cx="162" cy="348"/>
              <a:chOff x="4824" y="1824"/>
              <a:chExt cx="162" cy="348"/>
            </a:xfrm>
          </p:grpSpPr>
          <p:grpSp>
            <p:nvGrpSpPr>
              <p:cNvPr id="120875" name="Group 32">
                <a:extLst>
                  <a:ext uri="{FF2B5EF4-FFF2-40B4-BE49-F238E27FC236}">
                    <a16:creationId xmlns:a16="http://schemas.microsoft.com/office/drawing/2014/main" id="{12CF8CB5-AB9C-4774-AC13-C54A744A6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2" y="1824"/>
                <a:ext cx="144" cy="144"/>
                <a:chOff x="4656" y="3312"/>
                <a:chExt cx="144" cy="144"/>
              </a:xfrm>
            </p:grpSpPr>
            <p:sp>
              <p:nvSpPr>
                <p:cNvPr id="120877" name="Oval 33">
                  <a:extLst>
                    <a:ext uri="{FF2B5EF4-FFF2-40B4-BE49-F238E27FC236}">
                      <a16:creationId xmlns:a16="http://schemas.microsoft.com/office/drawing/2014/main" id="{CDAE028A-077A-42D5-9050-80C75F629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312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20878" name="Group 34">
                  <a:extLst>
                    <a:ext uri="{FF2B5EF4-FFF2-40B4-BE49-F238E27FC236}">
                      <a16:creationId xmlns:a16="http://schemas.microsoft.com/office/drawing/2014/main" id="{FCAC3512-B6A4-4AA9-9BDC-65AA36315C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4680" y="3332"/>
                  <a:ext cx="96" cy="96"/>
                  <a:chOff x="3022" y="2736"/>
                  <a:chExt cx="96" cy="96"/>
                </a:xfrm>
              </p:grpSpPr>
              <p:sp>
                <p:nvSpPr>
                  <p:cNvPr id="120879" name="Line 35">
                    <a:extLst>
                      <a:ext uri="{FF2B5EF4-FFF2-40B4-BE49-F238E27FC236}">
                        <a16:creationId xmlns:a16="http://schemas.microsoft.com/office/drawing/2014/main" id="{F41F1782-6C60-4146-84F3-32C7EA9A95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20880" name="Line 36">
                    <a:extLst>
                      <a:ext uri="{FF2B5EF4-FFF2-40B4-BE49-F238E27FC236}">
                        <a16:creationId xmlns:a16="http://schemas.microsoft.com/office/drawing/2014/main" id="{350C3DEE-105D-4D0F-96E8-6E0FAFB3A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graphicFrame>
            <p:nvGraphicFramePr>
              <p:cNvPr id="120876" name="Object 6">
                <a:extLst>
                  <a:ext uri="{FF2B5EF4-FFF2-40B4-BE49-F238E27FC236}">
                    <a16:creationId xmlns:a16="http://schemas.microsoft.com/office/drawing/2014/main" id="{C6B7A166-EE83-4101-8C51-724F4A8A0A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4" y="1952"/>
              <a:ext cx="16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15" name="Equation" r:id="rId27" imgW="152268" imgH="203024" progId="Equation.DSMT4">
                      <p:embed/>
                    </p:oleObj>
                  </mc:Choice>
                  <mc:Fallback>
                    <p:oleObj name="Equation" r:id="rId27" imgW="152268" imgH="203024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1952"/>
                            <a:ext cx="16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0835" name="Rectangle 38">
            <a:extLst>
              <a:ext uri="{FF2B5EF4-FFF2-40B4-BE49-F238E27FC236}">
                <a16:creationId xmlns:a16="http://schemas.microsoft.com/office/drawing/2014/main" id="{A39208C0-DEDC-4417-8FBD-74E261F1BE2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962400" y="274638"/>
            <a:ext cx="3505200" cy="563562"/>
          </a:xfrm>
          <a:noFill/>
        </p:spPr>
        <p:txBody>
          <a:bodyPr/>
          <a:lstStyle/>
          <a:p>
            <a:pPr algn="just"/>
            <a:r>
              <a:rPr lang="en-US" altLang="vi-VN"/>
              <a:t>Bài 7 (3)</a:t>
            </a:r>
          </a:p>
        </p:txBody>
      </p:sp>
      <p:sp>
        <p:nvSpPr>
          <p:cNvPr id="120836" name="Text Box 39">
            <a:extLst>
              <a:ext uri="{FF2B5EF4-FFF2-40B4-BE49-F238E27FC236}">
                <a16:creationId xmlns:a16="http://schemas.microsoft.com/office/drawing/2014/main" id="{AA442D8E-C539-4BD3-BF46-D2E7224D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2400" b="1">
                <a:solidFill>
                  <a:srgbClr val="000000"/>
                </a:solidFill>
              </a:rPr>
              <a:t>Tính F</a:t>
            </a:r>
            <a:r>
              <a:rPr lang="en-US" altLang="vi-VN" sz="2400" b="1" baseline="-25000">
                <a:solidFill>
                  <a:srgbClr val="000000"/>
                </a:solidFill>
              </a:rPr>
              <a:t>2</a:t>
            </a:r>
            <a:endParaRPr lang="en-US" altLang="vi-VN" sz="2400" b="1">
              <a:solidFill>
                <a:srgbClr val="000000"/>
              </a:solidFill>
            </a:endParaRPr>
          </a:p>
        </p:txBody>
      </p:sp>
      <p:grpSp>
        <p:nvGrpSpPr>
          <p:cNvPr id="11" name="Group 52">
            <a:extLst>
              <a:ext uri="{FF2B5EF4-FFF2-40B4-BE49-F238E27FC236}">
                <a16:creationId xmlns:a16="http://schemas.microsoft.com/office/drawing/2014/main" id="{338FD9E2-190C-4F62-BFFE-755F9D6AB94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858963"/>
            <a:ext cx="469900" cy="704850"/>
            <a:chOff x="4704" y="1171"/>
            <a:chExt cx="296" cy="444"/>
          </a:xfrm>
        </p:grpSpPr>
        <p:sp>
          <p:nvSpPr>
            <p:cNvPr id="120866" name="Line 40">
              <a:extLst>
                <a:ext uri="{FF2B5EF4-FFF2-40B4-BE49-F238E27FC236}">
                  <a16:creationId xmlns:a16="http://schemas.microsoft.com/office/drawing/2014/main" id="{22FB6636-E9B8-424C-AEF2-6BE8F11F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392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0867" name="Object 41">
              <a:extLst>
                <a:ext uri="{FF2B5EF4-FFF2-40B4-BE49-F238E27FC236}">
                  <a16:creationId xmlns:a16="http://schemas.microsoft.com/office/drawing/2014/main" id="{5736B45F-1032-4061-95D3-5DAFD2E4AD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171"/>
            <a:ext cx="24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6" name="Equation" r:id="rId29" imgW="317225" imgH="253780" progId="Equation.DSMT4">
                    <p:embed/>
                  </p:oleObj>
                </mc:Choice>
                <mc:Fallback>
                  <p:oleObj name="Equation" r:id="rId29" imgW="317225" imgH="2537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71"/>
                          <a:ext cx="24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8" name="Text Box 42">
              <a:extLst>
                <a:ext uri="{FF2B5EF4-FFF2-40B4-BE49-F238E27FC236}">
                  <a16:creationId xmlns:a16="http://schemas.microsoft.com/office/drawing/2014/main" id="{B09C079A-9870-47A3-A162-9B3EFCA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38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12" name="Group 51">
            <a:extLst>
              <a:ext uri="{FF2B5EF4-FFF2-40B4-BE49-F238E27FC236}">
                <a16:creationId xmlns:a16="http://schemas.microsoft.com/office/drawing/2014/main" id="{FD3CB079-E132-4A66-88BA-3101E3D00EB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485900"/>
            <a:ext cx="990600" cy="711200"/>
            <a:chOff x="4128" y="944"/>
            <a:chExt cx="624" cy="448"/>
          </a:xfrm>
        </p:grpSpPr>
        <p:sp>
          <p:nvSpPr>
            <p:cNvPr id="120863" name="Line 47">
              <a:extLst>
                <a:ext uri="{FF2B5EF4-FFF2-40B4-BE49-F238E27FC236}">
                  <a16:creationId xmlns:a16="http://schemas.microsoft.com/office/drawing/2014/main" id="{B55B7923-4580-4011-A3E4-1926290F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0864" name="Line 48">
              <a:extLst>
                <a:ext uri="{FF2B5EF4-FFF2-40B4-BE49-F238E27FC236}">
                  <a16:creationId xmlns:a16="http://schemas.microsoft.com/office/drawing/2014/main" id="{BAAEC606-9671-4B89-B45A-34BE15BA9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0865" name="Object 50">
              <a:extLst>
                <a:ext uri="{FF2B5EF4-FFF2-40B4-BE49-F238E27FC236}">
                  <a16:creationId xmlns:a16="http://schemas.microsoft.com/office/drawing/2014/main" id="{D7EEB7A4-4E89-4B26-B9D2-943E85DD9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944"/>
            <a:ext cx="11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7" name="Equation" r:id="rId31" imgW="88669" imgH="177338" progId="Equation.DSMT4">
                    <p:embed/>
                  </p:oleObj>
                </mc:Choice>
                <mc:Fallback>
                  <p:oleObj name="Equation" r:id="rId31" imgW="88669" imgH="177338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44"/>
                          <a:ext cx="11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63">
            <a:extLst>
              <a:ext uri="{FF2B5EF4-FFF2-40B4-BE49-F238E27FC236}">
                <a16:creationId xmlns:a16="http://schemas.microsoft.com/office/drawing/2014/main" id="{8878993F-E8EC-49CA-AAE4-1D473D73A2F1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1270000"/>
            <a:ext cx="5867400" cy="641350"/>
            <a:chOff x="144" y="1056"/>
            <a:chExt cx="3696" cy="404"/>
          </a:xfrm>
        </p:grpSpPr>
        <p:sp>
          <p:nvSpPr>
            <p:cNvPr id="120861" name="Text Box 49">
              <a:extLst>
                <a:ext uri="{FF2B5EF4-FFF2-40B4-BE49-F238E27FC236}">
                  <a16:creationId xmlns:a16="http://schemas.microsoft.com/office/drawing/2014/main" id="{ABC52B00-1D56-492F-9442-FDAE9958E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056"/>
              <a:ext cx="3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Do dây AB nằm trong từ trường không đều nên để tính lực từ ta chia AB thành các phần tử dòng điện  </a:t>
              </a:r>
            </a:p>
          </p:txBody>
        </p:sp>
        <p:graphicFrame>
          <p:nvGraphicFramePr>
            <p:cNvPr id="120862" name="Object 55">
              <a:extLst>
                <a:ext uri="{FF2B5EF4-FFF2-40B4-BE49-F238E27FC236}">
                  <a16:creationId xmlns:a16="http://schemas.microsoft.com/office/drawing/2014/main" id="{95768BB2-293C-4429-AC96-72A56736D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248"/>
            <a:ext cx="24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8" name="Equation" r:id="rId33" imgW="317225" imgH="253780" progId="Equation.DSMT4">
                    <p:embed/>
                  </p:oleObj>
                </mc:Choice>
                <mc:Fallback>
                  <p:oleObj name="Equation" r:id="rId33" imgW="317225" imgH="2537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248"/>
                          <a:ext cx="24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4">
            <a:extLst>
              <a:ext uri="{FF2B5EF4-FFF2-40B4-BE49-F238E27FC236}">
                <a16:creationId xmlns:a16="http://schemas.microsoft.com/office/drawing/2014/main" id="{7D52959C-7569-4EEB-991A-448896CDB72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05000"/>
            <a:ext cx="2990850" cy="366713"/>
            <a:chOff x="480" y="1536"/>
            <a:chExt cx="1884" cy="231"/>
          </a:xfrm>
        </p:grpSpPr>
        <p:sp>
          <p:nvSpPr>
            <p:cNvPr id="120859" name="Text Box 56">
              <a:extLst>
                <a:ext uri="{FF2B5EF4-FFF2-40B4-BE49-F238E27FC236}">
                  <a16:creationId xmlns:a16="http://schemas.microsoft.com/office/drawing/2014/main" id="{48CCB7F2-0C89-4E46-B618-5545F4373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1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Từ lực tác dụng lên       là:</a:t>
              </a:r>
            </a:p>
          </p:txBody>
        </p:sp>
        <p:graphicFrame>
          <p:nvGraphicFramePr>
            <p:cNvPr id="120860" name="Object 61">
              <a:extLst>
                <a:ext uri="{FF2B5EF4-FFF2-40B4-BE49-F238E27FC236}">
                  <a16:creationId xmlns:a16="http://schemas.microsoft.com/office/drawing/2014/main" id="{6C9C3817-9681-4DA3-B9AB-99ED86870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1536"/>
            <a:ext cx="28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9" name="Equation" r:id="rId35" imgW="317225" imgH="253780" progId="Equation.DSMT4">
                    <p:embed/>
                  </p:oleObj>
                </mc:Choice>
                <mc:Fallback>
                  <p:oleObj name="Equation" r:id="rId35" imgW="317225" imgH="25378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536"/>
                          <a:ext cx="28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42" name="Text Box 66">
            <a:extLst>
              <a:ext uri="{FF2B5EF4-FFF2-40B4-BE49-F238E27FC236}">
                <a16:creationId xmlns:a16="http://schemas.microsoft.com/office/drawing/2014/main" id="{75A51FF8-D46B-464E-ADFE-83DE1269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565400"/>
            <a:ext cx="297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lực tác dụng lên AB là:</a:t>
            </a:r>
          </a:p>
        </p:txBody>
      </p:sp>
      <p:graphicFrame>
        <p:nvGraphicFramePr>
          <p:cNvPr id="152644" name="Object 68">
            <a:extLst>
              <a:ext uri="{FF2B5EF4-FFF2-40B4-BE49-F238E27FC236}">
                <a16:creationId xmlns:a16="http://schemas.microsoft.com/office/drawing/2014/main" id="{1B0DF982-AA30-4953-8964-C02BA2698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8200" y="2032000"/>
          <a:ext cx="1676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0" name="Equation" r:id="rId37" imgW="926698" imgH="253890" progId="Equation.DSMT4">
                  <p:embed/>
                </p:oleObj>
              </mc:Choice>
              <mc:Fallback>
                <p:oleObj name="Equation" r:id="rId37" imgW="926698" imgH="25389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032000"/>
                        <a:ext cx="1676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45" name="Object 69">
            <a:extLst>
              <a:ext uri="{FF2B5EF4-FFF2-40B4-BE49-F238E27FC236}">
                <a16:creationId xmlns:a16="http://schemas.microsoft.com/office/drawing/2014/main" id="{D32D61B7-96F4-457F-BF46-E389A2560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2628900"/>
          <a:ext cx="2362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1" name="Equation" r:id="rId39" imgW="1498600" imgH="368300" progId="Equation.DSMT4">
                  <p:embed/>
                </p:oleObj>
              </mc:Choice>
              <mc:Fallback>
                <p:oleObj name="Equation" r:id="rId39" imgW="1498600" imgH="3683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628900"/>
                        <a:ext cx="23622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82" name="Object 106">
            <a:extLst>
              <a:ext uri="{FF2B5EF4-FFF2-40B4-BE49-F238E27FC236}">
                <a16:creationId xmlns:a16="http://schemas.microsoft.com/office/drawing/2014/main" id="{C106FFAB-444B-403C-98CD-6EC1139ED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86200"/>
          <a:ext cx="1143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2" name="Equation" r:id="rId41" imgW="647419" imgH="253890" progId="Equation.DSMT4">
                  <p:embed/>
                </p:oleObj>
              </mc:Choice>
              <mc:Fallback>
                <p:oleObj name="Equation" r:id="rId41" imgW="647419" imgH="25389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143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20">
            <a:extLst>
              <a:ext uri="{FF2B5EF4-FFF2-40B4-BE49-F238E27FC236}">
                <a16:creationId xmlns:a16="http://schemas.microsoft.com/office/drawing/2014/main" id="{C7BED0FD-1391-432F-92CC-05838A5B447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13188"/>
            <a:ext cx="3378200" cy="623887"/>
            <a:chOff x="1248" y="2465"/>
            <a:chExt cx="2128" cy="393"/>
          </a:xfrm>
        </p:grpSpPr>
        <p:sp>
          <p:nvSpPr>
            <p:cNvPr id="120857" name="Rectangle 107">
              <a:extLst>
                <a:ext uri="{FF2B5EF4-FFF2-40B4-BE49-F238E27FC236}">
                  <a16:creationId xmlns:a16="http://schemas.microsoft.com/office/drawing/2014/main" id="{1D7161FB-4FC0-46EC-BF88-DED86B287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  <p:graphicFrame>
          <p:nvGraphicFramePr>
            <p:cNvPr id="120858" name="Object 108">
              <a:extLst>
                <a:ext uri="{FF2B5EF4-FFF2-40B4-BE49-F238E27FC236}">
                  <a16:creationId xmlns:a16="http://schemas.microsoft.com/office/drawing/2014/main" id="{E04D3C3E-DF12-4353-8C8B-2F715985BE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2" y="2465"/>
            <a:ext cx="182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3" name="Equation" r:id="rId43" imgW="1739900" imgH="368300" progId="Equation.DSMT4">
                    <p:embed/>
                  </p:oleObj>
                </mc:Choice>
                <mc:Fallback>
                  <p:oleObj name="Equation" r:id="rId43" imgW="1739900" imgH="3683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465"/>
                          <a:ext cx="1824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85" name="Object 109">
            <a:extLst>
              <a:ext uri="{FF2B5EF4-FFF2-40B4-BE49-F238E27FC236}">
                <a16:creationId xmlns:a16="http://schemas.microsoft.com/office/drawing/2014/main" id="{C57FBFBE-FE7F-43A9-89FB-8EEA0EE83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449763"/>
          <a:ext cx="38306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4" name="Equation" r:id="rId45" imgW="2235200" imgH="685800" progId="Equation.DSMT4">
                  <p:embed/>
                </p:oleObj>
              </mc:Choice>
              <mc:Fallback>
                <p:oleObj name="Equation" r:id="rId45" imgW="2235200" imgH="6858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449763"/>
                        <a:ext cx="38306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86" name="Object 110">
            <a:extLst>
              <a:ext uri="{FF2B5EF4-FFF2-40B4-BE49-F238E27FC236}">
                <a16:creationId xmlns:a16="http://schemas.microsoft.com/office/drawing/2014/main" id="{524BF86C-3871-404B-94E4-627B9550F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343400"/>
          <a:ext cx="27432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5" name="Equation" r:id="rId47" imgW="1498600" imgH="736600" progId="Equation.DSMT4">
                  <p:embed/>
                </p:oleObj>
              </mc:Choice>
              <mc:Fallback>
                <p:oleObj name="Equation" r:id="rId47" imgW="1498600" imgH="7366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27432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87" name="Text Box 111">
            <a:extLst>
              <a:ext uri="{FF2B5EF4-FFF2-40B4-BE49-F238E27FC236}">
                <a16:creationId xmlns:a16="http://schemas.microsoft.com/office/drawing/2014/main" id="{79663FB8-7BEE-46BB-8D4A-373FA060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4975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52688" name="Object 112">
            <a:extLst>
              <a:ext uri="{FF2B5EF4-FFF2-40B4-BE49-F238E27FC236}">
                <a16:creationId xmlns:a16="http://schemas.microsoft.com/office/drawing/2014/main" id="{5A99E525-EE97-4BC2-9FA9-047212A80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0088" y="5562600"/>
          <a:ext cx="33004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6" name="Equation" r:id="rId49" imgW="1752600" imgH="419100" progId="Equation.DSMT4">
                  <p:embed/>
                </p:oleObj>
              </mc:Choice>
              <mc:Fallback>
                <p:oleObj name="Equation" r:id="rId49" imgW="1752600" imgH="4191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562600"/>
                        <a:ext cx="33004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16">
            <a:extLst>
              <a:ext uri="{FF2B5EF4-FFF2-40B4-BE49-F238E27FC236}">
                <a16:creationId xmlns:a16="http://schemas.microsoft.com/office/drawing/2014/main" id="{9054394C-118F-40AE-9971-061A1DF3010D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066800"/>
            <a:ext cx="433388" cy="1143000"/>
            <a:chOff x="4512" y="672"/>
            <a:chExt cx="273" cy="720"/>
          </a:xfrm>
        </p:grpSpPr>
        <p:sp>
          <p:nvSpPr>
            <p:cNvPr id="120855" name="Line 114">
              <a:extLst>
                <a:ext uri="{FF2B5EF4-FFF2-40B4-BE49-F238E27FC236}">
                  <a16:creationId xmlns:a16="http://schemas.microsoft.com/office/drawing/2014/main" id="{141E99AD-27AE-4CA3-B86A-D47D07084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0856" name="Object 5">
              <a:extLst>
                <a:ext uri="{FF2B5EF4-FFF2-40B4-BE49-F238E27FC236}">
                  <a16:creationId xmlns:a16="http://schemas.microsoft.com/office/drawing/2014/main" id="{3F7DE711-B881-4B9B-89B4-A1A87940D9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672"/>
            <a:ext cx="27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7" name="Equation" r:id="rId51" imgW="253780" imgH="253780" progId="Equation.DSMT4">
                    <p:embed/>
                  </p:oleObj>
                </mc:Choice>
                <mc:Fallback>
                  <p:oleObj name="Equation" r:id="rId51" imgW="253780" imgH="2537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672"/>
                          <a:ext cx="27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9">
            <a:extLst>
              <a:ext uri="{FF2B5EF4-FFF2-40B4-BE49-F238E27FC236}">
                <a16:creationId xmlns:a16="http://schemas.microsoft.com/office/drawing/2014/main" id="{C2FDDCD9-993A-4272-9A1E-83BF5680D97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52800"/>
            <a:ext cx="5105400" cy="395288"/>
            <a:chOff x="96" y="2087"/>
            <a:chExt cx="3216" cy="249"/>
          </a:xfrm>
        </p:grpSpPr>
        <p:sp>
          <p:nvSpPr>
            <p:cNvPr id="120852" name="Text Box 70">
              <a:extLst>
                <a:ext uri="{FF2B5EF4-FFF2-40B4-BE49-F238E27FC236}">
                  <a16:creationId xmlns:a16="http://schemas.microsoft.com/office/drawing/2014/main" id="{C65FDABF-DD10-42FF-8948-04B51BFA9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087"/>
              <a:ext cx="3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Do các                và      không đổi chiều nên:</a:t>
              </a:r>
            </a:p>
          </p:txBody>
        </p:sp>
        <p:graphicFrame>
          <p:nvGraphicFramePr>
            <p:cNvPr id="120853" name="Object 117">
              <a:extLst>
                <a:ext uri="{FF2B5EF4-FFF2-40B4-BE49-F238E27FC236}">
                  <a16:creationId xmlns:a16="http://schemas.microsoft.com/office/drawing/2014/main" id="{BCAD9C14-F869-446A-B513-D1FD0A4B2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135"/>
            <a:ext cx="46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8" name="Equation" r:id="rId53" imgW="520700" imgH="228600" progId="Equation.DSMT4">
                    <p:embed/>
                  </p:oleObj>
                </mc:Choice>
                <mc:Fallback>
                  <p:oleObj name="Equation" r:id="rId53" imgW="520700" imgH="2286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35"/>
                          <a:ext cx="46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118">
              <a:extLst>
                <a:ext uri="{FF2B5EF4-FFF2-40B4-BE49-F238E27FC236}">
                  <a16:creationId xmlns:a16="http://schemas.microsoft.com/office/drawing/2014/main" id="{6FDDB25A-0561-49F3-8FC8-AA140D006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087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9" name="Equation" r:id="rId55" imgW="152268" imgH="203024" progId="Equation.DSMT4">
                    <p:embed/>
                  </p:oleObj>
                </mc:Choice>
                <mc:Fallback>
                  <p:oleObj name="Equation" r:id="rId55" imgW="152268" imgH="203024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87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2" grpId="0"/>
      <p:bldP spid="1526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C54E7F4-DD7A-45A3-B5CB-0AA01E3C6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vi-VN"/>
              <a:t>Bài 2 (1)</a:t>
            </a:r>
          </a:p>
        </p:txBody>
      </p:sp>
      <p:graphicFrame>
        <p:nvGraphicFramePr>
          <p:cNvPr id="84995" name="Object 5">
            <a:extLst>
              <a:ext uri="{FF2B5EF4-FFF2-40B4-BE49-F238E27FC236}">
                <a16:creationId xmlns:a16="http://schemas.microsoft.com/office/drawing/2014/main" id="{116053F0-117B-4085-80B4-B54200A21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1914525"/>
          <a:ext cx="49037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3" imgW="2705100" imgH="482600" progId="Equation.DSMT4">
                  <p:embed/>
                </p:oleObj>
              </mc:Choice>
              <mc:Fallback>
                <p:oleObj name="Equation" r:id="rId3" imgW="2705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914525"/>
                        <a:ext cx="49037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6">
            <a:extLst>
              <a:ext uri="{FF2B5EF4-FFF2-40B4-BE49-F238E27FC236}">
                <a16:creationId xmlns:a16="http://schemas.microsoft.com/office/drawing/2014/main" id="{D4C76C19-3D9F-4E2E-808B-57B3C4D65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2819400"/>
          <a:ext cx="51641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5" imgW="2806700" imgH="482600" progId="Equation.DSMT4">
                  <p:embed/>
                </p:oleObj>
              </mc:Choice>
              <mc:Fallback>
                <p:oleObj name="Equation" r:id="rId5" imgW="28067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819400"/>
                        <a:ext cx="51641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7">
            <a:extLst>
              <a:ext uri="{FF2B5EF4-FFF2-40B4-BE49-F238E27FC236}">
                <a16:creationId xmlns:a16="http://schemas.microsoft.com/office/drawing/2014/main" id="{4B85EDE0-AE91-4AD9-94E9-89176CD56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3833813"/>
          <a:ext cx="356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7" imgW="1803400" imgH="292100" progId="Equation.DSMT4">
                  <p:embed/>
                </p:oleObj>
              </mc:Choice>
              <mc:Fallback>
                <p:oleObj name="Equation" r:id="rId7" imgW="18034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833813"/>
                        <a:ext cx="356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47">
            <a:extLst>
              <a:ext uri="{FF2B5EF4-FFF2-40B4-BE49-F238E27FC236}">
                <a16:creationId xmlns:a16="http://schemas.microsoft.com/office/drawing/2014/main" id="{A5E6D2BF-B64A-4CF4-A424-F51E7F71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4999" name="Rectangle 48">
            <a:extLst>
              <a:ext uri="{FF2B5EF4-FFF2-40B4-BE49-F238E27FC236}">
                <a16:creationId xmlns:a16="http://schemas.microsoft.com/office/drawing/2014/main" id="{DD9152DD-3465-4D51-8DA2-A0D7C1CBD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2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5000" name="Rectangle 54">
            <a:extLst>
              <a:ext uri="{FF2B5EF4-FFF2-40B4-BE49-F238E27FC236}">
                <a16:creationId xmlns:a16="http://schemas.microsoft.com/office/drawing/2014/main" id="{C9097755-F3D1-4D10-A44E-A9735904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495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5001" name="Rectangle 58">
            <a:extLst>
              <a:ext uri="{FF2B5EF4-FFF2-40B4-BE49-F238E27FC236}">
                <a16:creationId xmlns:a16="http://schemas.microsoft.com/office/drawing/2014/main" id="{15225D46-0963-42BF-B79F-EBF97C97D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85002" name="Picture 19">
            <a:extLst>
              <a:ext uri="{FF2B5EF4-FFF2-40B4-BE49-F238E27FC236}">
                <a16:creationId xmlns:a16="http://schemas.microsoft.com/office/drawing/2014/main" id="{41B04EAE-5578-4848-8C2D-96441176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200"/>
            <a:ext cx="409733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5">
            <a:extLst>
              <a:ext uri="{FF2B5EF4-FFF2-40B4-BE49-F238E27FC236}">
                <a16:creationId xmlns:a16="http://schemas.microsoft.com/office/drawing/2014/main" id="{2EC6ECAB-45C3-4F53-A791-DE85F38B1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52475"/>
            <a:ext cx="6324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Gọi     ,     là véc tơ cđđt do q</a:t>
            </a:r>
            <a:r>
              <a:rPr lang="en-US" altLang="vi-VN" baseline="-25000"/>
              <a:t>1</a:t>
            </a:r>
            <a:r>
              <a:rPr lang="en-US" altLang="vi-VN" baseline="30000"/>
              <a:t> </a:t>
            </a:r>
            <a:r>
              <a:rPr lang="en-US" altLang="vi-VN"/>
              <a:t> và q</a:t>
            </a:r>
            <a:r>
              <a:rPr lang="en-US" altLang="vi-VN" baseline="-25000"/>
              <a:t>2</a:t>
            </a:r>
            <a:r>
              <a:rPr lang="en-US" altLang="vi-VN"/>
              <a:t> gây ra tại C (hv)</a:t>
            </a:r>
          </a:p>
        </p:txBody>
      </p:sp>
      <p:graphicFrame>
        <p:nvGraphicFramePr>
          <p:cNvPr id="85004" name="Object 1">
            <a:extLst>
              <a:ext uri="{FF2B5EF4-FFF2-40B4-BE49-F238E27FC236}">
                <a16:creationId xmlns:a16="http://schemas.microsoft.com/office/drawing/2014/main" id="{35F9B08A-4047-41F1-9683-8C3F0382D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111250"/>
          <a:ext cx="1116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10" imgW="837836" imgH="253890" progId="Equation.DSMT4">
                  <p:embed/>
                </p:oleObj>
              </mc:Choice>
              <mc:Fallback>
                <p:oleObj name="Equation" r:id="rId10" imgW="837836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11250"/>
                        <a:ext cx="11160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3">
            <a:extLst>
              <a:ext uri="{FF2B5EF4-FFF2-40B4-BE49-F238E27FC236}">
                <a16:creationId xmlns:a16="http://schemas.microsoft.com/office/drawing/2014/main" id="{167552F1-E9CE-4F31-9483-0F8CF7E82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3" y="1474788"/>
          <a:ext cx="2492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12" imgW="152268" imgH="203024" progId="Equation.DSMT4">
                  <p:embed/>
                </p:oleObj>
              </mc:Choice>
              <mc:Fallback>
                <p:oleObj name="Equation" r:id="rId12" imgW="15226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474788"/>
                        <a:ext cx="249237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4">
            <a:extLst>
              <a:ext uri="{FF2B5EF4-FFF2-40B4-BE49-F238E27FC236}">
                <a16:creationId xmlns:a16="http://schemas.microsoft.com/office/drawing/2014/main" id="{FA0B66DA-DC44-4CF1-9A9F-2578E74F4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695325"/>
          <a:ext cx="361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14" imgW="203024" imgH="253780" progId="Equation.DSMT4">
                  <p:embed/>
                </p:oleObj>
              </mc:Choice>
              <mc:Fallback>
                <p:oleObj name="Equation" r:id="rId14" imgW="203024" imgH="253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95325"/>
                        <a:ext cx="3619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5">
            <a:extLst>
              <a:ext uri="{FF2B5EF4-FFF2-40B4-BE49-F238E27FC236}">
                <a16:creationId xmlns:a16="http://schemas.microsoft.com/office/drawing/2014/main" id="{F255924E-55CF-4812-A9AF-D9162464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16013"/>
            <a:ext cx="579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ADNLCC điện trường, ta có: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776DA724-85C9-40C2-B2B7-E1F43ED15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525588"/>
            <a:ext cx="5611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 được tổng hợp theo qui tắc hình bình hành.</a:t>
            </a:r>
          </a:p>
        </p:txBody>
      </p:sp>
      <p:graphicFrame>
        <p:nvGraphicFramePr>
          <p:cNvPr id="85009" name="Object 5">
            <a:extLst>
              <a:ext uri="{FF2B5EF4-FFF2-40B4-BE49-F238E27FC236}">
                <a16:creationId xmlns:a16="http://schemas.microsoft.com/office/drawing/2014/main" id="{F87B800B-818E-44BA-B3E8-AD0723FC2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4800600"/>
          <a:ext cx="8488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16" imgW="4584700" imgH="279400" progId="Equation.DSMT4">
                  <p:embed/>
                </p:oleObj>
              </mc:Choice>
              <mc:Fallback>
                <p:oleObj name="Equation" r:id="rId16" imgW="45847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4800600"/>
                        <a:ext cx="84883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6">
            <a:extLst>
              <a:ext uri="{FF2B5EF4-FFF2-40B4-BE49-F238E27FC236}">
                <a16:creationId xmlns:a16="http://schemas.microsoft.com/office/drawing/2014/main" id="{7311FA5D-9CBE-490E-AD22-EAA722472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676275"/>
          <a:ext cx="361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18" imgW="203024" imgH="253780" progId="Equation.DSMT4">
                  <p:embed/>
                </p:oleObj>
              </mc:Choice>
              <mc:Fallback>
                <p:oleObj name="Equation" r:id="rId18" imgW="203024" imgH="2537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676275"/>
                        <a:ext cx="3619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5">
            <a:extLst>
              <a:ext uri="{FF2B5EF4-FFF2-40B4-BE49-F238E27FC236}">
                <a16:creationId xmlns:a16="http://schemas.microsoft.com/office/drawing/2014/main" id="{4F5E86FF-A9E4-443B-901E-0A1EDE2F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00685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ADCT: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7A92206-89FB-43D8-9762-17F4B4CB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4038600" cy="487363"/>
          </a:xfrm>
        </p:spPr>
        <p:txBody>
          <a:bodyPr/>
          <a:lstStyle/>
          <a:p>
            <a:pPr algn="just"/>
            <a:r>
              <a:rPr lang="en-US" altLang="vi-VN" sz="3600"/>
              <a:t>Bài 8</a:t>
            </a:r>
          </a:p>
        </p:txBody>
      </p:sp>
      <p:graphicFrame>
        <p:nvGraphicFramePr>
          <p:cNvPr id="126979" name="Object 5">
            <a:extLst>
              <a:ext uri="{FF2B5EF4-FFF2-40B4-BE49-F238E27FC236}">
                <a16:creationId xmlns:a16="http://schemas.microsoft.com/office/drawing/2014/main" id="{B66C576E-D22D-44EA-BCB4-C87862382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3838" y="2286000"/>
          <a:ext cx="2492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Equation" r:id="rId3" imgW="1459866" imgH="215806" progId="Equation.DSMT4">
                  <p:embed/>
                </p:oleObj>
              </mc:Choice>
              <mc:Fallback>
                <p:oleObj name="Equation" r:id="rId3" imgW="1459866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286000"/>
                        <a:ext cx="24923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551D0F72-EFC8-476D-B87B-11CF21BB4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67200"/>
          <a:ext cx="23177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5" imgW="1358310" imgH="393529" progId="Equation.DSMT4">
                  <p:embed/>
                </p:oleObj>
              </mc:Choice>
              <mc:Fallback>
                <p:oleObj name="Equation" r:id="rId5" imgW="135831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23177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1D257D0-4FCB-4501-BE14-F5211014EB8B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3467100"/>
            <a:ext cx="946150" cy="884238"/>
            <a:chOff x="4108" y="2208"/>
            <a:chExt cx="596" cy="557"/>
          </a:xfrm>
        </p:grpSpPr>
        <p:sp>
          <p:nvSpPr>
            <p:cNvPr id="121899" name="Line 6">
              <a:extLst>
                <a:ext uri="{FF2B5EF4-FFF2-40B4-BE49-F238E27FC236}">
                  <a16:creationId xmlns:a16="http://schemas.microsoft.com/office/drawing/2014/main" id="{CAFED4F9-4024-403A-9EC1-6C4C14C3F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2592"/>
              <a:ext cx="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900" name="Line 7">
              <a:extLst>
                <a:ext uri="{FF2B5EF4-FFF2-40B4-BE49-F238E27FC236}">
                  <a16:creationId xmlns:a16="http://schemas.microsoft.com/office/drawing/2014/main" id="{A944BCC7-5012-43D5-BFF1-C5F551E1E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2208"/>
              <a:ext cx="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1901" name="Object 8">
              <a:extLst>
                <a:ext uri="{FF2B5EF4-FFF2-40B4-BE49-F238E27FC236}">
                  <a16:creationId xmlns:a16="http://schemas.microsoft.com/office/drawing/2014/main" id="{7C30ADB3-C150-4138-85B5-D56B3B25F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613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4" name="Equation" r:id="rId7" imgW="126835" imgH="139518" progId="Equation.3">
                    <p:embed/>
                  </p:oleObj>
                </mc:Choice>
                <mc:Fallback>
                  <p:oleObj name="Equation" r:id="rId7" imgW="126835" imgH="13951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613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85" name="Text Box 9">
            <a:extLst>
              <a:ext uri="{FF2B5EF4-FFF2-40B4-BE49-F238E27FC236}">
                <a16:creationId xmlns:a16="http://schemas.microsoft.com/office/drawing/2014/main" id="{168FAA9F-B8B6-4978-96F7-BEA586BC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Chia khung thành các dải dS có bề rộng dx và cách  dòng điện I một đoạn x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51567AE-03F2-404E-B01E-75CFF424525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676400"/>
            <a:ext cx="2438400" cy="2438400"/>
            <a:chOff x="3936" y="1056"/>
            <a:chExt cx="1536" cy="1536"/>
          </a:xfrm>
        </p:grpSpPr>
        <p:graphicFrame>
          <p:nvGraphicFramePr>
            <p:cNvPr id="121890" name="Object 11">
              <a:extLst>
                <a:ext uri="{FF2B5EF4-FFF2-40B4-BE49-F238E27FC236}">
                  <a16:creationId xmlns:a16="http://schemas.microsoft.com/office/drawing/2014/main" id="{E266E2F6-31CB-4405-8D5C-779CFFBB57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5" y="1200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5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1200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1" name="Object 12">
              <a:extLst>
                <a:ext uri="{FF2B5EF4-FFF2-40B4-BE49-F238E27FC236}">
                  <a16:creationId xmlns:a16="http://schemas.microsoft.com/office/drawing/2014/main" id="{46DFD5AF-208D-403C-B5A0-C26309583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9" y="1226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6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1226"/>
                          <a:ext cx="16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2" name="Object 13">
              <a:extLst>
                <a:ext uri="{FF2B5EF4-FFF2-40B4-BE49-F238E27FC236}">
                  <a16:creationId xmlns:a16="http://schemas.microsoft.com/office/drawing/2014/main" id="{E9FCF910-E6BD-4E07-BA2E-6C573E2B54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803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7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03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93" name="Line 14">
              <a:extLst>
                <a:ext uri="{FF2B5EF4-FFF2-40B4-BE49-F238E27FC236}">
                  <a16:creationId xmlns:a16="http://schemas.microsoft.com/office/drawing/2014/main" id="{1BF929F1-BB49-413C-9E2B-DC5D88B8E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105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894" name="Line 15">
              <a:extLst>
                <a:ext uri="{FF2B5EF4-FFF2-40B4-BE49-F238E27FC236}">
                  <a16:creationId xmlns:a16="http://schemas.microsoft.com/office/drawing/2014/main" id="{62AAA759-F61F-447F-9E02-D9A3832A4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895" name="Rectangle 16">
              <a:extLst>
                <a:ext uri="{FF2B5EF4-FFF2-40B4-BE49-F238E27FC236}">
                  <a16:creationId xmlns:a16="http://schemas.microsoft.com/office/drawing/2014/main" id="{932162D8-0B3C-417F-9A39-0BA3577D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440"/>
              <a:ext cx="76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21896" name="Object 17">
              <a:extLst>
                <a:ext uri="{FF2B5EF4-FFF2-40B4-BE49-F238E27FC236}">
                  <a16:creationId xmlns:a16="http://schemas.microsoft.com/office/drawing/2014/main" id="{9E7328A4-140A-4421-BB29-CB4057239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4" y="2275"/>
            <a:ext cx="16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8" name="Equation" r:id="rId15" imgW="152202" imgH="177569" progId="Equation.3">
                    <p:embed/>
                  </p:oleObj>
                </mc:Choice>
                <mc:Fallback>
                  <p:oleObj name="Equation" r:id="rId15" imgW="152202" imgH="17756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2275"/>
                          <a:ext cx="16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7" name="Object 18">
              <a:extLst>
                <a:ext uri="{FF2B5EF4-FFF2-40B4-BE49-F238E27FC236}">
                  <a16:creationId xmlns:a16="http://schemas.microsoft.com/office/drawing/2014/main" id="{7161F8E7-DC8A-4212-B2BD-30573096F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7" y="2263"/>
            <a:ext cx="17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9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2263"/>
                          <a:ext cx="17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8" name="Object 19">
              <a:extLst>
                <a:ext uri="{FF2B5EF4-FFF2-40B4-BE49-F238E27FC236}">
                  <a16:creationId xmlns:a16="http://schemas.microsoft.com/office/drawing/2014/main" id="{050A20DA-2209-4488-84A1-417B9F17BD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5" y="1749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10" name="Equation" r:id="rId19" imgW="126835" imgH="139518" progId="Equation.3">
                    <p:embed/>
                  </p:oleObj>
                </mc:Choice>
                <mc:Fallback>
                  <p:oleObj name="Equation" r:id="rId19" imgW="126835" imgH="13951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1749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B15645D3-E97B-4DED-906F-A037C3959FCB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1828800"/>
            <a:ext cx="327025" cy="1677988"/>
            <a:chOff x="4616" y="1151"/>
            <a:chExt cx="206" cy="1057"/>
          </a:xfrm>
        </p:grpSpPr>
        <p:sp>
          <p:nvSpPr>
            <p:cNvPr id="121887" name="Rectangle 21">
              <a:extLst>
                <a:ext uri="{FF2B5EF4-FFF2-40B4-BE49-F238E27FC236}">
                  <a16:creationId xmlns:a16="http://schemas.microsoft.com/office/drawing/2014/main" id="{FDF5C1BE-6B8D-4118-A25D-9C9EEC89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440"/>
              <a:ext cx="9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21888" name="Line 22">
              <a:extLst>
                <a:ext uri="{FF2B5EF4-FFF2-40B4-BE49-F238E27FC236}">
                  <a16:creationId xmlns:a16="http://schemas.microsoft.com/office/drawing/2014/main" id="{03BE6840-85BF-45C4-B686-7D0BE09BE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392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1889" name="Object 23">
              <a:extLst>
                <a:ext uri="{FF2B5EF4-FFF2-40B4-BE49-F238E27FC236}">
                  <a16:creationId xmlns:a16="http://schemas.microsoft.com/office/drawing/2014/main" id="{CCF2499D-2278-4289-A18C-5C1AF30A7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1151"/>
            <a:ext cx="20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11" name="Equation" r:id="rId21" imgW="190335" imgH="177646" progId="Equation.3">
                    <p:embed/>
                  </p:oleObj>
                </mc:Choice>
                <mc:Fallback>
                  <p:oleObj name="Equation" r:id="rId21" imgW="190335" imgH="17764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151"/>
                          <a:ext cx="20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6D992EEF-25E9-46DB-8DCE-ADC0556DDBC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667000"/>
            <a:ext cx="269875" cy="560388"/>
            <a:chOff x="4864" y="1824"/>
            <a:chExt cx="170" cy="353"/>
          </a:xfrm>
        </p:grpSpPr>
        <p:grpSp>
          <p:nvGrpSpPr>
            <p:cNvPr id="121881" name="Group 25">
              <a:extLst>
                <a:ext uri="{FF2B5EF4-FFF2-40B4-BE49-F238E27FC236}">
                  <a16:creationId xmlns:a16="http://schemas.microsoft.com/office/drawing/2014/main" id="{62140930-64B3-4E20-8985-B9AED4387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824"/>
              <a:ext cx="144" cy="144"/>
              <a:chOff x="4656" y="3312"/>
              <a:chExt cx="144" cy="144"/>
            </a:xfrm>
          </p:grpSpPr>
          <p:sp>
            <p:nvSpPr>
              <p:cNvPr id="121883" name="Oval 26">
                <a:extLst>
                  <a:ext uri="{FF2B5EF4-FFF2-40B4-BE49-F238E27FC236}">
                    <a16:creationId xmlns:a16="http://schemas.microsoft.com/office/drawing/2014/main" id="{62899C6A-76DD-4D74-BF13-322D7FA05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1884" name="Group 27">
                <a:extLst>
                  <a:ext uri="{FF2B5EF4-FFF2-40B4-BE49-F238E27FC236}">
                    <a16:creationId xmlns:a16="http://schemas.microsoft.com/office/drawing/2014/main" id="{DB2A398C-CABE-4E0A-974F-D60ABEC5BF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21885" name="Line 28">
                  <a:extLst>
                    <a:ext uri="{FF2B5EF4-FFF2-40B4-BE49-F238E27FC236}">
                      <a16:creationId xmlns:a16="http://schemas.microsoft.com/office/drawing/2014/main" id="{22DDBAA1-766B-4D79-9703-519EF0FEE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886" name="Line 29">
                  <a:extLst>
                    <a:ext uri="{FF2B5EF4-FFF2-40B4-BE49-F238E27FC236}">
                      <a16:creationId xmlns:a16="http://schemas.microsoft.com/office/drawing/2014/main" id="{1B9137E7-4E13-4BAC-AEB6-607D2D23B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21882" name="Object 30">
              <a:extLst>
                <a:ext uri="{FF2B5EF4-FFF2-40B4-BE49-F238E27FC236}">
                  <a16:creationId xmlns:a16="http://schemas.microsoft.com/office/drawing/2014/main" id="{2C05112C-0F02-4E19-9FCC-9E341165F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4" y="1957"/>
            <a:ext cx="16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12" name="Equation" r:id="rId23" imgW="152268" imgH="203024" progId="Equation.DSMT4">
                    <p:embed/>
                  </p:oleObj>
                </mc:Choice>
                <mc:Fallback>
                  <p:oleObj name="Equation" r:id="rId23" imgW="152268" imgH="203024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1957"/>
                          <a:ext cx="16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07" name="Rectangle 31">
            <a:extLst>
              <a:ext uri="{FF2B5EF4-FFF2-40B4-BE49-F238E27FC236}">
                <a16:creationId xmlns:a16="http://schemas.microsoft.com/office/drawing/2014/main" id="{C6AC07A0-CBF3-4B22-9ADB-4E7EF478C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234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thông qua dS là:</a:t>
            </a:r>
          </a:p>
        </p:txBody>
      </p:sp>
      <p:sp>
        <p:nvSpPr>
          <p:cNvPr id="127008" name="Text Box 32">
            <a:extLst>
              <a:ext uri="{FF2B5EF4-FFF2-40B4-BE49-F238E27FC236}">
                <a16:creationId xmlns:a16="http://schemas.microsoft.com/office/drawing/2014/main" id="{EA153088-2FF5-45E9-88F0-8CA4D755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trường do dòng điện I gây ra tại mọi điểm trên khung ABCD là không đều</a:t>
            </a:r>
          </a:p>
        </p:txBody>
      </p:sp>
      <p:graphicFrame>
        <p:nvGraphicFramePr>
          <p:cNvPr id="127009" name="Object 33">
            <a:extLst>
              <a:ext uri="{FF2B5EF4-FFF2-40B4-BE49-F238E27FC236}">
                <a16:creationId xmlns:a16="http://schemas.microsoft.com/office/drawing/2014/main" id="{9477529A-5CCE-4BBD-8CAC-268F5A9649B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95400" y="2743200"/>
          <a:ext cx="22288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3" name="Equation" r:id="rId25" imgW="1205977" imgH="393529" progId="Equation.DSMT4">
                  <p:embed/>
                </p:oleObj>
              </mc:Choice>
              <mc:Fallback>
                <p:oleObj name="Equation" r:id="rId25" imgW="1205977" imgH="39352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22288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1" name="Rectangle 35">
            <a:extLst>
              <a:ext uri="{FF2B5EF4-FFF2-40B4-BE49-F238E27FC236}">
                <a16:creationId xmlns:a16="http://schemas.microsoft.com/office/drawing/2014/main" id="{990383E1-F98C-48DA-A478-C84887368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338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thông qua khung ABCD là:</a:t>
            </a:r>
          </a:p>
        </p:txBody>
      </p:sp>
      <p:graphicFrame>
        <p:nvGraphicFramePr>
          <p:cNvPr id="127014" name="Object 38">
            <a:extLst>
              <a:ext uri="{FF2B5EF4-FFF2-40B4-BE49-F238E27FC236}">
                <a16:creationId xmlns:a16="http://schemas.microsoft.com/office/drawing/2014/main" id="{8BB428A3-A425-42B0-B7D5-AE4AD1275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3429000"/>
          <a:ext cx="2514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4" name="Equation" r:id="rId27" imgW="1473200" imgH="444500" progId="Equation.DSMT4">
                  <p:embed/>
                </p:oleObj>
              </mc:Choice>
              <mc:Fallback>
                <p:oleObj name="Equation" r:id="rId27" imgW="1473200" imgH="4445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429000"/>
                        <a:ext cx="2514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>
            <a:extLst>
              <a:ext uri="{FF2B5EF4-FFF2-40B4-BE49-F238E27FC236}">
                <a16:creationId xmlns:a16="http://schemas.microsoft.com/office/drawing/2014/main" id="{F9966EA2-284A-46AE-97C6-3AB961A1C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038600"/>
          <a:ext cx="2590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5" name="Equation" r:id="rId29" imgW="1282700" imgH="469900" progId="Equation.DSMT4">
                  <p:embed/>
                </p:oleObj>
              </mc:Choice>
              <mc:Fallback>
                <p:oleObj name="Equation" r:id="rId29" imgW="1282700" imgH="4699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2590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8" name="Text Box 42">
            <a:extLst>
              <a:ext uri="{FF2B5EF4-FFF2-40B4-BE49-F238E27FC236}">
                <a16:creationId xmlns:a16="http://schemas.microsoft.com/office/drawing/2014/main" id="{6B64344B-5E0D-4A4F-B381-C7A21F1A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27021" name="Object 45">
            <a:extLst>
              <a:ext uri="{FF2B5EF4-FFF2-40B4-BE49-F238E27FC236}">
                <a16:creationId xmlns:a16="http://schemas.microsoft.com/office/drawing/2014/main" id="{52CA2929-FA13-448E-8EB1-3B9575C71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0"/>
          <a:ext cx="5181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6" name="Equation" r:id="rId31" imgW="2705100" imgH="419100" progId="Equation.DSMT4">
                  <p:embed/>
                </p:oleObj>
              </mc:Choice>
              <mc:Fallback>
                <p:oleObj name="Equation" r:id="rId31" imgW="2705100" imgH="4191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5181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6">
            <a:extLst>
              <a:ext uri="{FF2B5EF4-FFF2-40B4-BE49-F238E27FC236}">
                <a16:creationId xmlns:a16="http://schemas.microsoft.com/office/drawing/2014/main" id="{5BF572AE-EC6F-4309-937C-2F36CB6B59C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438400"/>
            <a:ext cx="249238" cy="538163"/>
            <a:chOff x="4877" y="1824"/>
            <a:chExt cx="157" cy="339"/>
          </a:xfrm>
        </p:grpSpPr>
        <p:grpSp>
          <p:nvGrpSpPr>
            <p:cNvPr id="121875" name="Group 47">
              <a:extLst>
                <a:ext uri="{FF2B5EF4-FFF2-40B4-BE49-F238E27FC236}">
                  <a16:creationId xmlns:a16="http://schemas.microsoft.com/office/drawing/2014/main" id="{02077576-9E3E-413D-9B32-5EB482546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824"/>
              <a:ext cx="144" cy="144"/>
              <a:chOff x="4656" y="3312"/>
              <a:chExt cx="144" cy="144"/>
            </a:xfrm>
          </p:grpSpPr>
          <p:sp>
            <p:nvSpPr>
              <p:cNvPr id="121877" name="Oval 48">
                <a:extLst>
                  <a:ext uri="{FF2B5EF4-FFF2-40B4-BE49-F238E27FC236}">
                    <a16:creationId xmlns:a16="http://schemas.microsoft.com/office/drawing/2014/main" id="{9E190656-1BAC-4AB7-9269-C8E26402B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1878" name="Group 49">
                <a:extLst>
                  <a:ext uri="{FF2B5EF4-FFF2-40B4-BE49-F238E27FC236}">
                    <a16:creationId xmlns:a16="http://schemas.microsoft.com/office/drawing/2014/main" id="{5256D0FB-50FF-47F9-BED8-E61A7E1EB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21879" name="Line 50">
                  <a:extLst>
                    <a:ext uri="{FF2B5EF4-FFF2-40B4-BE49-F238E27FC236}">
                      <a16:creationId xmlns:a16="http://schemas.microsoft.com/office/drawing/2014/main" id="{B2B61912-8269-4661-BDC9-0015C273C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880" name="Line 51">
                  <a:extLst>
                    <a:ext uri="{FF2B5EF4-FFF2-40B4-BE49-F238E27FC236}">
                      <a16:creationId xmlns:a16="http://schemas.microsoft.com/office/drawing/2014/main" id="{A8991C36-4E66-4DC5-BC3F-2DBBA6B34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21876" name="Object 6">
              <a:extLst>
                <a:ext uri="{FF2B5EF4-FFF2-40B4-BE49-F238E27FC236}">
                  <a16:creationId xmlns:a16="http://schemas.microsoft.com/office/drawing/2014/main" id="{7519D5A1-3C6C-4C62-A3B2-1427EF4250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7" y="1970"/>
            <a:ext cx="13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17" name="Equation" r:id="rId33" imgW="126725" imgH="177415" progId="Equation.DSMT4">
                    <p:embed/>
                  </p:oleObj>
                </mc:Choice>
                <mc:Fallback>
                  <p:oleObj name="Equation" r:id="rId33" imgW="126725" imgH="17741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1970"/>
                          <a:ext cx="13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/>
      <p:bldP spid="127007" grpId="0"/>
      <p:bldP spid="127008" grpId="0"/>
      <p:bldP spid="127011" grpId="0"/>
      <p:bldP spid="1270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FA64B34A-D147-401B-BCD3-9F0F3756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112713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vi-VN"/>
              <a:t>Bài 9</a:t>
            </a:r>
          </a:p>
        </p:txBody>
      </p:sp>
      <p:graphicFrame>
        <p:nvGraphicFramePr>
          <p:cNvPr id="122883" name="Object 8">
            <a:extLst>
              <a:ext uri="{FF2B5EF4-FFF2-40B4-BE49-F238E27FC236}">
                <a16:creationId xmlns:a16="http://schemas.microsoft.com/office/drawing/2014/main" id="{02C9153D-CFC8-4B5E-A084-6B51BD800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371600"/>
          <a:ext cx="72104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Equation" r:id="rId3" imgW="3937000" imgH="622300" progId="Equation.DSMT4">
                  <p:embed/>
                </p:oleObj>
              </mc:Choice>
              <mc:Fallback>
                <p:oleObj name="Equation" r:id="rId3" imgW="39370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72104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9">
            <a:extLst>
              <a:ext uri="{FF2B5EF4-FFF2-40B4-BE49-F238E27FC236}">
                <a16:creationId xmlns:a16="http://schemas.microsoft.com/office/drawing/2014/main" id="{0AC69EA0-EF7B-41D8-83E4-C316FDA70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2438400"/>
          <a:ext cx="3984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5" imgW="2336800" imgH="444500" progId="Equation.DSMT4">
                  <p:embed/>
                </p:oleObj>
              </mc:Choice>
              <mc:Fallback>
                <p:oleObj name="Equation" r:id="rId5" imgW="23368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438400"/>
                        <a:ext cx="3984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10">
            <a:extLst>
              <a:ext uri="{FF2B5EF4-FFF2-40B4-BE49-F238E27FC236}">
                <a16:creationId xmlns:a16="http://schemas.microsoft.com/office/drawing/2014/main" id="{B7F634AD-CDB1-42D3-B0C4-EB6E6FEC4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73413"/>
          <a:ext cx="7969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Equation" r:id="rId7" imgW="457002" imgH="393529" progId="Equation.DSMT4">
                  <p:embed/>
                </p:oleObj>
              </mc:Choice>
              <mc:Fallback>
                <p:oleObj name="Equation" r:id="rId7" imgW="457002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73413"/>
                        <a:ext cx="7969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11">
            <a:extLst>
              <a:ext uri="{FF2B5EF4-FFF2-40B4-BE49-F238E27FC236}">
                <a16:creationId xmlns:a16="http://schemas.microsoft.com/office/drawing/2014/main" id="{89D2CAAE-19E0-4DFE-9489-05878203D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8938"/>
          <a:ext cx="4648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Equation" r:id="rId9" imgW="2552700" imgH="482600" progId="Equation.DSMT4">
                  <p:embed/>
                </p:oleObj>
              </mc:Choice>
              <mc:Fallback>
                <p:oleObj name="Equation" r:id="rId9" imgW="25527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8938"/>
                        <a:ext cx="4648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12">
            <a:extLst>
              <a:ext uri="{FF2B5EF4-FFF2-40B4-BE49-F238E27FC236}">
                <a16:creationId xmlns:a16="http://schemas.microsoft.com/office/drawing/2014/main" id="{3E6FB11F-50D0-490C-BD18-91932A043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181600"/>
          <a:ext cx="54737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11" imgW="3136900" imgH="495300" progId="Equation.DSMT4">
                  <p:embed/>
                </p:oleObj>
              </mc:Choice>
              <mc:Fallback>
                <p:oleObj name="Equation" r:id="rId11" imgW="31369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81600"/>
                        <a:ext cx="54737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6">
            <a:extLst>
              <a:ext uri="{FF2B5EF4-FFF2-40B4-BE49-F238E27FC236}">
                <a16:creationId xmlns:a16="http://schemas.microsoft.com/office/drawing/2014/main" id="{061FB222-3BCD-42E9-A62F-5B344713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id="{F5C8BB4A-D175-40E5-9C6A-2816BDAB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647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a) Từ công thức tính hệ số tự cảm suy ra số vòng dây là: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947AD1B9-BA19-4BDB-B792-626D3F9B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4384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6CD0D6CE-562B-4A66-AC2C-68264208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3829050"/>
            <a:ext cx="8402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Từ công thức tính mật độ năng lượng từ trường suy ra cương độ dòng điện là: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2ADFB657-BFE8-4BD9-A484-2341147DB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28988"/>
            <a:ext cx="1306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b) Ta có: 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90B0FE4E-B5B1-40AA-B467-D69B8661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181600"/>
            <a:ext cx="130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8066B67-D60E-4CDB-9958-E5878994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vi-VN"/>
              <a:t>Bài 10</a:t>
            </a:r>
          </a:p>
        </p:txBody>
      </p:sp>
      <p:graphicFrame>
        <p:nvGraphicFramePr>
          <p:cNvPr id="123907" name="Object 1">
            <a:extLst>
              <a:ext uri="{FF2B5EF4-FFF2-40B4-BE49-F238E27FC236}">
                <a16:creationId xmlns:a16="http://schemas.microsoft.com/office/drawing/2014/main" id="{E9322961-C41F-4F5E-8486-A6E1A6202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1371600"/>
          <a:ext cx="32385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8" name="Equation" r:id="rId3" imgW="1841500" imgH="469900" progId="Equation.DSMT4">
                  <p:embed/>
                </p:oleObj>
              </mc:Choice>
              <mc:Fallback>
                <p:oleObj name="Equation" r:id="rId3" imgW="18415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371600"/>
                        <a:ext cx="32385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2">
            <a:extLst>
              <a:ext uri="{FF2B5EF4-FFF2-40B4-BE49-F238E27FC236}">
                <a16:creationId xmlns:a16="http://schemas.microsoft.com/office/drawing/2014/main" id="{C3822179-88D6-4794-A776-8C1399B9E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354138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9" name="Equation" r:id="rId5" imgW="1511300" imgH="393700" progId="Equation.DSMT4">
                  <p:embed/>
                </p:oleObj>
              </mc:Choice>
              <mc:Fallback>
                <p:oleObj name="Equation" r:id="rId5" imgW="15113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54138"/>
                        <a:ext cx="2743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8BD954CB-7BAC-40A1-9C83-D4909A2B2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37038"/>
          <a:ext cx="6783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0" name="Equation" r:id="rId7" imgW="3886200" imgH="482600" progId="Equation.DSMT4">
                  <p:embed/>
                </p:oleObj>
              </mc:Choice>
              <mc:Fallback>
                <p:oleObj name="Equation" r:id="rId7" imgW="38862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37038"/>
                        <a:ext cx="6783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5F0CD806-989E-4B75-9C4E-6315715D7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638800"/>
          <a:ext cx="53673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Equation" r:id="rId9" imgW="2641600" imgH="393700" progId="Equation.DSMT4">
                  <p:embed/>
                </p:oleObj>
              </mc:Choice>
              <mc:Fallback>
                <p:oleObj name="Equation" r:id="rId9" imgW="2641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536733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2">
            <a:extLst>
              <a:ext uri="{FF2B5EF4-FFF2-40B4-BE49-F238E27FC236}">
                <a16:creationId xmlns:a16="http://schemas.microsoft.com/office/drawing/2014/main" id="{669587B3-781C-4204-BB08-481B08D0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6613"/>
            <a:ext cx="853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a) Từ công thức tính suất điện động tự cảm suy ra hệ số tự cảm của ống dây là: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F23643F9-F41D-4B51-8565-A3CE74A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1524000"/>
            <a:ext cx="1308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8AF4F143-67D8-480C-AC74-DE8BD4C4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286000"/>
            <a:ext cx="543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b) Từ thông gửi qua tiết diện ngang của ống dây là:</a:t>
            </a:r>
          </a:p>
        </p:txBody>
      </p:sp>
      <p:sp>
        <p:nvSpPr>
          <p:cNvPr id="123914" name="Rectangle 34">
            <a:extLst>
              <a:ext uri="{FF2B5EF4-FFF2-40B4-BE49-F238E27FC236}">
                <a16:creationId xmlns:a16="http://schemas.microsoft.com/office/drawing/2014/main" id="{7BDF3960-B23E-493E-B9EC-8B31BD66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123915" name="Object 21">
            <a:extLst>
              <a:ext uri="{FF2B5EF4-FFF2-40B4-BE49-F238E27FC236}">
                <a16:creationId xmlns:a16="http://schemas.microsoft.com/office/drawing/2014/main" id="{C382494E-7A2B-4EF6-A7B4-632513036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655888"/>
          <a:ext cx="64770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11" imgW="3771900" imgH="914400" progId="Equation.DSMT4">
                  <p:embed/>
                </p:oleObj>
              </mc:Choice>
              <mc:Fallback>
                <p:oleObj name="Equation" r:id="rId11" imgW="377190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55888"/>
                        <a:ext cx="64770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2">
            <a:extLst>
              <a:ext uri="{FF2B5EF4-FFF2-40B4-BE49-F238E27FC236}">
                <a16:creationId xmlns:a16="http://schemas.microsoft.com/office/drawing/2014/main" id="{7929CB33-32C7-4CED-AE11-42402A01D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84688"/>
            <a:ext cx="130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D52AC383-6421-436B-A2D2-A7C6F14DB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322888"/>
            <a:ext cx="543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Năng lượng từ trường trong ống dây là: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60DC405-FC9B-46ED-B26A-FD4C8A6B4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vi-VN"/>
              <a:t>Bài 2 (2)</a:t>
            </a:r>
          </a:p>
        </p:txBody>
      </p:sp>
      <p:graphicFrame>
        <p:nvGraphicFramePr>
          <p:cNvPr id="86019" name="Object 8">
            <a:extLst>
              <a:ext uri="{FF2B5EF4-FFF2-40B4-BE49-F238E27FC236}">
                <a16:creationId xmlns:a16="http://schemas.microsoft.com/office/drawing/2014/main" id="{0DEC5312-BF77-4A22-BDEB-B5A26E07E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438275"/>
          <a:ext cx="3168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1600200" imgH="393700" progId="Equation.DSMT4">
                  <p:embed/>
                </p:oleObj>
              </mc:Choice>
              <mc:Fallback>
                <p:oleObj name="Equation" r:id="rId3" imgW="1600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38275"/>
                        <a:ext cx="31686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9">
            <a:extLst>
              <a:ext uri="{FF2B5EF4-FFF2-40B4-BE49-F238E27FC236}">
                <a16:creationId xmlns:a16="http://schemas.microsoft.com/office/drawing/2014/main" id="{86D9C214-C07F-4520-8758-8BEDCE9B0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4475" y="2403475"/>
          <a:ext cx="55927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5" imgW="2819400" imgH="419100" progId="Equation.DSMT4">
                  <p:embed/>
                </p:oleObj>
              </mc:Choice>
              <mc:Fallback>
                <p:oleObj name="Equation" r:id="rId5" imgW="28194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403475"/>
                        <a:ext cx="55927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47">
            <a:extLst>
              <a:ext uri="{FF2B5EF4-FFF2-40B4-BE49-F238E27FC236}">
                <a16:creationId xmlns:a16="http://schemas.microsoft.com/office/drawing/2014/main" id="{D3C8A191-56AF-46C3-BB20-B616292A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6022" name="Rectangle 48">
            <a:extLst>
              <a:ext uri="{FF2B5EF4-FFF2-40B4-BE49-F238E27FC236}">
                <a16:creationId xmlns:a16="http://schemas.microsoft.com/office/drawing/2014/main" id="{0F3E5F78-8663-4B06-9FFD-CA540162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2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6023" name="Rectangle 54">
            <a:extLst>
              <a:ext uri="{FF2B5EF4-FFF2-40B4-BE49-F238E27FC236}">
                <a16:creationId xmlns:a16="http://schemas.microsoft.com/office/drawing/2014/main" id="{00998A72-F156-4BDC-9919-C2B948E1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495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6024" name="Rectangle 58">
            <a:extLst>
              <a:ext uri="{FF2B5EF4-FFF2-40B4-BE49-F238E27FC236}">
                <a16:creationId xmlns:a16="http://schemas.microsoft.com/office/drawing/2014/main" id="{3B7DBE4D-A95B-4195-A013-599A189E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6" name="Text Box 45">
            <a:extLst>
              <a:ext uri="{FF2B5EF4-FFF2-40B4-BE49-F238E27FC236}">
                <a16:creationId xmlns:a16="http://schemas.microsoft.com/office/drawing/2014/main" id="{754432BB-3677-4824-8135-5FAE5C6D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9638"/>
            <a:ext cx="632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Gọi V</a:t>
            </a:r>
            <a:r>
              <a:rPr lang="en-US" altLang="vi-VN" baseline="-25000"/>
              <a:t>A,</a:t>
            </a:r>
            <a:r>
              <a:rPr lang="en-US" altLang="vi-VN"/>
              <a:t> V</a:t>
            </a:r>
            <a:r>
              <a:rPr lang="en-US" altLang="vi-VN" baseline="-25000"/>
              <a:t>B</a:t>
            </a:r>
            <a:r>
              <a:rPr lang="en-US" altLang="vi-VN" baseline="30000"/>
              <a:t> </a:t>
            </a:r>
            <a:r>
              <a:rPr lang="en-US" altLang="vi-VN"/>
              <a:t>là điện thế do q</a:t>
            </a:r>
            <a:r>
              <a:rPr lang="en-US" altLang="vi-VN" baseline="-25000"/>
              <a:t>1</a:t>
            </a:r>
            <a:r>
              <a:rPr lang="en-US" altLang="vi-VN" baseline="30000"/>
              <a:t> </a:t>
            </a:r>
            <a:r>
              <a:rPr lang="en-US" altLang="vi-VN"/>
              <a:t> và q</a:t>
            </a:r>
            <a:r>
              <a:rPr lang="en-US" altLang="vi-VN" baseline="-25000"/>
              <a:t>2</a:t>
            </a:r>
            <a:r>
              <a:rPr lang="en-US" altLang="vi-VN"/>
              <a:t> gây ra tại C.</a:t>
            </a:r>
          </a:p>
        </p:txBody>
      </p:sp>
      <p:sp>
        <p:nvSpPr>
          <p:cNvPr id="21" name="Text Box 45">
            <a:extLst>
              <a:ext uri="{FF2B5EF4-FFF2-40B4-BE49-F238E27FC236}">
                <a16:creationId xmlns:a16="http://schemas.microsoft.com/office/drawing/2014/main" id="{76C2411F-DFEF-4DC9-BF8D-8EC4348E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19250"/>
            <a:ext cx="1106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Ta có: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B2933F95-9D74-4B3E-BBF2-11EB6A3B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532063"/>
            <a:ext cx="161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FFD7E3-E73D-46AE-8E10-095088D10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9375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vi-VN"/>
              <a:t>Bài 3</a:t>
            </a:r>
          </a:p>
        </p:txBody>
      </p:sp>
      <p:graphicFrame>
        <p:nvGraphicFramePr>
          <p:cNvPr id="87043" name="Object 1">
            <a:extLst>
              <a:ext uri="{FF2B5EF4-FFF2-40B4-BE49-F238E27FC236}">
                <a16:creationId xmlns:a16="http://schemas.microsoft.com/office/drawing/2014/main" id="{D6D7C207-E320-4BB7-8728-3CF70F06B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00113"/>
          <a:ext cx="32369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3" imgW="1638300" imgH="419100" progId="Equation.DSMT4">
                  <p:embed/>
                </p:oleObj>
              </mc:Choice>
              <mc:Fallback>
                <p:oleObj name="Equation" r:id="rId3" imgW="16383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00113"/>
                        <a:ext cx="323691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3">
            <a:extLst>
              <a:ext uri="{FF2B5EF4-FFF2-40B4-BE49-F238E27FC236}">
                <a16:creationId xmlns:a16="http://schemas.microsoft.com/office/drawing/2014/main" id="{1CB5EAAC-C9B7-4133-8E68-00E25FE9E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488" y="5257800"/>
          <a:ext cx="36036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5" imgW="1930400" imgH="292100" progId="Equation.DSMT4">
                  <p:embed/>
                </p:oleObj>
              </mc:Choice>
              <mc:Fallback>
                <p:oleObj name="Equation" r:id="rId5" imgW="1930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5257800"/>
                        <a:ext cx="36036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4">
            <a:extLst>
              <a:ext uri="{FF2B5EF4-FFF2-40B4-BE49-F238E27FC236}">
                <a16:creationId xmlns:a16="http://schemas.microsoft.com/office/drawing/2014/main" id="{88B55DE1-11CD-403F-9BF6-E09EAAA54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3698875"/>
          <a:ext cx="45307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7" imgW="2374900" imgH="482600" progId="Equation.DSMT4">
                  <p:embed/>
                </p:oleObj>
              </mc:Choice>
              <mc:Fallback>
                <p:oleObj name="Equation" r:id="rId7" imgW="2374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698875"/>
                        <a:ext cx="45307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28EB0E61-8ED0-406F-88A2-1EE33F0CB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4419600"/>
          <a:ext cx="4794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9" imgW="2641600" imgH="482600" progId="Equation.DSMT4">
                  <p:embed/>
                </p:oleObj>
              </mc:Choice>
              <mc:Fallback>
                <p:oleObj name="Equation" r:id="rId9" imgW="26416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419600"/>
                        <a:ext cx="47942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7" name="Picture 13">
            <a:extLst>
              <a:ext uri="{FF2B5EF4-FFF2-40B4-BE49-F238E27FC236}">
                <a16:creationId xmlns:a16="http://schemas.microsoft.com/office/drawing/2014/main" id="{8FFFF96E-2D82-45C4-8D55-0CA29F74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406400"/>
            <a:ext cx="36576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5">
            <a:extLst>
              <a:ext uri="{FF2B5EF4-FFF2-40B4-BE49-F238E27FC236}">
                <a16:creationId xmlns:a16="http://schemas.microsoft.com/office/drawing/2014/main" id="{67D95887-43C0-4BF4-9E2F-0BBDB975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2138"/>
            <a:ext cx="632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Gọi V</a:t>
            </a:r>
            <a:r>
              <a:rPr lang="en-US" altLang="vi-VN" baseline="-25000"/>
              <a:t>1,</a:t>
            </a:r>
            <a:r>
              <a:rPr lang="en-US" altLang="vi-VN"/>
              <a:t> V</a:t>
            </a:r>
            <a:r>
              <a:rPr lang="en-US" altLang="vi-VN" baseline="-25000"/>
              <a:t>2</a:t>
            </a:r>
            <a:r>
              <a:rPr lang="en-US" altLang="vi-VN" baseline="30000"/>
              <a:t> </a:t>
            </a:r>
            <a:r>
              <a:rPr lang="en-US" altLang="vi-VN"/>
              <a:t>là điện thế do q</a:t>
            </a:r>
            <a:r>
              <a:rPr lang="en-US" altLang="vi-VN" baseline="-25000"/>
              <a:t>1</a:t>
            </a:r>
            <a:r>
              <a:rPr lang="en-US" altLang="vi-VN" baseline="30000"/>
              <a:t> </a:t>
            </a:r>
            <a:r>
              <a:rPr lang="en-US" altLang="vi-VN"/>
              <a:t> và q</a:t>
            </a:r>
            <a:r>
              <a:rPr lang="en-US" altLang="vi-VN" baseline="-25000"/>
              <a:t>2</a:t>
            </a:r>
            <a:r>
              <a:rPr lang="en-US" altLang="vi-VN"/>
              <a:t> gây ra tại B.</a:t>
            </a:r>
          </a:p>
        </p:txBody>
      </p:sp>
      <p:graphicFrame>
        <p:nvGraphicFramePr>
          <p:cNvPr id="87049" name="Object 1">
            <a:extLst>
              <a:ext uri="{FF2B5EF4-FFF2-40B4-BE49-F238E27FC236}">
                <a16:creationId xmlns:a16="http://schemas.microsoft.com/office/drawing/2014/main" id="{A9FC66E4-DD56-49FB-86EC-348D229D3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8" y="1638300"/>
          <a:ext cx="59213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12" imgW="2997200" imgH="444500" progId="Equation.DSMT4">
                  <p:embed/>
                </p:oleObj>
              </mc:Choice>
              <mc:Fallback>
                <p:oleObj name="Equation" r:id="rId12" imgW="29972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638300"/>
                        <a:ext cx="59213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5">
            <a:extLst>
              <a:ext uri="{FF2B5EF4-FFF2-40B4-BE49-F238E27FC236}">
                <a16:creationId xmlns:a16="http://schemas.microsoft.com/office/drawing/2014/main" id="{2F132BFF-F911-481A-98EA-08911BA4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552700"/>
            <a:ext cx="6324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Gọi     ,     là véc tơ cđđt do q</a:t>
            </a:r>
            <a:r>
              <a:rPr lang="en-US" altLang="vi-VN" baseline="-25000"/>
              <a:t>1</a:t>
            </a:r>
            <a:r>
              <a:rPr lang="en-US" altLang="vi-VN" baseline="30000"/>
              <a:t> </a:t>
            </a:r>
            <a:r>
              <a:rPr lang="en-US" altLang="vi-VN"/>
              <a:t>và q</a:t>
            </a:r>
            <a:r>
              <a:rPr lang="en-US" altLang="vi-VN" baseline="-25000"/>
              <a:t>2</a:t>
            </a:r>
            <a:r>
              <a:rPr lang="en-US" altLang="vi-VN"/>
              <a:t> gây ra tại B (hv)</a:t>
            </a:r>
          </a:p>
        </p:txBody>
      </p:sp>
      <p:graphicFrame>
        <p:nvGraphicFramePr>
          <p:cNvPr id="87051" name="Object 2">
            <a:extLst>
              <a:ext uri="{FF2B5EF4-FFF2-40B4-BE49-F238E27FC236}">
                <a16:creationId xmlns:a16="http://schemas.microsoft.com/office/drawing/2014/main" id="{6EFF21A1-898E-458A-8724-61F43DAF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2487613"/>
          <a:ext cx="3397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14" imgW="190417" imgH="253890" progId="Equation.DSMT4">
                  <p:embed/>
                </p:oleObj>
              </mc:Choice>
              <mc:Fallback>
                <p:oleObj name="Equation" r:id="rId14" imgW="190417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487613"/>
                        <a:ext cx="3397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3">
            <a:extLst>
              <a:ext uri="{FF2B5EF4-FFF2-40B4-BE49-F238E27FC236}">
                <a16:creationId xmlns:a16="http://schemas.microsoft.com/office/drawing/2014/main" id="{C16B5CC0-2ADE-44F4-A4C3-9CC0895AE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95550"/>
          <a:ext cx="3159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Equation" r:id="rId16" imgW="177569" imgH="253670" progId="Equation.DSMT4">
                  <p:embed/>
                </p:oleObj>
              </mc:Choice>
              <mc:Fallback>
                <p:oleObj name="Equation" r:id="rId16" imgW="177569" imgH="25367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95550"/>
                        <a:ext cx="3159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5">
            <a:extLst>
              <a:ext uri="{FF2B5EF4-FFF2-40B4-BE49-F238E27FC236}">
                <a16:creationId xmlns:a16="http://schemas.microsoft.com/office/drawing/2014/main" id="{662BA42B-A8AC-496D-B0DE-328062817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43225"/>
            <a:ext cx="341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ADNLCC điện trường, ta có:</a:t>
            </a:r>
          </a:p>
        </p:txBody>
      </p:sp>
      <p:graphicFrame>
        <p:nvGraphicFramePr>
          <p:cNvPr id="87054" name="Object 4">
            <a:extLst>
              <a:ext uri="{FF2B5EF4-FFF2-40B4-BE49-F238E27FC236}">
                <a16:creationId xmlns:a16="http://schemas.microsoft.com/office/drawing/2014/main" id="{4DA8DB52-DA97-4D8C-857E-091547111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7763" y="2846388"/>
          <a:ext cx="16954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Equation" r:id="rId18" imgW="799753" imgH="253890" progId="Equation.DSMT4">
                  <p:embed/>
                </p:oleObj>
              </mc:Choice>
              <mc:Fallback>
                <p:oleObj name="Equation" r:id="rId18" imgW="799753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846388"/>
                        <a:ext cx="16954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5">
            <a:extLst>
              <a:ext uri="{FF2B5EF4-FFF2-40B4-BE49-F238E27FC236}">
                <a16:creationId xmlns:a16="http://schemas.microsoft.com/office/drawing/2014/main" id="{E22D0838-1F52-45BE-B34F-5B74EF6B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360738"/>
            <a:ext cx="5208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 được tổng hợp theo qui tắc hình bình hành.</a:t>
            </a:r>
          </a:p>
        </p:txBody>
      </p:sp>
      <p:graphicFrame>
        <p:nvGraphicFramePr>
          <p:cNvPr id="87056" name="Object 5">
            <a:extLst>
              <a:ext uri="{FF2B5EF4-FFF2-40B4-BE49-F238E27FC236}">
                <a16:creationId xmlns:a16="http://schemas.microsoft.com/office/drawing/2014/main" id="{0E20FDB1-FFF0-436A-AC19-CD0A208E9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3282950"/>
          <a:ext cx="331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Equation" r:id="rId20" imgW="203024" imgH="253780" progId="Equation.DSMT4">
                  <p:embed/>
                </p:oleObj>
              </mc:Choice>
              <mc:Fallback>
                <p:oleObj name="Equation" r:id="rId20" imgW="203024" imgH="2537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282950"/>
                        <a:ext cx="3317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6">
            <a:extLst>
              <a:ext uri="{FF2B5EF4-FFF2-40B4-BE49-F238E27FC236}">
                <a16:creationId xmlns:a16="http://schemas.microsoft.com/office/drawing/2014/main" id="{D561448F-CC50-47E3-9E0A-DBDFFD2C4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5878513"/>
          <a:ext cx="82010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22" imgW="4394200" imgH="279400" progId="Equation.DSMT4">
                  <p:embed/>
                </p:oleObj>
              </mc:Choice>
              <mc:Fallback>
                <p:oleObj name="Equation" r:id="rId22" imgW="43942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878513"/>
                        <a:ext cx="82010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23CC6B9-7DA9-44FD-A452-A4DDBE676A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25" y="228600"/>
            <a:ext cx="3352800" cy="6397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4 (1)</a:t>
            </a:r>
          </a:p>
        </p:txBody>
      </p:sp>
      <p:graphicFrame>
        <p:nvGraphicFramePr>
          <p:cNvPr id="77841" name="Object 22">
            <a:extLst>
              <a:ext uri="{FF2B5EF4-FFF2-40B4-BE49-F238E27FC236}">
                <a16:creationId xmlns:a16="http://schemas.microsoft.com/office/drawing/2014/main" id="{046F674B-17DF-40A0-9EE0-A87A959B7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684713"/>
          <a:ext cx="18288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3" imgW="939392" imgH="177723" progId="Equation.DSMT4">
                  <p:embed/>
                </p:oleObj>
              </mc:Choice>
              <mc:Fallback>
                <p:oleObj name="Equation" r:id="rId3" imgW="939392" imgH="17772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684713"/>
                        <a:ext cx="18288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11A655BB-F12C-45C5-9BC3-A97352A9DF40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892175"/>
            <a:ext cx="4597400" cy="1192213"/>
            <a:chOff x="272" y="672"/>
            <a:chExt cx="2896" cy="751"/>
          </a:xfrm>
        </p:grpSpPr>
        <p:sp>
          <p:nvSpPr>
            <p:cNvPr id="88135" name="Text Box 19">
              <a:extLst>
                <a:ext uri="{FF2B5EF4-FFF2-40B4-BE49-F238E27FC236}">
                  <a16:creationId xmlns:a16="http://schemas.microsoft.com/office/drawing/2014/main" id="{1DB0C3D9-3E32-4CF9-BBB3-F29CDEF35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68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/>
                <a:t>* Cho:</a:t>
              </a:r>
            </a:p>
          </p:txBody>
        </p:sp>
        <p:graphicFrame>
          <p:nvGraphicFramePr>
            <p:cNvPr id="88136" name="Object 37">
              <a:extLst>
                <a:ext uri="{FF2B5EF4-FFF2-40B4-BE49-F238E27FC236}">
                  <a16:creationId xmlns:a16="http://schemas.microsoft.com/office/drawing/2014/main" id="{037E514F-9C06-4986-9539-60164417E0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672"/>
            <a:ext cx="235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0" name="Equation" r:id="rId5" imgW="2247900" imgH="228600" progId="Equation.DSMT4">
                    <p:embed/>
                  </p:oleObj>
                </mc:Choice>
                <mc:Fallback>
                  <p:oleObj name="Equation" r:id="rId5" imgW="224790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72"/>
                          <a:ext cx="235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37" name="Rectangle 38">
              <a:extLst>
                <a:ext uri="{FF2B5EF4-FFF2-40B4-BE49-F238E27FC236}">
                  <a16:creationId xmlns:a16="http://schemas.microsoft.com/office/drawing/2014/main" id="{691E351A-D692-41E3-9AFC-DBF6ED0B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936"/>
              <a:ext cx="1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 = 1 (g) = 10</a:t>
              </a:r>
              <a:r>
                <a:rPr lang="en-US" altLang="vi-VN" baseline="30000"/>
                <a:t>-3</a:t>
              </a:r>
              <a:r>
                <a:rPr lang="en-US" altLang="vi-VN"/>
                <a:t> (kg)</a:t>
              </a:r>
            </a:p>
          </p:txBody>
        </p:sp>
        <p:sp>
          <p:nvSpPr>
            <p:cNvPr id="88138" name="Rectangle 39">
              <a:extLst>
                <a:ext uri="{FF2B5EF4-FFF2-40B4-BE49-F238E27FC236}">
                  <a16:creationId xmlns:a16="http://schemas.microsoft.com/office/drawing/2014/main" id="{3FA5E751-4D96-415C-B20F-E819DACF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92"/>
              <a:ext cx="8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q = 10</a:t>
              </a:r>
              <a:r>
                <a:rPr lang="en-US" altLang="vi-VN" baseline="30000"/>
                <a:t>-9</a:t>
              </a:r>
              <a:r>
                <a:rPr lang="en-US" altLang="vi-VN"/>
                <a:t> (C)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96335FBE-8DD6-42CC-A225-C3FAE8261E63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1295400"/>
            <a:ext cx="1485900" cy="392113"/>
            <a:chOff x="3360" y="800"/>
            <a:chExt cx="936" cy="247"/>
          </a:xfrm>
        </p:grpSpPr>
        <p:sp>
          <p:nvSpPr>
            <p:cNvPr id="88133" name="Text Box 19">
              <a:extLst>
                <a:ext uri="{FF2B5EF4-FFF2-40B4-BE49-F238E27FC236}">
                  <a16:creationId xmlns:a16="http://schemas.microsoft.com/office/drawing/2014/main" id="{6F61C76B-CCCE-4402-B048-B15F8F81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/>
                <a:t>* Tìm:</a:t>
              </a:r>
            </a:p>
          </p:txBody>
        </p:sp>
        <p:graphicFrame>
          <p:nvGraphicFramePr>
            <p:cNvPr id="88134" name="Object 41">
              <a:extLst>
                <a:ext uri="{FF2B5EF4-FFF2-40B4-BE49-F238E27FC236}">
                  <a16:creationId xmlns:a16="http://schemas.microsoft.com/office/drawing/2014/main" id="{6AF55225-2E40-437A-BA73-D4B0C36709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800"/>
            <a:ext cx="4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1" name="Equation" r:id="rId7" imgW="355138" imgH="177569" progId="Equation.DSMT4">
                    <p:embed/>
                  </p:oleObj>
                </mc:Choice>
                <mc:Fallback>
                  <p:oleObj name="Equation" r:id="rId7" imgW="355138" imgH="177569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800"/>
                          <a:ext cx="46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68" name="Text Box 44">
            <a:extLst>
              <a:ext uri="{FF2B5EF4-FFF2-40B4-BE49-F238E27FC236}">
                <a16:creationId xmlns:a16="http://schemas.microsoft.com/office/drawing/2014/main" id="{1574555D-3308-4563-9575-DB5B3437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06692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Giải: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07EAD8A5-3405-4FD9-A914-A57C3067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538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Phân tích các lực tác dụng lên quả cầu ở VTCB…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52B16AC6-FE96-40F0-8890-63ADBD283812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3575050"/>
            <a:ext cx="304800" cy="1143000"/>
            <a:chOff x="5119" y="2832"/>
            <a:chExt cx="192" cy="720"/>
          </a:xfrm>
        </p:grpSpPr>
        <p:sp>
          <p:nvSpPr>
            <p:cNvPr id="88131" name="Line 7">
              <a:extLst>
                <a:ext uri="{FF2B5EF4-FFF2-40B4-BE49-F238E27FC236}">
                  <a16:creationId xmlns:a16="http://schemas.microsoft.com/office/drawing/2014/main" id="{5CBF85FE-E655-4670-AE36-4ABC5CBC7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8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8132" name="Object 46">
              <a:extLst>
                <a:ext uri="{FF2B5EF4-FFF2-40B4-BE49-F238E27FC236}">
                  <a16:creationId xmlns:a16="http://schemas.microsoft.com/office/drawing/2014/main" id="{BC434EB5-77C6-4E73-ADB3-F04A89A58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9" y="3296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2" name="Equation" r:id="rId9" imgW="152268" imgH="203024" progId="Equation.DSMT4">
                    <p:embed/>
                  </p:oleObj>
                </mc:Choice>
                <mc:Fallback>
                  <p:oleObj name="Equation" r:id="rId9" imgW="152268" imgH="203024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3296"/>
                          <a:ext cx="1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BBDC7A22-2640-4A65-BDF9-2E68E0C35BA9}"/>
              </a:ext>
            </a:extLst>
          </p:cNvPr>
          <p:cNvGrpSpPr>
            <a:grpSpLocks/>
          </p:cNvGrpSpPr>
          <p:nvPr/>
        </p:nvGrpSpPr>
        <p:grpSpPr bwMode="auto">
          <a:xfrm>
            <a:off x="7210425" y="2330450"/>
            <a:ext cx="419100" cy="1206500"/>
            <a:chOff x="4542" y="2018"/>
            <a:chExt cx="264" cy="760"/>
          </a:xfrm>
        </p:grpSpPr>
        <p:sp>
          <p:nvSpPr>
            <p:cNvPr id="88129" name="Line 9">
              <a:extLst>
                <a:ext uri="{FF2B5EF4-FFF2-40B4-BE49-F238E27FC236}">
                  <a16:creationId xmlns:a16="http://schemas.microsoft.com/office/drawing/2014/main" id="{D25E98D2-1606-4592-A769-2B6914BCC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2" y="2290"/>
              <a:ext cx="264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8130" name="Object 47">
              <a:extLst>
                <a:ext uri="{FF2B5EF4-FFF2-40B4-BE49-F238E27FC236}">
                  <a16:creationId xmlns:a16="http://schemas.microsoft.com/office/drawing/2014/main" id="{8DBC4B52-9C8F-4B8D-A8EF-456CB54472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0" y="2018"/>
            <a:ext cx="1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3" name="Equation" r:id="rId11" imgW="139639" imgH="203112" progId="Equation.DSMT4">
                    <p:embed/>
                  </p:oleObj>
                </mc:Choice>
                <mc:Fallback>
                  <p:oleObj name="Equation" r:id="rId11" imgW="139639" imgH="203112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2018"/>
                          <a:ext cx="1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0">
            <a:extLst>
              <a:ext uri="{FF2B5EF4-FFF2-40B4-BE49-F238E27FC236}">
                <a16:creationId xmlns:a16="http://schemas.microsoft.com/office/drawing/2014/main" id="{58BCE64C-B13D-4DD5-AF34-92F8E0A15616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3079750"/>
            <a:ext cx="690563" cy="457200"/>
            <a:chOff x="5232" y="2496"/>
            <a:chExt cx="435" cy="288"/>
          </a:xfrm>
        </p:grpSpPr>
        <p:sp>
          <p:nvSpPr>
            <p:cNvPr id="88127" name="Line 8">
              <a:extLst>
                <a:ext uri="{FF2B5EF4-FFF2-40B4-BE49-F238E27FC236}">
                  <a16:creationId xmlns:a16="http://schemas.microsoft.com/office/drawing/2014/main" id="{D0047E16-CC81-44A3-A1BB-5E1220936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8128" name="Object 48">
              <a:extLst>
                <a:ext uri="{FF2B5EF4-FFF2-40B4-BE49-F238E27FC236}">
                  <a16:creationId xmlns:a16="http://schemas.microsoft.com/office/drawing/2014/main" id="{8A8F3101-0D18-4CEE-BD2F-B58CE6653D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2496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4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496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85" name="Text Box 61">
            <a:extLst>
              <a:ext uri="{FF2B5EF4-FFF2-40B4-BE49-F238E27FC236}">
                <a16:creationId xmlns:a16="http://schemas.microsoft.com/office/drawing/2014/main" id="{3F0013E9-AB1C-41A8-A3B2-F187FC1CF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Theo định luật I Newton ta có:</a:t>
            </a:r>
          </a:p>
        </p:txBody>
      </p:sp>
      <p:graphicFrame>
        <p:nvGraphicFramePr>
          <p:cNvPr id="77886" name="Object 62">
            <a:extLst>
              <a:ext uri="{FF2B5EF4-FFF2-40B4-BE49-F238E27FC236}">
                <a16:creationId xmlns:a16="http://schemas.microsoft.com/office/drawing/2014/main" id="{D026B748-8082-47B7-81FE-2AAF05E5C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3492500"/>
          <a:ext cx="2101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5" name="Equation" r:id="rId15" imgW="1066337" imgH="253890" progId="Equation.DSMT4">
                  <p:embed/>
                </p:oleObj>
              </mc:Choice>
              <mc:Fallback>
                <p:oleObj name="Equation" r:id="rId15" imgW="1066337" imgH="25389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492500"/>
                        <a:ext cx="2101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7" name="Text Box 21">
            <a:extLst>
              <a:ext uri="{FF2B5EF4-FFF2-40B4-BE49-F238E27FC236}">
                <a16:creationId xmlns:a16="http://schemas.microsoft.com/office/drawing/2014/main" id="{04875E1C-1E23-4E0C-8303-1343AC1C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579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- Chiếu phương trình (1) lên hệ trục tọa độ OXY:</a:t>
            </a:r>
          </a:p>
        </p:txBody>
      </p:sp>
      <p:grpSp>
        <p:nvGrpSpPr>
          <p:cNvPr id="7" name="Group 108">
            <a:extLst>
              <a:ext uri="{FF2B5EF4-FFF2-40B4-BE49-F238E27FC236}">
                <a16:creationId xmlns:a16="http://schemas.microsoft.com/office/drawing/2014/main" id="{B97D7081-2AAB-44E0-9218-AE8D1CCA94EA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1085850"/>
            <a:ext cx="1155700" cy="3683000"/>
            <a:chOff x="4134" y="1234"/>
            <a:chExt cx="728" cy="2320"/>
          </a:xfrm>
        </p:grpSpPr>
        <p:grpSp>
          <p:nvGrpSpPr>
            <p:cNvPr id="88104" name="Group 87">
              <a:extLst>
                <a:ext uri="{FF2B5EF4-FFF2-40B4-BE49-F238E27FC236}">
                  <a16:creationId xmlns:a16="http://schemas.microsoft.com/office/drawing/2014/main" id="{920341C8-F2F9-4DBB-98B2-A6A985F1F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1234"/>
              <a:ext cx="728" cy="2320"/>
              <a:chOff x="4134" y="1234"/>
              <a:chExt cx="728" cy="2320"/>
            </a:xfrm>
          </p:grpSpPr>
          <p:grpSp>
            <p:nvGrpSpPr>
              <p:cNvPr id="88106" name="Group 58">
                <a:extLst>
                  <a:ext uri="{FF2B5EF4-FFF2-40B4-BE49-F238E27FC236}">
                    <a16:creationId xmlns:a16="http://schemas.microsoft.com/office/drawing/2014/main" id="{EA51175C-44C6-4BFB-86C2-0CD9459A6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0" y="1722"/>
                <a:ext cx="632" cy="1112"/>
                <a:chOff x="4656" y="1728"/>
                <a:chExt cx="632" cy="1112"/>
              </a:xfrm>
            </p:grpSpPr>
            <p:sp>
              <p:nvSpPr>
                <p:cNvPr id="88125" name="Line 5">
                  <a:extLst>
                    <a:ext uri="{FF2B5EF4-FFF2-40B4-BE49-F238E27FC236}">
                      <a16:creationId xmlns:a16="http://schemas.microsoft.com/office/drawing/2014/main" id="{9A7E5E3A-1F8D-4AC0-B54D-AC91A427CB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576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26" name="Oval 6">
                  <a:extLst>
                    <a:ext uri="{FF2B5EF4-FFF2-40B4-BE49-F238E27FC236}">
                      <a16:creationId xmlns:a16="http://schemas.microsoft.com/office/drawing/2014/main" id="{E9563DAE-6C7C-4D1E-A3D9-73C4F7545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" y="2736"/>
                  <a:ext cx="104" cy="10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</p:grpSp>
          <p:grpSp>
            <p:nvGrpSpPr>
              <p:cNvPr id="88107" name="Group 19">
                <a:extLst>
                  <a:ext uri="{FF2B5EF4-FFF2-40B4-BE49-F238E27FC236}">
                    <a16:creationId xmlns:a16="http://schemas.microsoft.com/office/drawing/2014/main" id="{9432C6DE-D73C-4711-BE0F-057E08797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4" y="1234"/>
                <a:ext cx="96" cy="2320"/>
                <a:chOff x="4560" y="1240"/>
                <a:chExt cx="96" cy="2320"/>
              </a:xfrm>
            </p:grpSpPr>
            <p:sp>
              <p:nvSpPr>
                <p:cNvPr id="88108" name="Line 4">
                  <a:extLst>
                    <a:ext uri="{FF2B5EF4-FFF2-40B4-BE49-F238E27FC236}">
                      <a16:creationId xmlns:a16="http://schemas.microsoft.com/office/drawing/2014/main" id="{6B78F25D-BB6B-44AE-8561-EB1D9A627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6" y="1248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09" name="Line 21">
                  <a:extLst>
                    <a:ext uri="{FF2B5EF4-FFF2-40B4-BE49-F238E27FC236}">
                      <a16:creationId xmlns:a16="http://schemas.microsoft.com/office/drawing/2014/main" id="{C2584743-265D-4F4E-9A1F-8357885A6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124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0" name="Line 22">
                  <a:extLst>
                    <a:ext uri="{FF2B5EF4-FFF2-40B4-BE49-F238E27FC236}">
                      <a16:creationId xmlns:a16="http://schemas.microsoft.com/office/drawing/2014/main" id="{3E2B7C55-6C80-49AD-B6CF-17DF651A7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37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1" name="Line 23">
                  <a:extLst>
                    <a:ext uri="{FF2B5EF4-FFF2-40B4-BE49-F238E27FC236}">
                      <a16:creationId xmlns:a16="http://schemas.microsoft.com/office/drawing/2014/main" id="{F3F36AC4-5C63-454A-89F6-E9C6E37C61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528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2" name="Line 24">
                  <a:extLst>
                    <a:ext uri="{FF2B5EF4-FFF2-40B4-BE49-F238E27FC236}">
                      <a16:creationId xmlns:a16="http://schemas.microsoft.com/office/drawing/2014/main" id="{E8518D50-73AC-4428-9206-7EAB14B45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68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3" name="Line 25">
                  <a:extLst>
                    <a:ext uri="{FF2B5EF4-FFF2-40B4-BE49-F238E27FC236}">
                      <a16:creationId xmlns:a16="http://schemas.microsoft.com/office/drawing/2014/main" id="{0D36FAE8-C858-4D61-BA94-4913DC6D41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181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4" name="Line 26">
                  <a:extLst>
                    <a:ext uri="{FF2B5EF4-FFF2-40B4-BE49-F238E27FC236}">
                      <a16:creationId xmlns:a16="http://schemas.microsoft.com/office/drawing/2014/main" id="{DD8D83B9-3B21-461D-90E1-B66814307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952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5" name="Line 27">
                  <a:extLst>
                    <a:ext uri="{FF2B5EF4-FFF2-40B4-BE49-F238E27FC236}">
                      <a16:creationId xmlns:a16="http://schemas.microsoft.com/office/drawing/2014/main" id="{255CEBDA-3E23-47F7-B3F1-B55C4AE3D1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104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6" name="Line 28">
                  <a:extLst>
                    <a:ext uri="{FF2B5EF4-FFF2-40B4-BE49-F238E27FC236}">
                      <a16:creationId xmlns:a16="http://schemas.microsoft.com/office/drawing/2014/main" id="{236CDD7F-F61E-49D1-AB18-0DC0D7F74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25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7" name="Line 29">
                  <a:extLst>
                    <a:ext uri="{FF2B5EF4-FFF2-40B4-BE49-F238E27FC236}">
                      <a16:creationId xmlns:a16="http://schemas.microsoft.com/office/drawing/2014/main" id="{679D1A42-DC1D-4352-B041-402397C09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240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8" name="Line 30">
                  <a:extLst>
                    <a:ext uri="{FF2B5EF4-FFF2-40B4-BE49-F238E27FC236}">
                      <a16:creationId xmlns:a16="http://schemas.microsoft.com/office/drawing/2014/main" id="{3A6026B6-4910-4EF4-9D0C-E9E142A88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53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19" name="Line 31">
                  <a:extLst>
                    <a:ext uri="{FF2B5EF4-FFF2-40B4-BE49-F238E27FC236}">
                      <a16:creationId xmlns:a16="http://schemas.microsoft.com/office/drawing/2014/main" id="{35A4F594-EEFF-4119-AB9B-A4A06A12F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688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20" name="Line 32">
                  <a:extLst>
                    <a:ext uri="{FF2B5EF4-FFF2-40B4-BE49-F238E27FC236}">
                      <a16:creationId xmlns:a16="http://schemas.microsoft.com/office/drawing/2014/main" id="{82EFDD9E-49AA-4E01-A0C4-04E987F43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84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21" name="Line 33">
                  <a:extLst>
                    <a:ext uri="{FF2B5EF4-FFF2-40B4-BE49-F238E27FC236}">
                      <a16:creationId xmlns:a16="http://schemas.microsoft.com/office/drawing/2014/main" id="{68CEF5F4-32A1-4828-8E1F-18D2B9780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297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22" name="Line 34">
                  <a:extLst>
                    <a:ext uri="{FF2B5EF4-FFF2-40B4-BE49-F238E27FC236}">
                      <a16:creationId xmlns:a16="http://schemas.microsoft.com/office/drawing/2014/main" id="{A7F45633-4C9C-4321-BD02-B093DA89A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3112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23" name="Line 35">
                  <a:extLst>
                    <a:ext uri="{FF2B5EF4-FFF2-40B4-BE49-F238E27FC236}">
                      <a16:creationId xmlns:a16="http://schemas.microsoft.com/office/drawing/2014/main" id="{34D3F834-BF5D-46E4-8BFF-659132580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3264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8124" name="Line 36">
                  <a:extLst>
                    <a:ext uri="{FF2B5EF4-FFF2-40B4-BE49-F238E27FC236}">
                      <a16:creationId xmlns:a16="http://schemas.microsoft.com/office/drawing/2014/main" id="{B996D458-7235-478B-83C1-7643F019DB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341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88105" name="Text Box 64">
              <a:extLst>
                <a:ext uri="{FF2B5EF4-FFF2-40B4-BE49-F238E27FC236}">
                  <a16:creationId xmlns:a16="http://schemas.microsoft.com/office/drawing/2014/main" id="{FF125641-AC29-4C9F-8630-315C384F0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736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O</a:t>
              </a:r>
            </a:p>
          </p:txBody>
        </p:sp>
      </p:grpSp>
      <p:grpSp>
        <p:nvGrpSpPr>
          <p:cNvPr id="11" name="Group 70">
            <a:extLst>
              <a:ext uri="{FF2B5EF4-FFF2-40B4-BE49-F238E27FC236}">
                <a16:creationId xmlns:a16="http://schemas.microsoft.com/office/drawing/2014/main" id="{C13FE97E-73DA-455D-ACB2-6CC121600631}"/>
              </a:ext>
            </a:extLst>
          </p:cNvPr>
          <p:cNvGrpSpPr>
            <a:grpSpLocks/>
          </p:cNvGrpSpPr>
          <p:nvPr/>
        </p:nvGrpSpPr>
        <p:grpSpPr bwMode="auto">
          <a:xfrm>
            <a:off x="7286625" y="1385888"/>
            <a:ext cx="1809750" cy="2589212"/>
            <a:chOff x="4590" y="1423"/>
            <a:chExt cx="1140" cy="1631"/>
          </a:xfrm>
        </p:grpSpPr>
        <p:grpSp>
          <p:nvGrpSpPr>
            <p:cNvPr id="88099" name="Group 67">
              <a:extLst>
                <a:ext uri="{FF2B5EF4-FFF2-40B4-BE49-F238E27FC236}">
                  <a16:creationId xmlns:a16="http://schemas.microsoft.com/office/drawing/2014/main" id="{0B35733C-C7F1-4160-AF31-EB538E8D6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784"/>
              <a:ext cx="882" cy="270"/>
              <a:chOff x="4848" y="2784"/>
              <a:chExt cx="882" cy="270"/>
            </a:xfrm>
          </p:grpSpPr>
          <p:sp>
            <p:nvSpPr>
              <p:cNvPr id="88102" name="Line 65">
                <a:extLst>
                  <a:ext uri="{FF2B5EF4-FFF2-40B4-BE49-F238E27FC236}">
                    <a16:creationId xmlns:a16="http://schemas.microsoft.com/office/drawing/2014/main" id="{47E55484-238D-44C2-B683-614043A7B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7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8103" name="Text Box 66">
                <a:extLst>
                  <a:ext uri="{FF2B5EF4-FFF2-40B4-BE49-F238E27FC236}">
                    <a16:creationId xmlns:a16="http://schemas.microsoft.com/office/drawing/2014/main" id="{974761D7-BCDD-4603-9006-13915E38E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8" y="282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X</a:t>
                </a:r>
              </a:p>
            </p:txBody>
          </p:sp>
        </p:grpSp>
        <p:sp>
          <p:nvSpPr>
            <p:cNvPr id="88100" name="Line 68">
              <a:extLst>
                <a:ext uri="{FF2B5EF4-FFF2-40B4-BE49-F238E27FC236}">
                  <a16:creationId xmlns:a16="http://schemas.microsoft.com/office/drawing/2014/main" id="{8024DFA5-3986-4605-9F53-81E9CAD5D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48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8101" name="Text Box 69">
              <a:extLst>
                <a:ext uri="{FF2B5EF4-FFF2-40B4-BE49-F238E27FC236}">
                  <a16:creationId xmlns:a16="http://schemas.microsoft.com/office/drawing/2014/main" id="{46112E70-6B14-4246-BC4E-5CD9136C8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" y="142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B925E1AE-E9EE-4FA7-81E2-89CB53667AF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784475"/>
            <a:ext cx="381000" cy="762000"/>
            <a:chOff x="4560" y="2304"/>
            <a:chExt cx="240" cy="480"/>
          </a:xfrm>
        </p:grpSpPr>
        <p:sp>
          <p:nvSpPr>
            <p:cNvPr id="88097" name="Line 72">
              <a:extLst>
                <a:ext uri="{FF2B5EF4-FFF2-40B4-BE49-F238E27FC236}">
                  <a16:creationId xmlns:a16="http://schemas.microsoft.com/office/drawing/2014/main" id="{E2AA4084-7B9B-4284-9BF3-8196731C1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784"/>
              <a:ext cx="2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8098" name="Line 73">
              <a:extLst>
                <a:ext uri="{FF2B5EF4-FFF2-40B4-BE49-F238E27FC236}">
                  <a16:creationId xmlns:a16="http://schemas.microsoft.com/office/drawing/2014/main" id="{CEF9A736-9607-4BF6-AB5D-E236B0169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88">
            <a:extLst>
              <a:ext uri="{FF2B5EF4-FFF2-40B4-BE49-F238E27FC236}">
                <a16:creationId xmlns:a16="http://schemas.microsoft.com/office/drawing/2014/main" id="{254846F7-8442-41B3-9242-093CA755D24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51075"/>
            <a:ext cx="920750" cy="919163"/>
            <a:chOff x="4224" y="1968"/>
            <a:chExt cx="580" cy="579"/>
          </a:xfrm>
        </p:grpSpPr>
        <p:grpSp>
          <p:nvGrpSpPr>
            <p:cNvPr id="88091" name="Group 57">
              <a:extLst>
                <a:ext uri="{FF2B5EF4-FFF2-40B4-BE49-F238E27FC236}">
                  <a16:creationId xmlns:a16="http://schemas.microsoft.com/office/drawing/2014/main" id="{49F50F25-5B22-4DB1-9C78-CF8F4CDF95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968"/>
              <a:ext cx="186" cy="259"/>
              <a:chOff x="4650" y="1974"/>
              <a:chExt cx="186" cy="259"/>
            </a:xfrm>
          </p:grpSpPr>
          <p:sp>
            <p:nvSpPr>
              <p:cNvPr id="88095" name="Freeform 16">
                <a:extLst>
                  <a:ext uri="{FF2B5EF4-FFF2-40B4-BE49-F238E27FC236}">
                    <a16:creationId xmlns:a16="http://schemas.microsoft.com/office/drawing/2014/main" id="{FABA72D3-CE15-4783-806A-D965258CC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0" y="1974"/>
                <a:ext cx="144" cy="56"/>
              </a:xfrm>
              <a:custGeom>
                <a:avLst/>
                <a:gdLst>
                  <a:gd name="T0" fmla="*/ 0 w 144"/>
                  <a:gd name="T1" fmla="*/ 48 h 56"/>
                  <a:gd name="T2" fmla="*/ 96 w 144"/>
                  <a:gd name="T3" fmla="*/ 48 h 56"/>
                  <a:gd name="T4" fmla="*/ 144 w 14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56"/>
                  <a:gd name="T11" fmla="*/ 144 w 14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56">
                    <a:moveTo>
                      <a:pt x="0" y="48"/>
                    </a:moveTo>
                    <a:cubicBezTo>
                      <a:pt x="36" y="52"/>
                      <a:pt x="72" y="56"/>
                      <a:pt x="96" y="48"/>
                    </a:cubicBezTo>
                    <a:cubicBezTo>
                      <a:pt x="120" y="40"/>
                      <a:pt x="132" y="20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88096" name="Object 12">
                <a:extLst>
                  <a:ext uri="{FF2B5EF4-FFF2-40B4-BE49-F238E27FC236}">
                    <a16:creationId xmlns:a16="http://schemas.microsoft.com/office/drawing/2014/main" id="{63DCD100-A501-424A-A1E2-B5682369CA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2064"/>
              <a:ext cx="18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46" name="Equation" r:id="rId17" imgW="152334" imgH="139639" progId="Equation.DSMT4">
                      <p:embed/>
                    </p:oleObj>
                  </mc:Choice>
                  <mc:Fallback>
                    <p:oleObj name="Equation" r:id="rId17" imgW="152334" imgH="139639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064"/>
                            <a:ext cx="18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092" name="Group 80">
              <a:extLst>
                <a:ext uri="{FF2B5EF4-FFF2-40B4-BE49-F238E27FC236}">
                  <a16:creationId xmlns:a16="http://schemas.microsoft.com/office/drawing/2014/main" id="{726FF763-29D9-4935-80AE-E65A9740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4" y="2336"/>
              <a:ext cx="180" cy="211"/>
              <a:chOff x="4624" y="2336"/>
              <a:chExt cx="180" cy="211"/>
            </a:xfrm>
          </p:grpSpPr>
          <p:sp>
            <p:nvSpPr>
              <p:cNvPr id="88093" name="Freeform 16">
                <a:extLst>
                  <a:ext uri="{FF2B5EF4-FFF2-40B4-BE49-F238E27FC236}">
                    <a16:creationId xmlns:a16="http://schemas.microsoft.com/office/drawing/2014/main" id="{2AB5D8CD-F0ED-434D-AB57-8B72B1351F0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168753">
                <a:off x="4704" y="2496"/>
                <a:ext cx="96" cy="51"/>
              </a:xfrm>
              <a:custGeom>
                <a:avLst/>
                <a:gdLst>
                  <a:gd name="T0" fmla="*/ 0 w 144"/>
                  <a:gd name="T1" fmla="*/ 5 h 56"/>
                  <a:gd name="T2" fmla="*/ 1 w 144"/>
                  <a:gd name="T3" fmla="*/ 5 h 56"/>
                  <a:gd name="T4" fmla="*/ 1 w 14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56"/>
                  <a:gd name="T11" fmla="*/ 144 w 14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56">
                    <a:moveTo>
                      <a:pt x="0" y="48"/>
                    </a:moveTo>
                    <a:cubicBezTo>
                      <a:pt x="36" y="52"/>
                      <a:pt x="72" y="56"/>
                      <a:pt x="96" y="48"/>
                    </a:cubicBezTo>
                    <a:cubicBezTo>
                      <a:pt x="120" y="40"/>
                      <a:pt x="132" y="20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vi-VN"/>
              </a:p>
            </p:txBody>
          </p:sp>
          <p:graphicFrame>
            <p:nvGraphicFramePr>
              <p:cNvPr id="88094" name="Object 17">
                <a:extLst>
                  <a:ext uri="{FF2B5EF4-FFF2-40B4-BE49-F238E27FC236}">
                    <a16:creationId xmlns:a16="http://schemas.microsoft.com/office/drawing/2014/main" id="{D00D135C-9B35-4C18-BD47-4D350C9ED7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24" y="2336"/>
              <a:ext cx="18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47" name="Equation" r:id="rId19" imgW="152334" imgH="139639" progId="Equation.DSMT4">
                      <p:embed/>
                    </p:oleObj>
                  </mc:Choice>
                  <mc:Fallback>
                    <p:oleObj name="Equation" r:id="rId19" imgW="152334" imgH="139639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2336"/>
                            <a:ext cx="18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7905" name="Text Box 21">
            <a:extLst>
              <a:ext uri="{FF2B5EF4-FFF2-40B4-BE49-F238E27FC236}">
                <a16:creationId xmlns:a16="http://schemas.microsoft.com/office/drawing/2014/main" id="{CCCFFB43-70AE-4E21-9D5B-0BEC37B0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318000"/>
            <a:ext cx="264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+ Theo phương OX:</a:t>
            </a:r>
          </a:p>
        </p:txBody>
      </p:sp>
      <p:sp>
        <p:nvSpPr>
          <p:cNvPr id="77907" name="Text Box 21">
            <a:extLst>
              <a:ext uri="{FF2B5EF4-FFF2-40B4-BE49-F238E27FC236}">
                <a16:creationId xmlns:a16="http://schemas.microsoft.com/office/drawing/2014/main" id="{94F74B2D-FB2D-4834-B9B9-35012452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706938"/>
            <a:ext cx="243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/>
              <a:t>+Theo phương OY:</a:t>
            </a:r>
          </a:p>
        </p:txBody>
      </p:sp>
      <p:graphicFrame>
        <p:nvGraphicFramePr>
          <p:cNvPr id="77908" name="Object 84">
            <a:extLst>
              <a:ext uri="{FF2B5EF4-FFF2-40B4-BE49-F238E27FC236}">
                <a16:creationId xmlns:a16="http://schemas.microsoft.com/office/drawing/2014/main" id="{F3F729DC-D7B8-468D-BD90-3D281778D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43400"/>
          <a:ext cx="1752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8" name="Equation" r:id="rId20" imgW="926698" imgH="177723" progId="Equation.DSMT4">
                  <p:embed/>
                </p:oleObj>
              </mc:Choice>
              <mc:Fallback>
                <p:oleObj name="Equation" r:id="rId20" imgW="926698" imgH="177723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7526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9" name="Object 23">
            <a:extLst>
              <a:ext uri="{FF2B5EF4-FFF2-40B4-BE49-F238E27FC236}">
                <a16:creationId xmlns:a16="http://schemas.microsoft.com/office/drawing/2014/main" id="{4930EC67-48FB-4A97-95EF-D52A5C629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5410200"/>
          <a:ext cx="1392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9" name="Equation" r:id="rId22" imgW="660113" imgH="203112" progId="Equation.DSMT4">
                  <p:embed/>
                </p:oleObj>
              </mc:Choice>
              <mc:Fallback>
                <p:oleObj name="Equation" r:id="rId22" imgW="660113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410200"/>
                        <a:ext cx="13922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10" name="Object 86">
            <a:extLst>
              <a:ext uri="{FF2B5EF4-FFF2-40B4-BE49-F238E27FC236}">
                <a16:creationId xmlns:a16="http://schemas.microsoft.com/office/drawing/2014/main" id="{F3FAFC75-DC9C-4337-AA43-2A3119FA5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5019675"/>
          <a:ext cx="47720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0" name="Equation" r:id="rId24" imgW="2349500" imgH="673100" progId="Equation.DSMT4">
                  <p:embed/>
                </p:oleObj>
              </mc:Choice>
              <mc:Fallback>
                <p:oleObj name="Equation" r:id="rId24" imgW="2349500" imgH="6731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019675"/>
                        <a:ext cx="47720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13" name="Object 89">
            <a:extLst>
              <a:ext uri="{FF2B5EF4-FFF2-40B4-BE49-F238E27FC236}">
                <a16:creationId xmlns:a16="http://schemas.microsoft.com/office/drawing/2014/main" id="{09B2B7DC-D421-4376-9F0C-89E9D546E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4271963"/>
          <a:ext cx="17033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1" name="Equation" r:id="rId26" imgW="837836" imgH="393529" progId="Equation.DSMT4">
                  <p:embed/>
                </p:oleObj>
              </mc:Choice>
              <mc:Fallback>
                <p:oleObj name="Equation" r:id="rId26" imgW="837836" imgH="393529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271963"/>
                        <a:ext cx="17033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07">
            <a:extLst>
              <a:ext uri="{FF2B5EF4-FFF2-40B4-BE49-F238E27FC236}">
                <a16:creationId xmlns:a16="http://schemas.microsoft.com/office/drawing/2014/main" id="{0882B5FB-C698-4C03-A2DA-8377DDFFDB4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784475"/>
            <a:ext cx="381000" cy="762000"/>
            <a:chOff x="4656" y="1000"/>
            <a:chExt cx="240" cy="480"/>
          </a:xfrm>
        </p:grpSpPr>
        <p:sp>
          <p:nvSpPr>
            <p:cNvPr id="88089" name="Line 76">
              <a:extLst>
                <a:ext uri="{FF2B5EF4-FFF2-40B4-BE49-F238E27FC236}">
                  <a16:creationId xmlns:a16="http://schemas.microsoft.com/office/drawing/2014/main" id="{179D07DE-94DB-43F1-B605-78F3A37E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0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8090" name="Line 106">
              <a:extLst>
                <a:ext uri="{FF2B5EF4-FFF2-40B4-BE49-F238E27FC236}">
                  <a16:creationId xmlns:a16="http://schemas.microsoft.com/office/drawing/2014/main" id="{B6837DA6-045B-4CF6-8FDE-B59B3D5B7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0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8" grpId="0"/>
      <p:bldP spid="77869" grpId="0"/>
      <p:bldP spid="77885" grpId="0"/>
      <p:bldP spid="77887" grpId="0"/>
      <p:bldP spid="77905" grpId="0"/>
      <p:bldP spid="779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2206CA1-C968-46FB-8986-3DD576B1A6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4800"/>
            <a:ext cx="3352800" cy="6397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4 (2)</a:t>
            </a:r>
          </a:p>
        </p:txBody>
      </p:sp>
      <p:grpSp>
        <p:nvGrpSpPr>
          <p:cNvPr id="89091" name="Group 4">
            <a:extLst>
              <a:ext uri="{FF2B5EF4-FFF2-40B4-BE49-F238E27FC236}">
                <a16:creationId xmlns:a16="http://schemas.microsoft.com/office/drawing/2014/main" id="{FA6FA7E3-D0DD-41C4-8C6E-9535EBD4935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69900"/>
            <a:ext cx="1155700" cy="3683000"/>
            <a:chOff x="4134" y="1234"/>
            <a:chExt cx="728" cy="2320"/>
          </a:xfrm>
        </p:grpSpPr>
        <p:grpSp>
          <p:nvGrpSpPr>
            <p:cNvPr id="89124" name="Group 5">
              <a:extLst>
                <a:ext uri="{FF2B5EF4-FFF2-40B4-BE49-F238E27FC236}">
                  <a16:creationId xmlns:a16="http://schemas.microsoft.com/office/drawing/2014/main" id="{F85464AC-2EAE-4920-9B49-C24751EAF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1722"/>
              <a:ext cx="632" cy="1112"/>
              <a:chOff x="4656" y="1728"/>
              <a:chExt cx="632" cy="1112"/>
            </a:xfrm>
          </p:grpSpPr>
          <p:sp>
            <p:nvSpPr>
              <p:cNvPr id="89143" name="Line 5">
                <a:extLst>
                  <a:ext uri="{FF2B5EF4-FFF2-40B4-BE49-F238E27FC236}">
                    <a16:creationId xmlns:a16="http://schemas.microsoft.com/office/drawing/2014/main" id="{419892DE-93CB-4A77-BC4B-DFDE502F6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728"/>
                <a:ext cx="576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44" name="Oval 6">
                <a:extLst>
                  <a:ext uri="{FF2B5EF4-FFF2-40B4-BE49-F238E27FC236}">
                    <a16:creationId xmlns:a16="http://schemas.microsoft.com/office/drawing/2014/main" id="{235266B8-EBF3-40C9-94F1-6A9CE59DB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736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grpSp>
          <p:nvGrpSpPr>
            <p:cNvPr id="89125" name="Group 8">
              <a:extLst>
                <a:ext uri="{FF2B5EF4-FFF2-40B4-BE49-F238E27FC236}">
                  <a16:creationId xmlns:a16="http://schemas.microsoft.com/office/drawing/2014/main" id="{2D41454A-E5B3-46B9-972C-233A2FA95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1234"/>
              <a:ext cx="96" cy="2320"/>
              <a:chOff x="4560" y="1240"/>
              <a:chExt cx="96" cy="2320"/>
            </a:xfrm>
          </p:grpSpPr>
          <p:sp>
            <p:nvSpPr>
              <p:cNvPr id="89126" name="Line 4">
                <a:extLst>
                  <a:ext uri="{FF2B5EF4-FFF2-40B4-BE49-F238E27FC236}">
                    <a16:creationId xmlns:a16="http://schemas.microsoft.com/office/drawing/2014/main" id="{7A13C0E5-C53F-4127-AEDD-58301BB1A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248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27" name="Line 10">
                <a:extLst>
                  <a:ext uri="{FF2B5EF4-FFF2-40B4-BE49-F238E27FC236}">
                    <a16:creationId xmlns:a16="http://schemas.microsoft.com/office/drawing/2014/main" id="{E95CCC2C-4323-416E-9F6E-AB6D93C01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124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28" name="Line 11">
                <a:extLst>
                  <a:ext uri="{FF2B5EF4-FFF2-40B4-BE49-F238E27FC236}">
                    <a16:creationId xmlns:a16="http://schemas.microsoft.com/office/drawing/2014/main" id="{5AA0F4E4-C929-412D-9102-C4F87144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37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29" name="Line 12">
                <a:extLst>
                  <a:ext uri="{FF2B5EF4-FFF2-40B4-BE49-F238E27FC236}">
                    <a16:creationId xmlns:a16="http://schemas.microsoft.com/office/drawing/2014/main" id="{217AEF0E-A2B4-4F45-BD1D-E95A033A4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528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0" name="Line 13">
                <a:extLst>
                  <a:ext uri="{FF2B5EF4-FFF2-40B4-BE49-F238E27FC236}">
                    <a16:creationId xmlns:a16="http://schemas.microsoft.com/office/drawing/2014/main" id="{9DD2BA5F-531F-45B7-B9AD-BD9FDDFAC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68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1" name="Line 14">
                <a:extLst>
                  <a:ext uri="{FF2B5EF4-FFF2-40B4-BE49-F238E27FC236}">
                    <a16:creationId xmlns:a16="http://schemas.microsoft.com/office/drawing/2014/main" id="{D0687FE3-C814-435E-B1E1-0280A3CB6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181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2" name="Line 15">
                <a:extLst>
                  <a:ext uri="{FF2B5EF4-FFF2-40B4-BE49-F238E27FC236}">
                    <a16:creationId xmlns:a16="http://schemas.microsoft.com/office/drawing/2014/main" id="{8BB896E3-0DDD-4420-AC3E-127EF5A4A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952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3" name="Line 16">
                <a:extLst>
                  <a:ext uri="{FF2B5EF4-FFF2-40B4-BE49-F238E27FC236}">
                    <a16:creationId xmlns:a16="http://schemas.microsoft.com/office/drawing/2014/main" id="{C39F19CA-860F-4FBB-A069-98C70B333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104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4" name="Line 17">
                <a:extLst>
                  <a:ext uri="{FF2B5EF4-FFF2-40B4-BE49-F238E27FC236}">
                    <a16:creationId xmlns:a16="http://schemas.microsoft.com/office/drawing/2014/main" id="{8DF8E735-C244-4877-BB80-FDA4CE83A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25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5" name="Line 18">
                <a:extLst>
                  <a:ext uri="{FF2B5EF4-FFF2-40B4-BE49-F238E27FC236}">
                    <a16:creationId xmlns:a16="http://schemas.microsoft.com/office/drawing/2014/main" id="{899D75C4-5871-4D91-A62C-CD534E346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240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6" name="Line 19">
                <a:extLst>
                  <a:ext uri="{FF2B5EF4-FFF2-40B4-BE49-F238E27FC236}">
                    <a16:creationId xmlns:a16="http://schemas.microsoft.com/office/drawing/2014/main" id="{AF61A4CE-1074-4510-AE9F-6182F2597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53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7" name="Line 20">
                <a:extLst>
                  <a:ext uri="{FF2B5EF4-FFF2-40B4-BE49-F238E27FC236}">
                    <a16:creationId xmlns:a16="http://schemas.microsoft.com/office/drawing/2014/main" id="{8981B0C8-4F6D-4C6D-9EF3-7EAA0A5B5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688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8" name="Line 21">
                <a:extLst>
                  <a:ext uri="{FF2B5EF4-FFF2-40B4-BE49-F238E27FC236}">
                    <a16:creationId xmlns:a16="http://schemas.microsoft.com/office/drawing/2014/main" id="{9195250C-8EE8-4C73-9ADC-5E070E366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84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39" name="Line 22">
                <a:extLst>
                  <a:ext uri="{FF2B5EF4-FFF2-40B4-BE49-F238E27FC236}">
                    <a16:creationId xmlns:a16="http://schemas.microsoft.com/office/drawing/2014/main" id="{15B2B570-F4E9-4FF3-933D-7AE9C2A07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297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40" name="Line 23">
                <a:extLst>
                  <a:ext uri="{FF2B5EF4-FFF2-40B4-BE49-F238E27FC236}">
                    <a16:creationId xmlns:a16="http://schemas.microsoft.com/office/drawing/2014/main" id="{EDFE392E-82E2-4C49-B972-EB058BABE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112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41" name="Line 24">
                <a:extLst>
                  <a:ext uri="{FF2B5EF4-FFF2-40B4-BE49-F238E27FC236}">
                    <a16:creationId xmlns:a16="http://schemas.microsoft.com/office/drawing/2014/main" id="{47851D82-2E59-4571-AB83-E55D78EE0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264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9142" name="Line 25">
                <a:extLst>
                  <a:ext uri="{FF2B5EF4-FFF2-40B4-BE49-F238E27FC236}">
                    <a16:creationId xmlns:a16="http://schemas.microsoft.com/office/drawing/2014/main" id="{BBBEE5B5-1EA4-4578-96F9-1D874EB54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41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89092" name="Text Box 34">
            <a:extLst>
              <a:ext uri="{FF2B5EF4-FFF2-40B4-BE49-F238E27FC236}">
                <a16:creationId xmlns:a16="http://schemas.microsoft.com/office/drawing/2014/main" id="{2B30A868-5E80-43BC-9655-21F08F7A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Cách 2:</a:t>
            </a:r>
          </a:p>
        </p:txBody>
      </p:sp>
      <p:sp>
        <p:nvSpPr>
          <p:cNvPr id="106531" name="Text Box 35">
            <a:extLst>
              <a:ext uri="{FF2B5EF4-FFF2-40B4-BE49-F238E27FC236}">
                <a16:creationId xmlns:a16="http://schemas.microsoft.com/office/drawing/2014/main" id="{A25EC567-6A31-4945-BD0C-F4508726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00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Tổng hợp 2 lực: </a:t>
            </a:r>
          </a:p>
        </p:txBody>
      </p:sp>
      <p:grpSp>
        <p:nvGrpSpPr>
          <p:cNvPr id="89094" name="Group 36">
            <a:extLst>
              <a:ext uri="{FF2B5EF4-FFF2-40B4-BE49-F238E27FC236}">
                <a16:creationId xmlns:a16="http://schemas.microsoft.com/office/drawing/2014/main" id="{647E73FB-782B-46D0-B09C-5FF8EB8846DC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2997200"/>
            <a:ext cx="304800" cy="1143000"/>
            <a:chOff x="5119" y="2832"/>
            <a:chExt cx="192" cy="720"/>
          </a:xfrm>
        </p:grpSpPr>
        <p:sp>
          <p:nvSpPr>
            <p:cNvPr id="89122" name="Line 7">
              <a:extLst>
                <a:ext uri="{FF2B5EF4-FFF2-40B4-BE49-F238E27FC236}">
                  <a16:creationId xmlns:a16="http://schemas.microsoft.com/office/drawing/2014/main" id="{B63B4DC1-AA27-4C96-BDDF-20F2E064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8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9123" name="Object 38">
              <a:extLst>
                <a:ext uri="{FF2B5EF4-FFF2-40B4-BE49-F238E27FC236}">
                  <a16:creationId xmlns:a16="http://schemas.microsoft.com/office/drawing/2014/main" id="{A6F3F307-A1E5-4545-A489-9F0A242B7B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9" y="3296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5" name="Equation" r:id="rId3" imgW="152268" imgH="203024" progId="Equation.DSMT4">
                    <p:embed/>
                  </p:oleObj>
                </mc:Choice>
                <mc:Fallback>
                  <p:oleObj name="Equation" r:id="rId3" imgW="152268" imgH="203024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3296"/>
                          <a:ext cx="1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095" name="Group 76">
            <a:extLst>
              <a:ext uri="{FF2B5EF4-FFF2-40B4-BE49-F238E27FC236}">
                <a16:creationId xmlns:a16="http://schemas.microsoft.com/office/drawing/2014/main" id="{9F61BD71-0422-4795-897B-C49E1657EB8A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828800"/>
            <a:ext cx="381000" cy="1092200"/>
            <a:chOff x="4566" y="2090"/>
            <a:chExt cx="240" cy="688"/>
          </a:xfrm>
        </p:grpSpPr>
        <p:sp>
          <p:nvSpPr>
            <p:cNvPr id="89120" name="Line 9">
              <a:extLst>
                <a:ext uri="{FF2B5EF4-FFF2-40B4-BE49-F238E27FC236}">
                  <a16:creationId xmlns:a16="http://schemas.microsoft.com/office/drawing/2014/main" id="{01BA1D19-015E-4F59-ADC3-743A88C6D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2352"/>
              <a:ext cx="230" cy="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9121" name="Object 41">
              <a:extLst>
                <a:ext uri="{FF2B5EF4-FFF2-40B4-BE49-F238E27FC236}">
                  <a16:creationId xmlns:a16="http://schemas.microsoft.com/office/drawing/2014/main" id="{225FAE6F-AD51-41F5-9ECD-7D83CA6612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6" y="2090"/>
            <a:ext cx="1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6" name="Equation" r:id="rId5" imgW="139639" imgH="203112" progId="Equation.DSMT4">
                    <p:embed/>
                  </p:oleObj>
                </mc:Choice>
                <mc:Fallback>
                  <p:oleObj name="Equation" r:id="rId5" imgW="139639" imgH="203112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090"/>
                          <a:ext cx="1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096" name="Group 42">
            <a:extLst>
              <a:ext uri="{FF2B5EF4-FFF2-40B4-BE49-F238E27FC236}">
                <a16:creationId xmlns:a16="http://schemas.microsoft.com/office/drawing/2014/main" id="{4D8B9274-3423-4740-96B7-431ECE5EEF2C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463800"/>
            <a:ext cx="690563" cy="457200"/>
            <a:chOff x="5232" y="2496"/>
            <a:chExt cx="435" cy="288"/>
          </a:xfrm>
        </p:grpSpPr>
        <p:sp>
          <p:nvSpPr>
            <p:cNvPr id="89118" name="Line 8">
              <a:extLst>
                <a:ext uri="{FF2B5EF4-FFF2-40B4-BE49-F238E27FC236}">
                  <a16:creationId xmlns:a16="http://schemas.microsoft.com/office/drawing/2014/main" id="{D6645584-6D23-4535-99C4-E186A1F92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9119" name="Object 44">
              <a:extLst>
                <a:ext uri="{FF2B5EF4-FFF2-40B4-BE49-F238E27FC236}">
                  <a16:creationId xmlns:a16="http://schemas.microsoft.com/office/drawing/2014/main" id="{C130D4F6-5F60-4922-82F2-A573C7EEFA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2496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7" name="Equation" r:id="rId7" imgW="164957" imgH="203024" progId="Equation.DSMT4">
                    <p:embed/>
                  </p:oleObj>
                </mc:Choice>
                <mc:Fallback>
                  <p:oleObj name="Equation" r:id="rId7" imgW="164957" imgH="203024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496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41" name="Text Box 45">
            <a:extLst>
              <a:ext uri="{FF2B5EF4-FFF2-40B4-BE49-F238E27FC236}">
                <a16:creationId xmlns:a16="http://schemas.microsoft.com/office/drawing/2014/main" id="{5FEB2C45-7225-4979-B302-9A19C68B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Theo hình vẽ:</a:t>
            </a:r>
          </a:p>
        </p:txBody>
      </p:sp>
      <p:sp>
        <p:nvSpPr>
          <p:cNvPr id="89098" name="Text Box 48">
            <a:extLst>
              <a:ext uri="{FF2B5EF4-FFF2-40B4-BE49-F238E27FC236}">
                <a16:creationId xmlns:a16="http://schemas.microsoft.com/office/drawing/2014/main" id="{8C522F00-4B35-4D39-A6D0-76FF5C93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28543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O</a:t>
            </a:r>
          </a:p>
        </p:txBody>
      </p:sp>
      <p:grpSp>
        <p:nvGrpSpPr>
          <p:cNvPr id="89099" name="Group 60">
            <a:extLst>
              <a:ext uri="{FF2B5EF4-FFF2-40B4-BE49-F238E27FC236}">
                <a16:creationId xmlns:a16="http://schemas.microsoft.com/office/drawing/2014/main" id="{6CFDEEE8-563C-4363-94BE-D668F9A8EE6D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1635125"/>
            <a:ext cx="295275" cy="411163"/>
            <a:chOff x="4650" y="1974"/>
            <a:chExt cx="186" cy="259"/>
          </a:xfrm>
        </p:grpSpPr>
        <p:sp>
          <p:nvSpPr>
            <p:cNvPr id="89116" name="Freeform 16">
              <a:extLst>
                <a:ext uri="{FF2B5EF4-FFF2-40B4-BE49-F238E27FC236}">
                  <a16:creationId xmlns:a16="http://schemas.microsoft.com/office/drawing/2014/main" id="{BDB46CD1-EFA3-4FF2-970F-8E4D1DCA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974"/>
              <a:ext cx="144" cy="56"/>
            </a:xfrm>
            <a:custGeom>
              <a:avLst/>
              <a:gdLst>
                <a:gd name="T0" fmla="*/ 0 w 144"/>
                <a:gd name="T1" fmla="*/ 48 h 56"/>
                <a:gd name="T2" fmla="*/ 96 w 144"/>
                <a:gd name="T3" fmla="*/ 48 h 56"/>
                <a:gd name="T4" fmla="*/ 144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2" y="20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9117" name="Object 62">
              <a:extLst>
                <a:ext uri="{FF2B5EF4-FFF2-40B4-BE49-F238E27FC236}">
                  <a16:creationId xmlns:a16="http://schemas.microsoft.com/office/drawing/2014/main" id="{9BE74CBF-0107-4622-805F-704FE5858F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064"/>
            <a:ext cx="18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8" name="Equation" r:id="rId9" imgW="152334" imgH="139639" progId="Equation.DSMT4">
                    <p:embed/>
                  </p:oleObj>
                </mc:Choice>
                <mc:Fallback>
                  <p:oleObj name="Equation" r:id="rId9" imgW="152334" imgH="139639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64"/>
                          <a:ext cx="18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092418D1-F9CD-4F8D-BC4B-029FCE0A539C}"/>
              </a:ext>
            </a:extLst>
          </p:cNvPr>
          <p:cNvGrpSpPr>
            <a:grpSpLocks/>
          </p:cNvGrpSpPr>
          <p:nvPr/>
        </p:nvGrpSpPr>
        <p:grpSpPr bwMode="auto">
          <a:xfrm>
            <a:off x="7826375" y="3206750"/>
            <a:ext cx="285750" cy="373063"/>
            <a:chOff x="4792" y="2958"/>
            <a:chExt cx="180" cy="235"/>
          </a:xfrm>
        </p:grpSpPr>
        <p:sp>
          <p:nvSpPr>
            <p:cNvPr id="89114" name="Freeform 16">
              <a:extLst>
                <a:ext uri="{FF2B5EF4-FFF2-40B4-BE49-F238E27FC236}">
                  <a16:creationId xmlns:a16="http://schemas.microsoft.com/office/drawing/2014/main" id="{05E17285-2625-4879-A2F8-E7C163357BE3}"/>
                </a:ext>
              </a:extLst>
            </p:cNvPr>
            <p:cNvSpPr>
              <a:spLocks/>
            </p:cNvSpPr>
            <p:nvPr/>
          </p:nvSpPr>
          <p:spPr bwMode="auto">
            <a:xfrm rot="7851177" flipV="1">
              <a:off x="4836" y="2934"/>
              <a:ext cx="64" cy="112"/>
            </a:xfrm>
            <a:custGeom>
              <a:avLst/>
              <a:gdLst>
                <a:gd name="T0" fmla="*/ 0 w 144"/>
                <a:gd name="T1" fmla="*/ 2147483647 h 56"/>
                <a:gd name="T2" fmla="*/ 0 w 144"/>
                <a:gd name="T3" fmla="*/ 2147483647 h 56"/>
                <a:gd name="T4" fmla="*/ 0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2" y="20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vi-VN"/>
            </a:p>
          </p:txBody>
        </p:sp>
        <p:graphicFrame>
          <p:nvGraphicFramePr>
            <p:cNvPr id="89115" name="Object 17">
              <a:extLst>
                <a:ext uri="{FF2B5EF4-FFF2-40B4-BE49-F238E27FC236}">
                  <a16:creationId xmlns:a16="http://schemas.microsoft.com/office/drawing/2014/main" id="{F7E7A23E-C00C-44E8-B026-B4B3EC7FF5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2" y="3024"/>
            <a:ext cx="18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9"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3024"/>
                          <a:ext cx="18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65" name="Object 23">
            <a:extLst>
              <a:ext uri="{FF2B5EF4-FFF2-40B4-BE49-F238E27FC236}">
                <a16:creationId xmlns:a16="http://schemas.microsoft.com/office/drawing/2014/main" id="{DE2005B9-D3EF-44FA-80CD-21F94A059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724400"/>
          <a:ext cx="1392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12" imgW="660113" imgH="203112" progId="Equation.DSMT4">
                  <p:embed/>
                </p:oleObj>
              </mc:Choice>
              <mc:Fallback>
                <p:oleObj name="Equation" r:id="rId12" imgW="660113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13922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6" name="Object 70">
            <a:extLst>
              <a:ext uri="{FF2B5EF4-FFF2-40B4-BE49-F238E27FC236}">
                <a16:creationId xmlns:a16="http://schemas.microsoft.com/office/drawing/2014/main" id="{9F1278EE-C584-4110-B7D1-2AE2A778D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4191000"/>
          <a:ext cx="45148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14" imgW="2222500" imgH="647700" progId="Equation.DSMT4">
                  <p:embed/>
                </p:oleObj>
              </mc:Choice>
              <mc:Fallback>
                <p:oleObj name="Equation" r:id="rId14" imgW="2222500" imgH="6477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191000"/>
                        <a:ext cx="451485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7" name="Object 71">
            <a:extLst>
              <a:ext uri="{FF2B5EF4-FFF2-40B4-BE49-F238E27FC236}">
                <a16:creationId xmlns:a16="http://schemas.microsoft.com/office/drawing/2014/main" id="{7E058DF9-8508-4E87-867E-4495BBA04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3429000"/>
          <a:ext cx="13414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16" imgW="660113" imgH="393529" progId="Equation.DSMT4">
                  <p:embed/>
                </p:oleObj>
              </mc:Choice>
              <mc:Fallback>
                <p:oleObj name="Equation" r:id="rId16" imgW="660113" imgH="393529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429000"/>
                        <a:ext cx="13414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7">
            <a:extLst>
              <a:ext uri="{FF2B5EF4-FFF2-40B4-BE49-F238E27FC236}">
                <a16:creationId xmlns:a16="http://schemas.microsoft.com/office/drawing/2014/main" id="{BCDCDAE1-4BB4-4473-9FBC-C437CC73272D}"/>
              </a:ext>
            </a:extLst>
          </p:cNvPr>
          <p:cNvGrpSpPr>
            <a:grpSpLocks/>
          </p:cNvGrpSpPr>
          <p:nvPr/>
        </p:nvGrpSpPr>
        <p:grpSpPr bwMode="auto">
          <a:xfrm>
            <a:off x="7851775" y="2917825"/>
            <a:ext cx="747713" cy="1166813"/>
            <a:chOff x="4808" y="2776"/>
            <a:chExt cx="471" cy="735"/>
          </a:xfrm>
        </p:grpSpPr>
        <p:sp>
          <p:nvSpPr>
            <p:cNvPr id="89110" name="Line 56">
              <a:extLst>
                <a:ext uri="{FF2B5EF4-FFF2-40B4-BE49-F238E27FC236}">
                  <a16:creationId xmlns:a16="http://schemas.microsoft.com/office/drawing/2014/main" id="{A43F2CC4-AB1F-4987-9DAE-02BDCA91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9111" name="Line 57">
              <a:extLst>
                <a:ext uri="{FF2B5EF4-FFF2-40B4-BE49-F238E27FC236}">
                  <a16:creationId xmlns:a16="http://schemas.microsoft.com/office/drawing/2014/main" id="{FE02E42F-E701-423B-92CA-EDA631C56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0" y="3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89112" name="Object 74">
              <a:extLst>
                <a:ext uri="{FF2B5EF4-FFF2-40B4-BE49-F238E27FC236}">
                  <a16:creationId xmlns:a16="http://schemas.microsoft.com/office/drawing/2014/main" id="{CD6E22C0-B5C8-42BB-8802-6366807063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8" y="3280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3" name="Equation" r:id="rId18" imgW="203024" imgH="203024" progId="Equation.DSMT4">
                    <p:embed/>
                  </p:oleObj>
                </mc:Choice>
                <mc:Fallback>
                  <p:oleObj name="Equation" r:id="rId18" imgW="203024" imgH="203024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3280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3" name="Line 75">
              <a:extLst>
                <a:ext uri="{FF2B5EF4-FFF2-40B4-BE49-F238E27FC236}">
                  <a16:creationId xmlns:a16="http://schemas.microsoft.com/office/drawing/2014/main" id="{FEE59A50-985D-4706-AB69-7E39002BF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2776"/>
              <a:ext cx="288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aphicFrame>
        <p:nvGraphicFramePr>
          <p:cNvPr id="106575" name="Object 79">
            <a:extLst>
              <a:ext uri="{FF2B5EF4-FFF2-40B4-BE49-F238E27FC236}">
                <a16:creationId xmlns:a16="http://schemas.microsoft.com/office/drawing/2014/main" id="{9FA233A6-B4AF-43F2-81A3-036979105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1484313"/>
          <a:ext cx="1376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Equation" r:id="rId20" imgW="698197" imgH="203112" progId="Equation.DSMT4">
                  <p:embed/>
                </p:oleObj>
              </mc:Choice>
              <mc:Fallback>
                <p:oleObj name="Equation" r:id="rId20" imgW="698197" imgH="203112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1484313"/>
                        <a:ext cx="13763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76" name="Text Box 80">
            <a:extLst>
              <a:ext uri="{FF2B5EF4-FFF2-40B4-BE49-F238E27FC236}">
                <a16:creationId xmlns:a16="http://schemas.microsoft.com/office/drawing/2014/main" id="{2170BA34-FB20-4FFF-BFF4-41C973FD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- Theo định luật I Newton ta có:</a:t>
            </a:r>
          </a:p>
        </p:txBody>
      </p:sp>
      <p:graphicFrame>
        <p:nvGraphicFramePr>
          <p:cNvPr id="106577" name="Object 81">
            <a:extLst>
              <a:ext uri="{FF2B5EF4-FFF2-40B4-BE49-F238E27FC236}">
                <a16:creationId xmlns:a16="http://schemas.microsoft.com/office/drawing/2014/main" id="{AD89ADD1-323C-4B56-AECC-560C6DA4D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2654300"/>
          <a:ext cx="2101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Equation" r:id="rId22" imgW="1066337" imgH="253890" progId="Equation.DSMT4">
                  <p:embed/>
                </p:oleObj>
              </mc:Choice>
              <mc:Fallback>
                <p:oleObj name="Equation" r:id="rId22" imgW="1066337" imgH="25389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654300"/>
                        <a:ext cx="2101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8" name="Object 82">
            <a:extLst>
              <a:ext uri="{FF2B5EF4-FFF2-40B4-BE49-F238E27FC236}">
                <a16:creationId xmlns:a16="http://schemas.microsoft.com/office/drawing/2014/main" id="{34FBF612-7430-439A-84E8-CD3D102BF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2667000"/>
          <a:ext cx="19478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6" name="Equation" r:id="rId24" imgW="990170" imgH="253890" progId="Equation.DSMT4">
                  <p:embed/>
                </p:oleObj>
              </mc:Choice>
              <mc:Fallback>
                <p:oleObj name="Equation" r:id="rId24" imgW="990170" imgH="25389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667000"/>
                        <a:ext cx="19478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4">
            <a:extLst>
              <a:ext uri="{FF2B5EF4-FFF2-40B4-BE49-F238E27FC236}">
                <a16:creationId xmlns:a16="http://schemas.microsoft.com/office/drawing/2014/main" id="{2E34F781-F855-49CE-83CF-E4F9FE4CB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200400"/>
          <a:ext cx="1971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Equation" r:id="rId26" imgW="1002865" imgH="241195" progId="Equation.DSMT4">
                  <p:embed/>
                </p:oleObj>
              </mc:Choice>
              <mc:Fallback>
                <p:oleObj name="Equation" r:id="rId26" imgW="1002865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1971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1" grpId="0"/>
      <p:bldP spid="106541" grpId="0"/>
      <p:bldP spid="1065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7">
            <a:extLst>
              <a:ext uri="{FF2B5EF4-FFF2-40B4-BE49-F238E27FC236}">
                <a16:creationId xmlns:a16="http://schemas.microsoft.com/office/drawing/2014/main" id="{6464E842-FAFA-40D8-B448-6215F959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5626C-572F-4A78-82BF-FAFDA68DA959}" type="slidenum">
              <a:rPr lang="en-US" altLang="vi-VN" sz="1400"/>
              <a:pPr eaLnBrk="1" hangingPunct="1"/>
              <a:t>9</a:t>
            </a:fld>
            <a:endParaRPr lang="en-US" altLang="vi-VN" sz="1400"/>
          </a:p>
        </p:txBody>
      </p:sp>
      <p:sp>
        <p:nvSpPr>
          <p:cNvPr id="148497" name="Text Box 17">
            <a:extLst>
              <a:ext uri="{FF2B5EF4-FFF2-40B4-BE49-F238E27FC236}">
                <a16:creationId xmlns:a16="http://schemas.microsoft.com/office/drawing/2014/main" id="{0FB90702-EC36-4EF9-AFA3-8293091B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5988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Chia vòng dây thành những vi phân chiều dài dl mang điện tích dq</a:t>
            </a:r>
          </a:p>
        </p:txBody>
      </p:sp>
      <p:sp>
        <p:nvSpPr>
          <p:cNvPr id="148500" name="Text Box 20">
            <a:extLst>
              <a:ext uri="{FF2B5EF4-FFF2-40B4-BE49-F238E27FC236}">
                <a16:creationId xmlns:a16="http://schemas.microsoft.com/office/drawing/2014/main" id="{C1FE044E-1E1D-4A59-B06F-AF5AF302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684463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*Áp dụng NLCCĐT, ta có CĐĐT do vòng dây gây ra tại M:</a:t>
            </a:r>
          </a:p>
        </p:txBody>
      </p:sp>
      <p:graphicFrame>
        <p:nvGraphicFramePr>
          <p:cNvPr id="148501" name="Object 21">
            <a:extLst>
              <a:ext uri="{FF2B5EF4-FFF2-40B4-BE49-F238E27FC236}">
                <a16:creationId xmlns:a16="http://schemas.microsoft.com/office/drawing/2014/main" id="{B8FF7B5E-B856-4EC1-97BC-FAE8589E5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328988"/>
          <a:ext cx="2652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Equation" r:id="rId3" imgW="1231366" imgH="393529" progId="Equation.DSMT4">
                  <p:embed/>
                </p:oleObj>
              </mc:Choice>
              <mc:Fallback>
                <p:oleObj name="Equation" r:id="rId3" imgW="1231366" imgH="39352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28988"/>
                        <a:ext cx="26527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>
            <a:extLst>
              <a:ext uri="{FF2B5EF4-FFF2-40B4-BE49-F238E27FC236}">
                <a16:creationId xmlns:a16="http://schemas.microsoft.com/office/drawing/2014/main" id="{869887A1-F822-4B31-A01D-EBBB54322A9B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447800"/>
            <a:ext cx="1193800" cy="825500"/>
            <a:chOff x="3624" y="1968"/>
            <a:chExt cx="752" cy="520"/>
          </a:xfrm>
        </p:grpSpPr>
        <p:sp>
          <p:nvSpPr>
            <p:cNvPr id="90154" name="Line 52">
              <a:extLst>
                <a:ext uri="{FF2B5EF4-FFF2-40B4-BE49-F238E27FC236}">
                  <a16:creationId xmlns:a16="http://schemas.microsoft.com/office/drawing/2014/main" id="{75739E66-9A8D-4CEB-A955-DB83FAEA8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8" y="196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0155" name="Object 68">
              <a:extLst>
                <a:ext uri="{FF2B5EF4-FFF2-40B4-BE49-F238E27FC236}">
                  <a16:creationId xmlns:a16="http://schemas.microsoft.com/office/drawing/2014/main" id="{67D66AEE-CE9E-4A68-9E16-D3BBFCF63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220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7" name="Equation" r:id="rId5" imgW="304536" imgH="253780" progId="Equation.DSMT4">
                    <p:embed/>
                  </p:oleObj>
                </mc:Choice>
                <mc:Fallback>
                  <p:oleObj name="Equation" r:id="rId5" imgW="304536" imgH="25378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208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3">
            <a:extLst>
              <a:ext uri="{FF2B5EF4-FFF2-40B4-BE49-F238E27FC236}">
                <a16:creationId xmlns:a16="http://schemas.microsoft.com/office/drawing/2014/main" id="{63A0C42F-8092-48EE-9B20-8FFAA9AFD9B2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952500"/>
            <a:ext cx="685800" cy="1600200"/>
            <a:chOff x="4272" y="1000"/>
            <a:chExt cx="432" cy="1008"/>
          </a:xfrm>
        </p:grpSpPr>
        <p:sp>
          <p:nvSpPr>
            <p:cNvPr id="90148" name="Line 45">
              <a:extLst>
                <a:ext uri="{FF2B5EF4-FFF2-40B4-BE49-F238E27FC236}">
                  <a16:creationId xmlns:a16="http://schemas.microsoft.com/office/drawing/2014/main" id="{0D809ADB-6E0A-40E7-B2E9-C0C4123C8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0149" name="Line 46">
              <a:extLst>
                <a:ext uri="{FF2B5EF4-FFF2-40B4-BE49-F238E27FC236}">
                  <a16:creationId xmlns:a16="http://schemas.microsoft.com/office/drawing/2014/main" id="{C2CBDB10-4E7D-4E95-A2BC-201F76975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0150" name="Line 47">
              <a:extLst>
                <a:ext uri="{FF2B5EF4-FFF2-40B4-BE49-F238E27FC236}">
                  <a16:creationId xmlns:a16="http://schemas.microsoft.com/office/drawing/2014/main" id="{A2F8A120-6664-4C0E-A1F5-32B2CB277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0151" name="Line 66">
              <a:extLst>
                <a:ext uri="{FF2B5EF4-FFF2-40B4-BE49-F238E27FC236}">
                  <a16:creationId xmlns:a16="http://schemas.microsoft.com/office/drawing/2014/main" id="{9D6F0655-0A1E-4ABD-9B56-3C0584D6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90152" name="Object 73">
              <a:extLst>
                <a:ext uri="{FF2B5EF4-FFF2-40B4-BE49-F238E27FC236}">
                  <a16:creationId xmlns:a16="http://schemas.microsoft.com/office/drawing/2014/main" id="{C1818EB8-4CCD-423A-9E0B-5B23A4BDB0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000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8" name="Equation" r:id="rId7" imgW="266469" imgH="253780" progId="Equation.DSMT4">
                    <p:embed/>
                  </p:oleObj>
                </mc:Choice>
                <mc:Fallback>
                  <p:oleObj name="Equation" r:id="rId7" imgW="266469" imgH="25378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0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3" name="Object 76">
              <a:extLst>
                <a:ext uri="{FF2B5EF4-FFF2-40B4-BE49-F238E27FC236}">
                  <a16:creationId xmlns:a16="http://schemas.microsoft.com/office/drawing/2014/main" id="{56E63DA0-3973-4FDF-8D76-36BAF0B599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1728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9" name="Equation" r:id="rId9" imgW="241195" imgH="253890" progId="Equation.DSMT4">
                    <p:embed/>
                  </p:oleObj>
                </mc:Choice>
                <mc:Fallback>
                  <p:oleObj name="Equation" r:id="rId9" imgW="241195" imgH="25389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728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99" name="Object 19">
            <a:extLst>
              <a:ext uri="{FF2B5EF4-FFF2-40B4-BE49-F238E27FC236}">
                <a16:creationId xmlns:a16="http://schemas.microsoft.com/office/drawing/2014/main" id="{FF33F189-36A5-4444-B42B-36ED01405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4876800"/>
          <a:ext cx="2755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Equation" r:id="rId11" imgW="1358310" imgH="253890" progId="Equation.DSMT4">
                  <p:embed/>
                </p:oleObj>
              </mc:Choice>
              <mc:Fallback>
                <p:oleObj name="Equation" r:id="rId11" imgW="1358310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876800"/>
                        <a:ext cx="2755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9">
            <a:extLst>
              <a:ext uri="{FF2B5EF4-FFF2-40B4-BE49-F238E27FC236}">
                <a16:creationId xmlns:a16="http://schemas.microsoft.com/office/drawing/2014/main" id="{E24303ED-91A2-4AA5-B0AB-F710CE0438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12938"/>
            <a:ext cx="3279775" cy="887412"/>
            <a:chOff x="864" y="1986"/>
            <a:chExt cx="2066" cy="559"/>
          </a:xfrm>
        </p:grpSpPr>
        <p:sp>
          <p:nvSpPr>
            <p:cNvPr id="90146" name="Text Box 110">
              <a:extLst>
                <a:ext uri="{FF2B5EF4-FFF2-40B4-BE49-F238E27FC236}">
                  <a16:creationId xmlns:a16="http://schemas.microsoft.com/office/drawing/2014/main" id="{A96D49FC-3E5C-4188-8127-089AC9745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76"/>
              <a:ext cx="7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Có độ lớn:</a:t>
              </a:r>
            </a:p>
          </p:txBody>
        </p:sp>
        <p:graphicFrame>
          <p:nvGraphicFramePr>
            <p:cNvPr id="90147" name="Object 111">
              <a:extLst>
                <a:ext uri="{FF2B5EF4-FFF2-40B4-BE49-F238E27FC236}">
                  <a16:creationId xmlns:a16="http://schemas.microsoft.com/office/drawing/2014/main" id="{7E4FD9F7-9C14-4715-82A9-38A0F323D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0" y="1986"/>
            <a:ext cx="123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1" name="Equation" r:id="rId13" imgW="1040948" imgH="469696" progId="Equation.DSMT4">
                    <p:embed/>
                  </p:oleObj>
                </mc:Choice>
                <mc:Fallback>
                  <p:oleObj name="Equation" r:id="rId13" imgW="1040948" imgH="469696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986"/>
                          <a:ext cx="1230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3">
            <a:extLst>
              <a:ext uri="{FF2B5EF4-FFF2-40B4-BE49-F238E27FC236}">
                <a16:creationId xmlns:a16="http://schemas.microsoft.com/office/drawing/2014/main" id="{82F34174-2868-481D-BF60-3EC0617B62D7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97013"/>
            <a:ext cx="4976812" cy="463550"/>
            <a:chOff x="240" y="1907"/>
            <a:chExt cx="2592" cy="292"/>
          </a:xfrm>
        </p:grpSpPr>
        <p:sp>
          <p:nvSpPr>
            <p:cNvPr id="90144" name="Text Box 18">
              <a:extLst>
                <a:ext uri="{FF2B5EF4-FFF2-40B4-BE49-F238E27FC236}">
                  <a16:creationId xmlns:a16="http://schemas.microsoft.com/office/drawing/2014/main" id="{11B95B31-84C0-436F-93D8-1CFFEFDDC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68"/>
              <a:ext cx="25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*CĐĐT do dq gây ra tại M là         </a:t>
              </a:r>
              <a:r>
                <a:rPr lang="en-US" altLang="vi-VN" baseline="-25000"/>
                <a:t> </a:t>
              </a:r>
              <a:r>
                <a:rPr lang="en-US" altLang="vi-VN"/>
                <a:t>(hv). </a:t>
              </a:r>
            </a:p>
          </p:txBody>
        </p:sp>
        <p:graphicFrame>
          <p:nvGraphicFramePr>
            <p:cNvPr id="90145" name="Object 131">
              <a:extLst>
                <a:ext uri="{FF2B5EF4-FFF2-40B4-BE49-F238E27FC236}">
                  <a16:creationId xmlns:a16="http://schemas.microsoft.com/office/drawing/2014/main" id="{940492F8-717D-4D72-83C2-54848EE519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9" y="1907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2" name="Equation" r:id="rId15" imgW="304536" imgH="253780" progId="Equation.DSMT4">
                    <p:embed/>
                  </p:oleObj>
                </mc:Choice>
                <mc:Fallback>
                  <p:oleObj name="Equation" r:id="rId15" imgW="304536" imgH="25378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1907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4">
            <a:extLst>
              <a:ext uri="{FF2B5EF4-FFF2-40B4-BE49-F238E27FC236}">
                <a16:creationId xmlns:a16="http://schemas.microsoft.com/office/drawing/2014/main" id="{BF48A04F-95B0-4445-B714-E0E845AB1F05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273550"/>
            <a:ext cx="4719638" cy="461963"/>
            <a:chOff x="244" y="2132"/>
            <a:chExt cx="2492" cy="291"/>
          </a:xfrm>
        </p:grpSpPr>
        <p:sp>
          <p:nvSpPr>
            <p:cNvPr id="90142" name="Text Box 107">
              <a:extLst>
                <a:ext uri="{FF2B5EF4-FFF2-40B4-BE49-F238E27FC236}">
                  <a16:creationId xmlns:a16="http://schemas.microsoft.com/office/drawing/2014/main" id="{D698640A-D2CD-4A0F-B7BD-E9BCFB1D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" y="2192"/>
              <a:ext cx="2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*Phân tích          thành 2 thành phần</a:t>
              </a:r>
            </a:p>
          </p:txBody>
        </p:sp>
        <p:graphicFrame>
          <p:nvGraphicFramePr>
            <p:cNvPr id="90143" name="Object 132">
              <a:extLst>
                <a:ext uri="{FF2B5EF4-FFF2-40B4-BE49-F238E27FC236}">
                  <a16:creationId xmlns:a16="http://schemas.microsoft.com/office/drawing/2014/main" id="{E5993747-AE93-498F-B378-B23C484ED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0" y="2132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3" name="Equation" r:id="rId17" imgW="304536" imgH="253780" progId="Equation.DSMT4">
                    <p:embed/>
                  </p:oleObj>
                </mc:Choice>
                <mc:Fallback>
                  <p:oleObj name="Equation" r:id="rId17" imgW="304536" imgH="25378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132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616" name="Object 136">
            <a:extLst>
              <a:ext uri="{FF2B5EF4-FFF2-40B4-BE49-F238E27FC236}">
                <a16:creationId xmlns:a16="http://schemas.microsoft.com/office/drawing/2014/main" id="{0083FCD9-01D9-4841-A013-633421DED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4953000"/>
          <a:ext cx="43989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18" imgW="2044700" imgH="393700" progId="Equation.DSMT4">
                  <p:embed/>
                </p:oleObj>
              </mc:Choice>
              <mc:Fallback>
                <p:oleObj name="Equation" r:id="rId18" imgW="2044700" imgH="3937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4953000"/>
                        <a:ext cx="43989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25" name="Group 140">
            <a:extLst>
              <a:ext uri="{FF2B5EF4-FFF2-40B4-BE49-F238E27FC236}">
                <a16:creationId xmlns:a16="http://schemas.microsoft.com/office/drawing/2014/main" id="{F1EB1F48-031B-4C7A-9D2D-9E57CDD349CD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1054100"/>
            <a:ext cx="4445000" cy="3124200"/>
            <a:chOff x="1640" y="576"/>
            <a:chExt cx="2800" cy="1968"/>
          </a:xfrm>
        </p:grpSpPr>
        <p:sp>
          <p:nvSpPr>
            <p:cNvPr id="90127" name="Text Box 141">
              <a:extLst>
                <a:ext uri="{FF2B5EF4-FFF2-40B4-BE49-F238E27FC236}">
                  <a16:creationId xmlns:a16="http://schemas.microsoft.com/office/drawing/2014/main" id="{FD5AC5F6-1F84-417C-B8D9-4201DE145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008"/>
              <a:ext cx="6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dl, dq</a:t>
              </a:r>
            </a:p>
          </p:txBody>
        </p:sp>
        <p:sp>
          <p:nvSpPr>
            <p:cNvPr id="90128" name="Text Box 142">
              <a:extLst>
                <a:ext uri="{FF2B5EF4-FFF2-40B4-BE49-F238E27FC236}">
                  <a16:creationId xmlns:a16="http://schemas.microsoft.com/office/drawing/2014/main" id="{CCAA1B30-FDD8-433F-BC02-E69E3E421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03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dl’, dq’</a:t>
              </a:r>
            </a:p>
          </p:txBody>
        </p:sp>
        <p:grpSp>
          <p:nvGrpSpPr>
            <p:cNvPr id="90129" name="Group 143">
              <a:extLst>
                <a:ext uri="{FF2B5EF4-FFF2-40B4-BE49-F238E27FC236}">
                  <a16:creationId xmlns:a16="http://schemas.microsoft.com/office/drawing/2014/main" id="{A216413A-79B8-476A-B955-A1052CF15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576"/>
              <a:ext cx="1752" cy="1968"/>
              <a:chOff x="3592" y="680"/>
              <a:chExt cx="1752" cy="1968"/>
            </a:xfrm>
          </p:grpSpPr>
          <p:grpSp>
            <p:nvGrpSpPr>
              <p:cNvPr id="90131" name="Group 144">
                <a:extLst>
                  <a:ext uri="{FF2B5EF4-FFF2-40B4-BE49-F238E27FC236}">
                    <a16:creationId xmlns:a16="http://schemas.microsoft.com/office/drawing/2014/main" id="{9BED0733-C4E3-4D35-AFE4-B2C700F932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2" y="680"/>
                <a:ext cx="1752" cy="1968"/>
                <a:chOff x="3728" y="1824"/>
                <a:chExt cx="1752" cy="1968"/>
              </a:xfrm>
            </p:grpSpPr>
            <p:sp>
              <p:nvSpPr>
                <p:cNvPr id="90134" name="Oval 145">
                  <a:extLst>
                    <a:ext uri="{FF2B5EF4-FFF2-40B4-BE49-F238E27FC236}">
                      <a16:creationId xmlns:a16="http://schemas.microsoft.com/office/drawing/2014/main" id="{84E80BC6-CEBE-4769-8B41-CBE04C812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28" cy="72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90135" name="Line 146">
                  <a:extLst>
                    <a:ext uri="{FF2B5EF4-FFF2-40B4-BE49-F238E27FC236}">
                      <a16:creationId xmlns:a16="http://schemas.microsoft.com/office/drawing/2014/main" id="{EE117874-7050-460B-9BE0-EDB1BFFB7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8" y="2088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0136" name="Line 147">
                  <a:extLst>
                    <a:ext uri="{FF2B5EF4-FFF2-40B4-BE49-F238E27FC236}">
                      <a16:creationId xmlns:a16="http://schemas.microsoft.com/office/drawing/2014/main" id="{462BAA5F-515A-4FFE-8B08-D3BE60892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2" y="3416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0137" name="Text Box 148">
                  <a:extLst>
                    <a:ext uri="{FF2B5EF4-FFF2-40B4-BE49-F238E27FC236}">
                      <a16:creationId xmlns:a16="http://schemas.microsoft.com/office/drawing/2014/main" id="{620032B6-B713-4FE8-ACFC-C04A6928F5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3377"/>
                  <a:ext cx="2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/>
                    <a:t>O</a:t>
                  </a:r>
                </a:p>
              </p:txBody>
            </p:sp>
            <p:sp>
              <p:nvSpPr>
                <p:cNvPr id="90138" name="Text Box 149">
                  <a:extLst>
                    <a:ext uri="{FF2B5EF4-FFF2-40B4-BE49-F238E27FC236}">
                      <a16:creationId xmlns:a16="http://schemas.microsoft.com/office/drawing/2014/main" id="{DE450634-74BD-4F5B-A3BC-2E839482A0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82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vi-VN"/>
                    <a:t>M</a:t>
                  </a:r>
                </a:p>
              </p:txBody>
            </p:sp>
            <p:sp>
              <p:nvSpPr>
                <p:cNvPr id="90139" name="Oval 41">
                  <a:extLst>
                    <a:ext uri="{FF2B5EF4-FFF2-40B4-BE49-F238E27FC236}">
                      <a16:creationId xmlns:a16="http://schemas.microsoft.com/office/drawing/2014/main" id="{90D51D0A-0856-49BE-A076-28396961F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20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vi-VN" altLang="vi-VN"/>
                </a:p>
              </p:txBody>
            </p:sp>
            <p:sp>
              <p:nvSpPr>
                <p:cNvPr id="90140" name="Line 151">
                  <a:extLst>
                    <a:ext uri="{FF2B5EF4-FFF2-40B4-BE49-F238E27FC236}">
                      <a16:creationId xmlns:a16="http://schemas.microsoft.com/office/drawing/2014/main" id="{9FCE9D06-D02A-42FF-814E-9418210FB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664" y="2056"/>
                  <a:ext cx="816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0141" name="Line 152">
                  <a:extLst>
                    <a:ext uri="{FF2B5EF4-FFF2-40B4-BE49-F238E27FC236}">
                      <a16:creationId xmlns:a16="http://schemas.microsoft.com/office/drawing/2014/main" id="{A3B74FE3-8896-4018-8CE0-E23576544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28" y="2064"/>
                  <a:ext cx="912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90132" name="Text Box 153">
                <a:extLst>
                  <a:ext uri="{FF2B5EF4-FFF2-40B4-BE49-F238E27FC236}">
                    <a16:creationId xmlns:a16="http://schemas.microsoft.com/office/drawing/2014/main" id="{B4651554-15A4-4790-A48D-9DEBF8A37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6" y="224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R</a:t>
                </a:r>
              </a:p>
            </p:txBody>
          </p:sp>
          <p:sp>
            <p:nvSpPr>
              <p:cNvPr id="90133" name="Text Box 154">
                <a:extLst>
                  <a:ext uri="{FF2B5EF4-FFF2-40B4-BE49-F238E27FC236}">
                    <a16:creationId xmlns:a16="http://schemas.microsoft.com/office/drawing/2014/main" id="{3839CC62-4861-4515-9F29-9D3C8B4F7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168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/>
                  <a:t>h</a:t>
                </a:r>
              </a:p>
            </p:txBody>
          </p:sp>
        </p:grpSp>
        <p:sp>
          <p:nvSpPr>
            <p:cNvPr id="90130" name="Text Box 155">
              <a:extLst>
                <a:ext uri="{FF2B5EF4-FFF2-40B4-BE49-F238E27FC236}">
                  <a16:creationId xmlns:a16="http://schemas.microsoft.com/office/drawing/2014/main" id="{ED5029C3-D33B-439C-98F5-4D514D982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440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r</a:t>
              </a:r>
            </a:p>
          </p:txBody>
        </p:sp>
      </p:grpSp>
      <p:sp>
        <p:nvSpPr>
          <p:cNvPr id="90126" name="Rectangle 2">
            <a:extLst>
              <a:ext uri="{FF2B5EF4-FFF2-40B4-BE49-F238E27FC236}">
                <a16:creationId xmlns:a16="http://schemas.microsoft.com/office/drawing/2014/main" id="{638263FD-4378-4D4A-8D96-496588BCB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/>
              <a:t>Bài 5 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/>
      <p:bldP spid="14850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F0BFEA1EBD7E048A5AAE987DDF04153" ma:contentTypeVersion="8" ma:contentTypeDescription="Tạo tài liệu mới." ma:contentTypeScope="" ma:versionID="85b8f53068f2bf779ce3cec9c480e502">
  <xsd:schema xmlns:xsd="http://www.w3.org/2001/XMLSchema" xmlns:xs="http://www.w3.org/2001/XMLSchema" xmlns:p="http://schemas.microsoft.com/office/2006/metadata/properties" xmlns:ns2="2e3b6ab0-f5d4-45ba-a4c9-3e0d5e127a81" targetNamespace="http://schemas.microsoft.com/office/2006/metadata/properties" ma:root="true" ma:fieldsID="0199a8a49a61cf5931a0dabb458db450" ns2:_="">
    <xsd:import namespace="2e3b6ab0-f5d4-45ba-a4c9-3e0d5e127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b6ab0-f5d4-45ba-a4c9-3e0d5e127a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6A11EE-E9DB-4E93-8CD2-FCA822D8368D}"/>
</file>

<file path=customXml/itemProps2.xml><?xml version="1.0" encoding="utf-8"?>
<ds:datastoreItem xmlns:ds="http://schemas.openxmlformats.org/officeDocument/2006/customXml" ds:itemID="{487906E5-EB3B-4070-B303-C0FF838BF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9FA6A-68C4-440C-B7B0-8201F008B1C8}"/>
</file>

<file path=docProps/app.xml><?xml version="1.0" encoding="utf-8"?>
<Properties xmlns="http://schemas.openxmlformats.org/officeDocument/2006/extended-properties" xmlns:vt="http://schemas.openxmlformats.org/officeDocument/2006/docPropsVTypes">
  <TotalTime>1519523</TotalTime>
  <Words>2509</Words>
  <Application>Microsoft Office PowerPoint</Application>
  <PresentationFormat>Trình chiếu Trên màn hình (4:3)</PresentationFormat>
  <Paragraphs>401</Paragraphs>
  <Slides>42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7</vt:i4>
      </vt:variant>
      <vt:variant>
        <vt:lpstr>Tiêu đề Bản chiếu</vt:lpstr>
      </vt:variant>
      <vt:variant>
        <vt:i4>42</vt:i4>
      </vt:variant>
    </vt:vector>
  </HeadingPairs>
  <TitlesOfParts>
    <vt:vector size="49" baseType="lpstr">
      <vt:lpstr>Default Design</vt:lpstr>
      <vt:lpstr>1_Default Design</vt:lpstr>
      <vt:lpstr>2_Default Design</vt:lpstr>
      <vt:lpstr>3_Default Design</vt:lpstr>
      <vt:lpstr>5_Default Design</vt:lpstr>
      <vt:lpstr>6_Default Design</vt:lpstr>
      <vt:lpstr>4_Default Design</vt:lpstr>
      <vt:lpstr>Bài tập Vật lý Điện từ</vt:lpstr>
      <vt:lpstr>PHẦN I: ĐIỆN HỌC</vt:lpstr>
      <vt:lpstr>Bài 1</vt:lpstr>
      <vt:lpstr>Bài 2 (1)</vt:lpstr>
      <vt:lpstr>Bài 2 (2)</vt:lpstr>
      <vt:lpstr>Bài 3</vt:lpstr>
      <vt:lpstr>Bài 4 (1)</vt:lpstr>
      <vt:lpstr>Bài 4 (2)</vt:lpstr>
      <vt:lpstr>Bài 5 (1)</vt:lpstr>
      <vt:lpstr>Bài 5 (2)</vt:lpstr>
      <vt:lpstr>Bài 5 (3)</vt:lpstr>
      <vt:lpstr>Bài 5 (4)</vt:lpstr>
      <vt:lpstr>Bài 6 (1)</vt:lpstr>
      <vt:lpstr>Bài 6 (2)</vt:lpstr>
      <vt:lpstr>Bài 6 (3)</vt:lpstr>
      <vt:lpstr>Bản trình bày PowerPoint</vt:lpstr>
      <vt:lpstr>Bài 7 (1)</vt:lpstr>
      <vt:lpstr>Bài 7 (2)</vt:lpstr>
      <vt:lpstr>Bài 7 (3)</vt:lpstr>
      <vt:lpstr>Bài 7 (4)</vt:lpstr>
      <vt:lpstr>Bài 7 (5)</vt:lpstr>
      <vt:lpstr>Bản trình bày PowerPoint</vt:lpstr>
      <vt:lpstr>Bản trình bày PowerPoint</vt:lpstr>
      <vt:lpstr>Bản trình bày PowerPoint</vt:lpstr>
      <vt:lpstr>PHẦN II: TỪ HỌC</vt:lpstr>
      <vt:lpstr>Bài 1 (1)</vt:lpstr>
      <vt:lpstr>Bài 1 (2)</vt:lpstr>
      <vt:lpstr>Bản trình bày PowerPoint</vt:lpstr>
      <vt:lpstr>Bản trình bày PowerPoint</vt:lpstr>
      <vt:lpstr>Bản trình bày PowerPoint</vt:lpstr>
      <vt:lpstr>Bài 3 (1)</vt:lpstr>
      <vt:lpstr>Bài 3 (2)</vt:lpstr>
      <vt:lpstr>Bài 4</vt:lpstr>
      <vt:lpstr>Bài 5 (1)</vt:lpstr>
      <vt:lpstr>Bài 5 (2)</vt:lpstr>
      <vt:lpstr>Bài 6</vt:lpstr>
      <vt:lpstr>Bài 7 (1)</vt:lpstr>
      <vt:lpstr>Bài 7 (2)</vt:lpstr>
      <vt:lpstr>Bài 7 (3)</vt:lpstr>
      <vt:lpstr>Bài 8</vt:lpstr>
      <vt:lpstr>Bài 9</vt:lpstr>
      <vt:lpstr>Bài 10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</dc:title>
  <dc:creator>User</dc:creator>
  <cp:lastModifiedBy>Windows User</cp:lastModifiedBy>
  <cp:revision>380</cp:revision>
  <dcterms:created xsi:type="dcterms:W3CDTF">2009-11-11T06:19:59Z</dcterms:created>
  <dcterms:modified xsi:type="dcterms:W3CDTF">2021-06-08T01:24:51Z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0x0101009F0BFEA1EBD7E048A5AAE987DDF04153</vt:lpwstr>
  </property>
</Properties>
</file>