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28.44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1048 142 24575,'0'-4'0,"-1"0"0,0-1 0,0 1 0,0 0 0,-1 0 0,1 0 0,-1 0 0,0 0 0,0 0 0,0 0 0,-1 0 0,0 1 0,1-1 0,-1 1 0,0 0 0,0 0 0,-1 0 0,1 0 0,-5-2 0,-4-3 0,1 0 0,-1 2 0,-1-1 0,-25-8 0,17 9 0,-1 1 0,1 1 0,-1 1 0,-1 0 0,1 2 0,0 1 0,0 1 0,0 0 0,0 2 0,-37 9 0,8 2 0,1 2 0,0 2 0,-66 36 0,92-42 0,1 0 0,1 2 0,0 1 0,0 1 0,2 0 0,0 2 0,1 0 0,1 1 0,1 1 0,0 1 0,2 0 0,-25 45 0,24-32 0,2 0 0,1 2 0,2-1 0,1 1 0,2 1 0,-6 60 0,11-42 0,2 0 0,2 0 0,16 102 0,-14-140 0,1 0 0,0-1 0,1 0 0,1 0 0,0 0 0,1-1 0,13 21 0,-15-29 0,0 1 0,0-2 0,1 1 0,0-1 0,0 0 0,0 0 0,1 0 0,0-1 0,0 0 0,0 0 0,1-1 0,0 0 0,-1-1 0,1 1 0,1-1 0,11 2 0,21 1 0,0-3 0,1-1 0,-1-2 0,43-5 0,18 0 0,65 6 0,95-4 0,-234-1-1365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37.6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497 121 24575,'-3'0'0,"1"1"0,-1-1 0,0 1 0,1 0 0,-1-1 0,0 1 0,1 0 0,-1 1 0,1-1 0,0 0 0,-1 1 0,1-1 0,0 1 0,-3 3 0,-26 30 0,18-16 0,1 0 0,2 1 0,0 1 0,1 0 0,0 0 0,2 1 0,1 0 0,-6 40 0,1 19 0,1 88 0,9-129 0,-3 684 0,-3 58 0,-9-560 0,10-170 0,-2-1 0,-17 59 0,11-77 0,13-33 0,1 1 0,-1 0 0,1-1 0,-1 1 0,1 0 0,-1-1 0,0 1 0,1-1 0,-1 1 0,0-1 0,1 1 0,-1-1 0,0 0 0,1 1 0,-1-1 0,0 0 0,0 1 0,1-1 0,-1 0 0,0 0 0,-2 0 0,2 0 0,0 0 0,0 0 0,0-1 0,0 1 0,0-1 0,0 1 0,0-1 0,0 0 0,0 1 0,0-1 0,0 0 0,1 1 0,-1-1 0,0 0 0,0 0 0,-1-2 0,-15-30 0,-9-39 0,-29-130 0,3-88 0,27 94-164,-2-323 0,30 403 99,5 0-1,5 0 0,6 1 1,36-127-1,-34 174 66,2 2 0,34-66 0,-40 98 0,2 0 0,1 2 0,2 0 0,1 1 0,38-39 0,-48 58 31,0 1 0,1 0-1,0 0 1,1 2 0,0 0 0,1 0-1,0 2 1,0 0 0,26-7 0,10 1 141,97-11 1,-131 21-170,41-1-3,1 2 0,-1 3 0,1 2 0,-1 3 0,0 2 0,112 32 0,-160-37 0,0 1 0,0-1 0,-1 2 0,1-1 0,-1 2 0,17 11 0,-23-14 0,0 0 0,0 1 0,-1 0 0,0-1 0,0 1 0,0 0 0,0 1 0,0-1 0,-1 0 0,0 1 0,0 0 0,0-1 0,0 1 0,-1 0 0,0 0 0,0 0 0,0 0 0,-1 5 0,2 18 0,-1 0 0,-2-1 0,-1 1 0,-1 0 0,-2-1 0,0 0 0,-15 43 0,14-54 0,-1 0 0,-1 0 0,0-1 0,0 0 0,-2-1 0,0 0 0,0 0 0,-1-1 0,-1-1 0,0 0 0,-1 0 0,0-1 0,-22 13 0,-4-2 42,-66 25-1,48-23-1489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0.1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24575,'1'0'0,"0"0"0,-1 0 0,1 1 0,0-1 0,-1 0 0,1 0 0,0 1 0,-1-1 0,1 0 0,0 1 0,-1-1 0,1 0 0,0 1 0,-1-1 0,1 1 0,-1-1 0,1 1 0,-1 0 0,0-1 0,1 1 0,-1-1 0,1 1 0,-1 0 0,0-1 0,0 1 0,1 0 0,-1 1 0,5 21 0,-5-19 0,8 103 0,-7 142 0,-3-116 0,0-1 0,4 150 0,-3-279 0,2-1 0,-1 0 0,0 1 0,0-1 0,1 1 0,-1-1 0,1 0 0,0 0 0,-1 1 0,1-1 0,3 4 0,6-3 0,7-15 0,-1-6 0,1-2 0,24-40 0,3-3 0,-16 28 0,61-59 0,-72 79 0,1 0 0,0 1 0,1 1 0,0 1 0,33-16 0,-45 25 0,1 0 0,-1 1 0,0 0 0,1 0 0,-1 0 0,1 1 0,0 0 0,7 1 0,-13 0 0,1 0 0,-1 0 0,0 0 0,0 1 0,1-1 0,-1 1 0,0-1 0,0 1 0,0 0 0,0 0 0,0 0 0,0 0 0,0 1 0,0-1 0,0 0 0,-1 1 0,1-1 0,0 1 0,-1 0 0,1-1 0,-1 1 0,0 0 0,0 0 0,1 0 0,-1 0 0,-1 0 0,1 0 0,0 0 0,0 0 0,0 5 0,4 28 0,-1 0 0,-2 0 0,-5 64 0,1-36 0,-1 24 0,3 136 0,0-219 11,0 1 0,1-1 0,0 1 0,0-1 0,0 1 0,0-1-1,0 0 1,1 1 0,0-1 0,2 5 0,-2-7-85,0 0-1,-1-1 1,1 1 0,0 0 0,0-1-1,-1 1 1,1-1 0,1 1 0,-1-1-1,0 0 1,0 0 0,0 0 0,1 0-1,-1-1 1,0 1 0,1 0 0,-1-1-1,0 0 1,6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0.9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346 45 24575,'0'-2'0,"0"0"0,0 1 0,-1-1 0,1 0 0,0 0 0,-1 0 0,0 0 0,1 1 0,-1-1 0,0 0 0,0 0 0,0 1 0,0-1 0,0 1 0,0-1 0,0 1 0,0-1 0,-1 1 0,1 0 0,-1-1 0,1 1 0,-1 0 0,1 0 0,-1 0 0,0 0 0,1 1 0,-1-1 0,0 0 0,0 1 0,0-1 0,1 1 0,-1 0 0,0-1 0,0 1 0,-3 0 0,-5 0 0,1 0 0,0 0 0,0 1 0,-1 0 0,1 1 0,-10 3 0,5-1 0,-1 2 0,1-1 0,0 2 0,0 0 0,1 0 0,0 1 0,0 1 0,-14 13 0,19-15 0,0 0 0,1 1 0,1 0 0,-1 0 0,1 1 0,0 0 0,1 0 0,0 0 0,1 1 0,0-1 0,0 1 0,1 0 0,-3 12 0,2 11 0,1-1 0,1 1 0,2-1 0,6 50 0,-6-81 0,0 1 0,0-1 0,0 1 0,0-1 0,0 1 0,1 0 0,-1-1 0,1 1 0,-1-1 0,1 1 0,-1-1 0,1 0 0,0 1 0,0-1 0,-1 0 0,1 1 0,0-1 0,0 0 0,1 0 0,-1 0 0,0 0 0,0 0 0,0 0 0,1 0 0,-1 0 0,0 0 0,1-1 0,-1 1 0,1-1 0,-1 1 0,1-1 0,-1 1 0,1-1 0,-1 0 0,1 0 0,0 0 0,-1 1 0,1-2 0,-1 1 0,1 0 0,-1 0 0,1 0 0,-1-1 0,1 1 0,-1-1 0,1 1 0,2-2 0,8-4 0,0 0 0,0 0 0,0-1 0,14-12 0,-24 18 0,25-20 0,-1-1 0,-1-1 0,-1-2 0,-1 0 0,-1-2 0,-2 0 0,22-37 0,-35 58 0,-4 14 0,-3 22 0,-1-24 0,-7 435 0,8-433 0,2 50 0,-1-54 0,-1 0 0,1-1 0,0 1 0,0 0 0,1-1 0,-1 1 0,1-1 0,-1 0 0,1 1 0,0-1 0,0 0 0,5 4 0,-6-6 0,0 0 0,0 0 0,0-1 0,1 1 0,-1 0 0,0-1 0,0 1 0,1-1 0,-1 0 0,0 1 0,0-1 0,1 0 0,-1 0 0,0 0 0,1 0 0,-1 0 0,1 0 0,-1 0 0,0 0 0,0 0 0,1-1 0,-1 1 0,0-1 0,1 1 0,-1-1 0,0 1 0,0-1 0,0 0 0,0 0 0,1 1 0,-1-1 0,0 0 0,0 0 0,-1 0 0,3-2 0,4-4 0,0-1 0,0 0 0,7-12 0,-13 19 0,223-337 0,-191 284-1365,-6 6-5461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1.4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 1 24575,'0'4'0,"0"15"0,0 18 0,0 19 0,0 10 0,0 6 0,0 5 0,0 11 0,0-5 0,0-4 0,0-6 0,0-11 0,0-12 0,0-10 0,-4-12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1.8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0 197 24575,'0'-5'0,"0"-5"0,13-6 0,14-5 0,14-2 0,11-3 0,3 4 0,7 1 0,-3 4 0,-2 5 0,-3 4 0,-6-1 0,-7 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2.7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 0 24575,'0'914'0,"-5"-864"-1365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3.1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80 24575,'4'-4'0,"11"-2"0,6 0 0,19-3 0,10 0 0,1 1 0,6-2 0,-3-4 0,-11 1-8191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3.83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241 157 24575,'0'-21'0,"1"8"0,-1 1 0,0 0 0,-1-1 0,0 1 0,-7-24 0,8 33 0,-1 1 0,0 0 0,0 0 0,-1 0 0,1 0 0,0 0 0,-1 0 0,1 0 0,-1 0 0,1 0 0,-1 1 0,0-1 0,0 0 0,0 1 0,-2-2 0,1 2 0,0 0 0,0 0 0,0 0 0,0 1 0,0-1 0,0 1 0,0-1 0,0 1 0,0 0 0,0 0 0,-1 1 0,1-1 0,0 1 0,-5 1 0,0 0 0,1 1 0,0 0 0,0 0 0,0 1 0,0 0 0,0 0 0,1 0 0,-1 1 0,1 0 0,0 0 0,1 1 0,-1 0 0,1 0 0,0 0 0,1 0 0,0 1 0,0 0 0,-6 13 0,3-3 0,1 0 0,0 1 0,1-1 0,2 1 0,-1 0 0,2 0 0,0 21 0,0-14 0,2 0 0,1 0 0,1 0 0,8 42 0,-8-61 0,-1 0 0,1 0 0,1 0 0,-1-1 0,1 1 0,0-1 0,0 0 0,0 0 0,1 0 0,-1 0 0,1 0 0,1-1 0,-1 0 0,1 0 0,-1 0 0,1 0 0,0-1 0,1 0 0,-1 0 0,0 0 0,1 0 0,0-1 0,-1 0 0,12 2 0,-2-1 0,-1 0 0,1-2 0,0 1 0,-1-2 0,1 0 0,0-1 0,-1 0 0,1-1 0,18-5 0,-27 5 0,0 0 0,0 0 0,-1 0 0,1-1 0,-1 0 0,1 0 0,-1-1 0,0 1 0,0-1 0,-1 0 0,1-1 0,-1 1 0,0-1 0,0 1 0,0-1 0,-1 0 0,0-1 0,0 1 0,0-1 0,0 1 0,-1-1 0,0 0 0,0 0 0,1-9 0,1-20-227,-1-1-1,-1 1 1,-3-1-1,0 1 1,-12-60-1,7 59-6598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5.6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24575,'0'15'0,"-1"148"0,28 218 0,3-3 0,-31-1 0,-1-186 0,1-127 0,0 31 0,18 167 0,-16-256 0,0-1 0,0 1 0,0-1 0,1 1 0,0-1 0,0 0 0,0 1 0,1-1 0,-1 0 0,1-1 0,6 8 0,-6-9 0,-1-1 0,1 1 0,1-1 0,-1 0 0,0 0 0,0 0 0,1-1 0,-1 1 0,1-1 0,0 0 0,-1 1 0,1-2 0,0 1 0,0 0 0,0-1 0,-1 0 0,8 0 0,4-1 0,-1-1 0,1 0 0,-1-1 0,0-1 0,1 0 0,-2-1 0,1 0 0,0-1 0,-1-1 0,23-15 0,-2-2 0,-1-2 0,47-46 0,-43 35 0,-1-2 0,-2-1 0,-2-2 0,49-83 0,-69 102 0,-1 1 0,-1-1 0,-1-1 0,0 0 0,-2 0 0,-1-1 0,-1 1 0,-1-1 0,-1-1 0,-2 1 0,0 0 0,-4-31 0,3 52 0,-1 0 0,0 1 0,0-1 0,0 1 0,0-1 0,0 1 0,-1-1 0,0 1 0,1 0 0,-1 0 0,-1 0 0,1 0 0,0 0 0,-1 0 0,1 1 0,-1-1 0,0 1 0,0 0 0,0-1 0,0 1 0,0 1 0,0-1 0,-1 0 0,1 1 0,-1 0 0,1 0 0,-5-1 0,1 0 0,-1 1 0,1 0 0,0 1 0,-1-1 0,1 2 0,0-1 0,-1 1 0,1 0 0,0 0 0,0 1 0,-1 0 0,-12 6 0,17-6 0,0 0 0,0 0 0,1 0 0,-1 0 0,0 0 0,1 1 0,0-1 0,0 1 0,-1-1 0,1 1 0,1 0 0,-1 0 0,0 0 0,1 0 0,0 0 0,-1 1 0,1-1 0,1 0 0,-1 1 0,0 3 0,-1 10 0,0 0 0,2 32 0,1-32 0,-1 12 0,2-1 0,1 0 0,1 0 0,2 0 0,1-1 0,1 0 0,19 45 0,-22-61 0,0 0 0,1-1 0,0 1 0,1-1 0,0-1 0,1 1 0,0-1 0,0-1 0,1 0 0,0 0 0,0 0 0,1-1 0,0 0 0,0-1 0,1 0 0,-1-1 0,1 0 0,1-1 0,-1 0 0,23 4 0,-22-7 0,0 0 0,0-1 0,0 0 0,0-1 0,-1-1 0,1 0 0,0 0 0,-1-1 0,1 0 0,-1-1 0,0-1 0,0 0 0,0 0 0,-1-1 0,17-12 0,-8 3 0,-1 0 0,0-1 0,-1-1 0,-1 0 0,0-1 0,24-38 0,-21 27-170,-1-1-1,-2 0 0,-1-1 1,-1-1-1,-2 0 0,-1-1 1,12-63-1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35.0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863 324 24575,'-1'-3'0,"1"1"0,-1 0 0,1 0 0,-1 0 0,0 0 0,0 1 0,0-1 0,0 0 0,0 0 0,0 0 0,0 1 0,-1-1 0,1 0 0,-4-2 0,-27-22 0,24 19 0,-50-32 0,-1 2 0,-116-52 0,165 85 0,-10-6 0,0 1 0,-1 1 0,-1 1 0,1 1 0,-1 0 0,-28-2 0,41 7 0,0 1 0,-1 0 0,1 0 0,0 1 0,0 0 0,-1 1 0,1 0 0,0 0 0,0 1 0,1 0 0,-1 1 0,1 0 0,-1 0 0,1 1 0,0 0 0,1 0 0,-12 10 0,7-2 0,1-1 0,0 2 0,1-1 0,1 2 0,0-1 0,0 1 0,2 0 0,-8 22 0,1 3 0,1 1 0,-6 48 0,12-55 0,2 0 0,1 0 0,2 1 0,1-1 0,5 42 0,-4-75 0,0 1 0,0 0 0,1 0 0,-1 0 0,1 0 0,-1 0 0,1 0 0,0-1 0,0 1 0,0 0 0,0 0 0,0-1 0,0 1 0,0-1 0,0 1 0,1-1 0,-1 1 0,1-1 0,-1 0 0,1 0 0,-1 0 0,1 0 0,2 1 0,-1-1 0,0 0 0,1 0 0,-1-1 0,0 1 0,1-1 0,-1 0 0,0 0 0,1 0 0,-1-1 0,1 1 0,-1-1 0,5-1 0,6-3 0,0-1 0,0 0 0,0-1 0,23-15 0,-6 0 0,0-1 0,-2-1 0,-1-2 0,-1-1 0,-1-1 0,-1-2 0,-2 0 0,-1-1 0,21-41 0,-16 22 0,30-78 0,-48 106 0,1 0 0,0 1 0,1 1 0,2 0 0,15-20 0,-28 39 0,1 0 0,-1 0 0,1 0 0,0 1 0,-1-1 0,1 0 0,-1 1 0,1-1 0,0 0 0,0 1 0,-1-1 0,1 1 0,0-1 0,0 1 0,0-1 0,0 1 0,-1-1 0,1 1 0,0 0 0,0 0 0,0-1 0,0 1 0,0 0 0,1 0 0,-1 1 0,-1-1 0,1 1 0,0-1 0,0 1 0,-1 0 0,1-1 0,0 1 0,-1 0 0,1-1 0,-1 1 0,1 0 0,-1 0 0,1 0 0,-1 0 0,0-1 0,1 1 0,-1 0 0,0 0 0,0 2 0,3 9 0,-2 0 0,1 24 0,-2-28 0,-1 428 99,-2-192-1563,3-202-5362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35.9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0 651 24575,'6'-10'0,"1"0"0,0 1 0,14-16 0,10-13 0,-16 17 0,-1-1 0,-2 0 0,0-1 0,-1 0 0,-2-1 0,0 0 0,-2-1 0,0 1 0,-2-1 0,-1-1 0,-1 1 0,-1-1 0,-1 1 0,-1-1 0,-1 1 0,-2-1 0,-8-40 0,8 56 0,1 4 0,1 1 0,-1-1 0,1 0 0,0 0 0,0 0 0,1-7 0,0 12 0,0 0 0,1 0 0,-1 0 0,0 0 0,1 0 0,-1 0 0,0 0 0,1 0 0,0 0 0,-1 0 0,1 0 0,-1 0 0,1 0 0,0 0 0,0 0 0,-1 1 0,1-1 0,0 0 0,0 1 0,0-1 0,0 0 0,0 1 0,0-1 0,0 1 0,0 0 0,0-1 0,0 1 0,0 0 0,0 0 0,0-1 0,1 1 0,-1 0 0,0 0 0,0 0 0,0 0 0,0 1 0,0-1 0,0 0 0,1 1 0,11 1 0,0 0 0,-1 1 0,0 1 0,0 0 0,0 0 0,0 1 0,-1 1 0,0 0 0,15 11 0,-5-2 0,-1 1 0,-1 0 0,32 36 0,-41-40 0,0 1 0,-1 0 0,-1 1 0,0-1 0,-1 2 0,0-1 0,-1 1 0,-1 0 0,0 0 0,-2 0 0,4 25 0,-3 8 0,-2 0 0,-6 71 0,1-81 0,1 0 0,2 0 0,2 0 0,1 0 0,10 40 0,-11-70 0,0-1 0,0 0 0,1 0 0,0 0 0,0 0 0,1 0 0,0 0 0,5 6 0,-7-11 0,-1 0 0,1-1 0,0 1 0,0 0 0,1 0 0,-1-1 0,0 1 0,0-1 0,1 0 0,-1 0 0,1 0 0,-1 0 0,1 0 0,-1 0 0,1-1 0,0 1 0,-1-1 0,1 0 0,0 0 0,-1 0 0,1 0 0,0 0 0,-1 0 0,1-1 0,4-1 0,3-1-195,-1-1 0,0 0 0,0-1 0,0 0 0,0 0 0,10-8 0,12-13-6631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38.5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460 1 24575,'-10'22'0,"1"1"0,1 0 0,0 1 0,-3 27 0,-11 101 0,12-67 0,-104 644 0,68-502 0,-88 259 0,126-464 0,5-8 0,-1-1 0,-1-1 0,0 1 0,0-1 0,-2 0 0,1 0 0,-14 18 0,19-30 0,1 1 0,0-1 0,0 0 0,-1 1 0,1-1 0,0 1 0,-1-1 0,1 0 0,0 1 0,-1-1 0,1 0 0,0 1 0,-1-1 0,1 0 0,-1 0 0,1 0 0,0 1 0,-1-1 0,1 0 0,-1 0 0,1 0 0,-1 0 0,1 0 0,-1 0 0,1 0 0,-1 0 0,1 0 0,-1 0 0,1 0 0,-1 0 0,1 0 0,0 0 0,-1 0 0,1 0 0,-1 0 0,1-1 0,-1 1 0,1 0 0,-1 0 0,1-1 0,0 1 0,-1 0 0,1 0 0,0-1 0,-1 1 0,1-1 0,0 1 0,-1 0 0,1-1 0,0 1 0,0-1 0,-1 1 0,1 0 0,0-1 0,0 1 0,0-1 0,0 1 0,0-1 0,0 1 0,0-1 0,0 0 0,-4-35 0,6 13 0,1-1 0,1 0 0,1 1 0,2-1 0,0 2 0,20-44 0,2 6 0,50-74 0,-40 78 0,4 2 0,1 2 0,3 1 0,2 3 0,2 2 0,106-74 0,-149 115 0,6-5 0,0 0 0,1 1 0,0 1 0,25-10 0,-37 17 0,1 0 0,-1 0 0,1 0 0,-1 0 0,1 1 0,0-1 0,-1 1 0,1 0 0,0 0 0,-1 0 0,1 1 0,0-1 0,-1 1 0,1 0 0,-1 0 0,1 0 0,-1 0 0,0 1 0,1 0 0,-1-1 0,0 1 0,0 0 0,0 0 0,0 1 0,-1-1 0,1 1 0,2 2 0,8 12 0,-1-1 0,-2 1 0,1 1 0,-2 0 0,0 0 0,-1 1 0,-1 0 0,-1 0 0,-1 1 0,6 38 0,-4 12 0,-4 126 0,-3-159 0,-32 336 0,16-237 0,13-118 0,-1 34 0,4-49 0,0 1 0,0-1 0,1 0 0,-1 0 0,1 0 0,-1 0 0,1 0 0,0 0 0,0 0 0,1 0 0,-1 0 0,3 5 0,-2-7-32,0 0 1,0 0-1,0 0 0,0 0 0,0 0 0,0 0 0,0-1 0,0 1 0,1-1 1,-1 1-1,0-1 0,0 0 0,0 0 0,1 0 0,-1 0 0,0 0 1,0 0-1,0-1 0,1 1 0,-1-1 0,0 1 0,0-1 0,3-2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36.8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0 415 24575,'1'11'0,"0"0"0,0 0 0,4 13 0,3 19 0,40 285 0,-47-322 0,0 1 0,1 0 0,0-1 0,0 1 0,0-1 0,1 0 0,0 0 0,0 0 0,5 7 0,-8-12 0,1-1 0,-1 0 0,1 1 0,-1-1 0,0 1 0,1-1 0,-1 1 0,1-1 0,-1 0 0,1 1 0,-1-1 0,1 0 0,-1 0 0,1 1 0,-1-1 0,1 0 0,-1 0 0,1 0 0,0 0 0,-1 0 0,1 0 0,-1 0 0,1 0 0,0 0 0,-1 0 0,1 0 0,-1 0 0,1 0 0,-1 0 0,1 0 0,0 0 0,-1-1 0,1 1 0,-1 0 0,1-1 0,-1 1 0,1 0 0,-1-1 0,1 1 0,-1 0 0,0-1 0,1 1 0,-1-1 0,1 1 0,-1-1 0,0 1 0,1-1 0,-1 1 0,0-1 0,0 1 0,0-1 0,1 0 0,11-35 0,-11 34 0,18-77 0,-5 15 0,4 1 0,32-81 0,-23 87 0,2 0 0,3 2 0,2 2 0,2 1 0,3 1 0,84-84 0,-116 128 0,0 0 0,0 1 0,1 1 0,0-1 0,0 1 0,0 0 0,1 1 0,0 0 0,15-5 0,-20 8 0,0 1 0,0-1 0,0 1 0,0 0 0,0 0 0,1 0 0,-1 0 0,0 1 0,0-1 0,0 1 0,0 0 0,0 1 0,0-1 0,0 1 0,0 0 0,-1-1 0,1 2 0,0-1 0,-1 0 0,0 1 0,1-1 0,-1 1 0,5 6 0,1 3 0,1 0 0,-2 1 0,1 0 0,-2 1 0,0 0 0,-1 0 0,0 0 0,-1 1 0,0 0 0,-1 0 0,2 19 0,1 22 0,-1 97 0,-6-130 0,-7 609 0,7-621-341,0-1 0,1 0-1,3 17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41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2540 24575,'233'-2'0,"289"6"0,-178 33 5,3 25-420,-177-30-126,2659 538-2083,-2064-434 2355,626-65 3187,3132-75-3121,-2641 5 1332,-1773-2-1129,0-5 0,176-32 0,-70 3 0,-202 33 0,-1 0 0,1 0 0,-1-2 0,0 1 0,0-1 0,0-1 0,0 0 0,-1-1 0,0 0 0,0-1 0,15-12 0,-15 9 0,0-1 0,-1 0 0,0-1 0,-1 0 0,-1-1 0,0 0 0,0 0 0,-1 0 0,7-22 0,10-33 0,-3-2 0,-2-1 0,14-126 0,-6-224 0,-25-607 0,-5 494 0,0 436 0,-5 0 0,-21-102 0,15 116 0,-17-83 0,13 68-1365,16 75-5461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19.0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24575,'2'0'0,"0"0"0,0 0 0,0 1 0,0-1 0,0 1 0,0 0 0,-1 0 0,1-1 0,0 1 0,0 0 0,0 0 0,-1 1 0,1-1 0,-1 0 0,1 1 0,-1-1 0,1 0 0,-1 1 0,0 0 0,2 2 0,19 40 0,-20-38 0,20 56 0,-3 1 0,19 126 0,-2-8 0,-26-144 0,1 1 0,27 58 0,-28-73 0,13 28 0,-22-49 0,1 1 0,-1-1 0,0 0 0,1 0 0,0 0 0,-1 0 0,1 0 0,0 0 0,0 0 0,0 0 0,0-1 0,0 1 0,1-1 0,-1 1 0,4 0 0,-4-1 0,0-1 0,-1 0 0,1 0 0,0 0 0,0 0 0,0-1 0,0 1 0,0 0 0,0-1 0,0 1 0,0-1 0,0 0 0,-1 0 0,1 0 0,0 0 0,-1 0 0,1 0 0,2-2 0,27-28 0,-25 25 0,13-17 0,-2 0 0,0-1 0,-1 0 0,21-48 0,37-114 0,-40 96 0,-32 85 0,0-2 0,1 0 0,0 0 0,0 1 0,8-12 0,-10 17 0,-1 0 0,1 0 0,0 1 0,-1-1 0,1 0 0,0 0 0,-1 1 0,1-1 0,0 1 0,0-1 0,0 1 0,0-1 0,0 1 0,0-1 0,-1 1 0,1 0 0,0-1 0,0 1 0,0 0 0,0 0 0,0 0 0,0 0 0,0 0 0,0 0 0,0 0 0,0 0 0,0 0 0,0 0 0,0 1 0,0-1 0,0 0 0,0 1 0,0-1 0,0 1 0,0-1 0,0 1 0,0-1 0,-1 1 0,1 0 0,0-1 0,0 1 0,-1 0 0,1-1 0,0 2 0,12 15 0,-1 0 0,-1 0 0,0 1 0,-1 1 0,-2 0 0,9 23 0,0 0 0,1 2 0,13 56 0,-18-54 0,23 53 0,-27-79 0,-6-10 0,1 0 0,0-1 0,1 0 0,0 0 0,11 16 0,-15-24 0,0-1 0,0 1 0,0 0 0,0 0 0,0 0 0,0-1 0,0 1 0,0 0 0,0-1 0,0 1 0,0-1 0,1 1 0,-1-1 0,0 0 0,0 1 0,0-1 0,1 0 0,-1 0 0,0 0 0,0 0 0,3 0 0,-2-1 0,0 0 0,1 0 0,-1 0 0,0 0 0,0-1 0,0 1 0,1-1 0,-2 1 0,1-1 0,0 0 0,0 0 0,-1 0 0,1 0 0,-1 0 0,2-2 0,6-10 0,-1 1 0,-1-2 0,0 1 0,-1-1 0,5-19 0,16-81 0,-6 18 0,8 9-299,52-112 0,-65 164-468,2-4-6059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0.1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24575,'1'0'0,"0"0"0,-1 0 0,1 1 0,0-1 0,-1 0 0,1 0 0,0 1 0,-1-1 0,1 0 0,0 1 0,-1-1 0,1 0 0,0 1 0,-1-1 0,1 1 0,-1-1 0,1 1 0,-1 0 0,0-1 0,1 1 0,-1-1 0,1 1 0,-1 0 0,0-1 0,0 1 0,1 0 0,-1 1 0,5 21 0,-5-19 0,8 103 0,-7 142 0,-3-116 0,0-1 0,4 150 0,-3-279 0,2-1 0,-1 0 0,0 1 0,0-1 0,1 1 0,-1-1 0,1 0 0,0 0 0,-1 1 0,1-1 0,3 4 0,6-3 0,7-15 0,-1-6 0,1-2 0,24-40 0,3-3 0,-16 28 0,61-59 0,-72 79 0,1 0 0,0 1 0,1 1 0,0 1 0,33-16 0,-45 25 0,1 0 0,-1 1 0,0 0 0,1 0 0,-1 0 0,1 1 0,0 0 0,7 1 0,-13 0 0,1 0 0,-1 0 0,0 0 0,0 1 0,1-1 0,-1 1 0,0-1 0,0 1 0,0 0 0,0 0 0,0 0 0,0 0 0,0 1 0,0-1 0,0 0 0,-1 1 0,1-1 0,0 1 0,-1 0 0,1-1 0,-1 1 0,0 0 0,0 0 0,1 0 0,-1 0 0,-1 0 0,1 0 0,0 0 0,0 0 0,0 5 0,4 28 0,-1 0 0,-2 0 0,-5 64 0,1-36 0,-1 24 0,3 136 0,0-219 11,0 1 0,1-1 0,0 1 0,0-1 0,0 1 0,0-1-1,0 0 1,1 1 0,0-1 0,2 5 0,-2-7-85,0 0-1,-1-1 1,1 1 0,0 0 0,0-1-1,-1 1 1,1-1 0,1 1 0,-1-1-1,0 0 1,0 0 0,0 0 0,1 0-1,-1-1 1,0 1 0,1 0 0,-1-1-1,0 0 1,6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0.9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346 45 24575,'0'-2'0,"0"0"0,0 1 0,-1-1 0,1 0 0,0 0 0,-1 0 0,0 0 0,1 1 0,-1-1 0,0 0 0,0 0 0,0 1 0,0-1 0,0 1 0,0-1 0,0 1 0,0-1 0,-1 1 0,1 0 0,-1-1 0,1 1 0,-1 0 0,1 0 0,-1 0 0,0 0 0,1 1 0,-1-1 0,0 0 0,0 1 0,0-1 0,1 1 0,-1 0 0,0-1 0,0 1 0,-3 0 0,-5 0 0,1 0 0,0 0 0,0 1 0,-1 0 0,1 1 0,-10 3 0,5-1 0,-1 2 0,1-1 0,0 2 0,0 0 0,1 0 0,0 1 0,0 1 0,-14 13 0,19-15 0,0 0 0,1 1 0,1 0 0,-1 0 0,1 1 0,0 0 0,1 0 0,0 0 0,1 1 0,0-1 0,0 1 0,1 0 0,-3 12 0,2 11 0,1-1 0,1 1 0,2-1 0,6 50 0,-6-81 0,0 1 0,0-1 0,0 1 0,0-1 0,0 1 0,1 0 0,-1-1 0,1 1 0,-1-1 0,1 1 0,-1-1 0,1 0 0,0 1 0,0-1 0,-1 0 0,1 1 0,0-1 0,0 0 0,1 0 0,-1 0 0,0 0 0,0 0 0,0 0 0,1 0 0,-1 0 0,0 0 0,1-1 0,-1 1 0,1-1 0,-1 1 0,1-1 0,-1 1 0,1-1 0,-1 0 0,1 0 0,0 0 0,-1 1 0,1-2 0,-1 1 0,1 0 0,-1 0 0,1 0 0,-1-1 0,1 1 0,-1-1 0,1 1 0,2-2 0,8-4 0,0 0 0,0 0 0,0-1 0,14-12 0,-24 18 0,25-20 0,-1-1 0,-1-1 0,-1-2 0,-1 0 0,-1-2 0,-2 0 0,22-37 0,-35 58 0,-4 14 0,-3 22 0,-1-24 0,-7 435 0,8-433 0,2 50 0,-1-54 0,-1 0 0,1-1 0,0 1 0,0 0 0,1-1 0,-1 1 0,1-1 0,-1 0 0,1 1 0,0-1 0,0 0 0,5 4 0,-6-6 0,0 0 0,0 0 0,0-1 0,1 1 0,-1 0 0,0-1 0,0 1 0,1-1 0,-1 0 0,0 1 0,0-1 0,1 0 0,-1 0 0,0 0 0,1 0 0,-1 0 0,1 0 0,-1 0 0,0 0 0,0 0 0,1-1 0,-1 1 0,0-1 0,1 1 0,-1-1 0,0 1 0,0-1 0,0 0 0,0 0 0,1 1 0,-1-1 0,0 0 0,0 0 0,-1 0 0,3-2 0,4-4 0,0-1 0,0 0 0,7-12 0,-13 19 0,223-337 0,-191 284-1365,-6 6-5461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1.4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 1 24575,'0'4'0,"0"15"0,0 18 0,0 19 0,0 10 0,0 6 0,0 5 0,0 11 0,0-5 0,0-4 0,0-6 0,0-11 0,0-12 0,0-10 0,-4-12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1.8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0 197 24575,'0'-5'0,"0"-5"0,13-6 0,14-5 0,14-2 0,11-3 0,3 4 0,7 1 0,-3 4 0,-2 5 0,-3 4 0,-6-1 0,-7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2.7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 0 24575,'0'914'0,"-5"-864"-1365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3.1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80 24575,'4'-4'0,"11"-2"0,6 0 0,19-3 0,10 0 0,1 1 0,6-2 0,-3-4 0,-11 1-8191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3.83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241 157 24575,'0'-21'0,"1"8"0,-1 1 0,0 0 0,-1-1 0,0 1 0,-7-24 0,8 33 0,-1 1 0,0 0 0,0 0 0,-1 0 0,1 0 0,0 0 0,-1 0 0,1 0 0,-1 0 0,1 0 0,-1 1 0,0-1 0,0 0 0,0 1 0,-2-2 0,1 2 0,0 0 0,0 0 0,0 0 0,0 1 0,0-1 0,0 1 0,0-1 0,0 1 0,0 0 0,0 0 0,-1 1 0,1-1 0,0 1 0,-5 1 0,0 0 0,1 1 0,0 0 0,0 0 0,0 1 0,0 0 0,0 0 0,1 0 0,-1 1 0,1 0 0,0 0 0,1 1 0,-1 0 0,1 0 0,0 0 0,1 0 0,0 1 0,0 0 0,-6 13 0,3-3 0,1 0 0,0 1 0,1-1 0,2 1 0,-1 0 0,2 0 0,0 21 0,0-14 0,2 0 0,1 0 0,1 0 0,8 42 0,-8-61 0,-1 0 0,1 0 0,1 0 0,-1-1 0,1 1 0,0-1 0,0 0 0,0 0 0,1 0 0,-1 0 0,1 0 0,1-1 0,-1 0 0,1 0 0,-1 0 0,1 0 0,0-1 0,1 0 0,-1 0 0,0 0 0,1 0 0,0-1 0,-1 0 0,12 2 0,-2-1 0,-1 0 0,1-2 0,0 1 0,-1-2 0,1 0 0,0-1 0,-1 0 0,1-1 0,18-5 0,-27 5 0,0 0 0,0 0 0,-1 0 0,1-1 0,-1 0 0,1 0 0,-1-1 0,0 1 0,0-1 0,-1 0 0,1-1 0,-1 1 0,0-1 0,0 1 0,0-1 0,-1 0 0,0-1 0,0 1 0,0-1 0,0 1 0,-1-1 0,0 0 0,0 0 0,1-9 0,1-20-227,-1-1-1,-1 1 1,-3-1-1,0 1 1,-12-60-1,7 59-6598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39.4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540 1 24575,'0'7'0,"-1"-1"0,0 1 0,0 0 0,-4 11 0,-2 9 0,-8 74 0,4 0 0,5 0 0,12 189 0,0-221 0,3 0 0,21 79 0,-21-115 0,1 0 0,2-1 0,1 0 0,1-1 0,2-1 0,28 42 0,-37-63 0,0 0 0,0-1 0,1 0 0,0 0 0,0-1 0,0 1 0,1-2 0,1 0 0,14 8 0,-18-11 0,1 0 0,-1-1 0,1 0 0,-1 0 0,1-1 0,0 0 0,0 0 0,0-1 0,0 1 0,0-2 0,0 1 0,-1-1 0,1 0 0,0 0 0,0-1 0,8-3 0,-1-1 0,0 0 0,-1-2 0,0 1 0,0-2 0,0 0 0,-1 0 0,-1-1 0,0-1 0,0 1 0,17-24 0,3-10 0,45-82 0,-33 45 0,-3-1 0,-5-1 0,-2-3 0,-5 0 0,28-144 0,-54 222 0,-1 0 0,1 0 0,-1-1 0,0 1 0,0 0 0,-1-1 0,-1 1 0,-2-17 0,3 25 0,0 0 0,0-1 0,0 1 0,0 0 0,0 0 0,0-1 0,0 1 0,0 0 0,0 0 0,0 0 0,0-1 0,0 1 0,0 0 0,0 0 0,0 0 0,0-1 0,-1 1 0,1 0 0,0 0 0,0 0 0,0-1 0,0 1 0,0 0 0,-1 0 0,1 0 0,0 0 0,0 0 0,0 0 0,-1 0 0,1-1 0,0 1 0,0 0 0,0 0 0,-1 0 0,1 0 0,0 0 0,0 0 0,-1 0 0,1 0 0,0 0 0,0 0 0,0 0 0,-1 0 0,1 0 0,0 0 0,0 0 0,-1 0 0,1 0 0,0 1 0,0-1 0,0 0 0,-1 0 0,1 0 0,0 0 0,0 0 0,0 0 0,0 1 0,-1-1 0,-3 6 0,0-1 0,0 1 0,0 0 0,0 0 0,1 1 0,0-1 0,1 1 0,-4 11 0,-2 4 0,-56 162-88,-44 213 0,-12 200-212,38-172 203,-118 528 97,193-919 0,-42 187-14,34-164 9,-44 103 0,47-133 10,-2 0-1,-1-1 0,-1-1 1,-1 0-1,-28 31 0,30-41 7,-1 0-1,0-1 0,0-1 1,-2 0-1,1-1 0,-2-1 1,0-1-1,-30 13 1,40-20 20,1 0 0,-1-1 0,1 0 0,-1 0 0,0-1 0,1 0 0,-1 0 0,0-1 0,-15-1 0,18 0-20,0 0 0,0-1 0,0 0 1,0 0-1,0 0 0,0-1 0,1 0 0,-1 0 0,1 0 1,0-1-1,0 0 0,0 0 0,0 0 0,-6-7 0,-2-6-11,0-1 0,2 0 0,0 0 0,1-1 0,0 0 0,2-1 0,0 0 0,2-1 0,-6-28 0,1-5 0,4-1 0,-3-86 0,11 54-62,4 1 0,4-1-1,4 1 1,3 1 0,4 0-1,4 1 1,3 2 0,4 1-1,4 1 1,2 1 0,5 3 0,2 1-1,99-124 1,-110 159 55,2 2 1,2 2-1,1 0 0,2 3 1,1 2-1,1 1 1,2 2-1,1 2 0,1 2 1,1 2-1,58-18 0,304-65 324,-84 25 105,-244 56-316,150-68 1,-24-15-1472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5.6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24575,'0'15'0,"-1"148"0,28 218 0,3-3 0,-31-1 0,-1-186 0,1-127 0,0 31 0,18 167 0,-16-256 0,0-1 0,0 1 0,0-1 0,1 1 0,0-1 0,0 0 0,0 1 0,1-1 0,-1 0 0,1-1 0,6 8 0,-6-9 0,-1-1 0,1 1 0,1-1 0,-1 0 0,0 0 0,0 0 0,1-1 0,-1 1 0,1-1 0,0 0 0,-1 1 0,1-2 0,0 1 0,0 0 0,0-1 0,-1 0 0,8 0 0,4-1 0,-1-1 0,1 0 0,-1-1 0,0-1 0,1 0 0,-2-1 0,1 0 0,0-1 0,-1-1 0,23-15 0,-2-2 0,-1-2 0,47-46 0,-43 35 0,-1-2 0,-2-1 0,-2-2 0,49-83 0,-69 102 0,-1 1 0,-1-1 0,-1-1 0,0 0 0,-2 0 0,-1-1 0,-1 1 0,-1-1 0,-1-1 0,-2 1 0,0 0 0,-4-31 0,3 52 0,-1 0 0,0 1 0,0-1 0,0 1 0,0-1 0,0 1 0,-1-1 0,0 1 0,1 0 0,-1 0 0,-1 0 0,1 0 0,0 0 0,-1 0 0,1 1 0,-1-1 0,0 1 0,0 0 0,0-1 0,0 1 0,0 1 0,0-1 0,-1 0 0,1 1 0,-1 0 0,1 0 0,-5-1 0,1 0 0,-1 1 0,1 0 0,0 1 0,-1-1 0,1 2 0,0-1 0,-1 1 0,1 0 0,0 0 0,0 1 0,-1 0 0,-12 6 0,17-6 0,0 0 0,0 0 0,1 0 0,-1 0 0,0 0 0,1 1 0,0-1 0,0 1 0,-1-1 0,1 1 0,1 0 0,-1 0 0,0 0 0,1 0 0,0 0 0,-1 1 0,1-1 0,1 0 0,-1 1 0,0 3 0,-1 10 0,0 0 0,2 32 0,1-32 0,-1 12 0,2-1 0,1 0 0,1 0 0,2 0 0,1-1 0,1 0 0,19 45 0,-22-61 0,0 0 0,1-1 0,0 1 0,1-1 0,0-1 0,1 1 0,0-1 0,0-1 0,1 0 0,0 0 0,0 0 0,1-1 0,0 0 0,0-1 0,1 0 0,-1-1 0,1 0 0,1-1 0,-1 0 0,23 4 0,-22-7 0,0 0 0,0-1 0,0 0 0,0-1 0,-1-1 0,1 0 0,0 0 0,-1-1 0,1 0 0,-1-1 0,0-1 0,0 0 0,0 0 0,-1-1 0,17-12 0,-8 3 0,-1 0 0,0-1 0,-1-1 0,-1 0 0,0-1 0,24-38 0,-21 27-170,-1-1-1,-2 0 0,-1-1 1,-1-1-1,-2 0 0,-1-1 1,12-63-1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35.0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863 324 24575,'-1'-3'0,"1"1"0,-1 0 0,1 0 0,-1 0 0,0 0 0,0 1 0,0-1 0,0 0 0,0 0 0,0 0 0,0 1 0,-1-1 0,1 0 0,-4-2 0,-27-22 0,24 19 0,-50-32 0,-1 2 0,-116-52 0,165 85 0,-10-6 0,0 1 0,-1 1 0,-1 1 0,1 1 0,-1 0 0,-28-2 0,41 7 0,0 1 0,-1 0 0,1 0 0,0 1 0,0 0 0,-1 1 0,1 0 0,0 0 0,0 1 0,1 0 0,-1 1 0,1 0 0,-1 0 0,1 1 0,0 0 0,1 0 0,-12 10 0,7-2 0,1-1 0,0 2 0,1-1 0,1 2 0,0-1 0,0 1 0,2 0 0,-8 22 0,1 3 0,1 1 0,-6 48 0,12-55 0,2 0 0,1 0 0,2 1 0,1-1 0,5 42 0,-4-75 0,0 1 0,0 0 0,1 0 0,-1 0 0,1 0 0,-1 0 0,1 0 0,0-1 0,0 1 0,0 0 0,0 0 0,0-1 0,0 1 0,0-1 0,0 1 0,1-1 0,-1 1 0,1-1 0,-1 0 0,1 0 0,-1 0 0,1 0 0,2 1 0,-1-1 0,0 0 0,1 0 0,-1-1 0,0 1 0,1-1 0,-1 0 0,0 0 0,1 0 0,-1-1 0,1 1 0,-1-1 0,5-1 0,6-3 0,0-1 0,0 0 0,0-1 0,23-15 0,-6 0 0,0-1 0,-2-1 0,-1-2 0,-1-1 0,-1-1 0,-1-2 0,-2 0 0,-1-1 0,21-41 0,-16 22 0,30-78 0,-48 106 0,1 0 0,0 1 0,1 1 0,2 0 0,15-20 0,-28 39 0,1 0 0,-1 0 0,1 0 0,0 1 0,-1-1 0,1 0 0,-1 1 0,1-1 0,0 0 0,0 1 0,-1-1 0,1 1 0,0-1 0,0 1 0,0-1 0,0 1 0,-1-1 0,1 1 0,0 0 0,0 0 0,0-1 0,0 1 0,0 0 0,1 0 0,-1 1 0,-1-1 0,1 1 0,0-1 0,0 1 0,-1 0 0,1-1 0,0 1 0,-1 0 0,1-1 0,-1 1 0,1 0 0,-1 0 0,1 0 0,-1 0 0,0-1 0,1 1 0,-1 0 0,0 0 0,0 2 0,3 9 0,-2 0 0,1 24 0,-2-28 0,-1 428 99,-2-192-1563,3-202-5362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35.9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0 651 24575,'6'-10'0,"1"0"0,0 1 0,14-16 0,10-13 0,-16 17 0,-1-1 0,-2 0 0,0-1 0,-1 0 0,-2-1 0,0 0 0,-2-1 0,0 1 0,-2-1 0,-1-1 0,-1 1 0,-1-1 0,-1 1 0,-1-1 0,-1 1 0,-2-1 0,-8-40 0,8 56 0,1 4 0,1 1 0,-1-1 0,1 0 0,0 0 0,0 0 0,1-7 0,0 12 0,0 0 0,1 0 0,-1 0 0,0 0 0,1 0 0,-1 0 0,0 0 0,1 0 0,0 0 0,-1 0 0,1 0 0,-1 0 0,1 0 0,0 0 0,0 0 0,-1 1 0,1-1 0,0 0 0,0 1 0,0-1 0,0 0 0,0 1 0,0-1 0,0 1 0,0 0 0,0-1 0,0 1 0,0 0 0,0 0 0,0-1 0,1 1 0,-1 0 0,0 0 0,0 0 0,0 0 0,0 1 0,0-1 0,0 0 0,1 1 0,11 1 0,0 0 0,-1 1 0,0 1 0,0 0 0,0 0 0,0 1 0,-1 1 0,0 0 0,15 11 0,-5-2 0,-1 1 0,-1 0 0,32 36 0,-41-40 0,0 1 0,-1 0 0,-1 1 0,0-1 0,-1 2 0,0-1 0,-1 1 0,-1 0 0,0 0 0,-2 0 0,4 25 0,-3 8 0,-2 0 0,-6 71 0,1-81 0,1 0 0,2 0 0,2 0 0,1 0 0,10 40 0,-11-70 0,0-1 0,0 0 0,1 0 0,0 0 0,0 0 0,1 0 0,0 0 0,5 6 0,-7-11 0,-1 0 0,1-1 0,0 1 0,0 0 0,1 0 0,-1-1 0,0 1 0,0-1 0,1 0 0,-1 0 0,1 0 0,-1 0 0,1 0 0,-1 0 0,1-1 0,0 1 0,-1-1 0,1 0 0,0 0 0,-1 0 0,1 0 0,0 0 0,-1 0 0,1-1 0,4-1 0,3-1-195,-1-1 0,0 0 0,0-1 0,0 0 0,0 0 0,10-8 0,12-13-6631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36.8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0 415 24575,'1'11'0,"0"0"0,0 0 0,4 13 0,3 19 0,40 285 0,-47-322 0,0 1 0,1 0 0,0-1 0,0 1 0,0-1 0,1 0 0,0 0 0,0 0 0,5 7 0,-8-12 0,1-1 0,-1 0 0,1 1 0,-1-1 0,0 1 0,1-1 0,-1 1 0,1-1 0,-1 0 0,1 1 0,-1-1 0,1 0 0,-1 0 0,1 1 0,-1-1 0,1 0 0,-1 0 0,1 0 0,0 0 0,-1 0 0,1 0 0,-1 0 0,1 0 0,0 0 0,-1 0 0,1 0 0,-1 0 0,1 0 0,-1 0 0,1 0 0,0 0 0,-1-1 0,1 1 0,-1 0 0,1-1 0,-1 1 0,1 0 0,-1-1 0,1 1 0,-1 0 0,0-1 0,1 1 0,-1-1 0,1 1 0,-1-1 0,0 1 0,1-1 0,-1 1 0,0-1 0,0 1 0,0-1 0,1 0 0,11-35 0,-11 34 0,18-77 0,-5 15 0,4 1 0,32-81 0,-23 87 0,2 0 0,3 2 0,2 2 0,2 1 0,3 1 0,84-84 0,-116 128 0,0 0 0,0 1 0,1 1 0,0-1 0,0 1 0,0 0 0,1 1 0,0 0 0,15-5 0,-20 8 0,0 1 0,0-1 0,0 1 0,0 0 0,0 0 0,1 0 0,-1 0 0,0 1 0,0-1 0,0 1 0,0 0 0,0 1 0,0-1 0,0 1 0,0 0 0,-1-1 0,1 2 0,0-1 0,-1 0 0,0 1 0,1-1 0,-1 1 0,5 6 0,1 3 0,1 0 0,-2 1 0,1 0 0,-2 1 0,0 0 0,-1 0 0,0 0 0,-1 1 0,0 0 0,-1 0 0,2 19 0,1 22 0,-1 97 0,-6-130 0,-7 609 0,7-621-341,0-1 0,1 0-1,3 17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41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2540 24575,'233'-2'0,"289"6"0,-178 33 5,3 25-420,-177-30-126,2659 538-2083,-2064-434 2355,626-65 3187,3132-75-3121,-2641 5 1332,-1773-2-1129,0-5 0,176-32 0,-70 3 0,-202 33 0,-1 0 0,1 0 0,-1-2 0,0 1 0,0-1 0,0-1 0,0 0 0,-1-1 0,0 0 0,0-1 0,15-12 0,-15 9 0,0-1 0,-1 0 0,0-1 0,-1 0 0,-1-1 0,0 0 0,0 0 0,-1 0 0,7-22 0,10-33 0,-3-2 0,-2-1 0,14-126 0,-6-224 0,-25-607 0,-5 494 0,0 436 0,-5 0 0,-21-102 0,15 116 0,-17-83 0,13 68-1365,16 75-5461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1:49.9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42 1 24575,'-16'651'0,"4"-305"0,-2-260-1365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1:50.5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24575,'9'0'0,"16"0"0,22 4 0,20 6 0,12 2 0,6-2 0,1 3 0,0 2 0,-11 0 0,-13-4 0,-13-3 0,-2-3 0,-8-2-8191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1:51.3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267 1 24575,'-16'0'0,"1"0"0,0 1 0,0 1 0,-1 0 0,-16 6 0,25-6 0,0 1 0,0 0 0,0 0 0,1 1 0,-1 0 0,1 0 0,0 1 0,0-1 0,1 2 0,-1-1 0,1 0 0,-7 11 0,3-2 0,0 1 0,1 0 0,1 0 0,0 1 0,1 0 0,1 0 0,0 0 0,1 1 0,1 0 0,-1 22 0,0 23 0,7 89 0,-2-133 0,1 26 0,3-1 0,2 1 0,19 66 0,-26-107 0,1 0 0,0 0 0,0-1 0,0 1 0,0 0 0,0-1 0,1 1 0,-1 0 0,1-1 0,0 0 0,-1 1 0,1-1 0,0 0 0,1 0 0,-1 0 0,0 0 0,0 0 0,1-1 0,-1 1 0,4 1 0,-2-3 0,-1 1 0,1-1 0,-1 0 0,1 1 0,-1-2 0,1 1 0,-1 0 0,1-1 0,-1 1 0,1-1 0,-1 0 0,0 0 0,1-1 0,-1 1 0,0-1 0,5-2 0,33-20 0,-1-1 0,0-2 0,-2-1 0,-2-3 0,36-36 0,-64 58 10,-1 0 0,0 0 0,-1-1 0,0 0 0,0 0 0,-1 0 0,-1 0 0,0-1 0,0 0 0,-1 0 0,3-18 0,-4 20-109,-1 0 0,0 0 0,-1 0 0,0 0 0,-1 0 0,0 0 0,0 0 0,-1 0 0,0 0 0,-1 0 0,1 1 0,-2-1 0,1 1 0,-10-15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1:52.2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322 28 24575,'0'-1'0,"0"1"0,0-1 0,-1 0 0,1 0 0,0 0 0,-1 0 0,1 1 0,-1-1 0,1 0 0,-1 0 0,1 1 0,-1-1 0,1 0 0,-1 1 0,0-1 0,1 0 0,-1 1 0,0-1 0,0 1 0,0-1 0,1 1 0,-1 0 0,0-1 0,0 1 0,0 0 0,0 0 0,1-1 0,-1 1 0,0 0 0,0 0 0,0 0 0,0 0 0,0 0 0,0 0 0,-1 1 0,-37 2 0,36-3 0,-14 3 0,0 1 0,0 0 0,1 1 0,0 1 0,0 1 0,0 0 0,-23 14 0,32-16 0,0 0 0,0 0 0,0 1 0,1 0 0,0 0 0,0 0 0,0 1 0,1-1 0,0 1 0,0 1 0,1-1 0,0 1 0,0 0 0,1 0 0,0 0 0,0 0 0,-1 9 0,-1 31 0,2 0 0,3 0 0,5 51 0,-3-57 0,0-3 0,0 15 0,12 70 0,-11-109 0,0 0 0,1 0 0,1-1 0,0 1 0,1-1 0,0 0 0,1-1 0,1 1 0,13 17 0,-17-27 0,0 1 0,0-1 0,0 1 0,1-1 0,-1-1 0,1 1 0,0-1 0,0 1 0,0-1 0,1-1 0,-1 1 0,1-1 0,0 0 0,-1 0 0,1-1 0,8 2 0,-5-3 0,-1 0 0,0 0 0,0-1 0,1 0 0,-1 0 0,0-1 0,0 0 0,0-1 0,-1 1 0,13-8 0,5-4 0,-1-1 0,-1-1 0,0-1 0,-1-2 0,34-36 0,-36 34 0,-2-1 0,0 0 0,-1-2 0,-2 1 0,0-2 0,-2 0 0,0-1 0,9-29 0,-16 34 0,0 0 0,-2 0 0,0 0 0,-1 0 0,-1-1 0,-1 1 0,-1-1 0,-1 1 0,-1-1 0,-1 1 0,-7-30 0,4 30 24,-1 0 0,-1 0 0,0 1 0,-18-31 0,20 41-148,0 2 0,0-1 1,0 1-1,-1 0 0,-1 0 0,1 1 1,-1 0-1,0 0 0,-1 1 0,1 0 1,-18-9-1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1:53.2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160 1321 24575,'61'-153'0,"-7"18"0,-31 64 0,-3-1 0,-4-1 0,12-112 0,-20 56 0,-8-155 0,0 231 0,1 33 0,-1 0 0,-4-31 0,3 48 0,0-1 0,0 0 0,0 0 0,-1 1 0,1-1 0,-1 1 0,0-1 0,0 1 0,0-1 0,0 1 0,-1 0 0,1 0 0,-1 0 0,0 1 0,0-1 0,0 1 0,0-1 0,0 1 0,0 0 0,-1 0 0,1 0 0,-1 1 0,1-1 0,-1 1 0,0 0 0,0 0 0,0 0 0,1 1 0,-1-1 0,-7 1 0,3 0 0,0 0 0,0 0 0,0 1 0,0 0 0,0 0 0,0 1 0,0 0 0,1 1 0,-1 0 0,1 0 0,-1 0 0,1 1 0,0 0 0,-7 6 0,5-2 0,1 0 0,0 1 0,1 0 0,0 0 0,0 1 0,1 0 0,0 0 0,1 0 0,0 1 0,-6 18 0,-1 10 0,-10 68 0,19-89 0,-14 103 0,-4 163 0,24 125 0,-1-348 0,3 0 0,2-1 0,3 0 0,3 0 0,2-1 0,3-1 0,33 74 0,64 144 0,-113-272 0,1 5 0,0 0 0,1 1 0,1-1 0,7 12 0,-11-19 0,0-1 0,0 1 0,0-1 0,0 0 0,0 0 0,0 1 0,1-1 0,-1 0 0,0 0 0,1 0 0,-1 0 0,0 0 0,1-1 0,-1 1 0,1 0 0,0-1 0,-1 1 0,1-1 0,-1 1 0,1-1 0,0 0 0,-1 0 0,1 0 0,0 0 0,-1 0 0,1 0 0,0 0 0,-1 0 0,1-1 0,0 1 0,-1-1 0,1 1 0,-1-1 0,4-1 0,5-5 0,0 0 0,0-1 0,0 0 0,-1 0 0,0-1 0,-1 0 0,0-1 0,7-10 0,2-5 0,-2-2 0,16-33 0,-1-12-1365,-6 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320 727 24575,'-27'455'-245,"-34"-10"-493,-46 166-880,-6 46 2474,101-573-490,16-239-244,8-224 660,24 2-471,-13 244-474,6 0 0,5 2-1,6 2 1,6 1-1,106-208 1,-94 231 171,5 2-1,4 3 1,5 3 0,3 4 0,5 2-1,151-132 1,-175 176-38,101-63 1,-128 92 24,1 2-1,1 0 1,1 3 0,0 0 0,50-11-1,-72 21 57,-1 1 1,1 1-1,0 0 0,1 0 0,-1 1 0,0 0 0,0 1 0,0 0 0,15 4 0,-19-3-18,0 0 0,-1 0 0,1 1 0,0 0 0,-1 0 0,0 1 0,1-1 0,-1 1 0,-1 0 0,1 1 0,-1-1 0,1 1 0,-1 0 0,-1 0 0,1 0 0,3 6 0,4 12-23,0-1 0,-2 1 0,0 1 0,-2 0-1,0 0 1,-2 1 0,4 38 0,-6-27-4,-2 0 0,-1 0 0,-2 1 0,-11 59 0,6-64-6,-2 0 0,-1-1 0,-2 0 0,-1 0 0,-29 50 0,15-39 0,-1-2 0,-2-1 0,-45 47 0,1-16 0,-3-2 0,-3-5 0,-96 60 0,104-78 0,33-22 0,-67 53 0,101-71 0,0 0 0,0 0 0,0 0 0,1 1 0,0 0 0,0 0 0,0 0 0,1 0 0,0 0 0,0 1 0,-3 12 0,3-7 0,1 0 0,1-1 0,0 1 0,0 0 0,1-1 0,2 19 0,4 4 0,2 0 0,0-1 0,24 57 0,-1-19 0,3-1 0,3-3 0,2-1 0,4-1 0,94 108 0,-32-59 0,229 190 0,27-33-1365,-288-220-5461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1:54.1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1499 24575,'4'-1'0,"-1"0"0,0-1 0,1 1 0,-1 0 0,0-1 0,0 0 0,0 0 0,0 0 0,-1 0 0,1 0 0,0 0 0,-1-1 0,4-4 0,4-2 0,48-50 0,-2-2 0,-2-2 0,-4-3 0,-2-2 0,-3-2 0,-4-2 0,-3-2 0,-2-1 0,-5-2 0,38-135 0,-59 171 0,-1 1 0,-3-1 0,-1-1 0,-2 1 0,-1-1 0,-3 1 0,-1-1 0,-2 1 0,-12-51 0,13 82 0,-1 0 0,1 0 0,-2 0 0,1 0 0,-11-14 0,14 22 0,-1-1 0,0 1 0,0 0 0,0 0 0,0 0 0,0 0 0,0 1 0,0-1 0,-1 0 0,1 1 0,-4-2 0,4 2 0,1 1 0,-1 0 0,1 0 0,-1-1 0,1 1 0,-1 0 0,1 0 0,0 0 0,-1 1 0,1-1 0,-1 0 0,1 0 0,-1 1 0,1-1 0,0 1 0,-1-1 0,1 1 0,0 0 0,-1 0 0,1-1 0,0 1 0,0 0 0,-2 1 0,0 2 0,0-1 0,0 1 0,1 0 0,-1 0 0,1 0 0,-1 0 0,1 0 0,1 1 0,-1-1 0,0 1 0,1-1 0,0 1 0,-1 8 0,0 7 0,1 37 0,1-43 0,2-1 0,-1 1 0,2-1 0,0 1 0,0-1 0,1 0 0,1-1 0,0 1 0,1-1 0,0 0 0,1 0 0,1 0 0,-1-1 0,2 0 0,14 15 0,11 5 0,1-2 0,1-1 0,53 32 0,-44-32 0,68 58 0,-98-73 0,-1 1 0,0 0 0,-1 0 0,-1 2 0,0-1 0,-1 2 0,-1-1 0,-1 2 0,0-1 0,9 26 0,-8-13 0,0 1 0,-2 1 0,-2 0 0,0 0 0,0 38 0,-6-60 0,0 0 0,-1 0 0,-1 1 0,0-1 0,0 0 0,-1 0 0,0-1 0,-8 18 0,8-20 0,-2 0 0,1-1 0,-1 0 0,0 0 0,0 0 0,0 0 0,-1-1 0,0 0 0,0 0 0,0 0 0,-1-1 0,-13 7 0,-57 21-1365,44-21-5461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1:5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2859 24575,'613'0'72,"733"1"-906,-883 13 40,609 98 0,-844-76 887,440 62-447,8-44 64,308-54 707,-446-4 1943,-455 4-2319,0-5 1,118-20-1,-157 17-41,49-10 0,95-31 0,-183 48 0,0-1 0,0 0 0,-1 0 0,1 0 0,0 0 0,-1-1 0,1 0 0,-1 0 0,0 0 0,0 0 0,0-1 0,-1 0 0,1 1 0,-1-1 0,0-1 0,0 1 0,0 0 0,0-1 0,-1 1 0,0-1 0,0 0 0,0 0 0,-1 0 0,1 0 0,-1 0 0,0 0 0,-1 0 0,1 0 0,-1-7 0,0-256 0,-3 154 0,-5-1726-29,10 1151-1307,-2 655-5490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8:12.1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422 191 24575,'-2'0'0,"1"1"0,0-1 0,0 1 0,0-1 0,0 1 0,0-1 0,0 1 0,0 0 0,0 0 0,0-1 0,0 1 0,0 0 0,0 0 0,1 0 0,-1 0 0,0 0 0,1 0 0,-1 0 0,1 0 0,-1 0 0,0 2 0,-12 30 0,10-23 0,-115 360 0,25 11 0,17-63 0,54-237 0,-29 123 0,42-158 0,1 0 0,-1 62 0,10-145 0,13-387 0,-5 318 0,5 0 0,27-104 0,59-120 0,-80 276 0,3 1 0,3 1 0,61-94 0,-66 120 0,1 0 0,1 1 0,1 1 0,1 1 0,1 1 0,1 1 0,1 2 0,0 1 0,2 1 0,51-22 0,-64 33 0,0 1 0,0 0 0,36-5 0,-42 9 0,0 0 0,-1 1 0,1 0 0,0 1 0,-1 0 0,1 0 0,18 6 0,-26-6 0,0 1 0,0-1 0,0 1 0,-1 0 0,1 0 0,-1 0 0,1 0 0,-1 1 0,0-1 0,1 1 0,-1 0 0,-1-1 0,1 1 0,0 0 0,-1 0 0,1 0 0,-1 0 0,0 0 0,0 0 0,0 1 0,0-1 0,-1 0 0,0 1 0,1-1 0,-1 6 0,0 4 0,0 1 0,-1 0 0,-1 0 0,-5 25 0,4-30 0,-1 1 0,0-1 0,0-1 0,0 1 0,-1 0 0,-1-1 0,1 0 0,-1-1 0,-1 1 0,1-1 0,-1 0 0,-1-1 0,-12 10 0,-12 6 0,-2-1 0,-38 17 0,33-18 0,-217 136 124,11-6-1613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8:12.9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0 747 24575,'20'-21'0,"-2"-1"0,0-1 0,-2-1 0,0 0 0,21-46 0,45-136 0,-71 174 0,9-23 0,23-113 0,-42 159 0,1 1 0,0-1 0,0 1 0,1 0 0,6-15 0,-8 21 0,1-1 0,0 1 0,0 0 0,0-1 0,0 1 0,1 0 0,-1 0 0,0 0 0,1 0 0,-1 1 0,1-1 0,0 1 0,0 0 0,-1-1 0,1 1 0,0 0 0,0 1 0,0-1 0,6 0 0,9-1 0,0 1 0,0 0 0,1 2 0,29 4 0,76 20 0,-64-11 0,-24-8 0,-20-4 0,-1 1 0,31 9 0,-43-10 0,1-1 0,-1 1 0,1-1 0,-1 1 0,0 0 0,0 0 0,1 1 0,-2-1 0,1 1 0,0-1 0,0 1 0,-1 0 0,1 0 0,-1 0 0,0 0 0,0 0 0,1 5 0,1 1 0,-1 1 0,-1 0 0,0-1 0,0 1 0,-1 0 0,0 0 0,-1 18 0,-12 71 0,9-81 0,-64 292 0,7-37 0,48-204 0,-4 138 0,15-202 0,1 0 0,1 0 0,-1 0 0,1 0 0,0 0 0,0 0 0,0 0 0,0 0 0,1 0 0,0 0 0,4 6 0,-5-9 0,0-1 0,1 0 0,-1 1 0,0-1 0,1 0 0,-1 0 0,1 0 0,-1 0 0,1 0 0,-1-1 0,1 1 0,0 0 0,-1-1 0,1 1 0,0-1 0,0 1 0,0-1 0,-1 0 0,1 0 0,0 0 0,0 0 0,0 0 0,-1 0 0,1-1 0,0 1 0,0 0 0,-1-1 0,1 1 0,0-1 0,-1 0 0,1 0 0,0 0 0,1-1 0,71-42-1365,-39 22-5461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8:13.6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657 14 24575,'-1'-1'0,"1"0"0,-1 1 0,0-1 0,1 0 0,-1 0 0,0 0 0,0 1 0,0-1 0,0 1 0,0-1 0,0 0 0,0 1 0,0-1 0,0 1 0,0 0 0,0-1 0,0 1 0,0 0 0,0 0 0,-1 0 0,1 0 0,-2 0 0,-30-3 0,15 4 0,1 1 0,0 0 0,0 1 0,0 1 0,1 1 0,-1 0 0,1 1 0,0 1 0,1 0 0,-19 12 0,4 0 0,1 1 0,1 1 0,0 2 0,-24 27 0,26-23 0,1 1 0,1 1 0,1 2 0,2 0 0,1 1 0,2 1 0,1 1 0,2 0 0,1 1 0,-11 43 0,24-73 0,0 0 0,0 0 0,0 1 0,1-1 0,-1 0 0,1 1 0,0-1 0,1 1 0,0-1 0,-1 0 0,2 0 0,1 7 0,-2-10 0,0 0 0,0-1 0,0 1 0,0-1 0,0 1 0,0-1 0,0 0 0,0 0 0,1 1 0,-1-1 0,1 0 0,-1 0 0,1 0 0,-1 0 0,1 0 0,1 0 0,0 0 0,0 0 0,1-1 0,-1 1 0,0-1 0,1 1 0,-1-1 0,0 0 0,1-1 0,-1 1 0,0-1 0,5 0 0,15-6 0,-1-1 0,1 0 0,-1-2 0,-1 0 0,0-2 0,0 0 0,-1-2 0,20-16 0,0-4 0,-1-1 0,57-70 0,-67 70 0,-2-1 0,-2-1 0,-1-2 0,-2 0 0,-2-2 0,20-54 0,-31 58 0,-9 36 0,0 1 0,0 0 0,0 0 0,0 0 0,0-1 0,0 1 0,0 0 0,0 0 0,0 0 0,0-1 0,0 1 0,0 0 0,0 0 0,0-1 0,0 1 0,0 0 0,0 0 0,0 0 0,0-1 0,0 1 0,0 0 0,0 0 0,-1 0 0,1 0 0,0-1 0,0 1 0,0 0 0,0 0 0,0 0 0,-1 0 0,1-1 0,0 1 0,0 0 0,0 0 0,0 0 0,-1 0 0,1 0 0,0 0 0,0 0 0,0 0 0,-1 0 0,1 0 0,0 0 0,0-1 0,0 1 0,-1 0 0,1 0 0,0 0 0,0 1 0,-1-1 0,1 0 0,0 0 0,0 0 0,0 0 0,-1 0 0,1 0 0,0 0 0,0 0 0,0 0 0,0 0 0,-1 0 0,1 1 0,0-1 0,0 0 0,-1 0 0,-4 6 0,0 0 0,-1 1 0,2-1 0,-1 1 0,1 0 0,0 0 0,0 1 0,-4 12 0,6-15 0,-13 35 0,0 0 0,3 1 0,1 1 0,3 0 0,1 1 0,-2 53 0,9-91 0,0 0 0,0-1 0,0 1 0,1 0 0,-1 0 0,1-1 0,0 1 0,1-1 0,-1 1 0,5 8 0,-5-11 0,1 0 0,-1 0 0,1 0 0,0 0 0,0 0 0,0 0 0,0-1 0,1 1 0,-1-1 0,0 1 0,1-1 0,-1 0 0,1 0 0,-1 0 0,1 0 0,-1-1 0,1 1 0,0-1 0,-1 1 0,5-1 0,30 1-1365,1-2-5461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8:19.03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265 1 24575,'-22'19'0,"-28"19"0,29-22 0,-36 31 0,54-43 0,-16 14 0,2 1 0,-23 30 0,35-41 0,1-1 0,0 1 0,0 0 0,0 0 0,1 0 0,0 0 0,1 1 0,0-1 0,0 1 0,1 0 0,-1 10 0,9 295 0,-6-296 0,1 0 0,1 0 0,1-1 0,0 1 0,1-1 0,1 0 0,1 0 0,0-1 0,10 16 0,-12-23 0,0-1 0,0-1 0,1 1 0,0-1 0,1 1 0,-1-2 0,1 1 0,1-1 0,-1 0 0,1-1 0,0 1 0,0-2 0,1 1 0,-1-1 0,1 0 0,0-1 0,0 0 0,15 3 0,-1-4 0,-1 0 0,1-1 0,0-1 0,-1-1 0,1-2 0,-1 0 0,0-1 0,0-1 0,0-1 0,0-1 0,-1-1 0,0-1 0,-1 0 0,0-2 0,-1-1 0,0 0 0,22-19 0,4-11 0,-3-2 0,-1-2 0,56-83 0,-96 127 0,21-25-1365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8:19.7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160 0 24575,'-2'1'0,"0"-1"0,1 0 0,-1 1 0,0-1 0,0 1 0,1 0 0,-1 0 0,0-1 0,1 1 0,-1 0 0,0 1 0,1-1 0,0 0 0,-1 0 0,1 0 0,0 1 0,-1-1 0,1 1 0,-1 1 0,-19 34 0,19-33 0,-17 41 0,2 0 0,1 1 0,3 1 0,2 0 0,2 1 0,-4 63 0,6 298 0,9-286 0,1 344-1365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8:20.05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0 142 24575,'0'-4'0,"0"-7"0,5-5 0,5 0 0,6 3 0,8 3 0,24-1 0,15 2 0,15-2 0,0-4 0,-11 1 0,-16 2-8191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8:20.6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53 1 24575,'0'105'0,"-26"198"0,14-232 0,3 0 0,4 1 0,6 133 0,3-181-1365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8:21.8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268 265 24575,'-1'-7'0,"1"0"0,-1 0 0,0 0 0,-1 1 0,0-1 0,0 0 0,0 0 0,-1 1 0,0 0 0,0-1 0,-1 1 0,0 0 0,0 1 0,0-1 0,0 1 0,-1 0 0,0 0 0,-8-6 0,9 8 0,1 0 0,-1 0 0,0 1 0,0 0 0,0 0 0,0 0 0,-1 0 0,1 1 0,0-1 0,-1 1 0,1 0 0,-1 1 0,1-1 0,-1 1 0,0 0 0,1 0 0,-1 0 0,1 1 0,-1-1 0,1 1 0,-1 0 0,1 1 0,-1-1 0,1 1 0,0-1 0,0 1 0,0 1 0,-6 3 0,4-1 0,0 0 0,0 0 0,1 1 0,0-1 0,0 1 0,0 1 0,1-1 0,0 1 0,0-1 0,1 1 0,-1 0 0,2 1 0,-1-1 0,1 0 0,0 1 0,-2 13 0,1 10 0,1 0 0,5 60 0,-1-42 0,-2 35 0,3 65 0,-1-132 0,0 0 0,1 0 0,1-1 0,1 0 0,0 1 0,11 22 0,-13-34 0,0 1 0,0-1 0,0 0 0,1-1 0,0 1 0,0 0 0,0-1 0,1 0 0,0 0 0,-1 0 0,1-1 0,1 0 0,5 4 0,-2-3 0,0-1 0,0 0 0,0 0 0,1-1 0,-1 0 0,1-1 0,15 1 0,4-3 0,0-1 0,-1-2 0,1 0 0,43-14 0,-18 1 0,-1-2 0,0-3 0,-2-2 0,91-57 0,-65 29 0,-3-4 0,82-78 0,-120 101 0,-2-2 0,43-55 0,-68 78 0,0-1 0,-2 0 0,1 0 0,-2 0 0,0-1 0,0 0 0,-1 0 0,-1 0 0,-1-1 0,0 1 0,0-1 0,0-20 0,-3 28 0,0-4 0,0 0 0,-1 0 0,0 0 0,-3-12 0,4 20 0,-1 1 0,0-1 0,1 1 0,-1 0 0,0-1 0,-1 1 0,1 0 0,0-1 0,-1 1 0,1 0 0,-1 0 0,0 0 0,0 1 0,0-1 0,1 0 0,-2 1 0,1-1 0,0 1 0,0-1 0,0 1 0,-1 0 0,1 0 0,-3-1 0,-3 0 0,1 1 0,-1-1 0,1 1 0,-1 1 0,0-1 0,1 1 0,-1 1 0,0-1 0,1 1 0,-1 0 0,1 1 0,-1 0 0,1 0 0,0 1 0,0 0 0,0 0 0,0 1 0,0-1 0,1 2 0,0-1 0,0 1 0,0 0 0,0 0 0,1 0 0,-7 9 0,1 0 0,0 0 0,2 1 0,0 1 0,0-1 0,2 1 0,0 1 0,1-1 0,0 1 0,-5 34 0,4 5 0,3-1 0,7 106 0,-1-79 0,-2-49 0,2 0 0,1 0 0,1 0 0,2 0 0,2 0 0,0-1 0,3 0 0,15 35 0,-23-61 0,1-1 0,-1 1 0,1-1 0,0 1 0,1-1 0,-1-1 0,1 1 0,0 0 0,0-1 0,0 0 0,1-1 0,0 1 0,-1-1 0,1 0 0,0 0 0,0-1 0,1 0 0,-1 0 0,1 0 0,10 1 0,10 0 0,0-1 0,1-2 0,47-5 0,-21 1 0,16 4 0,38-3 0,-95 2 0,-1-1 0,1 0 0,-1-1 0,0-1 0,0 0 0,14-6 0,-22 7 6,0 0-1,0 1 0,0-1 1,-1 0-1,0-1 0,1 1 0,-1-1 1,0 1-1,-1-1 0,1 0 1,-1 0-1,1 0 0,-1 0 1,-1-1-1,1 1 0,0-1 1,-1 1-1,0-1 0,0 1 1,-1-1-1,1-5 0,0-8-375,0 0-1,-1 0 1,-6-35-1,-5-9-6455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2.11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1255 24 24575,'-3'-2'0,"0"-1"0,0 1 0,0 0 0,0 1 0,0-1 0,0 0 0,-1 1 0,1 0 0,-1 0 0,1 0 0,-1 0 0,-5 0 0,-47-2 0,50 3 0,-14 1 0,1 0 0,-1 2 0,1 1 0,0 0 0,1 1 0,-1 1 0,1 1 0,0 1 0,0 0 0,1 2 0,-31 21 0,3 2 0,2 3 0,-74 78 0,48-37 0,3 4 0,-93 150 0,89-110 0,-82 194 0,112-213 0,-41 154 0,66-192 0,2 2 0,4 0 0,-3 110 0,12-157 0,0 0 0,2-1 0,0 1 0,1 0 0,1-1 0,0 0 0,14 33 0,-14-43 0,0-1 0,0 0 0,0 1 0,1-2 0,0 1 0,1-1 0,0 0 0,-1 0 0,2 0 0,-1-1 0,1 0 0,0 0 0,0 0 0,0-1 0,1 0 0,-1-1 0,1 0 0,0 0 0,16 3 0,11 1 0,0-3 0,0-1 0,59-2 0,111-17 0,-203 15 0,87-9 0,0-4 0,-1-3 0,-2-5 0,161-62 0,-201 64 0,-1-2 0,-1-2 0,-2-2 0,0-2 0,-2-1 0,-1-2 0,-1-2 0,-2-2 0,-2-1 0,43-57 0,-55 63 0,-2-1 0,-2-1 0,0 0 0,-3-2 0,0 0 0,-3 0 0,0-1 0,-2 0 0,-2-1 0,-2 0 0,-1-1 0,-1 1 0,-2-1 0,-2 0 0,-1 0 0,-2 1 0,-2-1 0,-9-36 0,6 40 0,-1 0 0,-2 2 0,-1-1 0,-1 1 0,-2 1 0,-1 0 0,-2 1 0,0 1 0,-2 1 0,-1 0 0,-1 2 0,-2 1 0,0 0 0,-1 2 0,-1 1 0,-1 0 0,-1 3 0,-57-30 0,28 23-1365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8:22.2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38:27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3056 24575,'7300'0'0,"-6835"39"0,-121-4 0,256-29 0,-337-8 0,-260 2 0,0 0 0,1-1 0,-1 1 0,0-1 0,0 1 0,1-1 0,-1 0 0,0 0 0,0-1 0,0 1 0,0 0 0,0-1 0,0 0 0,0 0 0,-1 0 0,4-3 0,-2 1 0,0 0 0,-1-1 0,0 1 0,0-1 0,0 0 0,-1 0 0,0 0 0,0 0 0,2-7 0,1-10 0,-1-1 0,-1 0 0,1-43 0,-4 49 0,1-561 0,-4 289 0,-25-280 0,7 400 0,-57-224 0,-52-95 0,120 456 0,-5-19 0,-12-68 0,1-76-1365,24 172-5461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25.83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706 58 24575,'-53'-17'0,"-79"-14"0,104 27 0,0 1 0,0 1 0,0 1 0,-51 6 0,72-4 0,-1 1 0,0 0 0,1 0 0,0 1 0,-1 0 0,1 1 0,0-1 0,1 1 0,-1 1 0,1-1 0,-1 1 0,1 0 0,1 1 0,-7 6 0,-7 11 0,2 0 0,-23 39 0,26-39 0,-5 10 0,0 2 0,3 0 0,1 0 0,1 2 0,2 0 0,2 0 0,1 1 0,2 0 0,2 0 0,1 1 0,2 0 0,5 59 0,-1-86 0,0 0 0,0-1 0,2 1 0,-1-1 0,2 0 0,-1 0 0,2 0 0,-1-1 0,1 0 0,1 0 0,0 0 0,0-1 0,1 0 0,0 0 0,1-1 0,-1 0 0,2 0 0,-1-1 0,13 7 0,19 10 0,2-2 0,0-2 0,66 21 0,-82-31 0,480 147 0,13-32 0,-506-123 0,0 1 0,0 1 0,0 1 0,-1 0 0,26 14 0,-35-17 0,0 1 0,-1 0 0,0 0 0,1 0 0,-1 0 0,0 1 0,0-1 0,-1 1 0,1 0 0,-1 0 0,0-1 0,0 2 0,0-1 0,0 0 0,-1 0 0,0 1 0,0-1 0,0 1 0,0-1 0,0 1 0,-1-1 0,0 8 0,-2 6 0,0-1 0,0 0 0,-2 1 0,0-1 0,-1-1 0,0 1 0,-2-1 0,0 0 0,0 0 0,-2 0 0,0-2 0,-1 1 0,0-1 0,-1 0 0,-1-1 0,-13 12 0,-2 0 0,-2 0 0,-1-2 0,-1-2 0,-1-1 0,0-1 0,-53 22 0,-10-5 0,-2-5 0,-1-3 0,-153 22 0,193-43-455,0-3 0,-84-3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26.9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24575,'0'1842'-1365,"0"-1806"-5461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27.9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24575,'13'0'0,"27"0"0,28 0 0,25 0 0,27 0 0,16 0 0,1 0 0,-8 0 0,-22 0 0,-25 0 0,-22 0 0,-21 0-8191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28.4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0 24575,'-1'419'0,"3"431"0,31-314 0,-32-528-85,-1-1-43,1 1 0,0-1 0,1 1 0,-1-1 0,2 0 0,-1 0 0,1 1 0,0-1 0,7 12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29.8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1 300 24575,'9'23'0,"0"1"0,-2 0 0,0 0 0,5 45 0,-2-13 0,57 318 0,18 402 0,-60-397 0,-24-358 0,-1-21 0,-1 0 0,1 0 0,0 0 0,0 0 0,0 0 0,0 0 0,0 0 0,0 0 0,0-1 0,0 1 0,0 0 0,0 0 0,0 0 0,0 0 0,0 0 0,0 0 0,0 0 0,0 0 0,0 0 0,-1 0 0,1 0 0,0 0 0,0 0 0,0 0 0,0 0 0,0 0 0,0 0 0,0 0 0,0 0 0,0 0 0,0 0 0,0 0 0,0 0 0,0 0 0,0 0 0,-1 0 0,1 1 0,0-1 0,0 0 0,0 0 0,0 0 0,0 0 0,0 0 0,0 0 0,0 0 0,0 0 0,-10-37 0,-15-61 0,-88-458 0,90 301 0,11-370 0,14 579 0,2 0 0,2 1 0,19-75 0,-20 104 0,0 0 0,0 0 0,2 0 0,0 1 0,1 0 0,0 0 0,1 1 0,1 0 0,0 1 0,1 0 0,1 0 0,0 1 0,16-13 0,-22 22 0,0-1 0,1 0 0,-1 1 0,1 0 0,0 1 0,0 0 0,0 0 0,0 0 0,0 1 0,12-1 0,5 1 0,45 6 0,-26-1 0,43-3 0,-37 0 0,56 6 0,-91-5 0,0 1 0,-1 0 0,1 0 0,-1 2 0,0-1 0,0 2 0,0 0 0,20 13 0,-24-12 0,0 1 0,-1 0 0,0 1 0,0-1 0,-1 2 0,0-1 0,-1 1 0,0 0 0,0 0 0,-1 1 0,6 18 0,-1 3 0,-1 0 0,9 62 0,-10-23 0,-3 1 0,-4-1 0,-2 1 0,-4-1 0,-3 1 0,-2-2 0,-29 100 0,28-131 0,-75 244 0,64-222 0,-3-1 0,-50 88 0,61-126 0,-2 0 0,0 0 0,-2-2 0,0 0 0,-1-1 0,-1-1 0,-43 30 0,8-13 0,-2-3 0,-67 29 0,120-60-151,-1 1-1,1 0 0,0 1 0,0-1 1,0 1-1,0 0 0,0 0 1,-4 5-1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0.4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108 0 24575,'-2'43'0,"-1"0"0,-11 47 0,2-13 0,-31 322 0,9 478 0,38-104 0,-4-806-1365,0-12-5461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1.0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1 108 24575,'0'-2'0,"1"-1"0,0 0 0,0 1 0,0-1 0,0 1 0,0-1 0,0 1 0,1-1 0,-1 1 0,1 0 0,0 0 0,0 0 0,2-3 0,28-24 0,-23 23 0,-1 1 0,1 0 0,0 0 0,0 1 0,0 1 0,0-1 0,1 1 0,0 1 0,-1 0 0,1 0 0,0 1 0,19 0 0,-2 2 0,1 0 0,-1 2 0,39 9 0,39 17 0,189 80 0,-217-77 0,176 77-1365,-214-94-5461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1.5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0 24575,'-1'3'0,"1"-1"0,0 0 0,-1 0 0,1 0 0,0 0 0,0 0 0,1 1 0,-1-1 0,0 0 0,1 0 0,-1 0 0,1 0 0,0 0 0,0 0 0,0 0 0,0 0 0,0 0 0,0 0 0,0-1 0,0 1 0,1 0 0,-1-1 0,1 1 0,-1-1 0,1 0 0,0 1 0,-1-1 0,1 0 0,0 0 0,0 0 0,0 0 0,0 0 0,0 0 0,0-1 0,0 1 0,0-1 0,3 1 0,58 15 0,0-2 0,98 8 0,132-5 0,102-16-595,-345-1-175,-14 0-6056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2.7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682 0 24575,'-1'19'0,"-1"1"0,-1-1 0,0 0 0,-8 22 0,-1 8 0,-85 281-131,-27-6-152,56-150 123,-38 97 34,-134 366 137,229-609-11,8-27 0,3-7 0,10-48 0,75-185-791,-29 96-5920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2.1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24575,'0'4'0,"4"6"0,11 6 0,16 0 0,15-2 0,14-4 0,9-4 0,7-2 0,-1-3 0,-1-1 0,2 0 0,-5-1 0,0 1 0,1-1 0,-4 1 0,1-1 0,-3 1 0,-13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2.6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4.03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24575,'5'100'0,"4"0"0,26 110 0,-20-122 0,-10-64 0,20 120 0,14 273 0,-42-144-1365,3-236-5461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4.40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16 24575,'0'-4'0,"5"-2"0,18 0 0,33 6 0,37 16 0,33 10 0,32 0 0,27-4 0,27-6 0,13-6-667,-2-4 667,-16-3 0,-30-3 0,-41 0 0,-39-1 0,-36-1-7524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5.0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 1 24575,'-5'0'0,"-5"4"0,3 11 0,16 2 0,37 3 0,60 3 0,55-3 0,45-5 0,36-5 0,16-4-1042,-1-3 1042,-21-2 0,-38-2 0,-49 1 0,-48-1-7149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5.7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 1 24575,'-1'0'0,"1"0"0,-1 0 0,0 1 0,0-1 0,1 0 0,-1 0 0,0 1 0,1-1 0,-1 1 0,0-1 0,1 1 0,-1-1 0,1 1 0,-1-1 0,1 1 0,-1 0 0,1-1 0,-1 1 0,1 0 0,0-1 0,-1 1 0,1 0 0,0-1 0,-1 1 0,1 0 0,0 0 0,0-1 0,0 1 0,0 0 0,0 0 0,0 0 0,0-1 0,0 1 0,0 0 0,0 0 0,0-1 0,0 1 0,1 0 0,-1 0 0,0-1 0,0 1 0,1 0 0,-1-1 0,1 1 0,-1 0 0,1-1 0,-1 1 0,1 0 0,0 0 0,3 3 0,1 0 0,-1 0 0,1 0 0,0 0 0,1-1 0,-1 0 0,0 0 0,1 0 0,0 0 0,0-1 0,8 2 0,-8-2 0,107 33 0,153 26 0,-167-40 0,-56-12 0,583 115 0,-424-93 0,231 6 0,-17-39-1365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6.87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107 486 24575,'2'3'0,"0"-1"0,0 1 0,-1-1 0,1 1 0,-1-1 0,0 1 0,1 0 0,-1 0 0,-1 0 0,1 0 0,0-1 0,-1 1 0,1 6 0,-2 41 0,0-35 0,-10 89 0,-5 0 0,-30 106 0,13-66 0,25-107 0,5-34 0,1-10 0,-1-15 0,6-652 0,-2 654 0,0-45 0,3 1 0,3 1 0,28-116 0,-34 173 0,1 0 0,0 1 0,0-1 0,0 1 0,1 0 0,0-1 0,0 1 0,0 1 0,1-1 0,0 0 0,0 1 0,7-8 0,-8 11 0,0-1 0,0 1 0,0-1 0,0 1 0,0 0 0,0 0 0,0 0 0,0 0 0,0 1 0,0 0 0,0-1 0,1 1 0,-1 0 0,0 0 0,0 1 0,0-1 0,0 1 0,0-1 0,1 1 0,-1 0 0,0 0 0,0 0 0,-1 1 0,1-1 0,3 3 0,10 5 0,-1 1 0,-1 0 0,1 1 0,-2 1 0,17 18 0,57 74 0,-65-76 0,113 159 0,175 320 0,-209-291 0,-82-171 0,-17-40 0,0 0 0,0-1 0,1 1 0,0-1 0,0 1 0,6 6 0,-9-11 0,1 1 0,0 0 0,0 0 0,0-1 0,0 1 0,-1-1 0,1 1 0,0 0 0,0-1 0,0 0 0,0 1 0,1-1 0,-1 0 0,0 1 0,0-1 0,0 0 0,0 0 0,0 0 0,0 0 0,0 0 0,0 0 0,0 0 0,1 0 0,-1-1 0,0 1 0,0 0 0,0-1 0,0 1 0,0 0 0,0-1 0,0 0 0,0 1 0,0-1 0,-1 1 0,1-1 0,0 0 0,0 0 0,0 0 0,6-7 0,-1-1 0,0 1 0,0-1 0,-1 0 0,-1 0 0,1 0 0,-1 0 0,2-12 0,0 6 0,79-211 0,71-177 0,-110 292 0,-16 35 0,2 2 0,62-101 0,-87 164-273,0 1 0,2 0 0,-1 0 0,17-14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7.9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1 241 24575,'1'8'0,"-1"-1"0,2 1 0,-1 0 0,6 14 0,2 12 0,7 88 0,-5 0 0,-6 126 0,-4-174 0,-2 527 0,1-580 0,-1-44 0,22-590 0,-12 535 0,2 0 0,5 1 0,2 1 0,4 1 0,57-134 0,-67 185 0,1 0 0,1 1 0,0 1 0,2 0 0,1 1 0,22-23 0,-27 33 0,0 1 0,0 0 0,1 1 0,0 0 0,1 1 0,0 1 0,0 0 0,0 1 0,1 0 0,0 1 0,28-5 0,-9 6 0,-1 1 0,1 1 0,0 2 0,-1 1 0,1 2 0,-1 2 0,53 13 0,-45-7 0,-2 2 0,0 2 0,0 1 0,-2 2 0,64 42 0,-85-48 0,0 1 0,-2 0 0,0 1 0,0 1 0,-1 0 0,-1 1 0,-1 1 0,0-1 0,-1 2 0,0-1 0,-2 2 0,0-1 0,8 32 0,-3-1 0,-3 1 0,-1 0 0,-3 1 0,0 60 0,-6-90 0,2 39 0,-2-1 0,-12 82 0,10-124 0,-2 0 0,0 0 0,-1 0 0,0 0 0,-2-1 0,0 0 0,-1 0 0,0 0 0,-1-1 0,-1-1 0,0 1 0,-20 19 0,6-12 0,0-2 0,-1-1 0,-1 0 0,-49 25 0,-121 44 0,81-39 0,-9 13 0,-213 140 0,310-186-347,-1-1-1,-46 18 0,68-30 26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8.6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24575,'0'0'-8191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38.9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3.1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24575,'1'40'0,"3"0"0,10 54 0,-2-25 0,111 520 0,-31-178 0,44 236-1365,-122-587-5461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45:40.4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268 159 24575,'1'-2'0,"0"0"0,0-1 0,0 1 0,0 0 0,0 0 0,1 0 0,-1 1 0,1-1 0,-1 0 0,1 0 0,0 1 0,0-1 0,0 1 0,3-2 0,-3 1 0,16-12 0,1 2 0,1 1 0,-1 0 0,2 1 0,28-9 0,-5 5 0,73-13 0,-100 23 0,1 1 0,0 2 0,-1-1 0,1 2 0,20 2 0,-31-1 0,0 0 0,0 1 0,0 0 0,0 0 0,0 0 0,0 1 0,0 0 0,-1 1 0,1 0 0,-1-1 0,0 2 0,0-1 0,-1 1 0,1 0 0,5 6 0,1 5 0,0 0 0,-1 0 0,-1 1 0,0 1 0,-2 0 0,0 0 0,0 0 0,-2 1 0,6 28 0,-6-17 0,-2 0 0,-1 1 0,-1-1 0,-2 1 0,-4 45 0,3-69 0,-1 1 0,1-1 0,-1 1 0,-1-1 0,1 0 0,-1 1 0,-1-1 0,1-1 0,-1 1 0,0-1 0,-8 10 0,4-7 0,-1 0 0,-1 0 0,1-1 0,-1 0 0,-1 0 0,-14 7 0,-12 3 0,0-2 0,-2-1 0,-49 12 0,77-24 0,-337 74 0,343-76 0,-36 10 0,40-11 0,1 0 0,-1 0 0,0 0 0,1 0 0,-1 1 0,0-1 0,1 0 0,-1 0 0,1 1 0,-1-1 0,1 1 0,-1-1 0,1 0 0,-1 1 0,1-1 0,-1 1 0,1-1 0,0 1 0,-1-1 0,1 1 0,0-1 0,-1 1 0,1 0 0,0-1 0,0 1 0,0-1 0,-1 1 0,1 0 0,0-1 0,0 1 0,0 0 0,0-1 0,0 1 0,0-1 0,0 1 0,0 0 0,0-1 0,1 1 0,-1 0 0,0-1 0,0 1 0,0-1 0,1 1 0,-1-1 0,0 1 0,1 0 0,-1-1 0,1 1 0,-1-1 0,0 1 0,2 0 0,7 7 0,1-1 0,1 0 0,-1 0 0,1-1 0,1 0 0,-1-1 0,1 0 0,0-1 0,13 3 0,13 6 0,-13-3 0,-1 2 0,-1 0 0,0 1 0,0 1 0,-1 2 0,-1 0 0,-1 1 0,0 1 0,-1 1 0,27 35 0,-15-18 0,-13-16 0,26 38 0,-39-49 0,0 0 0,-1-1 0,0 2 0,0-1 0,-1 0 0,0 1 0,-1 0 0,2 12 0,-1-1 0,-1-1 0,-1 1 0,-1-1 0,-1 1 0,-1-1 0,-5 24 0,5-36 0,0 0 0,-1 0 0,1 0 0,-2-1 0,1 0 0,-1 1 0,0-1 0,-1-1 0,0 1 0,0 0 0,0-1 0,-1 0 0,0-1 0,0 1 0,0-1 0,-1 0 0,1-1 0,-12 7 0,-29 9 0,0-3 0,-93 23 0,90-27 0,17-5-151,-1-1-1,0-2 0,0-1 0,-1-2 1,1-1-1,0-2 0,-1-1 1,-36-8-1,40 4-6674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3.4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78 24575,'4'-4'0,"16"-7"0,16 0 0,30-3 0,24 0 0,29 3 0,25 3 0,-13 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4.29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73 403 24575,'0'1520'0,"-15"-1600"0,-37-368 0,46 324 0,19-215 0,-4 259 0,4 1 0,3 0 0,45-129 0,-40 154 0,2 1 0,2 1 0,2 2 0,3 0 0,68-85 0,-91 126 0,1 0 0,0 1 0,0 0 0,1 1 0,-1 0 0,2 0 0,-1 0 0,16-6 0,-17 9 0,0 1 0,1 1 0,-1 0 0,1 0 0,-1 0 0,1 1 0,0 1 0,0 0 0,0 0 0,-1 0 0,13 3 0,-11-1 0,0 0 0,0 1 0,0 0 0,0 1 0,-1 0 0,1 0 0,-1 1 0,0 0 0,0 1 0,-1 0 0,1 0 0,-1 1 0,-1 0 0,0 1 0,0-1 0,0 2 0,-1-1 0,0 0 0,6 11 0,6 18 0,0 0 0,-3 0 0,18 63 0,-20-58 0,27 103 0,-6 1 0,23 235 0,-55-359 0,14 169 0,-15-158 0,-2 0 0,0 0 0,-12 54 0,9-71 0,-1 1 0,-1-1 0,-1-1 0,0 1 0,-1-1 0,0 0 0,-2-1 0,0 0 0,0 0 0,-1-1 0,-1-1 0,0 0 0,-20 16 0,-17 8 0,-1-2 0,-81 40 0,58-34 0,-65 42 0,-67 38 0,204-120 0,-7 5 0,-1-1 0,0 0 0,0-1 0,-17 5 0,25-8 0,-1 1 0,1-1 0,-1 0 0,1 0 0,-1 0 0,1 0 0,0 0 0,-1 0 0,1 0 0,-1 0 0,1-1 0,-1 1 0,1 0 0,0-1 0,-1 1 0,1-1 0,0 0 0,0 1 0,-1-1 0,1 0 0,0 0 0,0 0 0,0 0 0,0 0 0,0 0 0,0 0 0,0 0 0,0 0 0,0-1 0,1 1 0,-1 0 0,0 0 0,1-1 0,-1 1 0,1-1 0,0 1 0,-1 0 0,1-1 0,0-1 0,-1-3-227,1 0-1,0 0 1,0 0-1,0 0 1,2-9-1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5.4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501 1 24575,'-102'505'0,"56"-256"0,-156 711-465,92-451 282,89-419 183,12-69 0,9-21 0,-1 0 0,1 0 0,0 0 0,0 0 0,0 0 0,0 0 0,-1 0 0,1 0 0,0 0 0,0 0 0,0 0 0,-1 0 0,1 0 0,0 0 0,0 0 0,0 0 0,0 0 0,-1 0 0,1 0 0,0 0 0,0 0 0,0-1 0,0 1 0,0 0 0,-1 0 0,1 0 0,0 0 0,0 0 0,0 0 0,0-1 0,0 1 0,0 0 0,0 0 0,0 0 0,-1 0 0,1 0 0,0-1 0,0 1 0,0 0 0,0 0 0,0 0 0,0 0 0,0-1 0,0 1 0,0 0 0,0 0 0,0 0 0,0 0 0,0-1 0,0 1 0,0 0 0,-4-45 0,4-70-9,4 0 0,6 0 0,4 1 0,6 0 0,53-176 0,-10 100-10,9 2 1,131-246 0,-187 403 18,-4 6 0,1 1 0,0 0 0,2 1 0,1 1 0,20-23 0,-34 43 0,0 0 0,0 0 0,0 0 0,0 0 0,0 1 0,1-1 0,-1 1 0,1 0 0,-1-1 0,1 1 0,-1 0 0,1 0 0,-1 1 0,1-1 0,0 0 0,0 1 0,-1 0 0,1 0 0,0-1 0,3 2 0,-3 0 0,1 0 0,0 0 0,0 1 0,0 0 0,-1 0 0,1 0 0,-1 0 0,1 0 0,-1 1 0,0 0 0,0-1 0,5 7 0,3 4 0,0 1 0,-1 1 0,0-1 0,10 23 0,29 73 0,-43-95 0,135 350-25,133 293 176,-262-633-82,1-1-1,1 0 0,1-1 1,1-1-1,37 40 0,-46-56-58,-1 0 0,1-1-1,0 0 1,0 0-1,1 0 1,-1-1 0,1 0-1,0-1 1,0 0-1,1 0 1,-1 0 0,1-1-1,-1-1 1,1 1-1,-1-1 1,1-1 0,0 0-1,0 0 1,-1-1-1,1 1 1,0-2 0,14-3-1,0-3-9,1 0 0,-2-2 0,1 0 0,-1-2 0,-1 0 0,26-20 0,8-12 0,51-51 0,202-236-474,-22-21-168,-227 278 594,79-100 12,184-224 36,-273 346 0,-29 42 0,-20 10 0,1 0 0,-1 0 0,1 0 0,-1 0 0,1 0 0,-1 0 0,1 0 0,-1 0 0,1 1 0,0-1 0,-1 0 0,1 0 0,-1 0 0,1 1 0,-1-1 0,0 0 0,1 1 0,-1-1 0,1 0 0,-1 1 0,1-1 0,-1 1 0,2 2 0,-1 0 0,1 0 0,-1 0 0,0 0 0,0 1 0,0-1 0,0 0 0,-1 1 0,1 4 0,3 59 520,-8 124-1,-1-91-394,-73 844-89,45-745 175,-32 298-1787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29.7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1314 24575,'2'-13'0,"-1"0"0,2-1 0,0 1 0,0 0 0,1 0 0,1 1 0,0-1 0,14-22 0,7-20 0,95-272 0,-105 278 0,-1-1 0,-4-1 0,-1 0 0,-2 0 0,-3-1 0,-2 0 0,-2 1 0,-3-1 0,-2 0 0,-12-63 0,10 90 0,4 17 0,-1-1 0,1 1 0,1-1 0,0 0 0,0 1 0,1-1 0,0 0 0,0 0 0,1 1 0,0-1 0,3-13 0,-3 21 0,0-1 0,0 1 0,-1-1 0,1 1 0,0 0 0,0-1 0,0 1 0,0 0 0,0 0 0,1 0 0,-1 0 0,0 0 0,1 0 0,-1 0 0,0 0 0,1 0 0,-1 1 0,1-1 0,-1 0 0,1 1 0,0-1 0,2 1 0,2-1 0,1 1 0,-1 0 0,1 0 0,-1 1 0,8 1 0,45 10 0,0 3 0,-1 2 0,66 30 0,-21-8 0,768 241-619,-855-275 619,0-1 0,-1 0 0,1 1 0,-1 1 0,-1 1 0,21 11 0,-32-16 6,-1 0 0,0 0-1,1 0 1,-1 1 0,0-1-1,0 1 1,0 0 0,-1-1-1,1 1 1,0 0 0,-1 0-1,0 0 1,0 0 0,0 0-1,0 0 1,0 0 0,-1 0-1,1 1 1,-1-1 0,0 0 0,0 0-1,-1 6 1,0 6 62,-2 1 1,0-1-1,-8 23 1,2-8 42,-9 52-426,4 0-1,4 1 0,0 109 1,9-135-6511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5.9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909 1 24575,'-16'66'0,"-45"121"0,34-111 0,-310 822-1195,332-885 1191,-370 832 11,318-743 196,36-76-153,20-26-50,1 0 1,0 0-1,0 0 0,0 0 0,-1 0 1,1 1-1,0-1 0,0 0 0,-1 0 1,1 0-1,0 0 0,0 0 0,-1 0 1,1 0-1,0 0 0,0 0 0,0 0 1,-1 0-1,1 0 0,0 0 0,0 0 0,-1 0 1,1 0-1,0-1 0,0 1 0,0 0 1,-1 0-1,1 0 0,0 0 0,0 0 1,0 0-1,-1-1 0,1 1 0,0 0 1,0 0-1,0 0 0,0 0 0,-1-1 1,1 1-1,0 0 0,0 0 0,0-1 0,0 1 1,0 0-1,0 0 0,0 0 0,0-1 1,0 1-1,0 0 0,0 0 0,0-1 1,0 1-1,-1-9-3,2 1 1,-1-1-1,1 1 1,4-17-1,19-78-89,5 1 0,44-100 0,102-199-492,60-84-789,-132 284-3646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6.2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24575,'2'1'0,"0"0"0,1 0 0,-1 1 0,0-1 0,0 1 0,0-1 0,0 1 0,-1 0 0,1 0 0,0 0 0,-1 0 0,1 0 0,-1 0 0,0 0 0,1 0 0,-1 1 0,1 3 0,1 0 0,54 107 0,68 197 0,-55-127 0,-11-35 0,144 387 0,-94-165 0,79 499 0,-182-840 0,-3-19 0,-1 0 0,0 0 0,-1-1 0,0 1 0,-1 0 0,-1 17 0,1-27 0,0 0 0,0 0 0,0 0 0,0 0 0,0 0 0,0 0 0,0-1 0,0 1 0,0 0 0,0 0 0,0 0 0,0 0 0,0 0 0,0 0 0,0-1 0,0 1 0,0 0 0,0 0 0,0 0 0,0 0 0,0 0 0,0 0 0,0 0 0,0-1 0,-1 1 0,1 0 0,0 0 0,0 0 0,0 0 0,0 0 0,0 0 0,0 0 0,0 0 0,0 0 0,-1 0 0,1 0 0,0 0 0,0 0 0,0 0 0,0-1 0,0 1 0,0 0 0,0 0 0,-1 0 0,1 0 0,0 0 0,0 0 0,0 0 0,0 0 0,0 1 0,0-1 0,-1 0 0,1 0 0,0 0 0,0 0 0,0 0 0,0 0 0,0 0 0,0 0 0,0 0 0,-1 0 0,1 0 0,0 0 0,0 0 0,0 1 0,0-1 0,-83-155-1365,34 72-5461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6.6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24575,'9'0'0,"38"0"0,55 0 0,63 0 0,52 0 0,42 0 0,-23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7.3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1 591 24575,'8'18'0,"-2"0"0,1 1 0,-2-1 0,5 34 0,-1-7 0,31 164 0,25 415 0,-57 209 0,-9-782 0,19-753-455,-2 551 303,6 1 0,69-241 1,-29 198 151,9 4 0,96-182 0,-74 206 0,-81 147 0,0 2 0,1 0 0,0 0 0,2 1 0,-1 1 0,33-24 0,-39 33 25,0 1 0,1 0-1,-1 0 1,1 1 0,0 0 0,0 0 0,0 1 0,0 1 0,1-1 0,-1 1 0,0 1 0,0 0 0,1 0 0,-1 1 0,0 0 0,1 0-1,14 6 1,10 3 91,-1 2-1,-1 2 1,40 22-1,-69-35-115,31 17 0,-1 2 0,0 0 0,-2 3 0,50 44 0,-67-53 0,0 1 0,-1 0 0,-1 0 0,-1 1 0,0 1 0,-1 0 0,-1 0 0,0 1 0,-2 0 0,0 0 0,6 25 0,-4 4 0,-2-1 0,1 65 0,-10 95 0,0-154 0,-2 1 0,-17 82 0,14-109 0,0-1 0,-2 1 0,-1-1 0,-1-1 0,-1 0 0,0 0 0,-18 23 0,3-14 0,0-1 0,-2-1 0,-2-2 0,0-1 0,-2-1 0,-1-2 0,-1-1 0,-40 20 0,-15 2 0,-2-5 0,-117 37 0,137-54-682,-145 27-1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8.1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48.4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08:54.5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363 40 24575,'0'0'0,"-1"0"0,0 0 0,0 1 0,0-1 0,1 0 0,-1 1 0,0-1 0,1 0 0,-1 1 0,0-1 0,1 1 0,-1-1 0,0 1 0,1 0 0,-1-1 0,1 1 0,-1 0 0,1-1 0,0 1 0,-1 0 0,1-1 0,-1 1 0,1 0 0,0 0 0,0-1 0,0 1 0,-1 0 0,1 1 0,-4 27 0,3-24 0,-5 64 0,-25 162 0,-64 178 0,61-283 0,6-22 0,-18 130 0,-3 69 0,22-143 0,17-107 0,5-28 0,0 0 0,2 1 0,0 45 0,3-64 0,1 1 0,0 0 0,0-1 0,1 1 0,0-1 0,1 1 0,-1-1 0,1 0 0,1 0 0,-1 0 0,1 0 0,0-1 0,1 1 0,0-1 0,0 0 0,11 9 0,-1-2 0,1-1 0,1-1 0,0 0 0,0-1 0,1-1 0,0-1 0,1 0 0,0-2 0,0 0 0,28 5 0,-21-7 0,1-1 0,1-1 0,-1-1 0,0-2 0,0-1 0,0-1 0,32-7 0,-14-3 0,0-3 0,-2-1 0,0-2 0,57-35 0,-30 14 0,69-51 0,-113 71 0,0-2 0,-1-1 0,-1 0 0,-1-2 0,25-36 0,-24 26 0,-1-2 0,-1 0 0,28-68 0,65-174 0,-106 251 0,-2 1 0,0-1 0,-2 0 0,2-51 0,-9-118 0,-2 82 0,3 91 0,0 0 0,-2 0 0,-1 0 0,-1 1 0,-1-1 0,-1 1 0,-15-34 0,8 28 0,-2 1 0,0 1 0,-2 0 0,-1 1 0,-25-28 0,8 17 0,-2 2 0,-2 1 0,0 2 0,-2 2 0,-2 2 0,-91-44 0,114 62 86,-5-3-812,-53-17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6.0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0 24575,'-2'182'0,"4"192"0,-2-358 0,1 1 0,1 0 0,1-1 0,0 1 0,9 28 0,-10-40 0,0-1 0,0 1 0,1-1 0,-1 1 0,1-1 0,0 0 0,0 0 0,0 0 0,1 0 0,0-1 0,-1 1 0,1-1 0,0 0 0,1 0 0,-1-1 0,0 1 0,1-1 0,-1 0 0,1 0 0,0 0 0,0-1 0,0 1 0,6 0 0,-2-1 0,1 0 0,0 0 0,-1-1 0,1 0 0,0-1 0,0 0 0,-1 0 0,1-1 0,-1 0 0,1-1 0,-1 0 0,0-1 0,0 0 0,0 0 0,-1-1 0,1 0 0,-1 0 0,0-1 0,-1 0 0,1-1 0,-1 1 0,-1-1 0,1-1 0,6-10 0,10-16 0,-2-1 0,-2-1 0,-1-1 0,20-59 0,-8 21 0,-24 59 0,1 2 0,14-22 0,-20 33 0,1 1 0,0-1 0,0 0 0,0 1 0,0-1 0,1 1 0,-1-1 0,1 1 0,0 0 0,-1 0 0,1 0 0,0 1 0,0-1 0,0 1 0,0-1 0,0 1 0,1 0 0,4-1 0,-6 2 0,-1 0 0,1 1 0,-1-1 0,1 0 0,-1 1 0,0-1 0,1 1 0,-1 0 0,0-1 0,1 1 0,-1 0 0,0 0 0,0 0 0,1 0 0,-1 0 0,0 0 0,0 0 0,0 0 0,0 0 0,-1 1 0,1-1 0,0 0 0,0 0 0,-1 1 0,1-1 0,-1 1 0,1 2 0,11 47 0,-11-42 0,11 97 0,-1 107 0,-4-53 0,-2-142 0,-5-18 0,0 0 0,1 0 0,-1 0 0,0 0 0,1 0 0,-1 0 0,0 0 0,1 0 0,-1 0 0,0-1 0,1 1 0,-1 0 0,0 0 0,1 0 0,-1 0 0,0-1 0,0 1 0,1 0 0,-1 0 0,0-1 0,0 1 0,1 0 0,-1-1 0,0 1 0,0 0 0,0-1 0,0 1 0,0 0 0,1-1 0,15-35 0,-16 34 0,52-161 0,15-41 0,-61 191 0,0 1 0,0-1 0,2 1 0,-1 0 0,2 1 0,16-20 0,-5 13 0,0 0 0,37-25 0,-22 18 0,35-23 0,-63 43 0,1 0 0,1 1 0,-1 1 0,1-1 0,-1 1 0,16-3 0,-22 6 0,1 0 0,0 0 0,-1 0 0,1 0 0,0 0 0,-1 1 0,1-1 0,-1 1 0,1 0 0,-1 0 0,1 0 0,-1 0 0,1 0 0,-1 0 0,0 1 0,0-1 0,0 1 0,1 0 0,-2-1 0,1 1 0,0 0 0,0 0 0,-1 0 0,1 1 0,-1-1 0,1 0 0,-1 0 0,2 5 0,2 6 0,0 0 0,0 0 0,-1 1 0,1 13 0,50 258 0,-48-234 0,-1 80 0,-3-53 0,-2-64 40,0 1 0,6 23 0,-7-35-111,1 0 1,0-1-1,-1 1 0,1 0 0,1 0 1,-1-1-1,0 1 0,1-1 1,-1 1-1,1-1 0,0 0 0,0 0 1,0 1-1,0-1 0,0 0 1,0-1-1,0 1 0,1 0 0,-1-1 1,3 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6.5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187 1 24575,'-5'0'0,"-5"9"0,-5 20 0,-6 28 0,-2 21 0,-3 20 0,0 19 0,3 3 0,6 4 0,6-2 0,5-9 0,3-19 0,2-16 0,2-13 0,0-22 0,0-32 0,0-26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6.8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29 24575,'0'-5'0,"4"-1"0,7 0 0,13 2 0,17 0 0,10 2 0,5 1 0,2 1 0,-5 0 0,-7 0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30.9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24575,'93'297'0,"42"113"0,-127-390 0,0 0 0,2 0 0,18 30 0,-25-45 0,1-1 0,-1 1 0,1-1 0,-1 0 0,1 0 0,0-1 0,0 1 0,1-1 0,-1 0 0,1 0 0,0-1 0,0 1 0,0-1 0,0 0 0,0 0 0,0-1 0,0 1 0,1-1 0,-1 0 0,6 0 0,0-2 0,-1 0 0,1-1 0,0 0 0,-1 0 0,1-1 0,-1-1 0,0 1 0,0-2 0,-1 1 0,1-2 0,-1 1 0,0-1 0,0 0 0,-1-1 0,1 0 0,6-9 0,4-3 0,-1-1 0,0-1 0,-2-1 0,-1-1 0,16-31 0,-15 23 0,-3-1 0,0-1 0,-2 0 0,-2-1 0,-1 0 0,-1 0 0,-2-1 0,1-57 0,-13 1308 0,6-1099 0,-5-1 0,-30 166 0,22-218 0,-2 0 0,-3-1 0,-2-1 0,-4-1 0,-59 107 0,71-144 0,-2 0 0,0-2 0,-30 33 0,39-48 0,0-1 0,-1-1 0,0 1 0,0-1 0,0 0 0,-1-1 0,0 0 0,0 0 0,0-1 0,0 0 0,0 0 0,-1-1 0,1 0 0,-1 0 0,-10 0 0,13-1 0,0-1 0,-1 0 0,1 0 0,0 0 0,0-1 0,0 0 0,0 0 0,-1-1 0,1 1 0,1-1 0,-1-1 0,-10-4 0,13 4 0,-1 1 0,1-1 0,0 0 0,0-1 0,0 1 0,0 0 0,1-1 0,-1 1 0,1-1 0,0 0 0,0 0 0,0 0 0,1 0 0,0 0 0,-1 0 0,1-1 0,0 1 0,1 0 0,-1-7 0,0-10 0,1 0 0,1 0 0,1 0 0,1 0 0,1 0 0,1 0 0,0 1 0,2 0 0,10-23 0,13-22 0,52-81 0,263-411 0,-279 454 0,-24 35 0,4 3 0,2 1 0,3 3 0,99-93 0,-78 94 114,2 4 0,116-67 0,178-62-1821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7.4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1 440 24575,'0'-266'0,"0"259"0,0 1 0,0 0 0,0 0 0,1 0 0,0 0 0,0 0 0,0 0 0,1 0 0,0 0 0,0 0 0,1 1 0,0-1 0,-1 1 0,2-1 0,-1 1 0,1 0 0,0 0 0,0 1 0,0-1 0,0 1 0,1 0 0,0 0 0,0 0 0,0 1 0,0 0 0,11-5 0,-5 2 0,1 2 0,-1-1 0,1 1 0,0 1 0,0 0 0,0 1 0,0 0 0,25 0 0,-32 2 0,0 1 0,0-1 0,0 1 0,0 0 0,0 0 0,0 0 0,-1 1 0,1 0 0,0 0 0,-1 0 0,1 1 0,-1-1 0,0 1 0,0 0 0,0 0 0,0 1 0,0-1 0,-1 1 0,1 0 0,-1-1 0,0 2 0,0-1 0,-1 0 0,4 8 0,2 8 0,-1 0 0,0 0 0,-2 0 0,0 1 0,3 40 0,-6 110 0,-4-114 0,9 81 0,-6-131 0,0-1 0,0 1 0,0 0 0,1-1 0,1 1 0,-1-1 0,1 0 0,0 0 0,4 7 0,-5-10 0,1 0 0,-1 0 0,1 0 0,0-1 0,0 1 0,0-1 0,0 0 0,0 0 0,0 0 0,1 0 0,-1-1 0,0 1 0,1-1 0,0 0 0,-1 0 0,1 0 0,7 1 0,0-2 9,0 0 0,1 0-1,-1-1 1,1 0 0,-1-1 0,0 0-1,14-5 1,77-32-515,-70 26-423,32-14-5897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7.98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138 81 24575,'-5'-1'0,"0"2"0,-1-1 0,1 0 0,0 1 0,-1 0 0,1 0 0,0 1 0,0-1 0,0 1 0,0 0 0,0 1 0,0-1 0,1 1 0,-1 0 0,-7 7 0,8-6 0,0 1 0,0 0 0,0 1 0,1-1 0,0 0 0,0 1 0,0 0 0,1 0 0,0 0 0,0 0 0,0 0 0,1 0 0,-1 9 0,-4 47 0,2-1 0,4 1 0,10 90 0,-8-134 0,0 1 0,2 0 0,0-1 0,1 0 0,0 0 0,2 0 0,9 18 0,-13-31 0,-1-1 0,1 0 0,0 0 0,0 0 0,1 0 0,-1 0 0,1-1 0,0 1 0,-1-1 0,1 0 0,1 0 0,-1-1 0,0 1 0,1-1 0,0 0 0,-1 0 0,1 0 0,0-1 0,0 0 0,0 1 0,0-2 0,0 1 0,0-1 0,0 0 0,0 0 0,0 0 0,0 0 0,0-1 0,0 0 0,0 0 0,5-3 0,-2 2 0,-1-1 0,1-1 0,-1 1 0,0-1 0,0-1 0,0 1 0,-1-1 0,0 0 0,0-1 0,0 1 0,-1-1 0,1 0 0,-1-1 0,-1 1 0,1-1 0,-1 0 0,0 0 0,-1 0 0,0-1 0,3-10 0,2-7 0,-1 0 0,-1-1 0,-2 0 0,3-52 0,-10-203 0,2 275 0,1-1 0,-1 0 0,0 1 0,-1 0 0,0-1 0,0 1 0,0 0 0,-1 0 0,1 0 0,-1 0 0,-1 0 0,1 1 0,-1-1 0,0 1 0,-6-6 0,2 5 0,1 0 0,-1 0 0,0 1 0,-1 0 0,0 0 0,1 1 0,-1 0 0,-1 1 0,-14-4 0,6 2-195,0 1 0,-1 1 0,1 1 0,-1 0 0,1 2 0,-20 1 0,2 4-6631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9.6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530 593 24575,'-26'2'0,"0"1"0,0 2 0,0 0 0,1 2 0,0 1 0,-36 17 0,54-23 0,-9 5 0,0 1 0,0 0 0,0 1 0,1 1 0,1 0 0,0 1 0,0 1 0,1 0 0,-18 21 0,16-14 0,1 1 0,1 1 0,0 0 0,2 1 0,0 0 0,-10 32 0,10-15 0,1-1 0,2 1 0,1 1 0,3-1 0,1 1 0,2 0 0,1 0 0,8 54 0,-5-79 0,-1 0 0,2 0 0,0-1 0,0 1 0,2-1 0,-1 0 0,2-1 0,0 1 0,1-1 0,0-1 0,1 1 0,12 12 0,-14-18 0,0 0 0,1 0 0,0-1 0,0 0 0,1 0 0,-1-1 0,1 0 0,0-1 0,1 0 0,-1 0 0,1-1 0,0-1 0,0 1 0,0-1 0,0-1 0,0 0 0,0 0 0,0-1 0,11-1 0,1-3 0,1 0 0,-1-1 0,0-1 0,0-1 0,-1-1 0,1-1 0,-2-1 0,36-22 0,-21 8 0,0-1 0,-2-2 0,55-57 0,-50 41 0,-2-3 0,-3 0 0,-1-2 0,-3-2 0,-1-1 0,-3-1 0,-2 0 0,17-62 0,-15 25 0,-3-1 0,-4-1 0,-5-1 0,4-118 0,-17 188 0,3-6 0,-2 0 0,-1-1 0,-2 1 0,0 0 0,-2 0 0,-12-45 0,15 71 0,1 0 0,-1 0 0,1 0 0,-1 0 0,0 0 0,0 0 0,1 0 0,-1 1 0,-1-1 0,1 0 0,0 1 0,0-1 0,-1 0 0,1 1 0,-1 0 0,1-1 0,-1 1 0,1 0 0,-1 0 0,0 0 0,0 0 0,0 0 0,1 0 0,-1 0 0,0 1 0,0-1 0,-4 0 0,4 2 0,-1-1 0,1 1 0,0 0 0,0 0 0,0 0 0,0 0 0,0 1 0,0-1 0,0 0 0,0 1 0,1 0 0,-1-1 0,1 1 0,-1 0 0,1 0 0,-1 0 0,1-1 0,0 2 0,0-1 0,0 0 0,0 0 0,0 0 0,1 0 0,-1 3 0,-5 16 0,0 0 0,2 0 0,-3 41 0,5 72 0,2-81 0,5 1073 0,-5-1109 0,-1-11 0,1 1 0,0 0 0,0 0 0,1 0 0,0-1 0,0 1 0,3 9 0,-4-15 0,1-1 0,-1 1 0,1 0 0,0-1 0,-1 1 0,1-1 0,-1 1 0,1 0 0,0-1 0,-1 1 0,1-1 0,0 0 0,0 1 0,0-1 0,-1 0 0,1 1 0,0-1 0,0 0 0,0 0 0,0 0 0,-1 1 0,1-1 0,0 0 0,0 0 0,0-1 0,0 1 0,0 0 0,-1 0 0,1 0 0,0 0 0,0-1 0,0 1 0,-1 0 0,1-1 0,0 1 0,0-1 0,-1 1 0,1-1 0,0 1 0,-1-1 0,1 1 0,0-2 0,35-28 0,-32 26 0,43-42 0,-2-3 0,-2-1 0,-3-2 0,-1-2 0,46-87 0,-74 113 0,0-1 0,-2 0 0,-1-1 0,4-31 0,0 4 0,-4 111 0,-4-19 0,1-1 0,1 0 0,23 65 0,-24-84 0,2 0 0,-1-1 0,2 0 0,-1-1 0,2 0 0,0 0 0,1 0 0,0-1 0,0-1 0,1 0 0,16 12 0,-19-18 0,0 0 0,0-1 0,1 0 0,-1-1 0,1 0 0,0 0 0,-1-1 0,1 0 0,0-1 0,0 0 0,15 0 0,-7-1 0,0-1 0,0 0 0,0-1 0,0-1 0,20-7 0,-26 7 0,-1-2 0,0 1 0,-1-2 0,1 1 0,-1-1 0,0 0 0,0-1 0,-1 0 0,0-1 0,0 0 0,0 0 0,-1 0 0,10-17 0,-9 12 0,0 0 0,-1-1 0,-1 0 0,0 0 0,-1 0 0,0-1 0,-2 0 0,1 0 0,1-19 0,-5 27 0,1 1 0,-1-1 0,0 1 0,0 0 0,-1-1 0,0 1 0,0-1 0,0 1 0,-4-8 0,5 14 0,0-1 0,0 1 0,0-1 0,0 1 0,-1-1 0,1 1 0,0 0 0,0-1 0,-1 1 0,1-1 0,0 1 0,-1 0 0,1-1 0,0 1 0,-1 0 0,1 0 0,0-1 0,-1 1 0,1 0 0,-1 0 0,1-1 0,0 1 0,-1 0 0,1 0 0,-1 0 0,1 0 0,-1 0 0,1 0 0,-1 0 0,1 0 0,-1 0 0,-10 11 0,-1 23 0,3 30 0,3-1 0,3 1 0,4 65 0,0-58 0,-1-34-341,2-1 0,1 1-1,14 66 1,-6-69-6485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0.2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269 24 24575,'-4'-3'0,"1"1"0,-1-1 0,0 1 0,-1-1 0,1 1 0,0 1 0,0-1 0,-1 1 0,1-1 0,-1 1 0,0 0 0,1 1 0,-1-1 0,0 1 0,-4 0 0,0 0 0,0 1 0,0 0 0,0 0 0,1 0 0,-1 1 0,0 1 0,-8 3 0,10-3 0,1 2 0,-1-1 0,1 0 0,-1 1 0,1 1 0,1-1 0,-1 1 0,1 0 0,0 0 0,0 0 0,1 0 0,0 1 0,0 0 0,0 0 0,1 0 0,0 1 0,0-1 0,1 1 0,-2 10 0,-2 16 0,1 1 0,1-1 0,2 38 0,2-58 0,-1 5 0,0 26 0,8 87 0,-5-120 0,0 0 0,0 0 0,1-1 0,1 1 0,0-1 0,0 0 0,1 0 0,1 0 0,0-1 0,0 0 0,1 0 0,11 12 0,-11-16 0,0 0 0,0-1 0,1 0 0,0 0 0,0-1 0,0 0 0,0-1 0,1 0 0,0 0 0,-1-1 0,1 0 0,0 0 0,0-1 0,0 0 0,0 0 0,0-1 0,14-2 0,8-1 0,1-1 0,-1-2 0,49-16 0,-64 17-227,0-1-1,0-1 1,0 0-1,-1-1 1,23-16-1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4.9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24575,'0'1457'0,"7"-1549"-345,-4 71-675,2-27-5806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5.3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24575,'4'0'0,"11"0"0,20 0 0,22 0 0,23 0 0,20 0 0,15 0 0,1 0 0,-14 0 0,-21 0 0,-23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5.65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24575,'0'8'0,"0"13"0,0 15 0,0 6 0,5 14 0,5 5 0,6-2 0,4-3 0,-1-6 0,5-8 0,3-10 0,1-12 0,1-8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6.9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265 417 24575,'1'-26'0,"0"11"0,-1-1 0,0 1 0,-1 0 0,-3-16 0,4 29 0,-1 0 0,1 0 0,0-1 0,-1 1 0,0 0 0,0 0 0,1 0 0,-1 0 0,-1 0 0,1 0 0,0 0 0,0 0 0,-1 1 0,1-1 0,-1 0 0,1 1 0,-1-1 0,0 1 0,0-1 0,1 1 0,-1 0 0,0 0 0,0 0 0,0 0 0,0 0 0,-1 0 0,1 1 0,0-1 0,0 1 0,0-1 0,-1 1 0,1 0 0,-3 0 0,-1 1 0,1 0 0,0 0 0,0 0 0,-1 1 0,1 0 0,0 0 0,0 0 0,1 1 0,-1-1 0,1 1 0,-1 0 0,1 1 0,0-1 0,0 1 0,-5 6 0,-3 3 0,1 1 0,0 1 0,-11 20 0,11-14 0,1 1 0,0 1 0,2-1 0,0 2 0,2-1 0,0 1 0,2 0 0,1 0 0,0 0 0,2 0 0,1 1 0,1-1 0,1 0 0,1 0 0,1 0 0,1 0 0,15 42 0,-17-58 0,1 0 0,-1 0 0,2-1 0,-1 1 0,1-1 0,0 0 0,1 0 0,-1-1 0,2 0 0,-1 0 0,0 0 0,1 0 0,0-1 0,14 7 0,-12-8 0,0 0 0,1-1 0,-1 0 0,0-1 0,1 0 0,0 0 0,-1-1 0,1-1 0,0 1 0,0-1 0,-1-1 0,19-3 0,-16 1 0,0 1 0,-1-2 0,0 1 0,0-2 0,0 1 0,0-2 0,-1 1 0,0-2 0,0 1 0,0-1 0,9-9 0,-8 5 0,0-1 0,0-1 0,-1 1 0,-1-2 0,0 1 0,-1-1 0,9-20 0,-4-2 0,-1-1 0,-1 0 0,-2 0 0,-2-1 0,-2 0 0,2-43 0,-5 45 0,-1 0 0,-2 0 0,-8-53 0,7 78 0,0 0 0,-1 0 0,0 1 0,-1-1 0,0 1 0,0 0 0,-1 0 0,-1 0 0,0 1 0,0 0 0,0 0 0,-1 0 0,-1 1 0,0 0 0,-15-12 0,12 13 0,-2-1 0,1 1 0,-1 1 0,0 1 0,0 0 0,-1 0 0,1 1 0,-25-4 0,-6 3 0,-63 1 0,101 4 0,2 0 0,-1 0 0,0 0 0,1 0 0,-1-1 0,0 1 0,1-1 0,-1 0 0,1-1 0,-9-2 0,13 3 0,0 1 0,-1 0 0,1 0 0,0 0 0,0-1 0,0 1 0,0 0 0,0 0 0,-1-1 0,1 1 0,0 0 0,0 0 0,0-1 0,0 1 0,0 0 0,0 0 0,0-1 0,0 1 0,0 0 0,0 0 0,0-1 0,0 1 0,0 0 0,0-1 0,0 1 0,0 0 0,1 0 0,-1-1 0,0 1 0,0 0 0,0 0 0,0 0 0,0-1 0,0 1 0,1 0 0,-1 0 0,0 0 0,0-1 0,0 1 0,1 0 0,-1 0 0,0 0 0,0 0 0,1 0 0,-1-1 0,0 1 0,0 0 0,1 0 0,-1 0 0,0 0 0,0 0 0,1 0 0,-1 0 0,0 0 0,0 0 0,1 0 0,-1 0 0,1 0 0,20-6 0,22 0 0,1 1 0,0 2 0,0 2 0,0 2 0,0 2 0,0 2 0,70 17 0,-95-16 0,-1 0 0,0 1 0,0 0 0,0 2 0,-1 0 0,-1 1 0,1 1 0,-2 0 0,1 1 0,-2 1 0,24 25 0,-20-15 0,0 1 0,-2 1 0,-1 0 0,0 1 0,-2 0 0,19 57 0,21 98 0,23 62 0,-61-213 0,-15-30 0,1 1 0,-1-1 0,0 0 0,0 1 0,0-1 0,0 0 0,0 0 0,1 1 0,-1-1 0,0 0 0,0 1 0,0-1 0,1 0 0,-1 0 0,0 1 0,0-1 0,1 0 0,-1 0 0,0 0 0,1 0 0,-1 1 0,0-1 0,0 0 0,1 0 0,-1 0 0,0 0 0,1 0 0,-1 0 0,0 0 0,1 0 0,-1 0 0,0 0 0,1 0 0,-1 0 0,0 0 0,1 0 0,-1 0 0,0 0 0,1 0 0,-1 0 0,0 0 0,1-1 0,-1 1 0,0 0 0,1 0 0,-1 0 0,0-1 0,0 1 0,1 0 0,-1-1 0,9-18 0,-8 16 0,53-211 0,-43 159 0,2 0 0,2 0 0,3 1 0,28-57 0,-41 100 0,1 1 0,0 0 0,1 1 0,0 0 0,0 0 0,1 0 0,17-14 0,-20 18 0,1 2 0,0-1 0,0 1 0,0 0 0,1 0 0,-1 0 0,1 1 0,-1 0 0,1 1 0,0-1 0,0 1 0,0 0 0,-1 1 0,13 0 0,-11 0 0,0 0 0,0 1 0,-1 0 0,1 0 0,0 1 0,0 0 0,-1 0 0,0 1 0,1 0 0,-1 0 0,0 1 0,0 0 0,-1 0 0,1 1 0,-1-1 0,0 1 0,0 1 0,0-1 0,-1 1 0,0 0 0,0 0 0,0 1 0,-1-1 0,4 10 0,-1-2 0,0 0 0,-1 1 0,-1-1 0,0 1 0,-1 1 0,-1-1 0,-1 0 0,2 18 0,-2 21 0,-5 55 0,-1-20 0,4 177-1365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7.42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32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3139 24575,'32'-9'0,"0"1"0,39-4 0,1 0 0,1199-195-159,20 115-282,237 92 441,-646 3 0,-661 4 300,379 59 0,-313-24-300,61 10 0,-162-24 0,209 4 0,186-26 0,3 0 0,-105 28 0,61 1 0,710-29 0,-675-9 0,-45 3 0,-504-1 0,0-1 0,-1-2 0,1 0 0,0-2 0,-1 0 0,0-2 0,-1-1 0,0-1 0,34-19 0,-48 24 0,1 1 0,0 0 0,0 0 0,0 1 0,14-2 0,-11 2 0,0 0 0,23-9 0,160-67 0,-53 13 0,10-2 0,-97 51 0,-41 14 0,-1-1 0,-1-1 0,27-12 0,-36 15 0,0-1 0,-1 0 0,1-1 0,-1 1 0,0-1 0,0 0 0,0 0 0,-1 0 0,1 0 0,-1-1 0,0 1 0,0-1 0,0 0 0,3-9 0,3-16 0,-1-1 0,-1 0 0,3-40 0,0 2 0,46-244 0,-33 205 0,-13 66 0,6-56 0,-6-434 0,-13 337 0,3 135 0,-1-114 0,-24-197 0,-34 82 0,22 124 0,28 104-1365,7 37-5461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31.9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1 24575,'0'2372'0,"-2"-2704"0,9-507 0,-3 755 0,3 0 0,3 0 0,38-142 0,-38 192 0,2 1 0,1 1 0,1 0 0,1 1 0,2 0 0,2 1 0,0 2 0,2 0 0,1 0 0,1 2 0,49-42 0,3 12 0,99-55 0,-171 108 0,1 1 0,-1 0 0,1 0 0,0 1 0,0-1 0,-1 1 0,1-1 0,0 1 0,0 1 0,0-1 0,8 0 0,-9 1 0,0 1 0,-1 0 0,1 0 0,0 0 0,0 0 0,0 0 0,-1 0 0,1 1 0,-1-1 0,1 1 0,-1 0 0,0 0 0,0 0 0,1 0 0,-1 0 0,3 5 0,14 18 0,-1 1 0,0 1 0,-2 1 0,19 47 0,-17-30 0,-2 2 0,14 63 0,-27-93 0,0 0 0,-1 0 0,-1 1 0,-1-1 0,-3 32 0,2-38 0,-1-1 0,0 0 0,-1 1 0,0-1 0,-1 0 0,0 0 0,-1-1 0,0 1 0,0-1 0,-11 13 0,3-5 49,-1-1 0,-1-1 0,-1 0-1,0-1 1,-1-1 0,-19 12 0,25-19-192,-1 0 1,1 0 0,-1-1 0,-1 0-1,1-1 1,-1-1 0,0 0 0,1-1 0,-1 0-1,0-1 1,-15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6.0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0 24575,'-2'182'0,"4"192"0,-2-358 0,1 1 0,1 0 0,1-1 0,0 1 0,9 28 0,-10-40 0,0-1 0,0 1 0,1-1 0,-1 1 0,1-1 0,0 0 0,0 0 0,0 0 0,1 0 0,0-1 0,-1 1 0,1-1 0,0 0 0,1 0 0,-1-1 0,0 1 0,1-1 0,-1 0 0,1 0 0,0 0 0,0-1 0,0 1 0,6 0 0,-2-1 0,1 0 0,0 0 0,-1-1 0,1 0 0,0-1 0,0 0 0,-1 0 0,1-1 0,-1 0 0,1-1 0,-1 0 0,0-1 0,0 0 0,0 0 0,-1-1 0,1 0 0,-1 0 0,0-1 0,-1 0 0,1-1 0,-1 1 0,-1-1 0,1-1 0,6-10 0,10-16 0,-2-1 0,-2-1 0,-1-1 0,20-59 0,-8 21 0,-24 59 0,1 2 0,14-22 0,-20 33 0,1 1 0,0-1 0,0 0 0,0 1 0,0-1 0,1 1 0,-1-1 0,1 1 0,0 0 0,-1 0 0,1 0 0,0 1 0,0-1 0,0 1 0,0-1 0,0 1 0,1 0 0,4-1 0,-6 2 0,-1 0 0,1 1 0,-1-1 0,1 0 0,-1 1 0,0-1 0,1 1 0,-1 0 0,0-1 0,1 1 0,-1 0 0,0 0 0,0 0 0,1 0 0,-1 0 0,0 0 0,0 0 0,0 0 0,0 0 0,-1 1 0,1-1 0,0 0 0,0 0 0,-1 1 0,1-1 0,-1 1 0,1 2 0,11 47 0,-11-42 0,11 97 0,-1 107 0,-4-53 0,-2-142 0,-5-18 0,0 0 0,1 0 0,-1 0 0,0 0 0,1 0 0,-1 0 0,0 0 0,1 0 0,-1 0 0,0-1 0,1 1 0,-1 0 0,0 0 0,1 0 0,-1 0 0,0-1 0,0 1 0,1 0 0,-1 0 0,0-1 0,0 1 0,1 0 0,-1-1 0,0 1 0,0 0 0,0-1 0,0 1 0,0 0 0,1-1 0,15-35 0,-16 34 0,52-161 0,15-41 0,-61 191 0,0 1 0,0-1 0,2 1 0,-1 0 0,2 1 0,16-20 0,-5 13 0,0 0 0,37-25 0,-22 18 0,35-23 0,-63 43 0,1 0 0,1 1 0,-1 1 0,1-1 0,-1 1 0,16-3 0,-22 6 0,1 0 0,0 0 0,-1 0 0,1 0 0,0 0 0,-1 1 0,1-1 0,-1 1 0,1 0 0,-1 0 0,1 0 0,-1 0 0,1 0 0,-1 0 0,0 1 0,0-1 0,0 1 0,1 0 0,-2-1 0,1 1 0,0 0 0,0 0 0,-1 0 0,1 1 0,-1-1 0,1 0 0,-1 0 0,2 5 0,2 6 0,0 0 0,0 0 0,-1 1 0,1 13 0,50 258 0,-48-234 0,-1 80 0,-3-53 0,-2-64 40,0 1 0,6 23 0,-7-35-111,1 0 1,0-1-1,-1 1 0,1 0 0,1 0 1,-1-1-1,0 1 0,1-1 1,-1 1-1,1-1 0,0 0 0,0 0 1,0 1-1,0-1 0,0 0 1,0-1-1,0 1 0,1 0 0,-1-1 1,3 2-1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6.5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187 1 24575,'-5'0'0,"-5"9"0,-5 20 0,-6 28 0,-2 21 0,-3 20 0,0 19 0,3 3 0,6 4 0,6-2 0,5-9 0,3-19 0,2-16 0,2-13 0,0-22 0,0-32 0,0-26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6.8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29 24575,'0'-5'0,"4"-1"0,7 0 0,13 2 0,17 0 0,10 2 0,5 1 0,2 1 0,-5 0 0,-7 0 0,-6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7.4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1 440 24575,'0'-266'0,"0"259"0,0 1 0,0 0 0,0 0 0,1 0 0,0 0 0,0 0 0,0 0 0,1 0 0,0 0 0,0 0 0,1 1 0,0-1 0,-1 1 0,2-1 0,-1 1 0,1 0 0,0 0 0,0 1 0,0-1 0,0 1 0,1 0 0,0 0 0,0 0 0,0 1 0,0 0 0,11-5 0,-5 2 0,1 2 0,-1-1 0,1 1 0,0 1 0,0 0 0,0 1 0,0 0 0,25 0 0,-32 2 0,0 1 0,0-1 0,0 1 0,0 0 0,0 0 0,0 0 0,-1 1 0,1 0 0,0 0 0,-1 0 0,1 1 0,-1-1 0,0 1 0,0 0 0,0 0 0,0 1 0,0-1 0,-1 1 0,1 0 0,-1-1 0,0 2 0,0-1 0,-1 0 0,4 8 0,2 8 0,-1 0 0,0 0 0,-2 0 0,0 1 0,3 40 0,-6 110 0,-4-114 0,9 81 0,-6-131 0,0-1 0,0 1 0,0 0 0,1-1 0,1 1 0,-1-1 0,1 0 0,0 0 0,4 7 0,-5-10 0,1 0 0,-1 0 0,1 0 0,0-1 0,0 1 0,0-1 0,0 0 0,0 0 0,0 0 0,1 0 0,-1-1 0,0 1 0,1-1 0,0 0 0,-1 0 0,1 0 0,7 1 0,0-2 9,0 0 0,1 0-1,-1-1 1,1 0 0,-1-1 0,0 0-1,14-5 1,77-32-515,-70 26-423,32-14-5897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7.98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138 81 24575,'-5'-1'0,"0"2"0,-1-1 0,1 0 0,0 1 0,-1 0 0,1 0 0,0 1 0,0-1 0,0 1 0,0 0 0,0 1 0,0-1 0,1 1 0,-1 0 0,-7 7 0,8-6 0,0 1 0,0 0 0,0 1 0,1-1 0,0 0 0,0 1 0,0 0 0,1 0 0,0 0 0,0 0 0,0 0 0,1 0 0,-1 9 0,-4 47 0,2-1 0,4 1 0,10 90 0,-8-134 0,0 1 0,2 0 0,0-1 0,1 0 0,0 0 0,2 0 0,9 18 0,-13-31 0,-1-1 0,1 0 0,0 0 0,0 0 0,1 0 0,-1 0 0,1-1 0,0 1 0,-1-1 0,1 0 0,1 0 0,-1-1 0,0 1 0,1-1 0,0 0 0,-1 0 0,1 0 0,0-1 0,0 0 0,0 1 0,0-2 0,0 1 0,0-1 0,0 0 0,0 0 0,0 0 0,0 0 0,0-1 0,0 0 0,0 0 0,5-3 0,-2 2 0,-1-1 0,1-1 0,-1 1 0,0-1 0,0-1 0,0 1 0,-1-1 0,0 0 0,0-1 0,0 1 0,-1-1 0,1 0 0,-1-1 0,-1 1 0,1-1 0,-1 0 0,0 0 0,-1 0 0,0-1 0,3-10 0,2-7 0,-1 0 0,-1-1 0,-2 0 0,3-52 0,-10-203 0,2 275 0,1-1 0,-1 0 0,0 1 0,-1 0 0,0-1 0,0 1 0,0 0 0,-1 0 0,1 0 0,-1 0 0,-1 0 0,1 1 0,-1-1 0,0 1 0,-6-6 0,2 5 0,1 0 0,-1 0 0,0 1 0,-1 0 0,0 0 0,1 1 0,-1 0 0,-1 1 0,-14-4 0,6 2-195,0 1 0,-1 1 0,1 1 0,-1 0 0,1 2 0,-20 1 0,2 4-6631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9.6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530 593 24575,'-26'2'0,"0"1"0,0 2 0,0 0 0,1 2 0,0 1 0,-36 17 0,54-23 0,-9 5 0,0 1 0,0 0 0,0 1 0,1 1 0,1 0 0,0 1 0,0 1 0,1 0 0,-18 21 0,16-14 0,1 1 0,1 1 0,0 0 0,2 1 0,0 0 0,-10 32 0,10-15 0,1-1 0,2 1 0,1 1 0,3-1 0,1 1 0,2 0 0,1 0 0,8 54 0,-5-79 0,-1 0 0,2 0 0,0-1 0,0 1 0,2-1 0,-1 0 0,2-1 0,0 1 0,1-1 0,0-1 0,1 1 0,12 12 0,-14-18 0,0 0 0,1 0 0,0-1 0,0 0 0,1 0 0,-1-1 0,1 0 0,0-1 0,1 0 0,-1 0 0,1-1 0,0-1 0,0 1 0,0-1 0,0-1 0,0 0 0,0 0 0,0-1 0,11-1 0,1-3 0,1 0 0,-1-1 0,0-1 0,0-1 0,-1-1 0,1-1 0,-2-1 0,36-22 0,-21 8 0,0-1 0,-2-2 0,55-57 0,-50 41 0,-2-3 0,-3 0 0,-1-2 0,-3-2 0,-1-1 0,-3-1 0,-2 0 0,17-62 0,-15 25 0,-3-1 0,-4-1 0,-5-1 0,4-118 0,-17 188 0,3-6 0,-2 0 0,-1-1 0,-2 1 0,0 0 0,-2 0 0,-12-45 0,15 71 0,1 0 0,-1 0 0,1 0 0,-1 0 0,0 0 0,0 0 0,1 0 0,-1 1 0,-1-1 0,1 0 0,0 1 0,0-1 0,-1 0 0,1 1 0,-1 0 0,1-1 0,-1 1 0,1 0 0,-1 0 0,0 0 0,0 0 0,0 0 0,1 0 0,-1 0 0,0 1 0,0-1 0,-4 0 0,4 2 0,-1-1 0,1 1 0,0 0 0,0 0 0,0 0 0,0 0 0,0 1 0,0-1 0,0 0 0,0 1 0,1 0 0,-1-1 0,1 1 0,-1 0 0,1 0 0,-1 0 0,1-1 0,0 2 0,0-1 0,0 0 0,0 0 0,0 0 0,1 0 0,-1 3 0,-5 16 0,0 0 0,2 0 0,-3 41 0,5 72 0,2-81 0,5 1073 0,-5-1109 0,-1-11 0,1 1 0,0 0 0,0 0 0,1 0 0,0-1 0,0 1 0,3 9 0,-4-15 0,1-1 0,-1 1 0,1 0 0,0-1 0,-1 1 0,1-1 0,-1 1 0,1 0 0,0-1 0,-1 1 0,1-1 0,0 0 0,0 1 0,0-1 0,-1 0 0,1 1 0,0-1 0,0 0 0,0 0 0,0 0 0,-1 1 0,1-1 0,0 0 0,0 0 0,0-1 0,0 1 0,0 0 0,-1 0 0,1 0 0,0 0 0,0-1 0,0 1 0,-1 0 0,1-1 0,0 1 0,0-1 0,-1 1 0,1-1 0,0 1 0,-1-1 0,1 1 0,0-2 0,35-28 0,-32 26 0,43-42 0,-2-3 0,-2-1 0,-3-2 0,-1-2 0,46-87 0,-74 113 0,0-1 0,-2 0 0,-1-1 0,4-31 0,0 4 0,-4 111 0,-4-19 0,1-1 0,1 0 0,23 65 0,-24-84 0,2 0 0,-1-1 0,2 0 0,-1-1 0,2 0 0,0 0 0,1 0 0,0-1 0,0-1 0,1 0 0,16 12 0,-19-18 0,0 0 0,0-1 0,1 0 0,-1-1 0,1 0 0,0 0 0,-1-1 0,1 0 0,0-1 0,0 0 0,15 0 0,-7-1 0,0-1 0,0 0 0,0-1 0,0-1 0,20-7 0,-26 7 0,-1-2 0,0 1 0,-1-2 0,1 1 0,-1-1 0,0 0 0,0-1 0,-1 0 0,0-1 0,0 0 0,0 0 0,-1 0 0,10-17 0,-9 12 0,0 0 0,-1-1 0,-1 0 0,0 0 0,-1 0 0,0-1 0,-2 0 0,1 0 0,1-19 0,-5 27 0,1 1 0,-1-1 0,0 1 0,0 0 0,-1-1 0,0 1 0,0-1 0,0 1 0,-4-8 0,5 14 0,0-1 0,0 1 0,0-1 0,0 1 0,-1-1 0,1 1 0,0 0 0,0-1 0,-1 1 0,1-1 0,0 1 0,-1 0 0,1-1 0,0 1 0,-1 0 0,1 0 0,0-1 0,-1 1 0,1 0 0,-1 0 0,1-1 0,0 1 0,-1 0 0,1 0 0,-1 0 0,1 0 0,-1 0 0,1 0 0,-1 0 0,1 0 0,-1 0 0,-10 11 0,-1 23 0,3 30 0,3-1 0,3 1 0,4 65 0,0-58 0,-1-34-341,2-1 0,1 1-1,14 66 1,-6-69-6485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0.2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269 24 24575,'-4'-3'0,"1"1"0,-1-1 0,0 1 0,-1-1 0,1 1 0,0 1 0,0-1 0,-1 1 0,1-1 0,-1 1 0,0 0 0,1 1 0,-1-1 0,0 1 0,-4 0 0,0 0 0,0 1 0,0 0 0,0 0 0,1 0 0,-1 1 0,0 1 0,-8 3 0,10-3 0,1 2 0,-1-1 0,1 0 0,-1 1 0,1 1 0,1-1 0,-1 1 0,1 0 0,0 0 0,0 0 0,1 0 0,0 1 0,0 0 0,0 0 0,1 0 0,0 1 0,0-1 0,1 1 0,-2 10 0,-2 16 0,1 1 0,1-1 0,2 38 0,2-58 0,-1 5 0,0 26 0,8 87 0,-5-120 0,0 0 0,0 0 0,1-1 0,1 1 0,0-1 0,0 0 0,1 0 0,1 0 0,0-1 0,0 0 0,1 0 0,11 12 0,-11-16 0,0 0 0,0-1 0,1 0 0,0 0 0,0-1 0,0 0 0,0-1 0,1 0 0,0 0 0,-1-1 0,1 0 0,0 0 0,0-1 0,0 0 0,0 0 0,0-1 0,14-2 0,8-1 0,1-1 0,-1-2 0,49-16 0,-64 17-227,0-1-1,0-1 1,0 0-1,-1-1 1,23-16-1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4.9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24575,'0'1457'0,"7"-1549"-345,-4 71-675,2-27-5806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5.3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24575,'4'0'0,"11"0"0,20 0 0,22 0 0,23 0 0,20 0 0,15 0 0,1 0 0,-14 0 0,-21 0 0,-23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5.65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24575,'0'8'0,"0"13"0,0 15 0,0 6 0,5 14 0,5 5 0,6-2 0,4-3 0,-1-6 0,5-8 0,3-10 0,1-12 0,1-8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32.5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64 1 24575,'-27'689'0,"1"-129"0,24-233 0,1-322 25,1 0-179,0 0-1,0 0 1,0 0-1,-1-1 1,0 1-1,0 0 1,-1 0-1,-1 4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6.9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265 417 24575,'1'-26'0,"0"11"0,-1-1 0,0 1 0,-1 0 0,-3-16 0,4 29 0,-1 0 0,1 0 0,0-1 0,-1 1 0,0 0 0,0 0 0,1 0 0,-1 0 0,-1 0 0,1 0 0,0 0 0,0 0 0,-1 1 0,1-1 0,-1 0 0,1 1 0,-1-1 0,0 1 0,0-1 0,1 1 0,-1 0 0,0 0 0,0 0 0,0 0 0,0 0 0,-1 0 0,1 1 0,0-1 0,0 1 0,0-1 0,-1 1 0,1 0 0,-3 0 0,-1 1 0,1 0 0,0 0 0,0 0 0,-1 1 0,1 0 0,0 0 0,0 0 0,1 1 0,-1-1 0,1 1 0,-1 0 0,1 1 0,0-1 0,0 1 0,-5 6 0,-3 3 0,1 1 0,0 1 0,-11 20 0,11-14 0,1 1 0,0 1 0,2-1 0,0 2 0,2-1 0,0 1 0,2 0 0,1 0 0,0 0 0,2 0 0,1 1 0,1-1 0,1 0 0,1 0 0,1 0 0,1 0 0,15 42 0,-17-58 0,1 0 0,-1 0 0,2-1 0,-1 1 0,1-1 0,0 0 0,1 0 0,-1-1 0,2 0 0,-1 0 0,0 0 0,1 0 0,0-1 0,14 7 0,-12-8 0,0 0 0,1-1 0,-1 0 0,0-1 0,1 0 0,0 0 0,-1-1 0,1-1 0,0 1 0,0-1 0,-1-1 0,19-3 0,-16 1 0,0 1 0,-1-2 0,0 1 0,0-2 0,0 1 0,0-2 0,-1 1 0,0-2 0,0 1 0,0-1 0,9-9 0,-8 5 0,0-1 0,0-1 0,-1 1 0,-1-2 0,0 1 0,-1-1 0,9-20 0,-4-2 0,-1-1 0,-1 0 0,-2 0 0,-2-1 0,-2 0 0,2-43 0,-5 45 0,-1 0 0,-2 0 0,-8-53 0,7 78 0,0 0 0,-1 0 0,0 1 0,-1-1 0,0 1 0,0 0 0,-1 0 0,-1 0 0,0 1 0,0 0 0,0 0 0,-1 0 0,-1 1 0,0 0 0,-15-12 0,12 13 0,-2-1 0,1 1 0,-1 1 0,0 1 0,0 0 0,-1 0 0,1 1 0,-25-4 0,-6 3 0,-63 1 0,101 4 0,2 0 0,-1 0 0,0 0 0,1 0 0,-1-1 0,0 1 0,1-1 0,-1 0 0,1-1 0,-9-2 0,13 3 0,0 1 0,-1 0 0,1 0 0,0 0 0,0-1 0,0 1 0,0 0 0,0 0 0,-1-1 0,1 1 0,0 0 0,0 0 0,0-1 0,0 1 0,0 0 0,0 0 0,0-1 0,0 1 0,0 0 0,0 0 0,0-1 0,0 1 0,0 0 0,0-1 0,0 1 0,0 0 0,1 0 0,-1-1 0,0 1 0,0 0 0,0 0 0,0 0 0,0-1 0,0 1 0,1 0 0,-1 0 0,0 0 0,0-1 0,0 1 0,1 0 0,-1 0 0,0 0 0,0 0 0,1 0 0,-1-1 0,0 1 0,0 0 0,1 0 0,-1 0 0,0 0 0,0 0 0,1 0 0,-1 0 0,0 0 0,0 0 0,1 0 0,-1 0 0,1 0 0,20-6 0,22 0 0,1 1 0,0 2 0,0 2 0,0 2 0,0 2 0,0 2 0,70 17 0,-95-16 0,-1 0 0,0 1 0,0 0 0,0 2 0,-1 0 0,-1 1 0,1 1 0,-2 0 0,1 1 0,-2 1 0,24 25 0,-20-15 0,0 1 0,-2 1 0,-1 0 0,0 1 0,-2 0 0,19 57 0,21 98 0,23 62 0,-61-213 0,-15-30 0,1 1 0,-1-1 0,0 0 0,0 1 0,0-1 0,0 0 0,0 0 0,1 1 0,-1-1 0,0 0 0,0 1 0,0-1 0,1 0 0,-1 0 0,0 1 0,0-1 0,1 0 0,-1 0 0,0 0 0,1 0 0,-1 1 0,0-1 0,0 0 0,1 0 0,-1 0 0,0 0 0,1 0 0,-1 0 0,0 0 0,1 0 0,-1 0 0,0 0 0,1 0 0,-1 0 0,0 0 0,1 0 0,-1 0 0,0 0 0,1 0 0,-1 0 0,0 0 0,1-1 0,-1 1 0,0 0 0,1 0 0,-1 0 0,0-1 0,0 1 0,1 0 0,-1-1 0,9-18 0,-8 16 0,53-211 0,-43 159 0,2 0 0,2 0 0,3 1 0,28-57 0,-41 100 0,1 1 0,0 0 0,1 1 0,0 0 0,0 0 0,1 0 0,17-14 0,-20 18 0,1 2 0,0-1 0,0 1 0,0 0 0,1 0 0,-1 0 0,1 1 0,-1 0 0,1 1 0,0-1 0,0 1 0,0 0 0,-1 1 0,13 0 0,-11 0 0,0 0 0,0 1 0,-1 0 0,1 0 0,0 1 0,0 0 0,-1 0 0,0 1 0,1 0 0,-1 0 0,0 1 0,0 0 0,-1 0 0,1 1 0,-1-1 0,0 1 0,0 1 0,0-1 0,-1 1 0,0 0 0,0 0 0,0 1 0,-1-1 0,4 10 0,-1-2 0,0 0 0,-1 1 0,-1-1 0,0 1 0,-1 1 0,-1-1 0,-1 0 0,2 18 0,-2 21 0,-5 55 0,-1-20 0,4 177-1365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7.42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32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3139 24575,'32'-9'0,"0"1"0,39-4 0,1 0 0,1199-195-159,20 115-282,237 92 441,-646 3 0,-661 4 300,379 59 0,-313-24-300,61 10 0,-162-24 0,209 4 0,186-26 0,3 0 0,-105 28 0,61 1 0,710-29 0,-675-9 0,-45 3 0,-504-1 0,0-1 0,-1-2 0,1 0 0,0-2 0,-1 0 0,0-2 0,-1-1 0,0-1 0,34-19 0,-48 24 0,1 1 0,0 0 0,0 0 0,0 1 0,14-2 0,-11 2 0,0 0 0,23-9 0,160-67 0,-53 13 0,10-2 0,-97 51 0,-41 14 0,-1-1 0,-1-1 0,27-12 0,-36 15 0,0-1 0,-1 0 0,1-1 0,-1 1 0,0-1 0,0 0 0,0 0 0,-1 0 0,1 0 0,-1-1 0,0 1 0,0-1 0,0 0 0,3-9 0,3-16 0,-1-1 0,-1 0 0,3-40 0,0 2 0,46-244 0,-33 205 0,-13 66 0,6-56 0,-6-434 0,-13 337 0,3 135 0,-1-114 0,-24-197 0,-34 82 0,22 124 0,28 104-1365,7 37-5461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6.0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 0 24575,'-2'182'0,"4"192"0,-2-358 0,1 1 0,1 0 0,1-1 0,0 1 0,9 28 0,-10-40 0,0-1 0,0 1 0,1-1 0,-1 1 0,1-1 0,0 0 0,0 0 0,0 0 0,1 0 0,0-1 0,-1 1 0,1-1 0,0 0 0,1 0 0,-1-1 0,0 1 0,1-1 0,-1 0 0,1 0 0,0 0 0,0-1 0,0 1 0,6 0 0,-2-1 0,1 0 0,0 0 0,-1-1 0,1 0 0,0-1 0,0 0 0,-1 0 0,1-1 0,-1 0 0,1-1 0,-1 0 0,0-1 0,0 0 0,0 0 0,-1-1 0,1 0 0,-1 0 0,0-1 0,-1 0 0,1-1 0,-1 1 0,-1-1 0,1-1 0,6-10 0,10-16 0,-2-1 0,-2-1 0,-1-1 0,20-59 0,-8 21 0,-24 59 0,1 2 0,14-22 0,-20 33 0,1 1 0,0-1 0,0 0 0,0 1 0,0-1 0,1 1 0,-1-1 0,1 1 0,0 0 0,-1 0 0,1 0 0,0 1 0,0-1 0,0 1 0,0-1 0,0 1 0,1 0 0,4-1 0,-6 2 0,-1 0 0,1 1 0,-1-1 0,1 0 0,-1 1 0,0-1 0,1 1 0,-1 0 0,0-1 0,1 1 0,-1 0 0,0 0 0,0 0 0,1 0 0,-1 0 0,0 0 0,0 0 0,0 0 0,0 0 0,-1 1 0,1-1 0,0 0 0,0 0 0,-1 1 0,1-1 0,-1 1 0,1 2 0,11 47 0,-11-42 0,11 97 0,-1 107 0,-4-53 0,-2-142 0,-5-18 0,0 0 0,1 0 0,-1 0 0,0 0 0,1 0 0,-1 0 0,0 0 0,1 0 0,-1 0 0,0-1 0,1 1 0,-1 0 0,0 0 0,1 0 0,-1 0 0,0-1 0,0 1 0,1 0 0,-1 0 0,0-1 0,0 1 0,1 0 0,-1-1 0,0 1 0,0 0 0,0-1 0,0 1 0,0 0 0,1-1 0,15-35 0,-16 34 0,52-161 0,15-41 0,-61 191 0,0 1 0,0-1 0,2 1 0,-1 0 0,2 1 0,16-20 0,-5 13 0,0 0 0,37-25 0,-22 18 0,35-23 0,-63 43 0,1 0 0,1 1 0,-1 1 0,1-1 0,-1 1 0,16-3 0,-22 6 0,1 0 0,0 0 0,-1 0 0,1 0 0,0 0 0,-1 1 0,1-1 0,-1 1 0,1 0 0,-1 0 0,1 0 0,-1 0 0,1 0 0,-1 0 0,0 1 0,0-1 0,0 1 0,1 0 0,-2-1 0,1 1 0,0 0 0,0 0 0,-1 0 0,1 1 0,-1-1 0,1 0 0,-1 0 0,2 5 0,2 6 0,0 0 0,0 0 0,-1 1 0,1 13 0,50 258 0,-48-234 0,-1 80 0,-3-53 0,-2-64 40,0 1 0,6 23 0,-7-35-111,1 0 1,0-1-1,-1 1 0,1 0 0,1 0 1,-1-1-1,0 1 0,1-1 1,-1 1-1,1-1 0,0 0 0,0 0 1,0 1-1,0-1 0,0 0 1,0-1-1,0 1 0,1 0 0,-1-1 1,3 2-1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6.5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187 1 24575,'-5'0'0,"-5"9"0,-5 20 0,-6 28 0,-2 21 0,-3 20 0,0 19 0,3 3 0,6 4 0,6-2 0,5-9 0,3-19 0,2-16 0,2-13 0,0-22 0,0-32 0,0-26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6.8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29 24575,'0'-5'0,"4"-1"0,7 0 0,13 2 0,17 0 0,10 2 0,5 1 0,2 1 0,-5 0 0,-7 0 0,-6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7.48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1 440 24575,'0'-266'0,"0"259"0,0 1 0,0 0 0,0 0 0,1 0 0,0 0 0,0 0 0,0 0 0,1 0 0,0 0 0,0 0 0,1 1 0,0-1 0,-1 1 0,2-1 0,-1 1 0,1 0 0,0 0 0,0 1 0,0-1 0,0 1 0,1 0 0,0 0 0,0 0 0,0 1 0,0 0 0,11-5 0,-5 2 0,1 2 0,-1-1 0,1 1 0,0 1 0,0 0 0,0 1 0,0 0 0,25 0 0,-32 2 0,0 1 0,0-1 0,0 1 0,0 0 0,0 0 0,0 0 0,-1 1 0,1 0 0,0 0 0,-1 0 0,1 1 0,-1-1 0,0 1 0,0 0 0,0 0 0,0 1 0,0-1 0,-1 1 0,1 0 0,-1-1 0,0 2 0,0-1 0,-1 0 0,4 8 0,2 8 0,-1 0 0,0 0 0,-2 0 0,0 1 0,3 40 0,-6 110 0,-4-114 0,9 81 0,-6-131 0,0-1 0,0 1 0,0 0 0,1-1 0,1 1 0,-1-1 0,1 0 0,0 0 0,4 7 0,-5-10 0,1 0 0,-1 0 0,1 0 0,0-1 0,0 1 0,0-1 0,0 0 0,0 0 0,0 0 0,1 0 0,-1-1 0,0 1 0,1-1 0,0 0 0,-1 0 0,1 0 0,7 1 0,0-2 9,0 0 0,1 0-1,-1-1 1,1 0 0,-1-1 0,0 0-1,14-5 1,77-32-515,-70 26-423,32-14-5897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7.98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138 81 24575,'-5'-1'0,"0"2"0,-1-1 0,1 0 0,0 1 0,-1 0 0,1 0 0,0 1 0,0-1 0,0 1 0,0 0 0,0 1 0,0-1 0,1 1 0,-1 0 0,-7 7 0,8-6 0,0 1 0,0 0 0,0 1 0,1-1 0,0 0 0,0 1 0,0 0 0,1 0 0,0 0 0,0 0 0,0 0 0,1 0 0,-1 9 0,-4 47 0,2-1 0,4 1 0,10 90 0,-8-134 0,0 1 0,2 0 0,0-1 0,1 0 0,0 0 0,2 0 0,9 18 0,-13-31 0,-1-1 0,1 0 0,0 0 0,0 0 0,1 0 0,-1 0 0,1-1 0,0 1 0,-1-1 0,1 0 0,1 0 0,-1-1 0,0 1 0,1-1 0,0 0 0,-1 0 0,1 0 0,0-1 0,0 0 0,0 1 0,0-2 0,0 1 0,0-1 0,0 0 0,0 0 0,0 0 0,0 0 0,0-1 0,0 0 0,0 0 0,5-3 0,-2 2 0,-1-1 0,1-1 0,-1 1 0,0-1 0,0-1 0,0 1 0,-1-1 0,0 0 0,0-1 0,0 1 0,-1-1 0,1 0 0,-1-1 0,-1 1 0,1-1 0,-1 0 0,0 0 0,-1 0 0,0-1 0,3-10 0,2-7 0,-1 0 0,-1-1 0,-2 0 0,3-52 0,-10-203 0,2 275 0,1-1 0,-1 0 0,0 1 0,-1 0 0,0-1 0,0 1 0,0 0 0,-1 0 0,1 0 0,-1 0 0,-1 0 0,1 1 0,-1-1 0,0 1 0,-6-6 0,2 5 0,1 0 0,-1 0 0,0 1 0,-1 0 0,0 0 0,1 1 0,-1 0 0,-1 1 0,-14-4 0,6 2-195,0 1 0,-1 1 0,1 1 0,-1 0 0,1 2 0,-20 1 0,2 4-6631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19.69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530 593 24575,'-26'2'0,"0"1"0,0 2 0,0 0 0,1 2 0,0 1 0,-36 17 0,54-23 0,-9 5 0,0 1 0,0 0 0,0 1 0,1 1 0,1 0 0,0 1 0,0 1 0,1 0 0,-18 21 0,16-14 0,1 1 0,1 1 0,0 0 0,2 1 0,0 0 0,-10 32 0,10-15 0,1-1 0,2 1 0,1 1 0,3-1 0,1 1 0,2 0 0,1 0 0,8 54 0,-5-79 0,-1 0 0,2 0 0,0-1 0,0 1 0,2-1 0,-1 0 0,2-1 0,0 1 0,1-1 0,0-1 0,1 1 0,12 12 0,-14-18 0,0 0 0,1 0 0,0-1 0,0 0 0,1 0 0,-1-1 0,1 0 0,0-1 0,1 0 0,-1 0 0,1-1 0,0-1 0,0 1 0,0-1 0,0-1 0,0 0 0,0 0 0,0-1 0,11-1 0,1-3 0,1 0 0,-1-1 0,0-1 0,0-1 0,-1-1 0,1-1 0,-2-1 0,36-22 0,-21 8 0,0-1 0,-2-2 0,55-57 0,-50 41 0,-2-3 0,-3 0 0,-1-2 0,-3-2 0,-1-1 0,-3-1 0,-2 0 0,17-62 0,-15 25 0,-3-1 0,-4-1 0,-5-1 0,4-118 0,-17 188 0,3-6 0,-2 0 0,-1-1 0,-2 1 0,0 0 0,-2 0 0,-12-45 0,15 71 0,1 0 0,-1 0 0,1 0 0,-1 0 0,0 0 0,0 0 0,1 0 0,-1 1 0,-1-1 0,1 0 0,0 1 0,0-1 0,-1 0 0,1 1 0,-1 0 0,1-1 0,-1 1 0,1 0 0,-1 0 0,0 0 0,0 0 0,0 0 0,1 0 0,-1 0 0,0 1 0,0-1 0,-4 0 0,4 2 0,-1-1 0,1 1 0,0 0 0,0 0 0,0 0 0,0 0 0,0 1 0,0-1 0,0 0 0,0 1 0,1 0 0,-1-1 0,1 1 0,-1 0 0,1 0 0,-1 0 0,1-1 0,0 2 0,0-1 0,0 0 0,0 0 0,0 0 0,1 0 0,-1 3 0,-5 16 0,0 0 0,2 0 0,-3 41 0,5 72 0,2-81 0,5 1073 0,-5-1109 0,-1-11 0,1 1 0,0 0 0,0 0 0,1 0 0,0-1 0,0 1 0,3 9 0,-4-15 0,1-1 0,-1 1 0,1 0 0,0-1 0,-1 1 0,1-1 0,-1 1 0,1 0 0,0-1 0,-1 1 0,1-1 0,0 0 0,0 1 0,0-1 0,-1 0 0,1 1 0,0-1 0,0 0 0,0 0 0,0 0 0,-1 1 0,1-1 0,0 0 0,0 0 0,0-1 0,0 1 0,0 0 0,-1 0 0,1 0 0,0 0 0,0-1 0,0 1 0,-1 0 0,1-1 0,0 1 0,0-1 0,-1 1 0,1-1 0,0 1 0,-1-1 0,1 1 0,0-2 0,35-28 0,-32 26 0,43-42 0,-2-3 0,-2-1 0,-3-2 0,-1-2 0,46-87 0,-74 113 0,0-1 0,-2 0 0,-1-1 0,4-31 0,0 4 0,-4 111 0,-4-19 0,1-1 0,1 0 0,23 65 0,-24-84 0,2 0 0,-1-1 0,2 0 0,-1-1 0,2 0 0,0 0 0,1 0 0,0-1 0,0-1 0,1 0 0,16 12 0,-19-18 0,0 0 0,0-1 0,1 0 0,-1-1 0,1 0 0,0 0 0,-1-1 0,1 0 0,0-1 0,0 0 0,15 0 0,-7-1 0,0-1 0,0 0 0,0-1 0,0-1 0,20-7 0,-26 7 0,-1-2 0,0 1 0,-1-2 0,1 1 0,-1-1 0,0 0 0,0-1 0,-1 0 0,0-1 0,0 0 0,0 0 0,-1 0 0,10-17 0,-9 12 0,0 0 0,-1-1 0,-1 0 0,0 0 0,-1 0 0,0-1 0,-2 0 0,1 0 0,1-19 0,-5 27 0,1 1 0,-1-1 0,0 1 0,0 0 0,-1-1 0,0 1 0,0-1 0,0 1 0,-4-8 0,5 14 0,0-1 0,0 1 0,0-1 0,0 1 0,-1-1 0,1 1 0,0 0 0,0-1 0,-1 1 0,1-1 0,0 1 0,-1 0 0,1-1 0,0 1 0,-1 0 0,1 0 0,0-1 0,-1 1 0,1 0 0,-1 0 0,1-1 0,0 1 0,-1 0 0,1 0 0,-1 0 0,1 0 0,-1 0 0,1 0 0,-1 0 0,1 0 0,-1 0 0,-10 11 0,-1 23 0,3 30 0,3-1 0,3 1 0,4 65 0,0-58 0,-1-34-341,2-1 0,1 1-1,14 66 1,-6-69-6485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0.2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269 24 24575,'-4'-3'0,"1"1"0,-1-1 0,0 1 0,-1-1 0,1 1 0,0 1 0,0-1 0,-1 1 0,1-1 0,-1 1 0,0 0 0,1 1 0,-1-1 0,0 1 0,-4 0 0,0 0 0,0 1 0,0 0 0,0 0 0,1 0 0,-1 1 0,0 1 0,-8 3 0,10-3 0,1 2 0,-1-1 0,1 0 0,-1 1 0,1 1 0,1-1 0,-1 1 0,1 0 0,0 0 0,0 0 0,1 0 0,0 1 0,0 0 0,0 0 0,1 0 0,0 1 0,0-1 0,1 1 0,-2 10 0,-2 16 0,1 1 0,1-1 0,2 38 0,2-58 0,-1 5 0,0 26 0,8 87 0,-5-120 0,0 0 0,0 0 0,1-1 0,1 1 0,0-1 0,0 0 0,1 0 0,1 0 0,0-1 0,0 0 0,1 0 0,11 12 0,-11-16 0,0 0 0,0-1 0,1 0 0,0 0 0,0-1 0,0 0 0,0-1 0,1 0 0,0 0 0,-1-1 0,1 0 0,0 0 0,0-1 0,0 0 0,0 0 0,0-1 0,14-2 0,8-1 0,1-1 0,-1-2 0,49-16 0,-64 17-227,0-1-1,0-1 1,0 0-1,-1-1 1,23-16-1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32.9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54 24575,'4'-5'0,"6"-5"0,6-2 0,9 2 0,13 2 0,9 3 0,15 2 0,9 6 0,6 7 0,-5 2 0,-2-2 0,0-1 0,-3-4 0,-4-1 0,-4-2 0,-7-2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4.9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24575,'0'1457'0,"7"-1549"-345,-4 71-675,2-27-5806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5.3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24575,'4'0'0,"11"0"0,20 0 0,22 0 0,23 0 0,20 0 0,15 0 0,1 0 0,-14 0 0,-21 0 0,-23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5.65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24575,'0'8'0,"0"13"0,0 15 0,0 6 0,5 14 0,5 5 0,6-2 0,4-3 0,-1-6 0,5-8 0,3-10 0,1-12 0,1-8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6.91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265 417 24575,'1'-26'0,"0"11"0,-1-1 0,0 1 0,-1 0 0,-3-16 0,4 29 0,-1 0 0,1 0 0,0-1 0,-1 1 0,0 0 0,0 0 0,1 0 0,-1 0 0,-1 0 0,1 0 0,0 0 0,0 0 0,-1 1 0,1-1 0,-1 0 0,1 1 0,-1-1 0,0 1 0,0-1 0,1 1 0,-1 0 0,0 0 0,0 0 0,0 0 0,0 0 0,-1 0 0,1 1 0,0-1 0,0 1 0,0-1 0,-1 1 0,1 0 0,-3 0 0,-1 1 0,1 0 0,0 0 0,0 0 0,-1 1 0,1 0 0,0 0 0,0 0 0,1 1 0,-1-1 0,1 1 0,-1 0 0,1 1 0,0-1 0,0 1 0,-5 6 0,-3 3 0,1 1 0,0 1 0,-11 20 0,11-14 0,1 1 0,0 1 0,2-1 0,0 2 0,2-1 0,0 1 0,2 0 0,1 0 0,0 0 0,2 0 0,1 1 0,1-1 0,1 0 0,1 0 0,1 0 0,1 0 0,15 42 0,-17-58 0,1 0 0,-1 0 0,2-1 0,-1 1 0,1-1 0,0 0 0,1 0 0,-1-1 0,2 0 0,-1 0 0,0 0 0,1 0 0,0-1 0,14 7 0,-12-8 0,0 0 0,1-1 0,-1 0 0,0-1 0,1 0 0,0 0 0,-1-1 0,1-1 0,0 1 0,0-1 0,-1-1 0,19-3 0,-16 1 0,0 1 0,-1-2 0,0 1 0,0-2 0,0 1 0,0-2 0,-1 1 0,0-2 0,0 1 0,0-1 0,9-9 0,-8 5 0,0-1 0,0-1 0,-1 1 0,-1-2 0,0 1 0,-1-1 0,9-20 0,-4-2 0,-1-1 0,-1 0 0,-2 0 0,-2-1 0,-2 0 0,2-43 0,-5 45 0,-1 0 0,-2 0 0,-8-53 0,7 78 0,0 0 0,-1 0 0,0 1 0,-1-1 0,0 1 0,0 0 0,-1 0 0,-1 0 0,0 1 0,0 0 0,0 0 0,-1 0 0,-1 1 0,0 0 0,-15-12 0,12 13 0,-2-1 0,1 1 0,-1 1 0,0 1 0,0 0 0,-1 0 0,1 1 0,-25-4 0,-6 3 0,-63 1 0,101 4 0,2 0 0,-1 0 0,0 0 0,1 0 0,-1-1 0,0 1 0,1-1 0,-1 0 0,1-1 0,-9-2 0,13 3 0,0 1 0,-1 0 0,1 0 0,0 0 0,0-1 0,0 1 0,0 0 0,0 0 0,-1-1 0,1 1 0,0 0 0,0 0 0,0-1 0,0 1 0,0 0 0,0 0 0,0-1 0,0 1 0,0 0 0,0 0 0,0-1 0,0 1 0,0 0 0,0-1 0,0 1 0,0 0 0,1 0 0,-1-1 0,0 1 0,0 0 0,0 0 0,0 0 0,0-1 0,0 1 0,1 0 0,-1 0 0,0 0 0,0-1 0,0 1 0,1 0 0,-1 0 0,0 0 0,0 0 0,1 0 0,-1-1 0,0 1 0,0 0 0,1 0 0,-1 0 0,0 0 0,0 0 0,1 0 0,-1 0 0,0 0 0,0 0 0,1 0 0,-1 0 0,1 0 0,20-6 0,22 0 0,1 1 0,0 2 0,0 2 0,0 2 0,0 2 0,0 2 0,70 17 0,-95-16 0,-1 0 0,0 1 0,0 0 0,0 2 0,-1 0 0,-1 1 0,1 1 0,-2 0 0,1 1 0,-2 1 0,24 25 0,-20-15 0,0 1 0,-2 1 0,-1 0 0,0 1 0,-2 0 0,19 57 0,21 98 0,23 62 0,-61-213 0,-15-30 0,1 1 0,-1-1 0,0 0 0,0 1 0,0-1 0,0 0 0,0 0 0,1 1 0,-1-1 0,0 0 0,0 1 0,0-1 0,1 0 0,-1 0 0,0 1 0,0-1 0,1 0 0,-1 0 0,0 0 0,1 0 0,-1 1 0,0-1 0,0 0 0,1 0 0,-1 0 0,0 0 0,1 0 0,-1 0 0,0 0 0,1 0 0,-1 0 0,0 0 0,1 0 0,-1 0 0,0 0 0,1 0 0,-1 0 0,0 0 0,1 0 0,-1 0 0,0 0 0,1-1 0,-1 1 0,0 0 0,1 0 0,-1 0 0,0-1 0,0 1 0,1 0 0,-1-1 0,9-18 0,-8 16 0,53-211 0,-43 159 0,2 0 0,2 0 0,3 1 0,28-57 0,-41 100 0,1 1 0,0 0 0,1 1 0,0 0 0,0 0 0,1 0 0,17-14 0,-20 18 0,1 2 0,0-1 0,0 1 0,0 0 0,1 0 0,-1 0 0,1 1 0,-1 0 0,1 1 0,0-1 0,0 1 0,0 0 0,-1 1 0,13 0 0,-11 0 0,0 0 0,0 1 0,-1 0 0,1 0 0,0 1 0,0 0 0,-1 0 0,0 1 0,1 0 0,-1 0 0,0 1 0,0 0 0,-1 0 0,1 1 0,-1-1 0,0 1 0,0 1 0,0-1 0,-1 1 0,0 0 0,0 0 0,0 1 0,-1-1 0,4 10 0,-1-2 0,0 0 0,-1 1 0,-1-1 0,0 1 0,-1 1 0,-1-1 0,-1 0 0,2 18 0,-2 21 0,-5 55 0,-1-20 0,4 177-1365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27.42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35:32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3139 24575,'32'-9'0,"0"1"0,39-4 0,1 0 0,1199-195-159,20 115-282,237 92 441,-646 3 0,-661 4 300,379 59 0,-313-24-300,61 10 0,-162-24 0,209 4 0,186-26 0,3 0 0,-105 28 0,61 1 0,710-29 0,-675-9 0,-45 3 0,-504-1 0,0-1 0,-1-2 0,1 0 0,0-2 0,-1 0 0,0-2 0,-1-1 0,0-1 0,34-19 0,-48 24 0,1 1 0,0 0 0,0 0 0,0 1 0,14-2 0,-11 2 0,0 0 0,23-9 0,160-67 0,-53 13 0,10-2 0,-97 51 0,-41 14 0,-1-1 0,-1-1 0,27-12 0,-36 15 0,0-1 0,-1 0 0,1-1 0,-1 1 0,0-1 0,0 0 0,0 0 0,-1 0 0,1 0 0,-1-1 0,0 1 0,0-1 0,0 0 0,3-9 0,3-16 0,-1-1 0,-1 0 0,3-40 0,0 2 0,46-244 0,-33 205 0,-13 66 0,6-56 0,-6-434 0,-13 337 0,3 135 0,-1-114 0,-24-197 0,-34 82 0,22 124 0,28 104-1365,7 37-5461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1:53.9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21 24575,'0'56'0,"3"-1"0,2 1 0,17 75 0,-6-60 0,22 86 0,-30-132 0,2 1 0,0-1 0,25 44 0,-31-62 0,0-1 0,1 0 0,0 0 0,-1 0 0,2-1 0,-1 1 0,1-1 0,0-1 0,0 1 0,0-1 0,0 0 0,1 0 0,0-1 0,-1 0 0,1 0 0,14 3 0,-10-4 0,0-1 0,0 0 0,0 0 0,0-2 0,0 1 0,0-1 0,0-1 0,0 0 0,0 0 0,19-8 0,1-2 0,-1-2 0,0-1 0,-1-1 0,-1-1 0,-1-2 0,40-35 0,-33 23 0,-1-2 0,-2-1 0,-1-1 0,29-47 0,-37 46 0,-2-1 0,-2 0 0,-1-1 0,-3-1 0,0-1 0,-3 0 0,11-69 0,-22 108 0,0-1 0,0 1 0,0 0 0,0 0 0,0-1 0,1 1 0,-1 0 0,1-1 0,-1 1 0,0 0 0,1 0 0,0 0 0,-1-1 0,1 1 0,0 0 0,0 0 0,1-1 0,-1 2 0,-1 0 0,1 0 0,-1 1 0,1-1 0,-1 0 0,1 1 0,0-1 0,-1 0 0,1 1 0,-1-1 0,0 1 0,1-1 0,-1 1 0,1-1 0,-1 1 0,0 0 0,1-1 0,-1 1 0,0-1 0,0 1 0,1 0 0,-1-1 0,0 2 0,14 53 0,7 204 0,-6-58 0,-15-192 0,1 0 0,1 0 0,0 0 0,0 0 0,1 0 0,5 13 0,-7-21 0,-1 1 0,1-1 0,0 0 0,-1 0 0,1 0 0,0 0 0,0 0 0,0 0 0,0 0 0,0 0 0,0-1 0,0 1 0,0 0 0,1 0 0,-1-1 0,0 1 0,0-1 0,0 1 0,1-1 0,1 1 0,0-1 0,-1-1 0,0 1 0,0-1 0,1 1 0,-1-1 0,0 0 0,0 1 0,0-1 0,0 0 0,0 0 0,0-1 0,0 1 0,0 0 0,0-1 0,0 1 0,2-3 0,21-24 0,0 0 0,-2-1 0,-1-1 0,25-45 0,-26 41 0,0 0 0,3 1 0,42-46 0,-57 71 0,0 0 0,1 0 0,0 1 0,1 0 0,-1 0 0,1 1 0,0 1 0,1 0 0,-1 0 0,1 1 0,0 1 0,0 0 0,0 1 0,1 0 0,12 0 0,-20 2 0,-1 1 0,1 0 0,-1 1 0,1-1 0,-1 1 0,0 0 0,0 0 0,0 0 0,0 1 0,0-1 0,0 1 0,0 0 0,-1 0 0,0 1 0,1-1 0,-1 0 0,0 1 0,-1 0 0,1 0 0,-1 0 0,0 0 0,3 6 0,2 6 0,0 0 0,-1 1 0,-1-1 0,6 29 0,-3 20 0,-2 0 0,-4 79 0,3 40 0,0-151 0,-5-32 0,0-1 0,0 0 0,0 0 0,0 0 0,0 1 0,0-1 0,0 0 0,0 0 0,0 1 0,0-1 0,0 0 0,0 0 0,0 0 0,0 1 0,0-1 0,0 0 0,0 0 0,1 0 0,-1 1 0,0-1 0,0 0 0,0 0 0,0 0 0,1 0 0,-1 1 0,0-1 0,0 0 0,0 0 0,0 0 0,1 0 0,-1 0 0,0 0 0,0 0 0,1 0 0,-1 1 0,0-1 0,0 0 0,0 0 0,1 0 0,-1 0 0,0 0 0,0 0 0,1 0 0,-1 0 0,0 0 0,0-1 0,0 1 0,1 0 0,-1 0 0,0 0 0,0 0 0,0 0 0,1 0 0,-1 0 0,0 0 0,0-1 0,0 1 0,1 0 0,-1 0 0,0 0 0,0 0 0,0-1 0,0 1 0,0 0 0,0 0 0,1 0 0,-1-1 0,8-17 0,-7 17 0,17-45 0,14-38 0,58-106 0,-75 163 0,1 1 0,2 1 0,1 0 0,0 1 0,2 1 0,1 1 0,45-35 0,-45 40 0,1 2 0,30-16 0,-46 28 0,0 0 0,0 0 0,0 0 0,1 1 0,-1 0 0,1 0 0,-1 0 0,1 1 0,0 1 0,-1-1 0,1 1 0,15 2 0,-19 0 0,0-1 0,0 1 0,0 0 0,0 0 0,-1 0 0,1 0 0,0 1 0,-1-1 0,0 1 0,1 0 0,-1 0 0,-1 1 0,1-1 0,0 0 0,-1 1 0,1 0 0,1 4 0,5 9 0,-1 0 0,8 28 0,-14-41 0,18 58 0,-3 2 0,-2 0 0,11 129 0,-18-95-44,9 137-1277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1:54.5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24575,'4'0'0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1:55.9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27 353 24575,'0'1687'0,"-1"-1989"0,3-380 0,0 585 0,16-105 0,-10 158 0,1-1 0,2 1 0,2 1 0,30-68 0,-22 66 0,3 1 0,1 1 0,3 1 0,49-58 0,-59 80 0,1 0 0,0 2 0,2 0 0,0 1 0,1 1 0,0 1 0,1 1 0,1 1 0,50-19 0,-65 29 0,0 1 0,-1-1 0,1 2 0,0-1 0,0 1 0,0 1 0,0-1 0,0 2 0,1-1 0,-1 1 0,0 0 0,15 5 0,-18-4 0,0 1 0,-1-1 0,1 1 0,-1 0 0,0 1 0,0-1 0,0 1 0,0 0 0,0 0 0,-1 1 0,0-1 0,0 1 0,0 0 0,0 0 0,-1 0 0,0 1 0,0-1 0,0 1 0,2 7 0,-1 1 0,-1 0 0,0 0 0,-1 0 0,0 1 0,-1-1 0,-1 1 0,0-1 0,-1 1 0,-1-1 0,0 0 0,-1 1 0,-1-1 0,0 0 0,0-1 0,-13 26 0,5-16 0,0 0 0,-2-1 0,0-1 0,-2 0 0,0-1 0,-1-1 0,-1 0 0,-24 19 0,-1-6 0,-1-1 0,-2-3 0,-76 36 0,-156 44 0,235-94-1365,10-5-5461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1:56.60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576 233 24575,'0'-9'0,"-1"-1"0,-1 1 0,0 0 0,0 0 0,-1 0 0,0 0 0,0 1 0,-1-1 0,0 1 0,-1 0 0,0 0 0,0 0 0,-1 1 0,1-1 0,-2 1 0,1 1 0,-1-1 0,0 1 0,0 1 0,-10-7 0,5 4 0,0 1 0,-1-1 0,0 2 0,0 0 0,0 1 0,-1 0 0,0 1 0,0 0 0,0 1 0,-1 1 0,1 0 0,-18 1 0,22 1 0,1 1 0,0 0 0,-1 1 0,1 0 0,0 1 0,0 0 0,0 0 0,0 1 0,1 0 0,0 0 0,-1 1 0,-11 9 0,9-5 0,1 1 0,0 0 0,0 0 0,1 2 0,0-1 0,1 1 0,-11 21 0,7-8 0,1 1 0,1-1 0,2 2 0,1-1 0,0 1 0,2 0 0,2 1 0,-2 34 0,5-51 0,0 0 0,1 0 0,0 0 0,1-1 0,0 1 0,1 0 0,0-1 0,0 0 0,1 1 0,10 17 0,-9-20 0,1 0 0,0-1 0,0 0 0,0 0 0,1-1 0,0 0 0,0 0 0,0 0 0,1-1 0,0 0 0,0 0 0,0-1 0,11 4 0,-1-2 0,0-1 0,1-1 0,-1-1 0,1 0 0,0-1 0,0-1 0,0-1 0,0 0 0,0-2 0,0 0 0,-1-1 0,1-1 0,35-13 0,-19 5 0,-1-3 0,0-1 0,-2-1 0,0-2 0,0-1 0,33-28 0,-47 32 0,0 1 0,-1-2 0,0 0 0,-1-2 0,-2 1 0,18-28 0,-28 39 0,0 0 0,-1 0 0,1 0 0,-1 0 0,-1 0 0,0-1 0,0 1 0,0-1 0,-1 0 0,0 1 0,0-1 0,-1 0 0,0 1 0,0-1 0,-1 0 0,0 0 0,-1 1 0,1-1 0,-1 1 0,-1-1 0,0 1 0,0 0 0,-4-8 0,4 10-124,-1 0 0,0 0 0,0 1 0,0-1 0,0 1 0,-1 0-1,0 0 1,1 0 0,-1 1 0,-9-5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33.7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395 40 24575,'0'-2'0,"0"0"0,0 1 0,-1-1 0,1 0 0,0 0 0,-1 1 0,0-1 0,1 1 0,-1-1 0,0 0 0,0 1 0,0-1 0,0 1 0,0 0 0,0-1 0,0 1 0,0 0 0,0 0 0,-1 0 0,1 0 0,-1 0 0,1 0 0,-1 0 0,1 0 0,-1 0 0,1 1 0,-1-1 0,0 0 0,1 1 0,-1 0 0,0-1 0,1 1 0,-1 0 0,-2 0 0,-4-1 0,0 1 0,1 0 0,-1 1 0,0-1 0,0 2 0,-13 3 0,10-1 0,0 0 0,0 1 0,1 1 0,0 0 0,0 0 0,1 1 0,0 0 0,0 1 0,0 0 0,1 0 0,0 1 0,1 0 0,-11 18 0,-1 3 0,1 2 0,2 0 0,-13 39 0,14-27 0,2 0 0,2 1 0,2 1 0,-6 77 0,15 186 0,2-267 0,12 60 0,-11-86 0,1 0 0,0 0 0,2-1 0,-1 0 0,2 0 0,15 26 0,-18-36 0,0 1 0,1-1 0,0 0 0,0 0 0,0 0 0,1-1 0,0 1 0,-1-1 0,1-1 0,1 1 0,-1-1 0,0 0 0,1-1 0,0 0 0,-1 0 0,1 0 0,0 0 0,0-1 0,0-1 0,0 1 0,0-1 0,0 0 0,1-1 0,-1 1 0,9-3 0,2-1 0,0 0 0,0-2 0,0 0 0,-1-1 0,0 0 0,0-1 0,-1-2 0,21-14 0,-13 7 0,-2-2 0,0 0 0,-1-2 0,-1 0 0,32-44 0,-40 48 0,-1-2 0,-1 1 0,-1-1 0,0-1 0,-2 1 0,0-2 0,-1 1 0,6-40 0,-6-29 0,-3-1 0,-12-117 0,8 186 0,-1 1 0,-1-1 0,-1 0 0,-1 1 0,-1-1 0,-16-37 0,19 51 0,-1 0 0,0 0 0,-1 0 0,0 0 0,0 1 0,0 0 0,0 0 0,-1 0 0,0 0 0,-1 1 0,1 0 0,-1 1 0,0-1 0,0 1 0,0 1 0,-1-1 0,1 1 0,-1 0 0,0 1 0,-13-3 0,11 4-227,0 0-1,0 0 1,-1 1-1,1 1 1,-13 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1:57.25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0 900 24575,'1'1'0,"-1"-1"0,0 1 0,0 0 0,1-1 0,-1 1 0,0-1 0,1 1 0,-1-1 0,0 0 0,1 1 0,-1-1 0,0 1 0,1-1 0,-1 0 0,1 1 0,-1-1 0,1 0 0,-1 1 0,1-1 0,-1 0 0,1 0 0,-1 0 0,1 1 0,0-1 0,-1 0 0,1 0 0,-1 0 0,1 0 0,-1 0 0,1 0 0,0 0 0,-1 0 0,1 0 0,-1 0 0,2-1 0,23-3 0,-8-2 0,-1 0 0,0-2 0,0 0 0,-1 0 0,0-2 0,0 0 0,-1 0 0,0-2 0,18-18 0,-9 5 0,-1-1 0,-1-1 0,35-58 0,-34 43 0,-1-2 0,-2-1 0,-3-1 0,-1 0 0,-2-1 0,-3 0 0,-1-1 0,-3 0 0,1-67 0,-7 86 0,0 10 0,4-37 0,-4 56 0,1 0 0,-1 1 0,0-1 0,0 0 0,0 0 0,0 0 0,0 1 0,1-1 0,-1 0 0,0 0 0,0 0 0,0 1 0,1-1 0,-1 0 0,0 0 0,0 0 0,1 0 0,-1 0 0,0 0 0,0 1 0,1-1 0,-1 0 0,0 0 0,0 0 0,1 0 0,-1 0 0,0 0 0,0 0 0,1 0 0,-1 0 0,0 0 0,1 0 0,-1 0 0,0-1 0,0 1 0,1 0 0,-1 0 0,0 0 0,0 0 0,1 0 0,-1 0 0,0-1 0,0 1 0,0 0 0,1 0 0,-1 0 0,0 0 0,0-1 0,0 1 0,0 0 0,1 0 0,-1-1 0,0 1 0,0 0 0,0 0 0,0-1 0,0 1 0,0 0 0,0-1 0,14 30 0,-12-24 0,58 114 0,-41-86 0,-1 2 0,-2 0 0,-1 1 0,-2 0 0,8 39 0,-14-23 0,-3 0 0,-2 0 0,-5 69 0,2 69 0,1-188 4,0 1-1,0-1 1,1 1 0,0-1-1,-1 1 1,1-1-1,0 1 1,0-1 0,0 0-1,0 1 1,1-1 0,-1 0-1,0 0 1,1 0-1,0 0 1,-1 0 0,1 0-1,0-1 1,0 1-1,0 0 1,0-1 0,0 0-1,1 1 1,-1-1-1,0 0 1,1 0 0,-1 0-1,1-1 1,-1 1-1,1 0 1,2-1 0,6 2-216,-1-2 1,1 1-1,0-1 1,0-1-1,-1 0 1,12-3-1,30-7-6614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1:57.6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146 0 24575,'0'5'0,"-4"5"0,-7 19 0,-5 22 0,-4 21 0,-4 14 0,3 7 0,5 5 0,5 8 0,4 3 0,4 1 0,2-9 0,1-9 0,1-11 0,-4-24 0,-7-35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1:57.9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52 24575,'13'-5'0,"9"-1"0,15 0 0,17 2 0,5 0 0,5-2 0,-4-1 0,-3 1 0,-2 2 0,-7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1:59.02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478 385 24575,'1'1'0,"-1"-1"0,1 0 0,-1 0 0,0 0 0,1 0 0,-1 0 0,1 0 0,-1 0 0,1-1 0,-1 1 0,0 0 0,1 0 0,-1 0 0,0 0 0,1 0 0,-1-1 0,1 1 0,-1 0 0,0 0 0,1 0 0,-1-1 0,0 1 0,0 0 0,1-1 0,-1 1 0,0 0 0,0-1 0,1 1 0,-1 0 0,0-1 0,0 1 0,0 0 0,1-1 0,-1 1 0,0-1 0,0 1 0,0 0 0,0-1 0,0 1 0,0-1 0,0 1 0,0-1 0,0 1 0,0 0 0,0-1 0,0 1 0,0-1 0,-1 1 0,1 0 0,0-1 0,0 1 0,0 0 0,0-1 0,-1 1 0,1 0 0,0-1 0,-1-1 0,0 0 0,0 0 0,-1 1 0,1-1 0,0 0 0,-1 1 0,1-1 0,-1 1 0,1 0 0,-1-1 0,-1 0 0,-2 0 0,1 1 0,-1 0 0,1 0 0,-1 0 0,0 0 0,1 1 0,-1 0 0,0 0 0,0 0 0,1 0 0,-1 1 0,0 0 0,1 0 0,-1 0 0,1 1 0,-1-1 0,-6 4 0,-4 3 0,0 0 0,0 0 0,-23 19 0,11-4 0,1 2 0,1 0 0,1 2 0,1 1 0,1 1 0,2 0 0,1 2 0,1 0 0,2 1 0,1 1 0,2 1 0,1-1 0,1 2 0,3 0 0,-7 46 0,14-72 0,0 0 0,1 1 0,0-1 0,0 0 0,2 11 0,-1-17 0,-1-1 0,1 0 0,0 1 0,0-1 0,0 0 0,0 0 0,0 1 0,0-1 0,0 0 0,1 0 0,-1 0 0,1-1 0,0 1 0,-1 0 0,1 0 0,0-1 0,0 1 0,0-1 0,0 0 0,0 0 0,0 1 0,0-1 0,1-1 0,2 2 0,1 0 0,0-2 0,0 1 0,0 0 0,0-1 0,0 0 0,0 0 0,0-1 0,0 0 0,9-2 0,55-22 0,-36 9 0,-1-2 0,-1-1 0,-1-2 0,0-1 0,-2-1 0,-1-2 0,-1 0 0,-1-2 0,-1-1 0,24-36 0,-4-1 0,-4-1 0,-3-2 0,55-134 0,-75 160 0,-2-2 0,-2 0 0,-1 0 0,7-59 0,-19 101 0,0-1 0,-1 0 0,0 0 0,0 1 0,0-1 0,0 0 0,0 0 0,-1 1 0,1-1 0,-1 0 0,0 0 0,1 1 0,-1-1 0,-1 1 0,1-1 0,-3-4 0,3 7 0,1-1 0,-1 1 0,0-1 0,1 1 0,-1-1 0,0 1 0,0-1 0,1 1 0,-1 0 0,0 0 0,0-1 0,0 1 0,1 0 0,-1 0 0,0 0 0,0 0 0,0 0 0,0 0 0,0 0 0,-1 0 0,-1 1 0,0 0 0,1 0 0,-1 0 0,1 0 0,-1 1 0,1-1 0,-1 1 0,-4 3 0,-3 4 0,0 1 0,1 0 0,0 1 0,0-1 0,1 2 0,1-1 0,0 1 0,-7 16 0,-37 108 0,29-61 0,4 0 0,-17 155 0,21 156 0,14-362 0,0-5 0,0-1 0,1 0 0,1 1 0,5 23 0,-6-40 0,-1 1 0,1-1 0,0 0 0,0 1 0,0-1 0,0 0 0,0 0 0,0 0 0,1 0 0,-1 0 0,1 0 0,-1 0 0,1 0 0,0-1 0,0 1 0,0 0 0,0-1 0,0 0 0,0 1 0,0-1 0,0 0 0,0 0 0,1 0 0,-1-1 0,0 1 0,1 0 0,-1-1 0,1 1 0,-1-1 0,1 0 0,-1 0 0,0 0 0,1 0 0,-1-1 0,1 1 0,-1-1 0,1 1 0,-1-1 0,0 0 0,3-1 0,8-3 0,-1 0 0,0-1 0,0 0 0,0-1 0,-1-1 0,12-9 0,3-6 0,-1-1 0,-1 0 0,-2-2 0,0-1 0,-1 0 0,29-54 0,-14 12 0,49-138 0,-79 191 0,1-6 0,21-41 0,-28 63 0,0 0 0,0-1 0,0 1 0,0-1 0,0 1 0,1 0 0,-1-1 0,0 1 0,0 0 0,0-1 0,1 1 0,-1 0 0,0-1 0,0 1 0,1 0 0,-1-1 0,0 1 0,1 0 0,-1 0 0,0-1 0,1 1 0,-1 0 0,0 0 0,1 0 0,-1-1 0,1 1 0,-1 0 0,0 0 0,1 0 0,-1 0 0,1 0 0,-1 0 0,1 0 0,-1 0 0,1 0 0,5 15 0,-3 29 0,-3-42 0,-2 180 0,2 65 0,0-244 0,0 0 0,0 0 0,1 1 0,-1-1 0,1 0 0,0 0 0,0 0 0,0 1 0,0-1 0,1 0 0,-1-1 0,1 1 0,2 4 0,-3-6 0,0-1 0,0 1 0,-1-1 0,1 1 0,0-1 0,0 1 0,0-1 0,-1 0 0,1 1 0,0-1 0,0 0 0,0 0 0,0 1 0,0-1 0,0 0 0,0 0 0,0 0 0,-1 0 0,3 0 0,-1-1 0,1 0 0,-1 0 0,1 0 0,-1 0 0,0 0 0,1 0 0,-1 0 0,0-1 0,4-2 0,10-11 0,0 1 0,-1-2 0,-1 0 0,15-21 0,47-81 0,-36 55 0,-13 20 0,1 1 0,3 1 0,70-71 0,-95 107 0,0-1 0,0 2 0,1-1 0,-1 1 0,1 0 0,0 0 0,13-4 0,-18 7 0,0 0 0,1 1 0,-1-1 0,1 1 0,-1 0 0,0 0 0,1 0 0,-1 0 0,1 0 0,-1 0 0,0 1 0,1-1 0,-1 1 0,0 0 0,1-1 0,-1 1 0,0 0 0,0 1 0,0-1 0,1 0 0,-2 0 0,1 1 0,0-1 0,0 1 0,0 0 0,-1 0 0,1-1 0,2 5 0,8 13 0,0 0 0,-2 1 0,0 0 0,-1 1 0,11 38 0,-5-2 0,7 61 0,3 107 0,-19-159 0,-6-61 17,1 0 0,0 0-1,0 1 1,0-1 0,1 0 0,3 9-1,-3-12-98,-1 0 0,0 0-1,0 0 1,1 0-1,-1-1 1,1 1 0,0 0-1,0-1 1,-1 1 0,1-1-1,0 0 1,0 0 0,0 1-1,0-1 1,0 0 0,1-1-1,2 2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00.31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316 2 24575,'-24'0'0,"1"-1"0,0 1 0,-1 1 0,1 1 0,-33 8 0,49-8 0,0 0 0,0 1 0,1 0 0,-1 0 0,1 1 0,0-1 0,-1 1 0,2 1 0,-1-1 0,0 1 0,1 0 0,0 0 0,0 1 0,0-1 0,1 1 0,0 0 0,0 0 0,-5 12 0,3-2 0,0 1 0,1 0 0,1 0 0,0 0 0,2 0 0,-2 24 0,4 105 0,0-144 0,2 34 0,12 69 0,-11-90 0,0 0 0,2-1 0,-1 1 0,2-1 0,0 0 0,1-1 0,12 19 0,-14-27 0,0 1 0,0-1 0,1 0 0,-1 0 0,2-1 0,-1 0 0,0 0 0,1 0 0,-1-1 0,1 0 0,0 0 0,0-1 0,0 0 0,1 0 0,-1-1 0,15 2 0,9-1 0,1-1 0,49-6 0,-79 5 0,30-4 0,-1-1 0,1-2 0,-2-1 0,1-1 0,-1-2 0,0-1 0,-1-1 0,-1-1 0,0-2 0,-1-1 0,30-24 0,-49 33 0,0 1 0,-1-1 0,0-1 0,0 1 0,0-1 0,-2 0 0,1-1 0,-1 1 0,0-1 0,-1 0 0,3-11 0,2-7 0,-1 0 0,6-54 0,-13 73 0,0 0 0,0 1 0,-1-1 0,-1 0 0,1 0 0,-1 1 0,-1-1 0,-4-15 0,5 21 0,0 0 0,0 1 0,-1-1 0,1 0 0,-1 1 0,0-1 0,0 1 0,0 0 0,0 0 0,0-1 0,0 1 0,0 1 0,-1-1 0,1 0 0,-1 1 0,0-1 0,1 1 0,-1 0 0,0-1 0,0 1 0,1 1 0,-1-1 0,0 0 0,0 1 0,0-1 0,0 1 0,0 0 0,-5 1 0,3-1 0,0 1 0,1-1 0,-1 1 0,1 0 0,-1 1 0,1-1 0,0 1 0,-1 0 0,1 0 0,0 0 0,0 1 0,0-1 0,1 1 0,-1 0 0,1 0 0,-1 0 0,1 1 0,0-1 0,0 1 0,1 0 0,-1 0 0,1 0 0,0 0 0,0 0 0,0 0 0,0 0 0,-1 8 0,-4 12 0,2-1 0,1 1 0,0 0 0,1 25 0,2-33 0,-3 53 0,6 98 0,-2-162 0,1 1 0,0-1 0,0 0 0,0 1 0,1-1 0,0 0 0,0 0 0,0 0 0,1 0 0,-1-1 0,1 1 0,0-1 0,1 1 0,-1-1 0,1 0 0,0 0 0,0-1 0,0 1 0,0-1 0,6 4 0,7 2 0,1 0 0,0-1 0,0-1 0,24 6 0,-16-4 0,0-2 0,0-1 0,1-1 0,-1-1 0,1-2 0,-1 0 0,1-2 0,0-1 0,0-1 0,28-6 0,-43 5-114,0-2 1,0 1-1,0-1 0,-1-1 0,0 0 1,0-1-1,0 0 0,-1 0 0,0-1 1,-1-1-1,12-12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01.2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424 0 24575,'-39'0'0,"0"2"0,0 1 0,-39 9 0,60-7 0,0 0 0,0 0 0,1 2 0,-1 0 0,1 2 0,1-1 0,0 2 0,-21 15 0,32-20 0,0 0 0,1 0 0,-1 0 0,1 0 0,0 1 0,1 0 0,-1 0 0,1 0 0,0 0 0,1 0 0,-1 0 0,1 1 0,0 0 0,1-1 0,0 1 0,0 0 0,0-1 0,1 1 0,0 0 0,0 0 0,2 9 0,0-3 0,0 0 0,1 0 0,0-1 0,1 1 0,0-1 0,1 0 0,0 0 0,1 0 0,1-1 0,8 13 0,-10-19 0,0 0 0,0 0 0,1 0 0,0 0 0,0-1 0,0 0 0,0 0 0,1-1 0,-1 0 0,1 0 0,0 0 0,0-1 0,0 0 0,0 0 0,0-1 0,13 1 0,5 0 0,-1-2 0,1-1 0,39-5 0,-41 2 0,0 0 0,-1-1 0,1-1 0,-1-1 0,-1-1 0,1-1 0,30-19 0,-43 23 0,-1 0 0,0-1 0,0 0 0,-1-1 0,0 0 0,0 0 0,0 0 0,-1-1 0,0 0 0,-1 0 0,0 0 0,0-1 0,0 0 0,-1 0 0,-1 0 0,1 0 0,-2-1 0,1 1 0,-1-1 0,0-10 0,-1 13 11,0 0 0,-1 0 0,0 0 0,-1 0 0,0 1 0,0-1-1,0 0 1,-1 0 0,0 1 0,-3-9 0,3 12-76,0 0 1,0 0-1,0 0 1,0 1-1,0-1 1,0 1-1,-1-1 0,1 1 1,-1 0-1,0 0 1,0 0-1,0 1 1,0-1-1,0 0 0,0 1 1,0 0-1,0 0 1,0 0-1,-1 0 1,1 1-1,0-1 1,-6 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02.0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576 43 24575,'-1'-3'0,"-1"0"0,0 0 0,0 0 0,-1 0 0,1 1 0,0-1 0,-1 1 0,0 0 0,0 0 0,1 0 0,-1 0 0,0 0 0,-1 0 0,1 1 0,0 0 0,0 0 0,-1-1 0,1 2 0,0-1 0,-1 0 0,-4 0 0,2 1 0,0 0 0,0 0 0,1 0 0,-1 0 0,0 1 0,1 0 0,-1 0 0,1 1 0,-1 0 0,1 0 0,-1 0 0,-7 4 0,3 2 0,-1 1 0,1 0 0,0 0 0,1 1 0,0 0 0,1 1 0,0 0 0,1 0 0,0 1 0,0 0 0,2 0 0,-1 0 0,-4 18 0,-2 9 0,2 1 0,2-1 0,-4 50 0,5-4 0,5 1 0,14 148 0,48 169 0,-13-104 0,-33-152 0,-7 1 0,-12 167 0,4-303 0,0-1 0,0 0 0,-1 0 0,-1 0 0,0 0 0,0-1 0,-1 1 0,-1-1 0,-9 17 0,5-14 0,0 0 0,-1-1 0,-1 0 0,0-1 0,0 0 0,-18 13 0,24-20 0,-16 12 0,0-1 0,-35 19 0,52-31 0,-1-1 0,1 0 0,0 0 0,-1 0 0,1-1 0,-1 1 0,1-1 0,-1 0 0,0 0 0,1-1 0,-1 1 0,0-1 0,0 0 0,1 0 0,-1-1 0,0 1 0,0-1 0,1 0 0,-1-1 0,1 1 0,-7-3 0,7 1 0,1 0 0,-1 0 0,1 0 0,0 0 0,0 0 0,1-1 0,-1 1 0,0-1 0,1 0 0,0 1 0,0-1 0,0 0 0,1 0 0,-3-8 0,0-5 0,1 0 0,-2-25 0,4 32 0,-3-380 0,5 338 0,-1 38 0,1 0 0,0 0 0,1 0 0,0-1 0,6-15 0,-6 24 0,1 0 0,0 0 0,0 0 0,1 0 0,-1 1 0,1-1 0,0 1 0,1 0 0,-1 0 0,1 0 0,0 1 0,0 0 0,9-6 0,45-25 0,71-32 0,-85 47 0,0-3 0,-2-1 0,-1-2 0,50-41 0,-64 40-12,-2-2 0,28-37 0,-17 20-1317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04.80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602 126 24575,'1'-13'0,"-1"4"0,0 0 0,0 0 0,-1 0 0,-2-11 0,2 17 0,0 1 0,0-1 0,0 1 0,0 0 0,0-1 0,0 1 0,0 0 0,-1-1 0,1 1 0,-1 0 0,0 0 0,0 0 0,0 1 0,0-1 0,0 0 0,0 1 0,0-1 0,0 1 0,-3-2 0,-4 0 0,0 0 0,1 1 0,-1 0 0,0 0 0,0 1 0,0 0 0,0 0 0,-1 1 0,1 1 0,0-1 0,-12 4 0,-6 1 0,1 1 0,-41 17 0,48-16 0,0 2 0,0 0 0,1 1 0,0 1 0,1 1 0,0 0 0,1 1 0,1 1 0,0 1 0,0 0 0,2 1 0,-16 23 0,16-18 0,0 1 0,2 0 0,0 1 0,2 0 0,1 1 0,0 0 0,2 0 0,1 1 0,-4 48 0,7-47 0,2 1 0,1 0 0,1-1 0,1 1 0,1-1 0,1 0 0,2 0 0,1-1 0,0 0 0,18 35 0,-20-49 0,0 0 0,0-1 0,1 1 0,1-2 0,0 1 0,0-1 0,0 0 0,1 0 0,1-1 0,-1-1 0,1 1 0,1-2 0,-1 1 0,1-2 0,0 1 0,1-1 0,-1-1 0,1 0 0,0-1 0,0 0 0,0-1 0,0 0 0,0-1 0,19 0 0,0-3 0,-1-1 0,0-2 0,0-1 0,-1-2 0,0-1 0,0 0 0,28-16 0,25-15 0,78-52 0,-155 90 0,26-17 0,0-1 0,37-33 0,-61 47 0,1-1 0,-1-1 0,-1 1 0,1-1 0,-1-1 0,0 1 0,-1-1 0,0 0 0,-1 0 0,0 0 0,0-1 0,-1 1 0,4-15 0,-6 9 0,0 0 0,-1-22 0,-1 24 0,1 1 0,1-1 0,0 1 0,3-16 0,-3 24 0,1 0 0,0 0 0,-1 1 0,2-1 0,-1 1 0,0-1 0,1 1 0,-1 0 0,1 0 0,0 0 0,0 0 0,0 1 0,5-4 0,51-28 0,-48 28 0,-2 1 0,-1 1 0,1 0 0,0 1 0,0 0 0,1 0 0,-1 1 0,1 1 0,-1-1 0,1 1 0,-1 1 0,16 0 0,-20 1 0,0 0 0,0 0 0,0 0 0,-1 1 0,1 0 0,-1-1 0,1 2 0,-1-1 0,1 0 0,-1 1 0,0 0 0,0 0 0,-1 0 0,1 0 0,-1 1 0,1 0 0,-1-1 0,0 1 0,0 0 0,-1 1 0,1-1 0,-1 0 0,0 1 0,2 6 0,5 20 0,-2 1 0,-1 0 0,-2 1 0,-1-1 0,-1 36 0,1-4 0,0 2 0,7 72 0,-10-134 0,0 0 0,1 0 0,0 0 0,0-1 0,0 1 0,0 0 0,0-1 0,1 1 0,0-1 0,-1 1 0,1-1 0,1 0 0,-1 0 0,0 0 0,1 0 0,0 0 0,-1-1 0,1 1 0,0-1 0,4 3 0,-2-3 0,0 0 0,1 0 0,-1 0 0,1-1 0,-1 0 0,1 0 0,-1 0 0,1-1 0,0 0 0,-1 0 0,1 0 0,0-1 0,6-1 0,13-3 0,0-2 0,-1 0 0,0-2 0,0 0 0,-1-2 0,0 0 0,28-20 0,-12 4 0,-1-2 0,-2-1 0,34-36 0,-55 50 0,-1-1 0,0 0 0,-1-1 0,-1-1 0,18-39 0,-41 119 0,3 1 0,2 0 0,4 87 0,2-148 0,0 16 0,0 1 0,2-1 0,-1 1 0,10 32 0,-10-46 0,0 0 0,0 0 0,1 0 0,-1 0 0,1-1 0,0 1 0,0 0 0,1-1 0,-1 0 0,1 1 0,-1-1 0,1 0 0,0-1 0,0 1 0,1 0 0,-1-1 0,0 0 0,1 1 0,0-1 0,-1-1 0,1 1 0,0 0 0,0-1 0,0 0 0,0 0 0,4 1 0,0-2 0,-1 0 0,0 0 0,0-1 0,0 0 0,0 0 0,-1-1 0,1 1 0,0-1 0,0-1 0,-1 1 0,1-1 0,-1-1 0,8-4 0,7-7 0,0 0 0,23-24 0,-3-1 0,-2-3 0,-2-1 0,-2-1 0,52-90 0,-57 87 0,-30 47 0,1 0 0,-1 0 0,1 1 0,-1-1 0,1 0 0,0 0 0,-1 1 0,1-1 0,0 0 0,0 1 0,-1-1 0,1 0 0,0 1 0,0 0 0,0-1 0,0 1 0,0-1 0,0 1 0,0 0 0,1-1 0,-2 1 0,1 1 0,-1-1 0,1 0 0,-1 1 0,1-1 0,-1 0 0,1 1 0,-1-1 0,1 1 0,-1-1 0,1 1 0,-1-1 0,0 1 0,1-1 0,-1 1 0,0-1 0,0 1 0,1-1 0,-1 1 0,0 0 0,0-1 0,0 1 0,0 0 0,4 47 0,-4-42 0,-17 558 0,5-427 0,-55 242 0,41-277 0,-5 0 0,-85 186 0,111-278 0,-6 16 0,-2-2 0,0 1 0,-1-1 0,-2-1 0,0-1 0,-22 24 0,37-45 0,0 0 0,-1 0 0,1 1 0,0-1 0,0 0 0,-1 0 0,1 0 0,0 0 0,-1 0 0,1-1 0,-1 1 0,1 0 0,-1-1 0,0 1 0,1-1 0,-1 1 0,0-1 0,1 0 0,-1 0 0,0 0 0,-1 0 0,2 0 0,-1-1 0,1 0 0,0 0 0,0 1 0,0-1 0,-1 0 0,1 0 0,0 0 0,0 0 0,0 0 0,1 0 0,-1 0 0,0-1 0,0 1 0,1 0 0,-1 0 0,0-1 0,1 1 0,-1-2 0,-2-10 0,0-1 0,1 1 0,0 0 0,1-15 0,0 23 0,0-23 0,1-1 0,1 1 0,1-1 0,2 1 0,1 0 0,1 0 0,1 0 0,1 1 0,2 0 0,1 1 0,1 0 0,1 1 0,1 0 0,1 1 0,1 0 0,1 2 0,40-40 0,0 11 0,2 3 0,2 3 0,88-50 0,52-36 0,-166 105 0,-2-1 0,-1-2 0,45-52 0,-40 34 0,-1-2 0,-3-1 0,-1-1 0,-3-2 0,-3-2 0,29-82 0,-38 75 0,-4-1 0,8-90 0,-16 108 0,-2-3 0,-2 30 0,-1 15 0,0 8 0,-11 580 0,12-397 0,-1 262 0,13-536 0,1 8 0,215-1154 0,-222 1199 0,21-68 0,-25 92 0,0 0 0,1 1 0,0 0 0,0 0 0,1 0 0,0 0 0,1 1 0,10-12 0,-14 17 0,1 0 0,-1 1 0,0-1 0,1 1 0,-1-1 0,1 1 0,0 0 0,-1 0 0,1 0 0,0 0 0,0 0 0,0 0 0,0 1 0,-1 0 0,1-1 0,4 1 0,-1 1 0,0 0 0,0 0 0,0 0 0,-1 1 0,1-1 0,-1 1 0,11 5 0,-5 0 0,0-1 0,-1 2 0,1-1 0,-1 1 0,-1 1 0,17 18 0,-24-24 0,1 0 0,-1-1 0,0 1 0,0 1 0,-1-1 0,1 0 0,-1 0 0,1 1 0,-1-1 0,0 1 0,0-1 0,0 1 0,-1-1 0,1 1 0,-1-1 0,0 1 0,0 0 0,0-1 0,-1 1 0,1 0 0,-1-1 0,0 1 0,0-1 0,0 1 0,0-1 0,-3 5 0,-3 4 0,-2 0 0,1 0 0,-1-1 0,-1 0 0,-14 13 0,3-4 0,-50 57 0,3 2 0,4 4 0,4 2 0,-53 99 0,113-183 5,-1 0 1,0 0-1,0 1 0,0-1 0,0 1 0,1-1 1,-1 0-1,1 1 0,-1-1 0,1 1 0,0 0 1,-1-1-1,1 1 0,0-1 0,0 1 0,0 2 1,1-4-62,0 1 0,0-1 0,0 1 0,0-1 0,0 0 0,0 0 0,0 1 0,0-1 0,0 0 1,0 0-1,0 0 0,0 0 0,0 0 0,0 0 0,0 0 0,0-1 0,0 1 0,0 0 0,0 0 0,0-1 0,0 1 1,0-1-1,-1 1 0,1-1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05.7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104 1 24575,'-1'13'0,"0"1"0,-5 22 0,-2 12 0,-5 282 0,4-62 0,6-199 0,3-37 0,-2 0 0,0 1 0,-3-1 0,-1 0 0,-18 58 0,19-75 0,0-1 0,1 1 0,1 0 0,0 0 0,1 0 0,1 0 0,0 23 0,4 9 0,10 50 0,-6-51 0,-7-42 0,1 1 0,-1 1 0,1-1 0,0 0 0,1 0 0,-1 0 0,1 0 0,3 6 0,-5-11 0,0 0-1,0 0 1,0 0-1,0 0 1,0 0-1,0 1 0,0-1 1,0 0-1,0 0 1,1 0-1,-1 0 1,0 0-1,0 0 1,0 0-1,0 0 0,0 0 1,0 0-1,0 1 1,0-1-1,0 0 1,1 0-1,-1 0 1,0 0-1,0 0 1,0 0-1,0 0 0,0 0 1,0 0-1,1 0 1,-1 0-1,0 0 1,0 0-1,0 0 1,0 0-1,0 0 0,0 0 1,0 0-1,1 0 1,-1 0-1,0 0 1,0-1-1,0 1 1,0 0-1,0 0 1,0 0-1,0 0 0,0 0 1,1 0-1,-1 0 1,0 0-1,0 0 1,0 0-1,0-1 1,0 1-1,0 0 1,0 0-1,0 0 0,4-12 80,0-12-1491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06.1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0 186 24575,'5'-4'0,"9"-7"0,12-9 0,6-6 0,6 2 0,5 0 0,1-1 0,-4 5 0,-4 5 0,-3 6 0,-4 3 0,-1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35.4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909 211 24575,'1'-4'0,"-1"1"0,-1-1 0,1 1 0,-1-1 0,1 1 0,-1-1 0,0 1 0,0 0 0,0-1 0,-1 1 0,1 0 0,-1 0 0,0 0 0,0 0 0,0 0 0,0 0 0,-4-3 0,2 2 0,0 1 0,0 0 0,0 1 0,-1-1 0,1 1 0,-1 0 0,0 0 0,0 0 0,0 1 0,-9-2 0,-7 0 0,0 2 0,1 0 0,-1 2 0,-37 5 0,27-2 0,0 2 0,1 2 0,0 1 0,0 1 0,0 1 0,2 2 0,-1 0 0,2 2 0,0 2 0,1 0 0,0 2 0,-36 34 0,32-23 0,1 1 0,2 2 0,2 0 0,1 2 0,1 1 0,2 0 0,1 2 0,-27 77 0,40-95 0,0 1 0,2 1 0,1-1 0,0 1 0,2-1 0,-1 34 0,3-47 0,1-1 0,-1 0 0,1 1 0,1-1 0,-1 0 0,1 1 0,0-1 0,1 0 0,0-1 0,0 1 0,0 0 0,1-1 0,0 1 0,0-1 0,1 0 0,0-1 0,0 1 0,0-1 0,0 0 0,1 0 0,0-1 0,11 7 0,-4-5 0,1 0 0,0-1 0,0-1 0,0 0 0,1-1 0,-1-1 0,1 0 0,0-1 0,0 0 0,-1-1 0,17-3 0,3-1 0,0-1 0,0-2 0,56-20 0,-49 11 0,0-3 0,-2 0 0,0-3 0,-1-1 0,-1-2 0,-1-2 0,-2-1 0,-1-2 0,-1-1 0,-1-1 0,31-44 0,-50 59 0,-9 12 0,1 0 0,-1 0 0,0 0 0,1 0 0,0 1 0,0 0 0,1-1 0,-1 2 0,1-1 0,0 0 0,0 1 0,0 0 0,7-3 0,-11 6 0,1 0 0,-1 0 0,0 0 0,0 0 0,1 0 0,-1 0 0,0 0 0,0 0 0,1 1 0,-1-1 0,0 0 0,0 1 0,0 0 0,0-1 0,1 1 0,-1-1 0,0 1 0,0 0 0,0 0 0,0 0 0,0-1 0,-1 1 0,1 0 0,0 0 0,0 0 0,-1 1 0,1-1 0,0 1 0,16 39 0,-16-36 0,18 66 0,-3-1 0,11 115 0,-6 151 0,-20-308 0,7 490 0,-12-418 0,-4-2 0,-5 1 0,-29 114 0,30-172 0,-2 1 0,-2-2 0,-1 0 0,-2-1 0,-28 44 0,31-59 0,-1 0 0,-1-2 0,-1 0 0,-1-1 0,-1 0 0,0-2 0,-2-1 0,-41 26 0,55-38 0,-1-1 0,0 0 0,0-1 0,0 0 0,0-1 0,-1 0 0,-14 2 0,20-4 0,-1-1 0,1 0 0,0 0 0,-1 0 0,1-1 0,-1 0 0,1 0 0,0 0 0,0-1 0,-1 1 0,1-1 0,0 0 0,1-1 0,-1 1 0,0-1 0,-6-6 0,-6-5 0,1-2 0,0 0 0,2-1 0,-21-30 0,-40-82 0,59 98 0,2-1 0,1-1 0,1 0 0,-12-61 0,21 74 0,0-1 0,1 0 0,2 0 0,0 1 0,1-1 0,1 0 0,1 1 0,1-1 0,9-28 0,1 12 0,1 1 0,2 1 0,2 0 0,29-41 0,104-123 0,-151 198 0,421-482 0,-332 393 0,4 4 0,4 4 0,115-74 0,0 14 0,-186 123 0,-1-2 0,-1 0 0,-1-2 0,-1-1 0,-1-1 0,-1-1 0,-2 0 0,0-2 0,-2 0 0,19-42 0,-29 52 0,0 0 0,-2-1 0,0 0 0,-1 0 0,-1 0 0,-1-1 0,0 1 0,-2 0 0,0-1 0,-1 1 0,-1-1 0,-1 1 0,0 0 0,-2 0 0,0 0 0,-1 1 0,-1 0 0,-10-18 0,16 35 0,0-1 0,0 1 0,0-1 0,1 1 0,-1-1 0,0 0 0,1 1 0,-1-1 0,1 0 0,-1 1 0,1-1 0,0 0 0,0 1 0,0-1 0,0 0 0,0 0 0,0 1 0,0-1 0,0 0 0,1 0 0,0-1 0,0 2 0,1 0 0,-1 0 0,1 0 0,0 0 0,0 0 0,-1 0 0,1 1 0,0-1 0,0 1 0,0-1 0,0 1 0,0 0 0,0-1 0,-1 1 0,1 0 0,0 1 0,0-1 0,0 0 0,3 1 0,25 3 0,-1 1 0,1 2 0,-1 0 0,44 19 0,-29-7 0,0 2 0,48 32 0,-79-45 0,0 1 0,0 1 0,-1 0 0,0 0 0,-1 2 0,17 20 0,-22-24 0,-1 1 0,0 0 0,0 0 0,-1 0 0,0 1 0,-1 0 0,0-1 0,0 1 0,-1 1 0,0-1 0,0 14 0,-8 262 0,-1-70 0,7-112-1365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06.7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242 1 24575,'-7'0'0,"0"0"0,0 1 0,0 0 0,0 0 0,0 1 0,0 0 0,0 0 0,1 0 0,-1 1 0,1 0 0,-1 0 0,1 1 0,-10 8 0,8-5 0,-1 1 0,2 0 0,-1 0 0,1 1 0,1 0 0,-1 1 0,-9 19 0,5-1 0,0 0 0,2 1 0,1 0 0,1 1 0,-5 44 0,5 2 0,3 1 0,10 134 0,-5-205 0,-1-1 0,1 1 0,0 0 0,1-1 0,-1 1 0,1-1 0,1 1 0,-1-1 0,1 0 0,-1 0 0,1 0 0,1 0 0,-1-1 0,1 1 0,0-1 0,0 0 0,0 0 0,6 4 0,-4-4 0,0 0 0,1-1 0,0 0 0,-1 0 0,1 0 0,0-1 0,0 0 0,0-1 0,1 1 0,-1-1 0,0-1 0,0 1 0,9-2 0,-7 1 0,0-1 0,1-1 0,-1 0 0,0 0 0,0 0 0,0-1 0,-1-1 0,1 1 0,-1-1 0,12-8 0,-15 8 0,1 0 0,-1 0 0,0-1 0,0 1 0,0-1 0,-1-1 0,1 1 0,-1 0 0,-1-1 0,1 0 0,-1 0 0,0 0 0,0 0 0,3-13 0,0-9 0,-2 1 0,0-2 0,-2 1 0,-3-42 0,-16-115 0,16 177 0,-4-30-341,-1-1 0,-2 2-1,-19-54 1,9 46-6485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08.3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635 326 24575,'-3'-1'0,"1"1"0,0-1 0,-1-1 0,1 1 0,0 0 0,0 0 0,0-1 0,0 1 0,0-1 0,0 0 0,-2-3 0,-5-3 0,-10-7 0,0 0 0,-1 1 0,-1 2 0,0 0 0,-1 1 0,0 1 0,-26-8 0,37 14 0,0 1 0,-1 1 0,1 0 0,0 0 0,-1 1 0,0 1 0,1 0 0,-1 1 0,1 0 0,-1 0 0,1 1 0,0 1 0,-1 0 0,1 0 0,1 2 0,-1-1 0,-12 7 0,9-1 0,0-1 0,1 2 0,0 0 0,1 0 0,0 1 0,1 1 0,0 0 0,1 1 0,1-1 0,0 2 0,1 0 0,0 0 0,1 0 0,1 1 0,0-1 0,-4 23 0,4-12 0,1 1 0,2 0 0,0 0 0,2 0 0,1 1 0,1-1 0,1 0 0,2 0 0,9 38 0,-12-59 0,1 0 0,-1 0 0,1 0 0,1 0 0,-1-1 0,1 1 0,0-1 0,0 1 0,0-1 0,1 0 0,-1 0 0,1 0 0,1-1 0,-1 0 0,1 1 0,-1-1 0,1-1 0,0 1 0,1-1 0,-1 0 0,1 0 0,-1-1 0,1 1 0,0-1 0,10 2 0,3-1 0,1 0 0,0-2 0,1 0 0,-1-2 0,0 0 0,0-1 0,0-1 0,33-9 0,-17 1 0,0-1 0,-2-1 0,60-33 0,-66 30 0,-1-2 0,0-1 0,-1-1 0,-2-1 0,0-2 0,-1 0 0,35-46 0,-45 51 0,-1-2 0,0 1 0,-1-1 0,-1-1 0,-1 0 0,-1 0 0,-1-1 0,-1 0 0,0 0 0,-2-1 0,3-41 0,-7 61 0,-3-41 0,3 43 0,0 1 0,0-1 0,0 0 0,0 0 0,0 0 0,-1 1 0,1-1 0,0 0 0,0 0 0,0 1 0,-1-1 0,1 0 0,-1 0 0,1 1 0,0-1 0,-1 0 0,1 1 0,-1-1 0,0 1 0,1-1 0,-1 0 0,1 1 0,-1-1 0,0 1 0,1 0 0,-1-1 0,0 1 0,0 0 0,1-1 0,-1 1 0,0 0 0,0 0 0,1-1 0,-1 1 0,0 0 0,0 0 0,0 0 0,0 0 0,1 0 0,-1 0 0,0 0 0,0 1 0,0-1 0,1 0 0,-1 0 0,-1 1 0,-5 4 0,0 1 0,0-1 0,1 1 0,0 1 0,0-1 0,0 1 0,1 0 0,0 0 0,-8 16 0,-6 12 0,2 1 0,1 1 0,2 0 0,1 1 0,3 0 0,0 1 0,-4 49 0,-8 284 0,22-365 0,-2 191 0,-15 307 0,9-420 0,-4 0 0,-4-1 0,-49 153 0,61-226 0,-32 78 0,33-83 0,0 0 0,0 0 0,0-1 0,-1 0 0,0 1 0,0-1 0,0-1 0,-1 1 0,0-1 0,0 1 0,-8 4 0,12-8 0,0-1 0,0 1 0,0-1 0,0 1 0,0-1 0,0 1 0,0-1 0,0 0 0,0 0 0,0 1 0,-1-1 0,1 0 0,0 0 0,0 0 0,0 0 0,0 0 0,-1-1 0,1 1 0,0 0 0,0 0 0,0-1 0,0 1 0,0-1 0,0 1 0,0-1 0,0 1 0,0-1 0,0 0 0,0 1 0,0-1 0,0 0 0,0 0 0,1 0 0,-1 0 0,-1-1 0,0-2 0,-1-1 0,1 1 0,0-1 0,0 0 0,1 0 0,-1 0 0,0-6 0,-3-23 0,2-1 0,1 1 0,2 0 0,1-1 0,2 1 0,1 0 0,2 0 0,1 1 0,2-1 0,18-45 0,4 2 0,4 2 0,3 2 0,59-85 0,-36 71 0,98-108 0,88-63 0,-220 230 0,0-2 0,-2 0 0,-1-2 0,19-34 0,-31 45 0,-2 0 0,0 0 0,-2 0 0,0-1 0,-2-1 0,0 1 0,-1-1 0,1-28 0,-2-16 0,-3-1 0,-15-129 0,13 187 0,0-1 0,0 1 0,0 0 0,1 0 0,3-20 0,-1 25 0,-1 0 0,1-1 0,0 1 0,0 0 0,0 1 0,1-1 0,0 0 0,0 1 0,0-1 0,0 1 0,1 0 0,7-6 0,-3 2 0,9-8 0,0 1 0,1 1 0,23-15 0,-38 27 0,1 0 0,0-1 0,-1 1 0,1 1 0,0-1 0,0 0 0,0 1 0,0 0 0,0 0 0,0 0 0,0 1 0,0-1 0,1 1 0,-1 0 0,0 0 0,0 0 0,0 1 0,0-1 0,0 1 0,1 0 0,-1 0 0,0 1 0,-1-1 0,7 4 0,-1 2 0,-2 0 0,1 0 0,-1 1 0,0 0 0,0 1 0,-1-1 0,0 1 0,-1 0 0,6 14 0,2 6 0,17 59 0,-19-40 0,-1 0 0,-3 1 0,1 67 0,-11 152 0,0-146 0,2-115 0,1-1 0,0 1 0,1 0 0,0-1 0,0 1 0,0 0 0,4 10 0,-4-15 0,0 0 0,0 0 0,0-1 0,0 1 0,0-1 0,1 1 0,-1-1 0,1 1 0,-1-1 0,1 0 0,-1 0 0,1 0 0,0 0 0,-1 0 0,1 0 0,0 0 0,0-1 0,0 1 0,0-1 0,0 1 0,0-1 0,0 1 0,-1-1 0,1 0 0,0 0 0,0 0 0,0 0 0,0-1 0,3 0 0,20-3 0,-1-2 0,0 0 0,0-2 0,26-12 0,0 0 0,45-15-1365,-49 17-5461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09.11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294 207 24575,'-8'1'0,"-1"0"0,1 0 0,0 1 0,-1 0 0,1 1 0,0 0 0,1 0 0,-1 1 0,0 0 0,1 0 0,0 0 0,0 1 0,0 0 0,1 1 0,-1 0 0,1 0 0,-9 12 0,-1 1 0,2 2 0,0-1 0,1 2 0,-17 41 0,16-26 0,2 0 0,1 1 0,3 1 0,1-1 0,1 1 0,2 0 0,2 1 0,2-1 0,7 59 0,-6-87 0,1 1 0,0-1 0,1 0 0,0 0 0,1 0 0,0 0 0,1-1 0,6 11 0,-9-17 0,1 0 0,0-1 0,0 0 0,0 1 0,0-1 0,0 0 0,0 0 0,1-1 0,0 1 0,-1-1 0,1 0 0,0 0 0,0 0 0,0 0 0,0 0 0,1-1 0,-1 0 0,0 0 0,0 0 0,1-1 0,-1 1 0,1-1 0,7-1 0,3-1 0,-1 0 0,0-1 0,-1-1 0,1-1 0,-1 0 0,0 0 0,0-1 0,0-1 0,-1 0 0,0-1 0,0 0 0,18-17 0,-7 3 0,0-1 0,-2-1 0,-1 0 0,31-50 0,-19 17 0,-2-1 0,-3-2 0,-3 0 0,-2-2 0,-3-1 0,-3 0 0,14-112 0,-28 157 0,4-55 0,-6 66 0,0 1 0,0-1 0,-1 1 0,0-1 0,-1 1 0,1 0 0,-1-1 0,-4-8 0,5 14 0,1 0 0,-1 0 0,0-1 0,1 1 0,-1 0 0,0 0 0,0 0 0,0 0 0,0 0 0,0 0 0,0 0 0,0 0 0,0 0 0,0 1 0,0-1 0,-1 0 0,1 1 0,0-1 0,0 1 0,-1-1 0,1 1 0,0 0 0,-3-1 0,2 1 0,-1 0 0,1 1 0,-1-1 0,1 1 0,0-1 0,-1 1 0,1 0 0,0 0 0,0 0 0,-1 0 0,1 0 0,-3 3 0,0 0 0,0 0 0,-1 0 0,2 1 0,-1 0 0,1 0 0,-1 0 0,1 1 0,1-1 0,-5 9 0,2 3 0,0 1 0,2 0 0,0 0 0,0 0 0,0 27 0,3 99 0,2-92 0,-1-45 0,8 209 0,-5-181 0,2 1 0,2-1 0,21 67 0,-25-95 0,1 0 0,-1 0 0,1 0 0,0-1 0,0 1 0,1-1 0,0 0 0,0-1 0,0 1 0,13 9 0,1 3 0,-15-15 0,-1 1 0,0 0 0,0 1 0,0-1 0,-1 0 0,1 1 0,-1 0 0,0-1 0,-1 1 0,1 0 0,-1 0 0,0 0 0,1 6 0,0 9 0,-1 41 0,-1-36 0,0-8 0,-1-2 0,1-1 0,1 0 0,0 0 0,1 0 0,0 0 0,6 16 0,-8-29-3,0 0 0,1 0 0,-1 0 0,0 0 0,1 0 0,0 0 0,-1 0 0,1 0 0,0 0 0,-1 0 0,1 0 0,0-1 0,0 1 0,1 1 0,-2-2 7,1 0 0,-1 0 0,1 1 0,-1-1 0,0 0 0,1 0 0,-1 0 0,1 0 0,-1 0 0,0 0 0,1 0 0,-1-1 0,1 1 0,-1 0 0,0 0 0,1 0 0,-1 0 0,0 0 0,1-1 0,-1 1 0,0 0 0,1 0 0,-1 0 0,0-1 0,1 1 0,-1 0 0,0-1 0,3-2-183,-1 0 0,0 0 0,0 0 0,-1 0 0,1 0 0,-1-1 0,2-3 0,8-30-6647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10.2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123 282 24575,'-1'1'0,"0"-1"0,0 0 0,0 1 0,0-1 0,-1 1 0,1-1 0,0 1 0,0 0 0,0-1 0,0 1 0,0 0 0,1 0 0,-1 0 0,0 0 0,0-1 0,0 1 0,1 0 0,-1 0 0,-1 3 0,-12 25 0,12-25 0,-13 37 0,1 1 0,2 0 0,-12 87 0,3 136 0,20-153 0,18 149 0,35 111 0,-17-141 0,-24-151 0,-3 0 0,-3 85 0,-8-249 0,2-1163 0,1 1191 0,9-241 0,-4 230 0,3-1 0,21-84 0,-25 138 0,0 1 0,0 0 0,1 0 0,1 1 0,0-1 0,1 1 0,15-21 0,-18 28 0,1 0 0,-1 1 0,1-1 0,0 1 0,0 0 0,1 0 0,-1 1 0,1-1 0,-1 1 0,1 0 0,0 1 0,1 0 0,-1 0 0,0 0 0,0 0 0,1 1 0,-1 0 0,8 0 0,-4 1 0,-1 0 0,1 0 0,-1 1 0,1 0 0,-1 1 0,1 0 0,-1 1 0,0 0 0,0 0 0,10 5 0,-13-4 0,0 0 0,-1 0 0,1 0 0,-1 1 0,1-1 0,-1 2 0,-1-1 0,1 0 0,-1 1 0,0 0 0,0 0 0,0 0 0,-1 0 0,3 10 0,2 7 0,-1 1 0,-1 0 0,-1 0 0,3 43 0,-4 104 0,-5-137 0,-9 143 0,6-148 0,-1 0 0,-2-1 0,0 0 0,-13 29 0,15-48 0,-1 0 0,0 0 0,0 0 0,-1-1 0,0 0 0,0 0 0,-1-1 0,0 0 0,-1 0 0,1-1 0,-1 0 0,0 0 0,-1-1 0,1 0 0,-1-1 0,0 0 0,0-1 0,-1 0 0,1 0 0,-1-1 0,-18 1 0,6-8-1365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11.5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188 0 24575,'-2'1'0,"0"0"0,0 0 0,0 0 0,0 1 0,0-1 0,0 0 0,0 1 0,1 0 0,-1-1 0,0 1 0,1 0 0,-1 0 0,1-1 0,0 1 0,0 0 0,0 0 0,-2 3 0,2-3 0,-10 19 0,0 2 0,2-1 0,0 1 0,-7 32 0,-18 104 0,30-134 0,-21 135 0,-4 189 0,22 164 0,7-447 0,3 412 0,-1-449 0,-2-29 0,0 0 0,0 0 0,1 0 0,-1 0 0,0 0 0,0 0 0,0 0 0,0 0 0,0 0 0,0 0 0,0 0 0,0 0 0,1 0 0,-1 0 0,0 0 0,0 0 0,0 0 0,0 0 0,0 0 0,0 0 0,0 0 0,1 0 0,-1 0 0,0 0 0,0 0 0,0 0 0,0 0 0,0 0 0,0 0 0,0 0 0,0 0 0,0 0 0,1 0 0,-1 0 0,0 0 0,0 1 0,0-1 0,0 0 0,0 0 0,0 0 0,0 0 0,0 0 0,0 0 0,0 0 0,0 0 0,0 1 0,0-1 0,0 0 0,0 0 0,0 0 0,0 0 0,0 0 0,0 0 0,0 0 0,0 0 0,0 1 0,0-1 0,0 0 0,0 0 0,0 0 0,0 0 0,12-43 0,16-90 0,6 2 0,96-238 0,-124 355 0,1 0 0,0 1 0,1 0 0,0 1 0,1 0 0,1 0 0,15-15 0,-22 25 0,-1-1 0,1 1 0,-1 0 0,1 0 0,0 0 0,0 1 0,0-1 0,0 1 0,1 0 0,-1-1 0,0 1 0,0 1 0,1-1 0,-1 0 0,1 1 0,-1 0 0,0 0 0,1 0 0,-1 0 0,1 0 0,-1 1 0,0-1 0,1 1 0,-1 0 0,0 0 0,0 0 0,1 1 0,-1-1 0,0 1 0,0-1 0,-1 1 0,1 0 0,0 0 0,0 1 0,-1-1 0,0 0 0,4 6 0,4 3 0,-1 0 0,-1 1 0,0 1 0,-1-1 0,0 1 0,-1 1 0,0-1 0,-1 1 0,-1 0 0,0 0 0,3 24 0,-1 17 0,0 95 0,-6-122 0,0-20 0,0 53 0,2 0 0,18 106 0,-19-161 0,0-1 0,1 1 0,0-1 0,0 0 0,0 0 0,0 1 0,1-2 0,0 1 0,7 9 0,-8-12 0,0 0 0,1 0 0,-1 0 0,1 0 0,-1-1 0,1 1 0,0 0 0,0-1 0,0 0 0,0 0 0,0 0 0,0 0 0,0 0 0,0-1 0,0 1 0,0-1 0,0 0 0,7 0 0,3-2 0,1 0 0,0-1 0,0-1 0,-1 0 0,0-1 0,0 0 0,0-1 0,-1-1 0,1 1 0,-2-2 0,13-9 0,12-12 0,-1-1 0,34-38 0,-33 29 0,-2-1 0,-2-1 0,38-63 0,-55 78 0,-2 0 0,0-1 0,-2 0 0,-1-1 0,-1-1 0,-1 1 0,6-44 0,-13 53 0,-2 24 0,-3 34 0,-2 193 0,8-196 0,1 1 0,1-1 0,3 0 0,14 49 0,-17-75 0,0 0 0,0 0 0,0-1 0,1 0 0,1 0 0,0 0 0,0-1 0,0 1 0,15 12 0,-19-18 0,1-1 0,0 0 0,0 0 0,0 0 0,0 0 0,0 0 0,1-1 0,-1 1 0,0-1 0,1 0 0,-1 0 0,1 0 0,-1 0 0,1-1 0,0 1 0,-1-1 0,1 0 0,0 0 0,-1-1 0,1 1 0,-1-1 0,1 1 0,0-1 0,-1 0 0,0-1 0,1 1 0,-1-1 0,0 1 0,1-1 0,4-4 0,1-1 0,0-1 0,-1 0 0,0 0 0,0-1 0,-1 0 0,0 0 0,0-1 0,-1 0 0,-1 0 0,6-13 0,6-18 0,14-55 0,-25 75 0,5-19 0,-7 23 0,0 2 0,1-1 0,1 0 0,0 1 0,1 0 0,11-18 0,-18 33 0,0 0 0,0-1 0,0 1 0,0 0 0,0-1 0,1 1 0,-1 0 0,0-1 0,0 1 0,0 0 0,0 0 0,1-1 0,-1 1 0,0 0 0,0 0 0,0-1 0,1 1 0,-1 0 0,0 0 0,0-1 0,1 1 0,-1 0 0,0 0 0,1 0 0,-1 0 0,0 0 0,1-1 0,-1 1 0,0 0 0,1 0 0,-1 0 0,0 0 0,1 0 0,-1 0 0,0 0 0,1 0 0,-1 0 0,0 0 0,1 0 0,-1 0 0,0 1 0,1-1 0,-1 0 0,0 0 0,0 0 0,1 0 0,-1 0 0,0 1 0,1-1 0,-1 0 0,0 0 0,0 1 0,1-1 0,-1 0 0,0 0 0,0 1 0,0-1 0,1 0 0,-1 0 0,0 1 0,0-1 0,0 1 0,6 27 0,0 47 0,-4 0 0,-3 0 0,-17 127 0,-63 224 0,-22-37 0,76-306 0,-4-2 0,-67 123 0,91-190 0,-2 0 0,1-1 0,-2 0 0,-18 20 0,27-32 0,0 0 0,0 0 0,0 0 0,0 0 0,0-1 0,0 1 0,0 0 0,0 0 0,0-1 0,-1 1 0,1-1 0,0 1 0,0-1 0,-1 1 0,1-1 0,0 0 0,-1 0 0,1 0 0,0 0 0,-1 0 0,1 0 0,-1 0 0,1 0 0,-2 0 0,1-1 0,1 0 0,-1 0 0,0-1 0,0 1 0,1 0 0,-1-1 0,0 1 0,1-1 0,0 1 0,-1-1 0,1 0 0,0 1 0,-2-5 0,-3-5 0,1-1 0,1 0 0,0 0 0,-3-15 0,3 8 0,1 0 0,0-1 0,2 1 0,0 0 0,1-1 0,1 1 0,1 0 0,1-1 0,6-22 0,-2 19 0,1-1 0,1 2 0,1-1 0,1 1 0,1 1 0,24-33 0,-6 18 0,1 1 0,2 2 0,1 1 0,1 1 0,2 2 0,1 2 0,54-30 0,-23 19 0,117-47 0,-140 68 0,1 3 0,0 1 0,86-11 0,-55 17-1365,-12 4-5461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8:32:16.2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24575,'77'0'0,"505"14"0,636 126-1848,-293-27 239,20-45-138,4-33 86,685 76 627,-881-57 893,-1-41 4767,1597-20-2366,-1355 9-1806,5995-2-1898,-6004 36 815,266 33 629,2074-43-1208,3873-27 300,-6980 2 1498,217 29 0,97 21 3041,-347-27-3534,-31-2-116,163-18 19,-170-6 0,430 2-1365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19.0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24575,'2'0'0,"0"0"0,0 0 0,0 1 0,0-1 0,0 1 0,0 0 0,-1 0 0,1-1 0,0 1 0,0 0 0,0 0 0,-1 1 0,1-1 0,-1 0 0,1 1 0,-1-1 0,1 0 0,-1 1 0,0 0 0,2 2 0,19 40 0,-20-38 0,20 56 0,-3 1 0,19 126 0,-2-8 0,-26-144 0,1 1 0,27 58 0,-28-73 0,13 28 0,-22-49 0,1 1 0,-1-1 0,0 0 0,1 0 0,0 0 0,-1 0 0,1 0 0,0 0 0,0 0 0,0 0 0,0-1 0,0 1 0,1-1 0,-1 1 0,4 0 0,-4-1 0,0-1 0,-1 0 0,1 0 0,0 0 0,0 0 0,0-1 0,0 1 0,0 0 0,0-1 0,0 1 0,0-1 0,0 0 0,-1 0 0,1 0 0,0 0 0,-1 0 0,1 0 0,2-2 0,27-28 0,-25 25 0,13-17 0,-2 0 0,0-1 0,-1 0 0,21-48 0,37-114 0,-40 96 0,-32 85 0,0-2 0,1 0 0,0 0 0,0 1 0,8-12 0,-10 17 0,-1 0 0,1 0 0,0 1 0,-1-1 0,1 0 0,0 0 0,-1 1 0,1-1 0,0 1 0,0-1 0,0 1 0,0-1 0,0 1 0,0-1 0,-1 1 0,1 0 0,0-1 0,0 1 0,0 0 0,0 0 0,0 0 0,0 0 0,0 0 0,0 0 0,0 0 0,0 0 0,0 0 0,0 0 0,0 1 0,0-1 0,0 0 0,0 1 0,0-1 0,0 1 0,0-1 0,0 1 0,0-1 0,-1 1 0,1 0 0,0-1 0,0 1 0,-1 0 0,1-1 0,0 2 0,12 15 0,-1 0 0,-1 0 0,0 1 0,-1 1 0,-2 0 0,9 23 0,0 0 0,1 2 0,13 56 0,-18-54 0,23 53 0,-27-79 0,-6-10 0,1 0 0,0-1 0,1 0 0,0 0 0,11 16 0,-15-24 0,0-1 0,0 1 0,0 0 0,0 0 0,0 0 0,0-1 0,0 1 0,0 0 0,0-1 0,0 1 0,0-1 0,1 1 0,-1-1 0,0 0 0,0 1 0,0-1 0,1 0 0,-1 0 0,0 0 0,0 0 0,3 0 0,-2-1 0,0 0 0,1 0 0,-1 0 0,0 0 0,0-1 0,0 1 0,1-1 0,-2 1 0,1-1 0,0 0 0,0 0 0,-1 0 0,1 0 0,-1 0 0,2-2 0,6-10 0,-1 1 0,-1-2 0,0 1 0,-1-1 0,5-19 0,16-81 0,-6 18 0,8 9-299,52-112 0,-65 164-468,2-4-6059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0.1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24575,'1'0'0,"0"0"0,-1 0 0,1 1 0,0-1 0,-1 0 0,1 0 0,0 1 0,-1-1 0,1 0 0,0 1 0,-1-1 0,1 0 0,0 1 0,-1-1 0,1 1 0,-1-1 0,1 1 0,-1 0 0,0-1 0,1 1 0,-1-1 0,1 1 0,-1 0 0,0-1 0,0 1 0,1 0 0,-1 1 0,5 21 0,-5-19 0,8 103 0,-7 142 0,-3-116 0,0-1 0,4 150 0,-3-279 0,2-1 0,-1 0 0,0 1 0,0-1 0,1 1 0,-1-1 0,1 0 0,0 0 0,-1 1 0,1-1 0,3 4 0,6-3 0,7-15 0,-1-6 0,1-2 0,24-40 0,3-3 0,-16 28 0,61-59 0,-72 79 0,1 0 0,0 1 0,1 1 0,0 1 0,33-16 0,-45 25 0,1 0 0,-1 1 0,0 0 0,1 0 0,-1 0 0,1 1 0,0 0 0,7 1 0,-13 0 0,1 0 0,-1 0 0,0 0 0,0 1 0,1-1 0,-1 1 0,0-1 0,0 1 0,0 0 0,0 0 0,0 0 0,0 0 0,0 1 0,0-1 0,0 0 0,-1 1 0,1-1 0,0 1 0,-1 0 0,1-1 0,-1 1 0,0 0 0,0 0 0,1 0 0,-1 0 0,-1 0 0,1 0 0,0 0 0,0 0 0,0 5 0,4 28 0,-1 0 0,-2 0 0,-5 64 0,1-36 0,-1 24 0,3 136 0,0-219 11,0 1 0,1-1 0,0 1 0,0-1 0,0 1 0,0-1-1,0 0 1,1 1 0,0-1 0,2 5 0,-2-7-85,0 0-1,-1-1 1,1 1 0,0 0 0,0-1-1,-1 1 1,1-1 0,1 1 0,-1-1-1,0 0 1,0 0 0,0 0 0,1 0-1,-1-1 1,0 1 0,1 0 0,-1-1-1,0 0 1,6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0.9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346 45 24575,'0'-2'0,"0"0"0,0 1 0,-1-1 0,1 0 0,0 0 0,-1 0 0,0 0 0,1 1 0,-1-1 0,0 0 0,0 0 0,0 1 0,0-1 0,0 1 0,0-1 0,0 1 0,0-1 0,-1 1 0,1 0 0,-1-1 0,1 1 0,-1 0 0,1 0 0,-1 0 0,0 0 0,1 1 0,-1-1 0,0 0 0,0 1 0,0-1 0,1 1 0,-1 0 0,0-1 0,0 1 0,-3 0 0,-5 0 0,1 0 0,0 0 0,0 1 0,-1 0 0,1 1 0,-10 3 0,5-1 0,-1 2 0,1-1 0,0 2 0,0 0 0,1 0 0,0 1 0,0 1 0,-14 13 0,19-15 0,0 0 0,1 1 0,1 0 0,-1 0 0,1 1 0,0 0 0,1 0 0,0 0 0,1 1 0,0-1 0,0 1 0,1 0 0,-3 12 0,2 11 0,1-1 0,1 1 0,2-1 0,6 50 0,-6-81 0,0 1 0,0-1 0,0 1 0,0-1 0,0 1 0,1 0 0,-1-1 0,1 1 0,-1-1 0,1 1 0,-1-1 0,1 0 0,0 1 0,0-1 0,-1 0 0,1 1 0,0-1 0,0 0 0,1 0 0,-1 0 0,0 0 0,0 0 0,0 0 0,1 0 0,-1 0 0,0 0 0,1-1 0,-1 1 0,1-1 0,-1 1 0,1-1 0,-1 1 0,1-1 0,-1 0 0,1 0 0,0 0 0,-1 1 0,1-2 0,-1 1 0,1 0 0,-1 0 0,1 0 0,-1-1 0,1 1 0,-1-1 0,1 1 0,2-2 0,8-4 0,0 0 0,0 0 0,0-1 0,14-12 0,-24 18 0,25-20 0,-1-1 0,-1-1 0,-1-2 0,-1 0 0,-1-2 0,-2 0 0,22-37 0,-35 58 0,-4 14 0,-3 22 0,-1-24 0,-7 435 0,8-433 0,2 50 0,-1-54 0,-1 0 0,1-1 0,0 1 0,0 0 0,1-1 0,-1 1 0,1-1 0,-1 0 0,1 1 0,0-1 0,0 0 0,5 4 0,-6-6 0,0 0 0,0 0 0,0-1 0,1 1 0,-1 0 0,0-1 0,0 1 0,1-1 0,-1 0 0,0 1 0,0-1 0,1 0 0,-1 0 0,0 0 0,1 0 0,-1 0 0,1 0 0,-1 0 0,0 0 0,0 0 0,1-1 0,-1 1 0,0-1 0,1 1 0,-1-1 0,0 1 0,0-1 0,0 0 0,0 0 0,1 1 0,-1-1 0,0 0 0,0 0 0,-1 0 0,3-2 0,4-4 0,0-1 0,0 0 0,7-12 0,-13 19 0,223-337 0,-191 284-1365,-6 6-5461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1.4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 1 24575,'0'4'0,"0"15"0,0 18 0,0 19 0,0 10 0,0 6 0,0 5 0,0 11 0,0-5 0,0-4 0,0-6 0,0-11 0,0-12 0,0-10 0,-4-12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7:29:36.3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575 372 24575,'1'-57'0,"1"28"0,-2 0 0,0 0 0,-2 0 0,-2 1 0,0-1 0,-10-32 0,12 56 0,-1 0 0,1 0 0,-1 0 0,0 0 0,0 1 0,-1 0 0,1-1 0,-1 1 0,0 1 0,0-1 0,0 0 0,-1 1 0,1 0 0,-1 0 0,0 0 0,1 1 0,-1 0 0,0 0 0,-1 0 0,1 0 0,0 1 0,-1 0 0,1 0 0,-9 0 0,-3-1 0,0 2 0,1 0 0,-1 1 0,0 1 0,1 1 0,-32 8 0,34-6 0,0 0 0,0 1 0,0 0 0,1 1 0,0 1 0,0 0 0,1 1 0,0 0 0,-20 22 0,18-16 0,0 1 0,2 1 0,0 0 0,1 1 0,1 0 0,-15 35 0,16-29 0,1 2 0,1-1 0,1 1 0,1 0 0,1 0 0,2 0 0,0 1 0,2-1 0,1 0 0,1 1 0,10 47 0,-7-56 0,1 0 0,1-1 0,1 0 0,0 0 0,1-1 0,1 0 0,0-1 0,1 0 0,1 0 0,0-2 0,1 1 0,1-1 0,0-1 0,29 19 0,-32-24 0,0 0 0,0-1 0,1 0 0,0-1 0,0 0 0,0-1 0,1 0 0,-1-1 0,1-1 0,0 0 0,0 0 0,0-2 0,0 1 0,0-2 0,0 0 0,0 0 0,-1-1 0,1-1 0,0 0 0,-1 0 0,0-2 0,14-5 0,-8 0 0,-1-1 0,-1-1 0,0 0 0,-1-1 0,0 0 0,-1-1 0,0-1 0,-1 0 0,20-33 0,-18 25 0,-1-1 0,-2-1 0,0 0 0,-1-1 0,-2 0 0,10-44 0,-16 56 0,-1 1 0,-1-1 0,0 0 0,-1 0 0,0 0 0,-3-17 0,-7 80 0,-6 130 0,9 278 0,12-397-1365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1.8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0 197 24575,'0'-5'0,"0"-5"0,13-6 0,14-5 0,14-2 0,11-3 0,3 4 0,7 1 0,-3 4 0,-2 5 0,-3 4 0,-6-1 0,-7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2.7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 0 24575,'0'914'0,"-5"-864"-1365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3.1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80 24575,'4'-4'0,"11"-2"0,6 0 0,19-3 0,10 0 0,1 1 0,6-2 0,-3-4 0,-11 1-8191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3.83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241 157 24575,'0'-21'0,"1"8"0,-1 1 0,0 0 0,-1-1 0,0 1 0,-7-24 0,8 33 0,-1 1 0,0 0 0,0 0 0,-1 0 0,1 0 0,0 0 0,-1 0 0,1 0 0,-1 0 0,1 0 0,-1 1 0,0-1 0,0 0 0,0 1 0,-2-2 0,1 2 0,0 0 0,0 0 0,0 0 0,0 1 0,0-1 0,0 1 0,0-1 0,0 1 0,0 0 0,0 0 0,-1 1 0,1-1 0,0 1 0,-5 1 0,0 0 0,1 1 0,0 0 0,0 0 0,0 1 0,0 0 0,0 0 0,1 0 0,-1 1 0,1 0 0,0 0 0,1 1 0,-1 0 0,1 0 0,0 0 0,1 0 0,0 1 0,0 0 0,-6 13 0,3-3 0,1 0 0,0 1 0,1-1 0,2 1 0,-1 0 0,2 0 0,0 21 0,0-14 0,2 0 0,1 0 0,1 0 0,8 42 0,-8-61 0,-1 0 0,1 0 0,1 0 0,-1-1 0,1 1 0,0-1 0,0 0 0,0 0 0,1 0 0,-1 0 0,1 0 0,1-1 0,-1 0 0,1 0 0,-1 0 0,1 0 0,0-1 0,1 0 0,-1 0 0,0 0 0,1 0 0,0-1 0,-1 0 0,12 2 0,-2-1 0,-1 0 0,1-2 0,0 1 0,-1-2 0,1 0 0,0-1 0,-1 0 0,1-1 0,18-5 0,-27 5 0,0 0 0,0 0 0,-1 0 0,1-1 0,-1 0 0,1 0 0,-1-1 0,0 1 0,0-1 0,-1 0 0,1-1 0,-1 1 0,0-1 0,0 1 0,0-1 0,-1 0 0,0-1 0,0 1 0,0-1 0,0 1 0,-1-1 0,0 0 0,0 0 0,1-9 0,1-20-227,-1-1-1,-1 1 1,-3-1-1,0 1 1,-12-60-1,7 59-6598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25.69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24575,'0'15'0,"-1"148"0,28 218 0,3-3 0,-31-1 0,-1-186 0,1-127 0,0 31 0,18 167 0,-16-256 0,0-1 0,0 1 0,0-1 0,1 1 0,0-1 0,0 0 0,0 1 0,1-1 0,-1 0 0,1-1 0,6 8 0,-6-9 0,-1-1 0,1 1 0,1-1 0,-1 0 0,0 0 0,0 0 0,1-1 0,-1 1 0,1-1 0,0 0 0,-1 1 0,1-2 0,0 1 0,0 0 0,0-1 0,-1 0 0,8 0 0,4-1 0,-1-1 0,1 0 0,-1-1 0,0-1 0,1 0 0,-2-1 0,1 0 0,0-1 0,-1-1 0,23-15 0,-2-2 0,-1-2 0,47-46 0,-43 35 0,-1-2 0,-2-1 0,-2-2 0,49-83 0,-69 102 0,-1 1 0,-1-1 0,-1-1 0,0 0 0,-2 0 0,-1-1 0,-1 1 0,-1-1 0,-1-1 0,-2 1 0,0 0 0,-4-31 0,3 52 0,-1 0 0,0 1 0,0-1 0,0 1 0,0-1 0,0 1 0,-1-1 0,0 1 0,1 0 0,-1 0 0,-1 0 0,1 0 0,0 0 0,-1 0 0,1 1 0,-1-1 0,0 1 0,0 0 0,0-1 0,0 1 0,0 1 0,0-1 0,-1 0 0,1 1 0,-1 0 0,1 0 0,-5-1 0,1 0 0,-1 1 0,1 0 0,0 1 0,-1-1 0,1 2 0,0-1 0,-1 1 0,1 0 0,0 0 0,0 1 0,-1 0 0,-12 6 0,17-6 0,0 0 0,0 0 0,1 0 0,-1 0 0,0 0 0,1 1 0,0-1 0,0 1 0,-1-1 0,1 1 0,1 0 0,-1 0 0,0 0 0,1 0 0,0 0 0,-1 1 0,1-1 0,1 0 0,-1 1 0,0 3 0,-1 10 0,0 0 0,2 32 0,1-32 0,-1 12 0,2-1 0,1 0 0,1 0 0,2 0 0,1-1 0,1 0 0,19 45 0,-22-61 0,0 0 0,1-1 0,0 1 0,1-1 0,0-1 0,1 1 0,0-1 0,0-1 0,1 0 0,0 0 0,0 0 0,1-1 0,0 0 0,0-1 0,1 0 0,-1-1 0,1 0 0,1-1 0,-1 0 0,23 4 0,-22-7 0,0 0 0,0-1 0,0 0 0,0-1 0,-1-1 0,1 0 0,0 0 0,-1-1 0,1 0 0,-1-1 0,0-1 0,0 0 0,0 0 0,-1-1 0,17-12 0,-8 3 0,-1 0 0,0-1 0,-1-1 0,-1 0 0,0-1 0,24-38 0,-21 27-170,-1-1-1,-2 0 0,-1-1 1,-1-1-1,-2 0 0,-1-1 1,12-63-1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35.0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863 324 24575,'-1'-3'0,"1"1"0,-1 0 0,1 0 0,-1 0 0,0 0 0,0 1 0,0-1 0,0 0 0,0 0 0,0 0 0,0 1 0,-1-1 0,1 0 0,-4-2 0,-27-22 0,24 19 0,-50-32 0,-1 2 0,-116-52 0,165 85 0,-10-6 0,0 1 0,-1 1 0,-1 1 0,1 1 0,-1 0 0,-28-2 0,41 7 0,0 1 0,-1 0 0,1 0 0,0 1 0,0 0 0,-1 1 0,1 0 0,0 0 0,0 1 0,1 0 0,-1 1 0,1 0 0,-1 0 0,1 1 0,0 0 0,1 0 0,-12 10 0,7-2 0,1-1 0,0 2 0,1-1 0,1 2 0,0-1 0,0 1 0,2 0 0,-8 22 0,1 3 0,1 1 0,-6 48 0,12-55 0,2 0 0,1 0 0,2 1 0,1-1 0,5 42 0,-4-75 0,0 1 0,0 0 0,1 0 0,-1 0 0,1 0 0,-1 0 0,1 0 0,0-1 0,0 1 0,0 0 0,0 0 0,0-1 0,0 1 0,0-1 0,0 1 0,1-1 0,-1 1 0,1-1 0,-1 0 0,1 0 0,-1 0 0,1 0 0,2 1 0,-1-1 0,0 0 0,1 0 0,-1-1 0,0 1 0,1-1 0,-1 0 0,0 0 0,1 0 0,-1-1 0,1 1 0,-1-1 0,5-1 0,6-3 0,0-1 0,0 0 0,0-1 0,23-15 0,-6 0 0,0-1 0,-2-1 0,-1-2 0,-1-1 0,-1-1 0,-1-2 0,-2 0 0,-1-1 0,21-41 0,-16 22 0,30-78 0,-48 106 0,1 0 0,0 1 0,1 1 0,2 0 0,15-20 0,-28 39 0,1 0 0,-1 0 0,1 0 0,0 1 0,-1-1 0,1 0 0,-1 1 0,1-1 0,0 0 0,0 1 0,-1-1 0,1 1 0,0-1 0,0 1 0,0-1 0,0 1 0,-1-1 0,1 1 0,0 0 0,0 0 0,0-1 0,0 1 0,0 0 0,1 0 0,-1 1 0,-1-1 0,1 1 0,0-1 0,0 1 0,-1 0 0,1-1 0,0 1 0,-1 0 0,1-1 0,-1 1 0,1 0 0,-1 0 0,1 0 0,-1 0 0,0-1 0,1 1 0,-1 0 0,0 0 0,0 2 0,3 9 0,-2 0 0,1 24 0,-2-28 0,-1 428 99,-2-192-1563,3-202-5362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35.9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0 651 24575,'6'-10'0,"1"0"0,0 1 0,14-16 0,10-13 0,-16 17 0,-1-1 0,-2 0 0,0-1 0,-1 0 0,-2-1 0,0 0 0,-2-1 0,0 1 0,-2-1 0,-1-1 0,-1 1 0,-1-1 0,-1 1 0,-1-1 0,-1 1 0,-2-1 0,-8-40 0,8 56 0,1 4 0,1 1 0,-1-1 0,1 0 0,0 0 0,0 0 0,1-7 0,0 12 0,0 0 0,1 0 0,-1 0 0,0 0 0,1 0 0,-1 0 0,0 0 0,1 0 0,0 0 0,-1 0 0,1 0 0,-1 0 0,1 0 0,0 0 0,0 0 0,-1 1 0,1-1 0,0 0 0,0 1 0,0-1 0,0 0 0,0 1 0,0-1 0,0 1 0,0 0 0,0-1 0,0 1 0,0 0 0,0 0 0,0-1 0,1 1 0,-1 0 0,0 0 0,0 0 0,0 0 0,0 1 0,0-1 0,0 0 0,1 1 0,11 1 0,0 0 0,-1 1 0,0 1 0,0 0 0,0 0 0,0 1 0,-1 1 0,0 0 0,15 11 0,-5-2 0,-1 1 0,-1 0 0,32 36 0,-41-40 0,0 1 0,-1 0 0,-1 1 0,0-1 0,-1 2 0,0-1 0,-1 1 0,-1 0 0,0 0 0,-2 0 0,4 25 0,-3 8 0,-2 0 0,-6 71 0,1-81 0,1 0 0,2 0 0,2 0 0,1 0 0,10 40 0,-11-70 0,0-1 0,0 0 0,1 0 0,0 0 0,0 0 0,1 0 0,0 0 0,5 6 0,-7-11 0,-1 0 0,1-1 0,0 1 0,0 0 0,1 0 0,-1-1 0,0 1 0,0-1 0,1 0 0,-1 0 0,1 0 0,-1 0 0,1 0 0,-1 0 0,1-1 0,0 1 0,-1-1 0,1 0 0,0 0 0,-1 0 0,1 0 0,0 0 0,-1 0 0,1-1 0,4-1 0,3-1-195,-1-1 0,0 0 0,0-1 0,0 0 0,0 0 0,10-8 0,12-13-6631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36.82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0 415 24575,'1'11'0,"0"0"0,0 0 0,4 13 0,3 19 0,40 285 0,-47-322 0,0 1 0,1 0 0,0-1 0,0 1 0,0-1 0,1 0 0,0 0 0,0 0 0,5 7 0,-8-12 0,1-1 0,-1 0 0,1 1 0,-1-1 0,0 1 0,1-1 0,-1 1 0,1-1 0,-1 0 0,1 1 0,-1-1 0,1 0 0,-1 0 0,1 1 0,-1-1 0,1 0 0,-1 0 0,1 0 0,0 0 0,-1 0 0,1 0 0,-1 0 0,1 0 0,0 0 0,-1 0 0,1 0 0,-1 0 0,1 0 0,-1 0 0,1 0 0,0 0 0,-1-1 0,1 1 0,-1 0 0,1-1 0,-1 1 0,1 0 0,-1-1 0,1 1 0,-1 0 0,0-1 0,1 1 0,-1-1 0,1 1 0,-1-1 0,0 1 0,1-1 0,-1 1 0,0-1 0,0 1 0,0-1 0,1 0 0,11-35 0,-11 34 0,18-77 0,-5 15 0,4 1 0,32-81 0,-23 87 0,2 0 0,3 2 0,2 2 0,2 1 0,3 1 0,84-84 0,-116 128 0,0 0 0,0 1 0,1 1 0,0-1 0,0 1 0,0 0 0,1 1 0,0 0 0,15-5 0,-20 8 0,0 1 0,0-1 0,0 1 0,0 0 0,0 0 0,1 0 0,-1 0 0,0 1 0,0-1 0,0 1 0,0 0 0,0 1 0,0-1 0,0 1 0,0 0 0,-1-1 0,1 2 0,0-1 0,-1 0 0,0 1 0,1-1 0,-1 1 0,5 6 0,1 3 0,1 0 0,-2 1 0,1 0 0,-2 1 0,0 0 0,-1 0 0,0 0 0,-1 1 0,0 0 0,-1 0 0,2 19 0,1 22 0,-1 97 0,-6-130 0,-7 609 0,7-621-341,0-1 0,1 0-1,3 17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41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2540 24575,'233'-2'0,"289"6"0,-178 33 5,3 25-420,-177-30-126,2659 538-2083,-2064-434 2355,626-65 3187,3132-75-3121,-2641 5 1332,-1773-2-1129,0-5 0,176-32 0,-70 3 0,-202 33 0,-1 0 0,1 0 0,-1-2 0,0 1 0,0-1 0,0-1 0,0 0 0,-1-1 0,0 0 0,0-1 0,15-12 0,-15 9 0,0-1 0,-1 0 0,0-1 0,-1 0 0,-1-1 0,0 0 0,0 0 0,-1 0 0,7-22 0,10-33 0,-3-2 0,-2-1 0,14-126 0,-6-224 0,-25-607 0,-5 494 0,0 436 0,-5 0 0,-21-102 0,15 116 0,-17-83 0,13 68-1365,16 75-5461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9:06:19.0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24575,'2'0'0,"0"0"0,0 0 0,0 1 0,0-1 0,0 1 0,0 0 0,-1 0 0,1-1 0,0 1 0,0 0 0,0 0 0,-1 1 0,1-1 0,-1 0 0,1 1 0,-1-1 0,1 0 0,-1 1 0,0 0 0,2 2 0,19 40 0,-20-38 0,20 56 0,-3 1 0,19 126 0,-2-8 0,-26-144 0,1 1 0,27 58 0,-28-73 0,13 28 0,-22-49 0,1 1 0,-1-1 0,0 0 0,1 0 0,0 0 0,-1 0 0,1 0 0,0 0 0,0 0 0,0 0 0,0-1 0,0 1 0,1-1 0,-1 1 0,4 0 0,-4-1 0,0-1 0,-1 0 0,1 0 0,0 0 0,0 0 0,0-1 0,0 1 0,0 0 0,0-1 0,0 1 0,0-1 0,0 0 0,-1 0 0,1 0 0,0 0 0,-1 0 0,1 0 0,2-2 0,27-28 0,-25 25 0,13-17 0,-2 0 0,0-1 0,-1 0 0,21-48 0,37-114 0,-40 96 0,-32 85 0,0-2 0,1 0 0,0 0 0,0 1 0,8-12 0,-10 17 0,-1 0 0,1 0 0,0 1 0,-1-1 0,1 0 0,0 0 0,-1 1 0,1-1 0,0 1 0,0-1 0,0 1 0,0-1 0,0 1 0,0-1 0,-1 1 0,1 0 0,0-1 0,0 1 0,0 0 0,0 0 0,0 0 0,0 0 0,0 0 0,0 0 0,0 0 0,0 0 0,0 0 0,0 0 0,0 1 0,0-1 0,0 0 0,0 1 0,0-1 0,0 1 0,0-1 0,0 1 0,0-1 0,-1 1 0,1 0 0,0-1 0,0 1 0,-1 0 0,1-1 0,0 2 0,12 15 0,-1 0 0,-1 0 0,0 1 0,-1 1 0,-2 0 0,9 23 0,0 0 0,1 2 0,13 56 0,-18-54 0,23 53 0,-27-79 0,-6-10 0,1 0 0,0-1 0,1 0 0,0 0 0,11 16 0,-15-24 0,0-1 0,0 1 0,0 0 0,0 0 0,0 0 0,0-1 0,0 1 0,0 0 0,0-1 0,0 1 0,0-1 0,1 1 0,-1-1 0,0 0 0,0 1 0,0-1 0,1 0 0,-1 0 0,0 0 0,0 0 0,3 0 0,-2-1 0,0 0 0,1 0 0,-1 0 0,0 0 0,0-1 0,0 1 0,1-1 0,-2 1 0,1-1 0,0 0 0,0 0 0,-1 0 0,1 0 0,-1 0 0,2-2 0,6-10 0,-1 1 0,-1-2 0,0 1 0,-1-1 0,5-19 0,16-81 0,-6 18 0,8 9-299,52-112 0,-65 164-468,2-4-6059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6FB89-21AC-4DB2-8397-452704353EE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94EF-8FCC-4A3B-A633-1071DBDF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EB4D-089C-9953-0B6E-4701B24C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CE273-C76E-6D5B-8179-714882C3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D8E2-4BF3-EF6C-B755-A575A2EF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273C-828E-8410-D5F6-76B334BF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5E78-D604-4BF5-1B0B-07EF60AB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4CC4-9FAB-68B4-24E4-6750EBF8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AB17E-C055-5A38-A1F7-11603ADD1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97B75-3973-75A3-3ED0-6B836AAA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052C-86A8-D342-771F-03826E61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06FD-B833-E8AF-1D2C-19D12FF8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D717D-B4C3-2B95-A0B5-8703AC0CD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21FFA-1237-9EFC-3884-69C4024D5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9F17-473C-A7A4-A9CD-669844D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7F75-E97F-F5B8-EAAD-8DDFDC79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5E1E-918D-D591-6758-936806A5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5392-C0D7-E814-90DF-7CF5A6C6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6EAE-6A95-23BC-5FC5-05673C00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11D2-8F31-6117-7DD3-87D414E0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0ACC-0631-E42D-B551-1B285FA1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FE5B-BF88-D92C-1F27-10588CB3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5F25-1CF4-A1D6-9250-54C74054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9F8B-9E1A-5A70-BFBF-E3A409E1F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4D7E-C6C7-D11F-855F-A588A08A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1884-7A71-09FA-E2CC-697379B1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8431-3103-5F07-B66D-D80347FD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FEE8-AFF9-8414-F010-8B0EF36E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DC4C-300E-A1B0-4EF9-D73E93F93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6977-7F01-E256-8FD0-6F245B8E2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204F4-7D61-91A7-AFE2-A323B59B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D8B97-7F71-7E07-DFF5-3B0C4DF8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61758-EF9A-7C25-6BCF-A513523B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AA81-F6E5-7770-D491-E908CD24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A11A-2DF5-310E-E8CF-4E3E7F8E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936C8-7C2F-C1E5-4BC9-EF51E36E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30CD7-F2EC-6645-79A0-9A5111A96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42494-F0D1-D974-B52E-8AD6D7845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A4E64-A664-B17A-5457-58BAF7E2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0729F-71F5-25CF-F867-D1B61E9C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90E81-85C1-0F23-631B-E4F20AB4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1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F840-042C-BD51-2F8E-7336A565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44185-3013-4F06-2252-42191D13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69083-21F2-ED17-4BB5-B7135526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71321-EF4C-2528-E4FF-74B50C9D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05C24-44D2-C6B7-E734-9B419692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2D2D6-37DB-68AB-21B3-609C5281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32954-0474-223F-14C7-4BE73656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8EED-A96C-1255-6801-F74130F0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9B35-59BB-5C2A-9806-31060FFA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E2B92-5F73-4851-045A-3C970D7EC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D34B7-AD89-C6CA-5233-5545CB0B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0A1B3-3675-E7CD-910B-11892942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92596-E7CB-2ECB-FE8A-89A1E88E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3D28-053E-DA97-86C6-C93B7D4C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60337-448E-D915-7BD9-7DB668916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CAD8F-E347-3648-B987-7605A52E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5A8A-C3B7-1E70-F5A7-6E27F812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B9F79-3822-BC8E-7E89-5741747E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6B3CA-DCCE-8C3E-C15C-3D231609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53387-3F80-44F0-A8E7-719EE0FD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ED580-491E-BCD2-328F-BC178351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BEBE-65AC-80A0-3B15-C4C56EB51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CE1A-B0ED-4724-A227-0B45BB4D43D2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B354-6974-D100-A8D7-FDC674EA2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BD7F-936F-6246-34F7-1CC96536E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5DE2-C208-4B4E-8C01-E1746F0D4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5.xml"/><Relationship Id="rId13" Type="http://schemas.openxmlformats.org/officeDocument/2006/relationships/image" Target="../media/image91.png"/><Relationship Id="rId18" Type="http://schemas.openxmlformats.org/officeDocument/2006/relationships/customXml" Target="../ink/ink140.xml"/><Relationship Id="rId3" Type="http://schemas.openxmlformats.org/officeDocument/2006/relationships/image" Target="../media/image86.png"/><Relationship Id="rId21" Type="http://schemas.openxmlformats.org/officeDocument/2006/relationships/image" Target="../media/image94.png"/><Relationship Id="rId7" Type="http://schemas.openxmlformats.org/officeDocument/2006/relationships/image" Target="../media/image88.png"/><Relationship Id="rId12" Type="http://schemas.openxmlformats.org/officeDocument/2006/relationships/customXml" Target="../ink/ink137.xml"/><Relationship Id="rId17" Type="http://schemas.openxmlformats.org/officeDocument/2006/relationships/image" Target="../media/image93.png"/><Relationship Id="rId2" Type="http://schemas.openxmlformats.org/officeDocument/2006/relationships/customXml" Target="../ink/ink132.xml"/><Relationship Id="rId16" Type="http://schemas.openxmlformats.org/officeDocument/2006/relationships/customXml" Target="../ink/ink139.xml"/><Relationship Id="rId20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11" Type="http://schemas.openxmlformats.org/officeDocument/2006/relationships/image" Target="../media/image90.png"/><Relationship Id="rId5" Type="http://schemas.openxmlformats.org/officeDocument/2006/relationships/image" Target="../media/image87.png"/><Relationship Id="rId15" Type="http://schemas.openxmlformats.org/officeDocument/2006/relationships/image" Target="../media/image92.png"/><Relationship Id="rId23" Type="http://schemas.openxmlformats.org/officeDocument/2006/relationships/image" Target="../media/image75.png"/><Relationship Id="rId10" Type="http://schemas.openxmlformats.org/officeDocument/2006/relationships/customXml" Target="../ink/ink136.xml"/><Relationship Id="rId19" Type="http://schemas.openxmlformats.org/officeDocument/2006/relationships/image" Target="../media/image37.png"/><Relationship Id="rId4" Type="http://schemas.openxmlformats.org/officeDocument/2006/relationships/customXml" Target="../ink/ink133.xml"/><Relationship Id="rId9" Type="http://schemas.openxmlformats.org/officeDocument/2006/relationships/image" Target="../media/image89.png"/><Relationship Id="rId14" Type="http://schemas.openxmlformats.org/officeDocument/2006/relationships/customXml" Target="../ink/ink138.xml"/><Relationship Id="rId22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customXml" Target="../ink/ink150.xml"/><Relationship Id="rId26" Type="http://schemas.openxmlformats.org/officeDocument/2006/relationships/customXml" Target="../ink/ink154.xml"/><Relationship Id="rId21" Type="http://schemas.openxmlformats.org/officeDocument/2006/relationships/image" Target="../media/image37.png"/><Relationship Id="rId34" Type="http://schemas.openxmlformats.org/officeDocument/2006/relationships/customXml" Target="../ink/ink158.xml"/><Relationship Id="rId7" Type="http://schemas.openxmlformats.org/officeDocument/2006/relationships/image" Target="../media/image99.png"/><Relationship Id="rId12" Type="http://schemas.openxmlformats.org/officeDocument/2006/relationships/customXml" Target="../ink/ink147.xml"/><Relationship Id="rId17" Type="http://schemas.openxmlformats.org/officeDocument/2006/relationships/image" Target="../media/image104.png"/><Relationship Id="rId25" Type="http://schemas.openxmlformats.org/officeDocument/2006/relationships/image" Target="../media/image107.png"/><Relationship Id="rId33" Type="http://schemas.openxmlformats.org/officeDocument/2006/relationships/image" Target="../media/image111.png"/><Relationship Id="rId2" Type="http://schemas.openxmlformats.org/officeDocument/2006/relationships/customXml" Target="../ink/ink142.xml"/><Relationship Id="rId16" Type="http://schemas.openxmlformats.org/officeDocument/2006/relationships/customXml" Target="../ink/ink149.xml"/><Relationship Id="rId20" Type="http://schemas.openxmlformats.org/officeDocument/2006/relationships/customXml" Target="../ink/ink151.xml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4.xml"/><Relationship Id="rId11" Type="http://schemas.openxmlformats.org/officeDocument/2006/relationships/image" Target="../media/image101.png"/><Relationship Id="rId24" Type="http://schemas.openxmlformats.org/officeDocument/2006/relationships/customXml" Target="../ink/ink153.xml"/><Relationship Id="rId32" Type="http://schemas.openxmlformats.org/officeDocument/2006/relationships/customXml" Target="../ink/ink157.xml"/><Relationship Id="rId37" Type="http://schemas.openxmlformats.org/officeDocument/2006/relationships/image" Target="../media/image112.png"/><Relationship Id="rId5" Type="http://schemas.openxmlformats.org/officeDocument/2006/relationships/image" Target="../media/image98.png"/><Relationship Id="rId15" Type="http://schemas.openxmlformats.org/officeDocument/2006/relationships/image" Target="../media/image103.png"/><Relationship Id="rId23" Type="http://schemas.openxmlformats.org/officeDocument/2006/relationships/image" Target="../media/image106.png"/><Relationship Id="rId28" Type="http://schemas.openxmlformats.org/officeDocument/2006/relationships/customXml" Target="../ink/ink155.xml"/><Relationship Id="rId36" Type="http://schemas.openxmlformats.org/officeDocument/2006/relationships/customXml" Target="../ink/ink160.xml"/><Relationship Id="rId10" Type="http://schemas.openxmlformats.org/officeDocument/2006/relationships/customXml" Target="../ink/ink146.xml"/><Relationship Id="rId19" Type="http://schemas.openxmlformats.org/officeDocument/2006/relationships/image" Target="../media/image105.png"/><Relationship Id="rId31" Type="http://schemas.openxmlformats.org/officeDocument/2006/relationships/image" Target="../media/image110.png"/><Relationship Id="rId4" Type="http://schemas.openxmlformats.org/officeDocument/2006/relationships/customXml" Target="../ink/ink143.xml"/><Relationship Id="rId9" Type="http://schemas.openxmlformats.org/officeDocument/2006/relationships/image" Target="../media/image100.png"/><Relationship Id="rId14" Type="http://schemas.openxmlformats.org/officeDocument/2006/relationships/customXml" Target="../ink/ink148.xml"/><Relationship Id="rId22" Type="http://schemas.openxmlformats.org/officeDocument/2006/relationships/customXml" Target="../ink/ink152.xml"/><Relationship Id="rId27" Type="http://schemas.openxmlformats.org/officeDocument/2006/relationships/image" Target="../media/image108.png"/><Relationship Id="rId30" Type="http://schemas.openxmlformats.org/officeDocument/2006/relationships/customXml" Target="../ink/ink156.xml"/><Relationship Id="rId35" Type="http://schemas.openxmlformats.org/officeDocument/2006/relationships/customXml" Target="../ink/ink159.xml"/><Relationship Id="rId8" Type="http://schemas.openxmlformats.org/officeDocument/2006/relationships/customXml" Target="../ink/ink145.xml"/><Relationship Id="rId3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1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32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30.png"/><Relationship Id="rId24" Type="http://schemas.openxmlformats.org/officeDocument/2006/relationships/customXml" Target="../ink/ink38.xm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customXml" Target="../ink/ink31.xml"/><Relationship Id="rId19" Type="http://schemas.openxmlformats.org/officeDocument/2006/relationships/image" Target="../media/image34.png"/><Relationship Id="rId4" Type="http://schemas.openxmlformats.org/officeDocument/2006/relationships/customXml" Target="../ink/ink28.xml"/><Relationship Id="rId9" Type="http://schemas.openxmlformats.org/officeDocument/2006/relationships/image" Target="../media/image29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31.png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45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30.png"/><Relationship Id="rId24" Type="http://schemas.openxmlformats.org/officeDocument/2006/relationships/customXml" Target="../ink/ink51.xm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image" Target="../media/image1.jpeg"/><Relationship Id="rId10" Type="http://schemas.openxmlformats.org/officeDocument/2006/relationships/customXml" Target="../ink/ink44.xml"/><Relationship Id="rId19" Type="http://schemas.openxmlformats.org/officeDocument/2006/relationships/image" Target="../media/image34.png"/><Relationship Id="rId4" Type="http://schemas.openxmlformats.org/officeDocument/2006/relationships/customXml" Target="../ink/ink41.xml"/><Relationship Id="rId9" Type="http://schemas.openxmlformats.org/officeDocument/2006/relationships/image" Target="../media/image29.png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31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58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30.png"/><Relationship Id="rId24" Type="http://schemas.openxmlformats.org/officeDocument/2006/relationships/customXml" Target="../ink/ink64.xm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image" Target="../media/image2.jpeg"/><Relationship Id="rId10" Type="http://schemas.openxmlformats.org/officeDocument/2006/relationships/customXml" Target="../ink/ink57.xml"/><Relationship Id="rId19" Type="http://schemas.openxmlformats.org/officeDocument/2006/relationships/image" Target="../media/image34.png"/><Relationship Id="rId4" Type="http://schemas.openxmlformats.org/officeDocument/2006/relationships/customXml" Target="../ink/ink54.xml"/><Relationship Id="rId9" Type="http://schemas.openxmlformats.org/officeDocument/2006/relationships/image" Target="../media/image29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82.xml"/><Relationship Id="rId7" Type="http://schemas.openxmlformats.org/officeDocument/2006/relationships/image" Target="../media/image43.png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29" Type="http://schemas.openxmlformats.org/officeDocument/2006/relationships/image" Target="../media/image54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45.png"/><Relationship Id="rId24" Type="http://schemas.openxmlformats.org/officeDocument/2006/relationships/customXml" Target="../ink/ink77.xml"/><Relationship Id="rId32" Type="http://schemas.openxmlformats.org/officeDocument/2006/relationships/customXml" Target="../ink/ink81.xml"/><Relationship Id="rId37" Type="http://schemas.openxmlformats.org/officeDocument/2006/relationships/image" Target="../media/image58.png"/><Relationship Id="rId40" Type="http://schemas.openxmlformats.org/officeDocument/2006/relationships/customXml" Target="../ink/ink85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79.xml"/><Relationship Id="rId36" Type="http://schemas.openxmlformats.org/officeDocument/2006/relationships/customXml" Target="../ink/ink83.xml"/><Relationship Id="rId10" Type="http://schemas.openxmlformats.org/officeDocument/2006/relationships/customXml" Target="../ink/ink70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" Type="http://schemas.openxmlformats.org/officeDocument/2006/relationships/customXml" Target="../ink/ink67.xml"/><Relationship Id="rId9" Type="http://schemas.openxmlformats.org/officeDocument/2006/relationships/image" Target="../media/image44.png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53.png"/><Relationship Id="rId30" Type="http://schemas.openxmlformats.org/officeDocument/2006/relationships/customXml" Target="../ink/ink80.xml"/><Relationship Id="rId35" Type="http://schemas.openxmlformats.org/officeDocument/2006/relationships/image" Target="../media/image57.png"/><Relationship Id="rId8" Type="http://schemas.openxmlformats.org/officeDocument/2006/relationships/customXml" Target="../ink/ink69.xml"/><Relationship Id="rId3" Type="http://schemas.openxmlformats.org/officeDocument/2006/relationships/image" Target="../media/image41.png"/><Relationship Id="rId12" Type="http://schemas.openxmlformats.org/officeDocument/2006/relationships/customXml" Target="../ink/ink71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8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66.png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" Type="http://schemas.openxmlformats.org/officeDocument/2006/relationships/image" Target="../media/image61.pn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customXml" Target="../ink/ink91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customXml" Target="../ink/ink86.xml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65.png"/><Relationship Id="rId24" Type="http://schemas.openxmlformats.org/officeDocument/2006/relationships/customXml" Target="../ink/ink97.xml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10" Type="http://schemas.openxmlformats.org/officeDocument/2006/relationships/customXml" Target="../ink/ink90.xml"/><Relationship Id="rId19" Type="http://schemas.openxmlformats.org/officeDocument/2006/relationships/image" Target="../media/image69.png"/><Relationship Id="rId4" Type="http://schemas.openxmlformats.org/officeDocument/2006/relationships/customXml" Target="../ink/ink87.xml"/><Relationship Id="rId9" Type="http://schemas.openxmlformats.org/officeDocument/2006/relationships/image" Target="../media/image64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13" Type="http://schemas.openxmlformats.org/officeDocument/2006/relationships/image" Target="../media/image66.png"/><Relationship Id="rId18" Type="http://schemas.openxmlformats.org/officeDocument/2006/relationships/customXml" Target="../ink/ink107.xml"/><Relationship Id="rId26" Type="http://schemas.openxmlformats.org/officeDocument/2006/relationships/customXml" Target="../ink/ink111.xml"/><Relationship Id="rId3" Type="http://schemas.openxmlformats.org/officeDocument/2006/relationships/image" Target="../media/image61.pn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customXml" Target="../ink/ink104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customXml" Target="../ink/ink99.xml"/><Relationship Id="rId16" Type="http://schemas.openxmlformats.org/officeDocument/2006/relationships/customXml" Target="../ink/ink106.xml"/><Relationship Id="rId20" Type="http://schemas.openxmlformats.org/officeDocument/2006/relationships/customXml" Target="../ink/ink108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1" Type="http://schemas.openxmlformats.org/officeDocument/2006/relationships/image" Target="../media/image65.png"/><Relationship Id="rId24" Type="http://schemas.openxmlformats.org/officeDocument/2006/relationships/customXml" Target="../ink/ink110.xml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image" Target="../media/image3.jpeg"/><Relationship Id="rId10" Type="http://schemas.openxmlformats.org/officeDocument/2006/relationships/customXml" Target="../ink/ink103.xml"/><Relationship Id="rId19" Type="http://schemas.openxmlformats.org/officeDocument/2006/relationships/image" Target="../media/image69.png"/><Relationship Id="rId4" Type="http://schemas.openxmlformats.org/officeDocument/2006/relationships/customXml" Target="../ink/ink100.xml"/><Relationship Id="rId9" Type="http://schemas.openxmlformats.org/officeDocument/2006/relationships/image" Target="../media/image64.png"/><Relationship Id="rId14" Type="http://schemas.openxmlformats.org/officeDocument/2006/relationships/customXml" Target="../ink/ink105.xml"/><Relationship Id="rId22" Type="http://schemas.openxmlformats.org/officeDocument/2006/relationships/customXml" Target="../ink/ink109.xml"/><Relationship Id="rId27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5.xml"/><Relationship Id="rId13" Type="http://schemas.openxmlformats.org/officeDocument/2006/relationships/image" Target="../media/image66.png"/><Relationship Id="rId18" Type="http://schemas.openxmlformats.org/officeDocument/2006/relationships/customXml" Target="../ink/ink120.xml"/><Relationship Id="rId26" Type="http://schemas.openxmlformats.org/officeDocument/2006/relationships/customXml" Target="../ink/ink124.xml"/><Relationship Id="rId3" Type="http://schemas.openxmlformats.org/officeDocument/2006/relationships/image" Target="../media/image61.pn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customXml" Target="../ink/ink117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29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.xml"/><Relationship Id="rId11" Type="http://schemas.openxmlformats.org/officeDocument/2006/relationships/image" Target="../media/image65.png"/><Relationship Id="rId24" Type="http://schemas.openxmlformats.org/officeDocument/2006/relationships/customXml" Target="../ink/ink123.xml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28" Type="http://schemas.openxmlformats.org/officeDocument/2006/relationships/image" Target="../media/image40.png"/><Relationship Id="rId10" Type="http://schemas.openxmlformats.org/officeDocument/2006/relationships/customXml" Target="../ink/ink116.xml"/><Relationship Id="rId19" Type="http://schemas.openxmlformats.org/officeDocument/2006/relationships/image" Target="../media/image69.png"/><Relationship Id="rId4" Type="http://schemas.openxmlformats.org/officeDocument/2006/relationships/customXml" Target="../ink/ink113.xml"/><Relationship Id="rId9" Type="http://schemas.openxmlformats.org/officeDocument/2006/relationships/image" Target="../media/image64.png"/><Relationship Id="rId14" Type="http://schemas.openxmlformats.org/officeDocument/2006/relationships/customXml" Target="../ink/ink118.xml"/><Relationship Id="rId22" Type="http://schemas.openxmlformats.org/officeDocument/2006/relationships/customXml" Target="../ink/ink122.xml"/><Relationship Id="rId27" Type="http://schemas.openxmlformats.org/officeDocument/2006/relationships/image" Target="../media/image73.png"/><Relationship Id="rId30" Type="http://schemas.openxmlformats.org/officeDocument/2006/relationships/image" Target="../media/image4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13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customXml" Target="../ink/ink130.xml"/><Relationship Id="rId2" Type="http://schemas.openxmlformats.org/officeDocument/2006/relationships/customXml" Target="../ink/ink1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7.xml"/><Relationship Id="rId11" Type="http://schemas.openxmlformats.org/officeDocument/2006/relationships/image" Target="../media/image83.png"/><Relationship Id="rId5" Type="http://schemas.openxmlformats.org/officeDocument/2006/relationships/image" Target="../media/image80.png"/><Relationship Id="rId15" Type="http://schemas.openxmlformats.org/officeDocument/2006/relationships/image" Target="../media/image85.png"/><Relationship Id="rId10" Type="http://schemas.openxmlformats.org/officeDocument/2006/relationships/customXml" Target="../ink/ink129.xml"/><Relationship Id="rId4" Type="http://schemas.openxmlformats.org/officeDocument/2006/relationships/customXml" Target="../ink/ink126.xml"/><Relationship Id="rId9" Type="http://schemas.openxmlformats.org/officeDocument/2006/relationships/image" Target="../media/image82.png"/><Relationship Id="rId14" Type="http://schemas.openxmlformats.org/officeDocument/2006/relationships/customXml" Target="../ink/ink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B8749DA-12A3-2321-20AA-C62A2EF0ACEA}"/>
              </a:ext>
            </a:extLst>
          </p:cNvPr>
          <p:cNvGrpSpPr/>
          <p:nvPr/>
        </p:nvGrpSpPr>
        <p:grpSpPr>
          <a:xfrm>
            <a:off x="1833928" y="587630"/>
            <a:ext cx="7086960" cy="1823040"/>
            <a:chOff x="1833928" y="587630"/>
            <a:chExt cx="7086960" cy="182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4E87DC-1FFA-16FA-3EC2-E47FA20B4A52}"/>
                    </a:ext>
                  </a:extLst>
                </p14:cNvPr>
                <p14:cNvContentPartPr/>
                <p14:nvPr/>
              </p14:nvContentPartPr>
              <p14:xfrm>
                <a:off x="1833928" y="732710"/>
                <a:ext cx="377280" cy="456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4E87DC-1FFA-16FA-3EC2-E47FA20B4A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1288" y="669710"/>
                  <a:ext cx="50292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6321EF1-9B2B-DA37-F3C4-09FB5D3CBC12}"/>
                    </a:ext>
                  </a:extLst>
                </p14:cNvPr>
                <p14:cNvContentPartPr/>
                <p14:nvPr/>
              </p14:nvContentPartPr>
              <p14:xfrm>
                <a:off x="2425768" y="767990"/>
                <a:ext cx="625680" cy="47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6321EF1-9B2B-DA37-F3C4-09FB5D3CBC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62768" y="705350"/>
                  <a:ext cx="75132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ADB589-0B13-C1AC-E459-CCFD92DFE7D3}"/>
                    </a:ext>
                  </a:extLst>
                </p14:cNvPr>
                <p14:cNvContentPartPr/>
                <p14:nvPr/>
              </p14:nvContentPartPr>
              <p14:xfrm>
                <a:off x="3218848" y="923510"/>
                <a:ext cx="642960" cy="965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ADB589-0B13-C1AC-E459-CCFD92DFE7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5848" y="860870"/>
                  <a:ext cx="768600" cy="10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B103F1-FA91-6A40-3649-F8AF43DF4712}"/>
                    </a:ext>
                  </a:extLst>
                </p14:cNvPr>
                <p14:cNvContentPartPr/>
                <p14:nvPr/>
              </p14:nvContentPartPr>
              <p14:xfrm>
                <a:off x="4020928" y="876710"/>
                <a:ext cx="309960" cy="85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B103F1-FA91-6A40-3649-F8AF43DF47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928" y="814070"/>
                  <a:ext cx="43560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9BD59C-9FE6-B950-6F54-00ED635F3267}"/>
                    </a:ext>
                  </a:extLst>
                </p14:cNvPr>
                <p14:cNvContentPartPr/>
                <p14:nvPr/>
              </p14:nvContentPartPr>
              <p14:xfrm>
                <a:off x="4614568" y="690230"/>
                <a:ext cx="23400" cy="586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9BD59C-9FE6-B950-6F54-00ED635F32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51568" y="627590"/>
                  <a:ext cx="14904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1F9299-F9BD-1BA9-8D4B-49C0FD99BD73}"/>
                    </a:ext>
                  </a:extLst>
                </p14:cNvPr>
                <p14:cNvContentPartPr/>
                <p14:nvPr/>
              </p14:nvContentPartPr>
              <p14:xfrm>
                <a:off x="4478488" y="932510"/>
                <a:ext cx="289440" cy="20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1F9299-F9BD-1BA9-8D4B-49C0FD99BD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5848" y="869870"/>
                  <a:ext cx="415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1C9D1D-D25D-0541-6107-0172951B9A70}"/>
                    </a:ext>
                  </a:extLst>
                </p14:cNvPr>
                <p14:cNvContentPartPr/>
                <p14:nvPr/>
              </p14:nvContentPartPr>
              <p14:xfrm>
                <a:off x="4887088" y="946910"/>
                <a:ext cx="240120" cy="448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1C9D1D-D25D-0541-6107-0172951B9A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4448" y="883910"/>
                  <a:ext cx="3657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D1E6197-A577-00F8-CF89-96A3C482B6A4}"/>
                    </a:ext>
                  </a:extLst>
                </p14:cNvPr>
                <p14:cNvContentPartPr/>
                <p14:nvPr/>
              </p14:nvContentPartPr>
              <p14:xfrm>
                <a:off x="5513488" y="950510"/>
                <a:ext cx="901440" cy="105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D1E6197-A577-00F8-CF89-96A3C482B6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50488" y="887510"/>
                  <a:ext cx="1027080" cy="11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B32E56-0CD3-90A9-D518-891532FCD0F2}"/>
                    </a:ext>
                  </a:extLst>
                </p14:cNvPr>
                <p14:cNvContentPartPr/>
                <p14:nvPr/>
              </p14:nvContentPartPr>
              <p14:xfrm>
                <a:off x="6576208" y="967070"/>
                <a:ext cx="276120" cy="41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B32E56-0CD3-90A9-D518-891532FCD0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3568" y="904070"/>
                  <a:ext cx="4017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C77CAC-76F5-F8EA-F904-421C5B56A3F7}"/>
                    </a:ext>
                  </a:extLst>
                </p14:cNvPr>
                <p14:cNvContentPartPr/>
                <p14:nvPr/>
              </p14:nvContentPartPr>
              <p14:xfrm>
                <a:off x="7061488" y="973550"/>
                <a:ext cx="510840" cy="963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C77CAC-76F5-F8EA-F904-421C5B56A3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98488" y="910910"/>
                  <a:ext cx="63648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062C578-C51A-F2FD-6EFB-A1BA7005D481}"/>
                    </a:ext>
                  </a:extLst>
                </p14:cNvPr>
                <p14:cNvContentPartPr/>
                <p14:nvPr/>
              </p14:nvContentPartPr>
              <p14:xfrm>
                <a:off x="7634608" y="587630"/>
                <a:ext cx="330480" cy="80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062C578-C51A-F2FD-6EFB-A1BA7005D4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71608" y="524990"/>
                  <a:ext cx="45612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2189D5-C201-3BED-3C7B-5C115DEC3634}"/>
                    </a:ext>
                  </a:extLst>
                </p14:cNvPr>
                <p14:cNvContentPartPr/>
                <p14:nvPr/>
              </p14:nvContentPartPr>
              <p14:xfrm>
                <a:off x="8109808" y="1072910"/>
                <a:ext cx="811080" cy="1337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2189D5-C201-3BED-3C7B-5C115DEC36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46808" y="1010270"/>
                  <a:ext cx="936720" cy="146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59E0850-DFFA-08FE-EB9B-1A448ACA5088}"/>
                  </a:ext>
                </a:extLst>
              </p14:cNvPr>
              <p14:cNvContentPartPr/>
              <p14:nvPr/>
            </p14:nvContentPartPr>
            <p14:xfrm>
              <a:off x="1405528" y="3610550"/>
              <a:ext cx="735840" cy="111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59E0850-DFFA-08FE-EB9B-1A448ACA50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42528" y="3547910"/>
                <a:ext cx="861480" cy="12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5BE64C-9B79-5784-4D65-4554F29F2225}"/>
                  </a:ext>
                </a:extLst>
              </p14:cNvPr>
              <p14:cNvContentPartPr/>
              <p14:nvPr/>
            </p14:nvContentPartPr>
            <p14:xfrm>
              <a:off x="2468608" y="3910430"/>
              <a:ext cx="658080" cy="768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5BE64C-9B79-5784-4D65-4554F29F22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05968" y="3847790"/>
                <a:ext cx="78372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F03B09E-2C7B-0571-B054-B6EDE7EC92D8}"/>
                  </a:ext>
                </a:extLst>
              </p14:cNvPr>
              <p14:cNvContentPartPr/>
              <p14:nvPr/>
            </p14:nvContentPartPr>
            <p14:xfrm>
              <a:off x="3402808" y="3984230"/>
              <a:ext cx="245520" cy="69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F03B09E-2C7B-0571-B054-B6EDE7EC92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0168" y="3921230"/>
                <a:ext cx="37116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AD1CB4-6CE0-DEAC-58DA-884282A3E9A0}"/>
                  </a:ext>
                </a:extLst>
              </p14:cNvPr>
              <p14:cNvContentPartPr/>
              <p14:nvPr/>
            </p14:nvContentPartPr>
            <p14:xfrm>
              <a:off x="3759928" y="3965150"/>
              <a:ext cx="142920" cy="702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AD1CB4-6CE0-DEAC-58DA-884282A3E9A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97288" y="3902510"/>
                <a:ext cx="26856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67B4AE7-7D6A-060A-4E6C-23713F36A360}"/>
                  </a:ext>
                </a:extLst>
              </p14:cNvPr>
              <p14:cNvContentPartPr/>
              <p14:nvPr/>
            </p14:nvContentPartPr>
            <p14:xfrm>
              <a:off x="3498568" y="4301390"/>
              <a:ext cx="219960" cy="28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67B4AE7-7D6A-060A-4E6C-23713F36A3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5928" y="4238390"/>
                <a:ext cx="3456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14E731-EFAC-A989-A6B1-6C1DAE4C6706}"/>
                  </a:ext>
                </a:extLst>
              </p14:cNvPr>
              <p14:cNvContentPartPr/>
              <p14:nvPr/>
            </p14:nvContentPartPr>
            <p14:xfrm>
              <a:off x="4396408" y="3866870"/>
              <a:ext cx="347040" cy="748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14E731-EFAC-A989-A6B1-6C1DAE4C67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33408" y="3804230"/>
                <a:ext cx="47268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2E202D-76B8-3474-DAF5-3C2EA0C816CE}"/>
                  </a:ext>
                </a:extLst>
              </p14:cNvPr>
              <p14:cNvContentPartPr/>
              <p14:nvPr/>
            </p14:nvContentPartPr>
            <p14:xfrm>
              <a:off x="5203528" y="3843830"/>
              <a:ext cx="1113120" cy="840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2E202D-76B8-3474-DAF5-3C2EA0C816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40888" y="3781190"/>
                <a:ext cx="1238760" cy="9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8BA5FCF-6D9D-ACAF-80EC-18D704DF5F9D}"/>
                  </a:ext>
                </a:extLst>
              </p14:cNvPr>
              <p14:cNvContentPartPr/>
              <p14:nvPr/>
            </p14:nvContentPartPr>
            <p14:xfrm>
              <a:off x="6558928" y="3965150"/>
              <a:ext cx="327240" cy="797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8BA5FCF-6D9D-ACAF-80EC-18D704DF5F9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95928" y="3902510"/>
                <a:ext cx="45288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B38E43B-B717-FDE2-8D05-CC2751111CE8}"/>
                  </a:ext>
                </a:extLst>
              </p14:cNvPr>
              <p14:cNvContentPartPr/>
              <p14:nvPr/>
            </p14:nvContentPartPr>
            <p14:xfrm>
              <a:off x="6923248" y="3993230"/>
              <a:ext cx="310320" cy="966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B38E43B-B717-FDE2-8D05-CC2751111C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60608" y="3930590"/>
                <a:ext cx="43596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EF546BA-5FC7-45BF-53A2-EB6E39AE45E5}"/>
                  </a:ext>
                </a:extLst>
              </p14:cNvPr>
              <p14:cNvContentPartPr/>
              <p14:nvPr/>
            </p14:nvContentPartPr>
            <p14:xfrm>
              <a:off x="6596728" y="4403630"/>
              <a:ext cx="3729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EF546BA-5FC7-45BF-53A2-EB6E39AE45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33728" y="4340990"/>
                <a:ext cx="498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0BA113-C80C-7CC3-2532-7C040E8B07A7}"/>
                  </a:ext>
                </a:extLst>
              </p14:cNvPr>
              <p14:cNvContentPartPr/>
              <p14:nvPr/>
            </p14:nvContentPartPr>
            <p14:xfrm>
              <a:off x="7744048" y="3948590"/>
              <a:ext cx="554760" cy="892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0BA113-C80C-7CC3-2532-7C040E8B07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81408" y="3885950"/>
                <a:ext cx="680400" cy="10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6149E32-6B36-8D91-C743-B18CC7482E6E}"/>
              </a:ext>
            </a:extLst>
          </p:cNvPr>
          <p:cNvGrpSpPr/>
          <p:nvPr/>
        </p:nvGrpSpPr>
        <p:grpSpPr>
          <a:xfrm>
            <a:off x="10086208" y="4025990"/>
            <a:ext cx="888840" cy="781200"/>
            <a:chOff x="10086208" y="4025990"/>
            <a:chExt cx="888840" cy="7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83C9EE-435A-938E-7D97-8AB542CF88D1}"/>
                    </a:ext>
                  </a:extLst>
                </p14:cNvPr>
                <p14:cNvContentPartPr/>
                <p14:nvPr/>
              </p14:nvContentPartPr>
              <p14:xfrm>
                <a:off x="10142368" y="416135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83C9EE-435A-938E-7D97-8AB542CF88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79368" y="40983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182BD1-3D82-BDC3-D45B-3CC6AEBA8E2B}"/>
                    </a:ext>
                  </a:extLst>
                </p14:cNvPr>
                <p14:cNvContentPartPr/>
                <p14:nvPr/>
              </p14:nvContentPartPr>
              <p14:xfrm>
                <a:off x="10086208" y="448787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182BD1-3D82-BDC3-D45B-3CC6AEBA8E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23568" y="44252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F9B60D-3A97-C17F-50AE-9A830F87A100}"/>
                    </a:ext>
                  </a:extLst>
                </p14:cNvPr>
                <p14:cNvContentPartPr/>
                <p14:nvPr/>
              </p14:nvContentPartPr>
              <p14:xfrm>
                <a:off x="10450168" y="4025990"/>
                <a:ext cx="524880" cy="781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F9B60D-3A97-C17F-50AE-9A830F87A10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387528" y="3962990"/>
                  <a:ext cx="650520" cy="90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84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DA0B91-4942-6C97-175E-5C69D9701C90}"/>
                  </a:ext>
                </a:extLst>
              </p14:cNvPr>
              <p14:cNvContentPartPr/>
              <p14:nvPr/>
            </p14:nvContentPartPr>
            <p14:xfrm>
              <a:off x="128248" y="211430"/>
              <a:ext cx="332640" cy="65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DA0B91-4942-6C97-175E-5C69D9701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48" y="175790"/>
                <a:ext cx="40428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8F413A-17A8-5998-A0EB-D8DD28C9FC47}"/>
                  </a:ext>
                </a:extLst>
              </p14:cNvPr>
              <p14:cNvContentPartPr/>
              <p14:nvPr/>
            </p14:nvContentPartPr>
            <p14:xfrm>
              <a:off x="485368" y="253550"/>
              <a:ext cx="306720" cy="457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8F413A-17A8-5998-A0EB-D8DD28C9FC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368" y="217550"/>
                <a:ext cx="3783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CEEAAE-2667-6718-0656-10B52281E52F}"/>
                  </a:ext>
                </a:extLst>
              </p14:cNvPr>
              <p14:cNvContentPartPr/>
              <p14:nvPr/>
            </p14:nvContentPartPr>
            <p14:xfrm>
              <a:off x="957688" y="405470"/>
              <a:ext cx="239040" cy="247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CEEAAE-2667-6718-0656-10B52281E5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688" y="369470"/>
                <a:ext cx="31068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6DD78ED-5E77-E6A0-57C0-6DF5119829E0}"/>
              </a:ext>
            </a:extLst>
          </p:cNvPr>
          <p:cNvGrpSpPr/>
          <p:nvPr/>
        </p:nvGrpSpPr>
        <p:grpSpPr>
          <a:xfrm>
            <a:off x="1397608" y="177230"/>
            <a:ext cx="1561320" cy="583200"/>
            <a:chOff x="1397608" y="177230"/>
            <a:chExt cx="1561320" cy="58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81B0E0-7F6B-2E39-8648-FAD4A5576437}"/>
                    </a:ext>
                  </a:extLst>
                </p14:cNvPr>
                <p14:cNvContentPartPr/>
                <p14:nvPr/>
              </p14:nvContentPartPr>
              <p14:xfrm>
                <a:off x="1397608" y="401150"/>
                <a:ext cx="314280" cy="338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81B0E0-7F6B-2E39-8648-FAD4A55764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1608" y="365510"/>
                  <a:ext cx="385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49E277-7166-2074-A703-F3C0D715BE90}"/>
                    </a:ext>
                  </a:extLst>
                </p14:cNvPr>
                <p14:cNvContentPartPr/>
                <p14:nvPr/>
              </p14:nvContentPartPr>
              <p14:xfrm>
                <a:off x="1892608" y="224030"/>
                <a:ext cx="57960" cy="522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49E277-7166-2074-A703-F3C0D715BE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6608" y="188030"/>
                  <a:ext cx="1296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C792C5-811B-5C34-DD20-8A078382ED2B}"/>
                    </a:ext>
                  </a:extLst>
                </p14:cNvPr>
                <p14:cNvContentPartPr/>
                <p14:nvPr/>
              </p14:nvContentPartPr>
              <p14:xfrm>
                <a:off x="1791448" y="406190"/>
                <a:ext cx="158760" cy="5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C792C5-811B-5C34-DD20-8A078382ED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5448" y="370190"/>
                  <a:ext cx="23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DE15B9-A60F-D018-644C-A4EF8D756C0A}"/>
                    </a:ext>
                  </a:extLst>
                </p14:cNvPr>
                <p14:cNvContentPartPr/>
                <p14:nvPr/>
              </p14:nvContentPartPr>
              <p14:xfrm>
                <a:off x="2126968" y="382070"/>
                <a:ext cx="19080" cy="30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DE15B9-A60F-D018-644C-A4EF8D756C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1328" y="346430"/>
                  <a:ext cx="907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4A5193-D090-9DA4-14B1-4627A6715006}"/>
                    </a:ext>
                  </a:extLst>
                </p14:cNvPr>
                <p14:cNvContentPartPr/>
                <p14:nvPr/>
              </p14:nvContentPartPr>
              <p14:xfrm>
                <a:off x="2357728" y="389630"/>
                <a:ext cx="601200" cy="37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4A5193-D090-9DA4-14B1-4627A67150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1728" y="353630"/>
                  <a:ext cx="6728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37A71F-C349-5923-36D0-74A745AA290C}"/>
                    </a:ext>
                  </a:extLst>
                </p14:cNvPr>
                <p14:cNvContentPartPr/>
                <p14:nvPr/>
              </p14:nvContentPartPr>
              <p14:xfrm>
                <a:off x="2183128" y="17723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37A71F-C349-5923-36D0-74A745AA29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7488" y="1415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0AE552C-4FDF-19FF-65C9-F099B53EDC63}"/>
                  </a:ext>
                </a:extLst>
              </p14:cNvPr>
              <p14:cNvContentPartPr/>
              <p14:nvPr/>
            </p14:nvContentPartPr>
            <p14:xfrm>
              <a:off x="9088" y="94070"/>
              <a:ext cx="3267000" cy="112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0AE552C-4FDF-19FF-65C9-F099B53EDC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8552" y="76430"/>
                <a:ext cx="3302640" cy="1164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D715D9E-6C84-19C1-A42C-6F18CBCE6F4D}"/>
              </a:ext>
            </a:extLst>
          </p:cNvPr>
          <p:cNvSpPr txBox="1"/>
          <p:nvPr/>
        </p:nvSpPr>
        <p:spPr>
          <a:xfrm>
            <a:off x="4266633" y="2220687"/>
            <a:ext cx="38535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/>
              <a:t>cryptohack.org</a:t>
            </a:r>
          </a:p>
          <a:p>
            <a:pPr marL="285750" indent="-285750">
              <a:buFontTx/>
              <a:buChar char="-"/>
            </a:pPr>
            <a:r>
              <a:rPr lang="en-US" sz="2500" dirty="0" err="1"/>
              <a:t>ctf.hackme.quest</a:t>
            </a:r>
            <a:endParaRPr lang="en-US" sz="2500" dirty="0"/>
          </a:p>
          <a:p>
            <a:pPr marL="285750" indent="-285750">
              <a:buFontTx/>
              <a:buChar char="-"/>
            </a:pPr>
            <a:r>
              <a:rPr lang="en-US" sz="2500" dirty="0"/>
              <a:t>cryptopals.com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Dreamhack.io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Hack the box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ctftime.org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…</a:t>
            </a:r>
          </a:p>
          <a:p>
            <a:endParaRPr lang="en-US" sz="2500" dirty="0"/>
          </a:p>
        </p:txBody>
      </p:sp>
      <p:pic>
        <p:nvPicPr>
          <p:cNvPr id="6146" name="Picture 2" descr="CTFtime.org / All about CTF (Capture The Flag)">
            <a:extLst>
              <a:ext uri="{FF2B5EF4-FFF2-40B4-BE49-F238E27FC236}">
                <a16:creationId xmlns:a16="http://schemas.microsoft.com/office/drawing/2014/main" id="{30B2C584-A02F-FF1D-3B96-6A6D4134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207" y="2832263"/>
            <a:ext cx="40481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ryptoHack – A fun, free platform for learning cryptography">
            <a:extLst>
              <a:ext uri="{FF2B5EF4-FFF2-40B4-BE49-F238E27FC236}">
                <a16:creationId xmlns:a16="http://schemas.microsoft.com/office/drawing/2014/main" id="{852FDCAD-8D37-B943-C0F4-5404D8C47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20687"/>
            <a:ext cx="4201152" cy="240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6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6C2EF39-9E84-86DD-C812-03D63A805887}"/>
              </a:ext>
            </a:extLst>
          </p:cNvPr>
          <p:cNvGrpSpPr/>
          <p:nvPr/>
        </p:nvGrpSpPr>
        <p:grpSpPr>
          <a:xfrm>
            <a:off x="3198328" y="1072910"/>
            <a:ext cx="3020400" cy="1146240"/>
            <a:chOff x="3198328" y="1072910"/>
            <a:chExt cx="3020400" cy="11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E409E4-4A66-AAD0-F65C-654C80861B62}"/>
                    </a:ext>
                  </a:extLst>
                </p14:cNvPr>
                <p14:cNvContentPartPr/>
                <p14:nvPr/>
              </p14:nvContentPartPr>
              <p14:xfrm>
                <a:off x="3198328" y="1276310"/>
                <a:ext cx="570240" cy="74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E409E4-4A66-AAD0-F65C-654C80861B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2328" y="1240310"/>
                  <a:ext cx="64188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4D9DD0-DF98-9E26-F875-1172D748ED9A}"/>
                    </a:ext>
                  </a:extLst>
                </p14:cNvPr>
                <p14:cNvContentPartPr/>
                <p14:nvPr/>
              </p14:nvContentPartPr>
              <p14:xfrm>
                <a:off x="4040008" y="1343630"/>
                <a:ext cx="360" cy="676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4D9DD0-DF98-9E26-F875-1172D748ED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04008" y="1307990"/>
                  <a:ext cx="7200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6CC078-01F1-0568-9648-D3014AEA1EF5}"/>
                    </a:ext>
                  </a:extLst>
                </p14:cNvPr>
                <p14:cNvContentPartPr/>
                <p14:nvPr/>
              </p14:nvContentPartPr>
              <p14:xfrm>
                <a:off x="4086808" y="2005670"/>
                <a:ext cx="36864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6CC078-01F1-0568-9648-D3014AEA1E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0808" y="1970030"/>
                  <a:ext cx="440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EB6BA3-466C-6671-5B5C-123339D56382}"/>
                    </a:ext>
                  </a:extLst>
                </p14:cNvPr>
                <p14:cNvContentPartPr/>
                <p14:nvPr/>
              </p14:nvContentPartPr>
              <p14:xfrm>
                <a:off x="4702048" y="1427510"/>
                <a:ext cx="23040" cy="683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EB6BA3-466C-6671-5B5C-123339D563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6408" y="1391510"/>
                  <a:ext cx="9468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0206AE-1F1D-52B0-B9F3-23609400E92D}"/>
                    </a:ext>
                  </a:extLst>
                </p14:cNvPr>
                <p14:cNvContentPartPr/>
                <p14:nvPr/>
              </p14:nvContentPartPr>
              <p14:xfrm>
                <a:off x="5085088" y="1338230"/>
                <a:ext cx="347400" cy="745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0206AE-1F1D-52B0-B9F3-23609400E9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9448" y="1302230"/>
                  <a:ext cx="41904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6C219A-CC42-95EC-5A3D-F0F5A0347AAF}"/>
                    </a:ext>
                  </a:extLst>
                </p14:cNvPr>
                <p14:cNvContentPartPr/>
                <p14:nvPr/>
              </p14:nvContentPartPr>
              <p14:xfrm>
                <a:off x="5783488" y="1390070"/>
                <a:ext cx="39240" cy="82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6C219A-CC42-95EC-5A3D-F0F5A0347A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7488" y="1354070"/>
                  <a:ext cx="11088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D0E6E1-515F-6D99-D142-0F42AECBC576}"/>
                    </a:ext>
                  </a:extLst>
                </p14:cNvPr>
                <p14:cNvContentPartPr/>
                <p14:nvPr/>
              </p14:nvContentPartPr>
              <p14:xfrm>
                <a:off x="5719408" y="1341830"/>
                <a:ext cx="399600" cy="112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D0E6E1-515F-6D99-D142-0F42AECBC5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83768" y="1305830"/>
                  <a:ext cx="471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5ED207-ACC3-1F5F-9ADA-D330D3B1DBEB}"/>
                    </a:ext>
                  </a:extLst>
                </p14:cNvPr>
                <p14:cNvContentPartPr/>
                <p14:nvPr/>
              </p14:nvContentPartPr>
              <p14:xfrm>
                <a:off x="5803288" y="1828550"/>
                <a:ext cx="398160" cy="47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5ED207-ACC3-1F5F-9ADA-D330D3B1DB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67288" y="1792550"/>
                  <a:ext cx="469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E363CB-B1E6-8AF1-BE9A-D871F6B6C129}"/>
                    </a:ext>
                  </a:extLst>
                </p14:cNvPr>
                <p14:cNvContentPartPr/>
                <p14:nvPr/>
              </p14:nvContentPartPr>
              <p14:xfrm>
                <a:off x="5859808" y="2155070"/>
                <a:ext cx="358920" cy="29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E363CB-B1E6-8AF1-BE9A-D871F6B6C1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23808" y="2119430"/>
                  <a:ext cx="430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07A0F3-F527-E4F9-5DDC-E68CA4A6510D}"/>
                    </a:ext>
                  </a:extLst>
                </p14:cNvPr>
                <p14:cNvContentPartPr/>
                <p14:nvPr/>
              </p14:nvContentPartPr>
              <p14:xfrm>
                <a:off x="4553008" y="107291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07A0F3-F527-E4F9-5DDC-E68CA4A651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7368" y="103727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5D16E5-B8B2-5BE2-5C14-6626E9D2FC72}"/>
              </a:ext>
            </a:extLst>
          </p:cNvPr>
          <p:cNvGrpSpPr/>
          <p:nvPr/>
        </p:nvGrpSpPr>
        <p:grpSpPr>
          <a:xfrm>
            <a:off x="5383528" y="2787230"/>
            <a:ext cx="2708280" cy="722520"/>
            <a:chOff x="5383528" y="2787230"/>
            <a:chExt cx="2708280" cy="72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04441C-9ACE-EA09-AE37-7634DEB6403F}"/>
                    </a:ext>
                  </a:extLst>
                </p14:cNvPr>
                <p14:cNvContentPartPr/>
                <p14:nvPr/>
              </p14:nvContentPartPr>
              <p14:xfrm>
                <a:off x="5383528" y="2882990"/>
                <a:ext cx="48600" cy="501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04441C-9ACE-EA09-AE37-7634DEB640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47888" y="2846990"/>
                  <a:ext cx="1202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8F1CBE-0628-3A39-B7F2-E256663383A2}"/>
                    </a:ext>
                  </a:extLst>
                </p14:cNvPr>
                <p14:cNvContentPartPr/>
                <p14:nvPr/>
              </p14:nvContentPartPr>
              <p14:xfrm>
                <a:off x="5392888" y="2933390"/>
                <a:ext cx="714600" cy="45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8F1CBE-0628-3A39-B7F2-E256663383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56888" y="2897390"/>
                  <a:ext cx="786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E27ECA-525B-77B5-FF39-219B0170EB9F}"/>
                    </a:ext>
                  </a:extLst>
                </p14:cNvPr>
                <p14:cNvContentPartPr/>
                <p14:nvPr/>
              </p14:nvContentPartPr>
              <p14:xfrm>
                <a:off x="5599888" y="3218870"/>
                <a:ext cx="709200" cy="48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E27ECA-525B-77B5-FF39-219B0170EB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3888" y="3183230"/>
                  <a:ext cx="780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3FFF37-CECD-3CCD-CA95-DD9407086443}"/>
                    </a:ext>
                  </a:extLst>
                </p14:cNvPr>
                <p14:cNvContentPartPr/>
                <p14:nvPr/>
              </p14:nvContentPartPr>
              <p14:xfrm>
                <a:off x="5508808" y="3368270"/>
                <a:ext cx="821880" cy="141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3FFF37-CECD-3CCD-CA95-DD94070864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73168" y="3332630"/>
                  <a:ext cx="893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D9EFCE-9574-50EE-7671-D422B2F23E31}"/>
                    </a:ext>
                  </a:extLst>
                </p14:cNvPr>
                <p14:cNvContentPartPr/>
                <p14:nvPr/>
              </p14:nvContentPartPr>
              <p14:xfrm>
                <a:off x="6744688" y="2978750"/>
                <a:ext cx="565560" cy="448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D9EFCE-9574-50EE-7671-D422B2F23E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8688" y="2943110"/>
                  <a:ext cx="63720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7D0091-A07C-0C94-B7F8-D1F2F483D121}"/>
                    </a:ext>
                  </a:extLst>
                </p14:cNvPr>
                <p14:cNvContentPartPr/>
                <p14:nvPr/>
              </p14:nvContentPartPr>
              <p14:xfrm>
                <a:off x="7595008" y="2787230"/>
                <a:ext cx="496800" cy="657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7D0091-A07C-0C94-B7F8-D1F2F483D1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59368" y="2751230"/>
                  <a:ext cx="568440" cy="72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A659DE0-1FE7-37C3-C3AE-6008213D09EE}"/>
              </a:ext>
            </a:extLst>
          </p:cNvPr>
          <p:cNvGrpSpPr/>
          <p:nvPr/>
        </p:nvGrpSpPr>
        <p:grpSpPr>
          <a:xfrm>
            <a:off x="9610648" y="2919350"/>
            <a:ext cx="702720" cy="627840"/>
            <a:chOff x="9610648" y="2919350"/>
            <a:chExt cx="702720" cy="6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92F1F2-AE68-0175-29BA-33BCCB609C32}"/>
                    </a:ext>
                  </a:extLst>
                </p14:cNvPr>
                <p14:cNvContentPartPr/>
                <p14:nvPr/>
              </p14:nvContentPartPr>
              <p14:xfrm>
                <a:off x="9675808" y="306011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92F1F2-AE68-0175-29BA-33BCCB609C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40168" y="302447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56E869-29A8-4CEA-8F22-136007654168}"/>
                    </a:ext>
                  </a:extLst>
                </p14:cNvPr>
                <p14:cNvContentPartPr/>
                <p14:nvPr/>
              </p14:nvContentPartPr>
              <p14:xfrm>
                <a:off x="9610648" y="333083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56E869-29A8-4CEA-8F22-1360076541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4648" y="32951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23D5015-8D4B-1B49-980D-68F2943C1E77}"/>
                    </a:ext>
                  </a:extLst>
                </p14:cNvPr>
                <p14:cNvContentPartPr/>
                <p14:nvPr/>
              </p14:nvContentPartPr>
              <p14:xfrm>
                <a:off x="9971368" y="2919350"/>
                <a:ext cx="342000" cy="627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23D5015-8D4B-1B49-980D-68F2943C1E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35728" y="2883350"/>
                  <a:ext cx="413640" cy="69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53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E3C3C81-FF8F-4EE6-3595-55D044A75733}"/>
              </a:ext>
            </a:extLst>
          </p:cNvPr>
          <p:cNvGrpSpPr/>
          <p:nvPr/>
        </p:nvGrpSpPr>
        <p:grpSpPr>
          <a:xfrm>
            <a:off x="689848" y="150590"/>
            <a:ext cx="2707920" cy="604440"/>
            <a:chOff x="689848" y="150590"/>
            <a:chExt cx="270792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9C3A3A-062E-9CFC-0199-CF898F0AB6CB}"/>
                    </a:ext>
                  </a:extLst>
                </p14:cNvPr>
                <p14:cNvContentPartPr/>
                <p14:nvPr/>
              </p14:nvContentPartPr>
              <p14:xfrm>
                <a:off x="689848" y="233390"/>
                <a:ext cx="484920" cy="33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9C3A3A-062E-9CFC-0199-CF898F0AB6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848" y="197390"/>
                  <a:ext cx="5565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2BAB03-D0AB-A7EE-DE3E-005E91648413}"/>
                    </a:ext>
                  </a:extLst>
                </p14:cNvPr>
                <p14:cNvContentPartPr/>
                <p14:nvPr/>
              </p14:nvContentPartPr>
              <p14:xfrm>
                <a:off x="1360168" y="242390"/>
                <a:ext cx="67680" cy="417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2BAB03-D0AB-A7EE-DE3E-005E916484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4168" y="206750"/>
                  <a:ext cx="1393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948730-E226-90D9-3080-A59BEB7F89CC}"/>
                    </a:ext>
                  </a:extLst>
                </p14:cNvPr>
                <p14:cNvContentPartPr/>
                <p14:nvPr/>
              </p14:nvContentPartPr>
              <p14:xfrm>
                <a:off x="1278088" y="381710"/>
                <a:ext cx="138600" cy="1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948730-E226-90D9-3080-A59BEB7F89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2448" y="346070"/>
                  <a:ext cx="210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1FF377-E107-5579-C345-3D042E19C6D4}"/>
                    </a:ext>
                  </a:extLst>
                </p14:cNvPr>
                <p14:cNvContentPartPr/>
                <p14:nvPr/>
              </p14:nvContentPartPr>
              <p14:xfrm>
                <a:off x="1604608" y="382790"/>
                <a:ext cx="273960" cy="254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1FF377-E107-5579-C345-3D042E19C6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8968" y="346790"/>
                  <a:ext cx="345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467541-B7B2-C880-2112-EF021E5D4423}"/>
                    </a:ext>
                  </a:extLst>
                </p14:cNvPr>
                <p14:cNvContentPartPr/>
                <p14:nvPr/>
              </p14:nvContentPartPr>
              <p14:xfrm>
                <a:off x="1928248" y="372350"/>
                <a:ext cx="126360" cy="275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467541-B7B2-C880-2112-EF021E5D44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2608" y="336710"/>
                  <a:ext cx="1980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2B417F-70D3-8C61-45CC-1E3D101F48C9}"/>
                    </a:ext>
                  </a:extLst>
                </p14:cNvPr>
                <p14:cNvContentPartPr/>
                <p14:nvPr/>
              </p14:nvContentPartPr>
              <p14:xfrm>
                <a:off x="2254048" y="150590"/>
                <a:ext cx="724680" cy="60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2B417F-70D3-8C61-45CC-1E3D101F48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8408" y="114590"/>
                  <a:ext cx="79632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E41349-E54B-C638-E452-9FB53B102FEE}"/>
                    </a:ext>
                  </a:extLst>
                </p14:cNvPr>
                <p14:cNvContentPartPr/>
                <p14:nvPr/>
              </p14:nvContentPartPr>
              <p14:xfrm>
                <a:off x="3206248" y="448670"/>
                <a:ext cx="191520" cy="266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E41349-E54B-C638-E452-9FB53B102F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0608" y="412670"/>
                  <a:ext cx="26316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1DD3E7-51C4-D8A8-59F9-A12DCAB2C720}"/>
              </a:ext>
            </a:extLst>
          </p:cNvPr>
          <p:cNvGrpSpPr/>
          <p:nvPr/>
        </p:nvGrpSpPr>
        <p:grpSpPr>
          <a:xfrm>
            <a:off x="3527008" y="233390"/>
            <a:ext cx="1056960" cy="673560"/>
            <a:chOff x="3527008" y="233390"/>
            <a:chExt cx="105696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03452B-60D1-88EF-D3EB-252343B6C125}"/>
                    </a:ext>
                  </a:extLst>
                </p14:cNvPr>
                <p14:cNvContentPartPr/>
                <p14:nvPr/>
              </p14:nvContentPartPr>
              <p14:xfrm>
                <a:off x="3620248" y="382070"/>
                <a:ext cx="6120" cy="524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03452B-60D1-88EF-D3EB-252343B6C1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4608" y="346430"/>
                  <a:ext cx="777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A11826-6145-3937-2E16-8175C27E6D3B}"/>
                    </a:ext>
                  </a:extLst>
                </p14:cNvPr>
                <p14:cNvContentPartPr/>
                <p14:nvPr/>
              </p14:nvContentPartPr>
              <p14:xfrm>
                <a:off x="3527008" y="652790"/>
                <a:ext cx="27468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A11826-6145-3937-2E16-8175C27E6D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1008" y="617150"/>
                  <a:ext cx="34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C022D42-3F0B-9CAB-E31A-2C4770774EAB}"/>
                    </a:ext>
                  </a:extLst>
                </p14:cNvPr>
                <p14:cNvContentPartPr/>
                <p14:nvPr/>
              </p14:nvContentPartPr>
              <p14:xfrm>
                <a:off x="3853528" y="587630"/>
                <a:ext cx="64080" cy="178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C022D42-3F0B-9CAB-E31A-2C4770774E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17528" y="551990"/>
                  <a:ext cx="135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EE8452-4AD1-7698-6D47-71E3279CB346}"/>
                    </a:ext>
                  </a:extLst>
                </p14:cNvPr>
                <p14:cNvContentPartPr/>
                <p14:nvPr/>
              </p14:nvContentPartPr>
              <p14:xfrm>
                <a:off x="4000768" y="465950"/>
                <a:ext cx="583200" cy="34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EE8452-4AD1-7698-6D47-71E3279CB3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65128" y="429950"/>
                  <a:ext cx="6548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82E3AE-23BB-B87F-86B6-950E0D5A0DCF}"/>
                    </a:ext>
                  </a:extLst>
                </p14:cNvPr>
                <p14:cNvContentPartPr/>
                <p14:nvPr/>
              </p14:nvContentPartPr>
              <p14:xfrm>
                <a:off x="3797368" y="23339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82E3AE-23BB-B87F-86B6-950E0D5A0D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1728" y="197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409826-81D5-1E1D-0C9E-FAC468C0DDDB}"/>
                  </a:ext>
                </a:extLst>
              </p14:cNvPr>
              <p14:cNvContentPartPr/>
              <p14:nvPr/>
            </p14:nvContentPartPr>
            <p14:xfrm>
              <a:off x="139768" y="55190"/>
              <a:ext cx="4694760" cy="1130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409826-81D5-1E1D-0C9E-FAC468C0DD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1768" y="37190"/>
                <a:ext cx="4730400" cy="116604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39DB545-61DF-EEA5-484F-51C3E745F864}"/>
              </a:ext>
            </a:extLst>
          </p:cNvPr>
          <p:cNvSpPr txBox="1"/>
          <p:nvPr/>
        </p:nvSpPr>
        <p:spPr>
          <a:xfrm>
            <a:off x="2254048" y="1512470"/>
            <a:ext cx="80127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000" dirty="0"/>
              <a:t>Cryptography: 1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ngữ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tiếng</a:t>
            </a:r>
            <a:r>
              <a:rPr lang="en-US" sz="3000" dirty="0"/>
              <a:t> </a:t>
            </a:r>
            <a:r>
              <a:rPr lang="en-US" sz="3000" dirty="0" err="1"/>
              <a:t>anh</a:t>
            </a:r>
            <a:r>
              <a:rPr lang="en-US" sz="3000" dirty="0"/>
              <a:t> </a:t>
            </a:r>
            <a:r>
              <a:rPr lang="en-US" sz="3000" dirty="0" err="1"/>
              <a:t>mang</a:t>
            </a:r>
            <a:r>
              <a:rPr lang="en-US" sz="3000" dirty="0"/>
              <a:t> </a:t>
            </a:r>
            <a:r>
              <a:rPr lang="en-US" sz="3000" dirty="0" err="1"/>
              <a:t>nghĩa</a:t>
            </a:r>
            <a:r>
              <a:rPr lang="en-US" sz="3000" dirty="0"/>
              <a:t> </a:t>
            </a:r>
            <a:r>
              <a:rPr lang="en-US" sz="3000" dirty="0" err="1"/>
              <a:t>mật</a:t>
            </a:r>
            <a:r>
              <a:rPr lang="en-US" sz="3000" dirty="0"/>
              <a:t> </a:t>
            </a:r>
            <a:r>
              <a:rPr lang="en-US" sz="3000" dirty="0" err="1"/>
              <a:t>mã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endParaRPr lang="en-US" sz="3000" dirty="0"/>
          </a:p>
          <a:p>
            <a:pPr marL="342900" indent="-342900">
              <a:buFontTx/>
              <a:buChar char="-"/>
            </a:pPr>
            <a:r>
              <a:rPr lang="en-US" sz="3000" dirty="0"/>
              <a:t>Crypto (Krypto – </a:t>
            </a:r>
            <a:r>
              <a:rPr lang="en-US" sz="3000" dirty="0" err="1"/>
              <a:t>greek</a:t>
            </a:r>
            <a:r>
              <a:rPr lang="en-US" sz="3000" dirty="0"/>
              <a:t>): hidden, secret</a:t>
            </a:r>
          </a:p>
          <a:p>
            <a:pPr marL="342900" indent="-342900">
              <a:buFontTx/>
              <a:buChar char="-"/>
            </a:pPr>
            <a:r>
              <a:rPr lang="en-US" sz="3000" dirty="0" err="1"/>
              <a:t>Graphien</a:t>
            </a:r>
            <a:r>
              <a:rPr lang="en-US" sz="3000" dirty="0"/>
              <a:t>( Greek) : to write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3000" dirty="0"/>
              <a:t>Cryptography : </a:t>
            </a:r>
            <a:r>
              <a:rPr lang="en-US" sz="3000" dirty="0" err="1"/>
              <a:t>văn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 </a:t>
            </a:r>
            <a:r>
              <a:rPr lang="en-US" sz="3000" dirty="0" err="1"/>
              <a:t>bị</a:t>
            </a:r>
            <a:r>
              <a:rPr lang="en-US" sz="3000" dirty="0"/>
              <a:t> </a:t>
            </a:r>
            <a:r>
              <a:rPr lang="en-US" sz="3000" dirty="0" err="1"/>
              <a:t>ẩn</a:t>
            </a:r>
            <a:r>
              <a:rPr lang="en-US" sz="3000" dirty="0"/>
              <a:t> </a:t>
            </a:r>
            <a:r>
              <a:rPr lang="en-US" sz="3000" dirty="0" err="1"/>
              <a:t>giấu</a:t>
            </a:r>
            <a:endParaRPr lang="en-US" sz="3000" dirty="0"/>
          </a:p>
          <a:p>
            <a:r>
              <a:rPr lang="en-US" sz="3000" dirty="0"/>
              <a:t>- Cryptography </a:t>
            </a:r>
            <a:r>
              <a:rPr lang="en-US" sz="3000" dirty="0" err="1"/>
              <a:t>là</a:t>
            </a:r>
            <a:r>
              <a:rPr lang="en-US" sz="3000" dirty="0"/>
              <a:t> 1 </a:t>
            </a:r>
            <a:r>
              <a:rPr lang="en-US" sz="3000" dirty="0" err="1"/>
              <a:t>ngành</a:t>
            </a:r>
            <a:r>
              <a:rPr lang="en-US" sz="3000" dirty="0"/>
              <a:t> khoa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nghiên</a:t>
            </a:r>
            <a:r>
              <a:rPr lang="en-US" sz="3000" dirty="0"/>
              <a:t> </a:t>
            </a:r>
            <a:r>
              <a:rPr lang="en-US" sz="3000" dirty="0" err="1"/>
              <a:t>cứu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mã</a:t>
            </a:r>
            <a:r>
              <a:rPr lang="en-US" sz="3000" dirty="0"/>
              <a:t> </a:t>
            </a:r>
            <a:r>
              <a:rPr lang="en-US" sz="3000" dirty="0" err="1"/>
              <a:t>hóa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giải</a:t>
            </a:r>
            <a:r>
              <a:rPr lang="en-US" sz="3000" dirty="0"/>
              <a:t> </a:t>
            </a:r>
            <a:r>
              <a:rPr lang="en-US" sz="3000" dirty="0" err="1"/>
              <a:t>mã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tin, </a:t>
            </a:r>
            <a:r>
              <a:rPr lang="en-US" sz="3000" dirty="0" err="1"/>
              <a:t>chuyển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tin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dạng</a:t>
            </a:r>
            <a:r>
              <a:rPr lang="en-US" sz="3000" dirty="0"/>
              <a:t> </a:t>
            </a:r>
            <a:r>
              <a:rPr lang="en-US" sz="3000" dirty="0" err="1"/>
              <a:t>đọc</a:t>
            </a:r>
            <a:r>
              <a:rPr lang="en-US" sz="3000" dirty="0"/>
              <a:t> </a:t>
            </a:r>
            <a:r>
              <a:rPr lang="en-US" sz="3000" dirty="0" err="1"/>
              <a:t>hiểu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sang </a:t>
            </a:r>
            <a:r>
              <a:rPr lang="en-US" sz="3000" dirty="0" err="1"/>
              <a:t>dạng</a:t>
            </a:r>
            <a:r>
              <a:rPr lang="en-US" sz="3000" dirty="0"/>
              <a:t> </a:t>
            </a:r>
            <a:r>
              <a:rPr lang="en-US" sz="3000" dirty="0" err="1"/>
              <a:t>mà</a:t>
            </a:r>
            <a:r>
              <a:rPr lang="en-US" sz="3000" dirty="0"/>
              <a:t> con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hiểu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(</a:t>
            </a:r>
            <a:r>
              <a:rPr lang="en-US" sz="3000" dirty="0" err="1"/>
              <a:t>đọc</a:t>
            </a:r>
            <a:r>
              <a:rPr lang="en-US" sz="3000" dirty="0"/>
              <a:t> </a:t>
            </a:r>
            <a:r>
              <a:rPr lang="en-US" sz="3000" dirty="0" err="1"/>
              <a:t>nhưng</a:t>
            </a:r>
            <a:r>
              <a:rPr lang="en-US" sz="3000" dirty="0"/>
              <a:t> </a:t>
            </a:r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hiểu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tin)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ngược</a:t>
            </a:r>
            <a:r>
              <a:rPr lang="en-US" sz="3000" dirty="0"/>
              <a:t> </a:t>
            </a:r>
            <a:r>
              <a:rPr lang="en-US" sz="3000" dirty="0" err="1"/>
              <a:t>lại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584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E3C3C81-FF8F-4EE6-3595-55D044A75733}"/>
              </a:ext>
            </a:extLst>
          </p:cNvPr>
          <p:cNvGrpSpPr/>
          <p:nvPr/>
        </p:nvGrpSpPr>
        <p:grpSpPr>
          <a:xfrm>
            <a:off x="689848" y="150590"/>
            <a:ext cx="2707920" cy="604440"/>
            <a:chOff x="689848" y="150590"/>
            <a:chExt cx="270792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9C3A3A-062E-9CFC-0199-CF898F0AB6CB}"/>
                    </a:ext>
                  </a:extLst>
                </p14:cNvPr>
                <p14:cNvContentPartPr/>
                <p14:nvPr/>
              </p14:nvContentPartPr>
              <p14:xfrm>
                <a:off x="689848" y="233390"/>
                <a:ext cx="484920" cy="33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9C3A3A-062E-9CFC-0199-CF898F0AB6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848" y="197390"/>
                  <a:ext cx="5565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2BAB03-D0AB-A7EE-DE3E-005E91648413}"/>
                    </a:ext>
                  </a:extLst>
                </p14:cNvPr>
                <p14:cNvContentPartPr/>
                <p14:nvPr/>
              </p14:nvContentPartPr>
              <p14:xfrm>
                <a:off x="1360168" y="242390"/>
                <a:ext cx="67680" cy="417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2BAB03-D0AB-A7EE-DE3E-005E916484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4168" y="206750"/>
                  <a:ext cx="1393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948730-E226-90D9-3080-A59BEB7F89CC}"/>
                    </a:ext>
                  </a:extLst>
                </p14:cNvPr>
                <p14:cNvContentPartPr/>
                <p14:nvPr/>
              </p14:nvContentPartPr>
              <p14:xfrm>
                <a:off x="1278088" y="381710"/>
                <a:ext cx="138600" cy="1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948730-E226-90D9-3080-A59BEB7F89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2448" y="346070"/>
                  <a:ext cx="210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1FF377-E107-5579-C345-3D042E19C6D4}"/>
                    </a:ext>
                  </a:extLst>
                </p14:cNvPr>
                <p14:cNvContentPartPr/>
                <p14:nvPr/>
              </p14:nvContentPartPr>
              <p14:xfrm>
                <a:off x="1604608" y="382790"/>
                <a:ext cx="273960" cy="254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1FF377-E107-5579-C345-3D042E19C6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8968" y="346790"/>
                  <a:ext cx="345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467541-B7B2-C880-2112-EF021E5D4423}"/>
                    </a:ext>
                  </a:extLst>
                </p14:cNvPr>
                <p14:cNvContentPartPr/>
                <p14:nvPr/>
              </p14:nvContentPartPr>
              <p14:xfrm>
                <a:off x="1928248" y="372350"/>
                <a:ext cx="126360" cy="275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467541-B7B2-C880-2112-EF021E5D44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2608" y="336710"/>
                  <a:ext cx="1980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2B417F-70D3-8C61-45CC-1E3D101F48C9}"/>
                    </a:ext>
                  </a:extLst>
                </p14:cNvPr>
                <p14:cNvContentPartPr/>
                <p14:nvPr/>
              </p14:nvContentPartPr>
              <p14:xfrm>
                <a:off x="2254048" y="150590"/>
                <a:ext cx="724680" cy="60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2B417F-70D3-8C61-45CC-1E3D101F48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8408" y="114590"/>
                  <a:ext cx="79632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E41349-E54B-C638-E452-9FB53B102FEE}"/>
                    </a:ext>
                  </a:extLst>
                </p14:cNvPr>
                <p14:cNvContentPartPr/>
                <p14:nvPr/>
              </p14:nvContentPartPr>
              <p14:xfrm>
                <a:off x="3206248" y="448670"/>
                <a:ext cx="191520" cy="266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E41349-E54B-C638-E452-9FB53B102F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0608" y="412670"/>
                  <a:ext cx="26316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1DD3E7-51C4-D8A8-59F9-A12DCAB2C720}"/>
              </a:ext>
            </a:extLst>
          </p:cNvPr>
          <p:cNvGrpSpPr/>
          <p:nvPr/>
        </p:nvGrpSpPr>
        <p:grpSpPr>
          <a:xfrm>
            <a:off x="3527008" y="233390"/>
            <a:ext cx="1056960" cy="673560"/>
            <a:chOff x="3527008" y="233390"/>
            <a:chExt cx="105696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03452B-60D1-88EF-D3EB-252343B6C125}"/>
                    </a:ext>
                  </a:extLst>
                </p14:cNvPr>
                <p14:cNvContentPartPr/>
                <p14:nvPr/>
              </p14:nvContentPartPr>
              <p14:xfrm>
                <a:off x="3620248" y="382070"/>
                <a:ext cx="6120" cy="524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03452B-60D1-88EF-D3EB-252343B6C1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4608" y="346430"/>
                  <a:ext cx="777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A11826-6145-3937-2E16-8175C27E6D3B}"/>
                    </a:ext>
                  </a:extLst>
                </p14:cNvPr>
                <p14:cNvContentPartPr/>
                <p14:nvPr/>
              </p14:nvContentPartPr>
              <p14:xfrm>
                <a:off x="3527008" y="652790"/>
                <a:ext cx="27468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A11826-6145-3937-2E16-8175C27E6D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1008" y="617150"/>
                  <a:ext cx="34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C022D42-3F0B-9CAB-E31A-2C4770774EAB}"/>
                    </a:ext>
                  </a:extLst>
                </p14:cNvPr>
                <p14:cNvContentPartPr/>
                <p14:nvPr/>
              </p14:nvContentPartPr>
              <p14:xfrm>
                <a:off x="3853528" y="587630"/>
                <a:ext cx="64080" cy="178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C022D42-3F0B-9CAB-E31A-2C4770774E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17528" y="551990"/>
                  <a:ext cx="135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EE8452-4AD1-7698-6D47-71E3279CB346}"/>
                    </a:ext>
                  </a:extLst>
                </p14:cNvPr>
                <p14:cNvContentPartPr/>
                <p14:nvPr/>
              </p14:nvContentPartPr>
              <p14:xfrm>
                <a:off x="4000768" y="465950"/>
                <a:ext cx="583200" cy="34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EE8452-4AD1-7698-6D47-71E3279CB3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65128" y="429950"/>
                  <a:ext cx="6548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82E3AE-23BB-B87F-86B6-950E0D5A0DCF}"/>
                    </a:ext>
                  </a:extLst>
                </p14:cNvPr>
                <p14:cNvContentPartPr/>
                <p14:nvPr/>
              </p14:nvContentPartPr>
              <p14:xfrm>
                <a:off x="3797368" y="23339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82E3AE-23BB-B87F-86B6-950E0D5A0D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1728" y="197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409826-81D5-1E1D-0C9E-FAC468C0DDDB}"/>
                  </a:ext>
                </a:extLst>
              </p14:cNvPr>
              <p14:cNvContentPartPr/>
              <p14:nvPr/>
            </p14:nvContentPartPr>
            <p14:xfrm>
              <a:off x="139768" y="55190"/>
              <a:ext cx="4694760" cy="1130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409826-81D5-1E1D-0C9E-FAC468C0DD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1768" y="37190"/>
                <a:ext cx="4730400" cy="11660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7E64DCB-FFEF-B790-5FBC-0A5D5D53508C}"/>
              </a:ext>
            </a:extLst>
          </p:cNvPr>
          <p:cNvSpPr txBox="1"/>
          <p:nvPr/>
        </p:nvSpPr>
        <p:spPr>
          <a:xfrm>
            <a:off x="765615" y="1783190"/>
            <a:ext cx="76367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/>
              <a:t>Cryptography </a:t>
            </a:r>
            <a:r>
              <a:rPr lang="en-US" sz="3000" dirty="0" err="1"/>
              <a:t>đã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lịch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rất</a:t>
            </a:r>
            <a:r>
              <a:rPr lang="en-US" sz="3000" dirty="0"/>
              <a:t> </a:t>
            </a:r>
            <a:r>
              <a:rPr lang="en-US" sz="3000" dirty="0" err="1"/>
              <a:t>lâu</a:t>
            </a:r>
            <a:r>
              <a:rPr lang="en-US" sz="3000" dirty="0"/>
              <a:t>, </a:t>
            </a:r>
            <a:r>
              <a:rPr lang="en-US" sz="3000" dirty="0" err="1"/>
              <a:t>lần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tiên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khoảng</a:t>
            </a:r>
            <a:r>
              <a:rPr lang="en-US" sz="3000" dirty="0"/>
              <a:t> 1900 TCN</a:t>
            </a:r>
          </a:p>
          <a:p>
            <a:pPr marL="457200" indent="-457200">
              <a:buFontTx/>
              <a:buChar char="-"/>
            </a:pPr>
            <a:r>
              <a:rPr lang="en-US" sz="3000" dirty="0" err="1"/>
              <a:t>Mật</a:t>
            </a:r>
            <a:r>
              <a:rPr lang="en-US" sz="3000" dirty="0"/>
              <a:t> </a:t>
            </a:r>
            <a:r>
              <a:rPr lang="en-US" sz="3000" dirty="0" err="1"/>
              <a:t>mã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tuổi</a:t>
            </a:r>
            <a:r>
              <a:rPr lang="en-US" sz="3000" dirty="0"/>
              <a:t> </a:t>
            </a:r>
            <a:r>
              <a:rPr lang="en-US" sz="3000" dirty="0" err="1"/>
              <a:t>đời</a:t>
            </a:r>
            <a:r>
              <a:rPr lang="en-US" sz="3000" dirty="0"/>
              <a:t> </a:t>
            </a:r>
            <a:r>
              <a:rPr lang="en-US" sz="3000" dirty="0" err="1"/>
              <a:t>lâu</a:t>
            </a:r>
            <a:r>
              <a:rPr lang="en-US" sz="3000" dirty="0"/>
              <a:t>, </a:t>
            </a:r>
            <a:r>
              <a:rPr lang="en-US" sz="3000" dirty="0" err="1"/>
              <a:t>tuy</a:t>
            </a:r>
            <a:r>
              <a:rPr lang="en-US" sz="3000" dirty="0"/>
              <a:t> </a:t>
            </a:r>
            <a:r>
              <a:rPr lang="en-US" sz="3000" dirty="0" err="1"/>
              <a:t>nhiên</a:t>
            </a:r>
            <a:r>
              <a:rPr lang="en-US" sz="3000" dirty="0"/>
              <a:t> </a:t>
            </a:r>
            <a:r>
              <a:rPr lang="en-US" sz="3000" dirty="0" err="1"/>
              <a:t>tầm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trọng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triển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mật</a:t>
            </a:r>
            <a:r>
              <a:rPr lang="en-US" sz="3000" dirty="0"/>
              <a:t> </a:t>
            </a:r>
            <a:r>
              <a:rPr lang="en-US" sz="3000" dirty="0" err="1"/>
              <a:t>mã</a:t>
            </a:r>
            <a:r>
              <a:rPr lang="en-US" sz="3000" dirty="0"/>
              <a:t> </a:t>
            </a:r>
            <a:r>
              <a:rPr lang="en-US" sz="3000" dirty="0" err="1"/>
              <a:t>bắt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rõ</a:t>
            </a:r>
            <a:r>
              <a:rPr lang="en-US" sz="3000" dirty="0"/>
              <a:t> </a:t>
            </a:r>
            <a:r>
              <a:rPr lang="en-US" sz="3000" dirty="0" err="1"/>
              <a:t>rệt</a:t>
            </a:r>
            <a:r>
              <a:rPr lang="en-US" sz="3000" dirty="0"/>
              <a:t> </a:t>
            </a:r>
            <a:r>
              <a:rPr lang="en-US" sz="3000" dirty="0" err="1"/>
              <a:t>hơn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thời</a:t>
            </a:r>
            <a:r>
              <a:rPr lang="en-US" sz="3000" dirty="0"/>
              <a:t> </a:t>
            </a:r>
            <a:r>
              <a:rPr lang="en-US" sz="3000" dirty="0" err="1"/>
              <a:t>điểm</a:t>
            </a:r>
            <a:r>
              <a:rPr lang="en-US" sz="3000" dirty="0"/>
              <a:t> CTTG II (</a:t>
            </a:r>
            <a:r>
              <a:rPr lang="en-US" sz="3000" dirty="0" err="1"/>
              <a:t>thời</a:t>
            </a:r>
            <a:r>
              <a:rPr lang="en-US" sz="3000" dirty="0"/>
              <a:t> </a:t>
            </a:r>
            <a:r>
              <a:rPr lang="en-US" sz="3000" dirty="0" err="1"/>
              <a:t>điểm</a:t>
            </a:r>
            <a:r>
              <a:rPr lang="en-US" sz="3000" dirty="0"/>
              <a:t> enigma </a:t>
            </a:r>
            <a:r>
              <a:rPr lang="en-US" sz="3000" dirty="0" err="1"/>
              <a:t>ra</a:t>
            </a:r>
            <a:r>
              <a:rPr lang="en-US" sz="3000" dirty="0"/>
              <a:t> </a:t>
            </a:r>
            <a:r>
              <a:rPr lang="en-US" sz="3000" dirty="0" err="1"/>
              <a:t>đời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cũng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tiến</a:t>
            </a:r>
            <a:r>
              <a:rPr lang="en-US" sz="3000" dirty="0"/>
              <a:t> </a:t>
            </a:r>
            <a:r>
              <a:rPr lang="en-US" sz="3000" dirty="0" err="1"/>
              <a:t>hóa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kĩ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phá</a:t>
            </a:r>
            <a:r>
              <a:rPr lang="en-US" sz="3000" dirty="0"/>
              <a:t> </a:t>
            </a:r>
            <a:r>
              <a:rPr lang="en-US" sz="3000" dirty="0" err="1"/>
              <a:t>mã</a:t>
            </a:r>
            <a:r>
              <a:rPr lang="en-US" sz="3000" dirty="0"/>
              <a:t> </a:t>
            </a:r>
            <a:r>
              <a:rPr lang="en-US" sz="3000" dirty="0" err="1"/>
              <a:t>khi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tham</a:t>
            </a:r>
            <a:r>
              <a:rPr lang="en-US" sz="3000" dirty="0"/>
              <a:t> </a:t>
            </a:r>
            <a:r>
              <a:rPr lang="en-US" sz="3000" dirty="0" err="1"/>
              <a:t>gia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toán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)</a:t>
            </a:r>
          </a:p>
          <a:p>
            <a:pPr marL="457200" indent="-457200">
              <a:buFontTx/>
              <a:buChar char="-"/>
            </a:pPr>
            <a:endParaRPr lang="en-US" sz="3000" dirty="0"/>
          </a:p>
        </p:txBody>
      </p:sp>
      <p:pic>
        <p:nvPicPr>
          <p:cNvPr id="1026" name="Picture 2" descr="Tales from the History of Cryptography - JSTOR Daily">
            <a:extLst>
              <a:ext uri="{FF2B5EF4-FFF2-40B4-BE49-F238E27FC236}">
                <a16:creationId xmlns:a16="http://schemas.microsoft.com/office/drawing/2014/main" id="{7D111EED-F426-8AA5-72E0-78B73E16A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017" y="2302211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33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E3C3C81-FF8F-4EE6-3595-55D044A75733}"/>
              </a:ext>
            </a:extLst>
          </p:cNvPr>
          <p:cNvGrpSpPr/>
          <p:nvPr/>
        </p:nvGrpSpPr>
        <p:grpSpPr>
          <a:xfrm>
            <a:off x="689848" y="150590"/>
            <a:ext cx="2707920" cy="604440"/>
            <a:chOff x="689848" y="150590"/>
            <a:chExt cx="270792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9C3A3A-062E-9CFC-0199-CF898F0AB6CB}"/>
                    </a:ext>
                  </a:extLst>
                </p14:cNvPr>
                <p14:cNvContentPartPr/>
                <p14:nvPr/>
              </p14:nvContentPartPr>
              <p14:xfrm>
                <a:off x="689848" y="233390"/>
                <a:ext cx="484920" cy="33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9C3A3A-062E-9CFC-0199-CF898F0AB6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848" y="197390"/>
                  <a:ext cx="5565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2BAB03-D0AB-A7EE-DE3E-005E91648413}"/>
                    </a:ext>
                  </a:extLst>
                </p14:cNvPr>
                <p14:cNvContentPartPr/>
                <p14:nvPr/>
              </p14:nvContentPartPr>
              <p14:xfrm>
                <a:off x="1360168" y="242390"/>
                <a:ext cx="67680" cy="417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2BAB03-D0AB-A7EE-DE3E-005E916484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4168" y="206750"/>
                  <a:ext cx="1393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948730-E226-90D9-3080-A59BEB7F89CC}"/>
                    </a:ext>
                  </a:extLst>
                </p14:cNvPr>
                <p14:cNvContentPartPr/>
                <p14:nvPr/>
              </p14:nvContentPartPr>
              <p14:xfrm>
                <a:off x="1278088" y="381710"/>
                <a:ext cx="138600" cy="1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948730-E226-90D9-3080-A59BEB7F89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2448" y="346070"/>
                  <a:ext cx="210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1FF377-E107-5579-C345-3D042E19C6D4}"/>
                    </a:ext>
                  </a:extLst>
                </p14:cNvPr>
                <p14:cNvContentPartPr/>
                <p14:nvPr/>
              </p14:nvContentPartPr>
              <p14:xfrm>
                <a:off x="1604608" y="382790"/>
                <a:ext cx="273960" cy="254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1FF377-E107-5579-C345-3D042E19C6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8968" y="346790"/>
                  <a:ext cx="345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4467541-B7B2-C880-2112-EF021E5D4423}"/>
                    </a:ext>
                  </a:extLst>
                </p14:cNvPr>
                <p14:cNvContentPartPr/>
                <p14:nvPr/>
              </p14:nvContentPartPr>
              <p14:xfrm>
                <a:off x="1928248" y="372350"/>
                <a:ext cx="126360" cy="275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4467541-B7B2-C880-2112-EF021E5D44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2608" y="336710"/>
                  <a:ext cx="1980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2B417F-70D3-8C61-45CC-1E3D101F48C9}"/>
                    </a:ext>
                  </a:extLst>
                </p14:cNvPr>
                <p14:cNvContentPartPr/>
                <p14:nvPr/>
              </p14:nvContentPartPr>
              <p14:xfrm>
                <a:off x="2254048" y="150590"/>
                <a:ext cx="724680" cy="604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2B417F-70D3-8C61-45CC-1E3D101F48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8408" y="114590"/>
                  <a:ext cx="79632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E41349-E54B-C638-E452-9FB53B102FEE}"/>
                    </a:ext>
                  </a:extLst>
                </p14:cNvPr>
                <p14:cNvContentPartPr/>
                <p14:nvPr/>
              </p14:nvContentPartPr>
              <p14:xfrm>
                <a:off x="3206248" y="448670"/>
                <a:ext cx="191520" cy="266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E41349-E54B-C638-E452-9FB53B102F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0608" y="412670"/>
                  <a:ext cx="26316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1DD3E7-51C4-D8A8-59F9-A12DCAB2C720}"/>
              </a:ext>
            </a:extLst>
          </p:cNvPr>
          <p:cNvGrpSpPr/>
          <p:nvPr/>
        </p:nvGrpSpPr>
        <p:grpSpPr>
          <a:xfrm>
            <a:off x="3527008" y="233390"/>
            <a:ext cx="1056960" cy="673560"/>
            <a:chOff x="3527008" y="233390"/>
            <a:chExt cx="105696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03452B-60D1-88EF-D3EB-252343B6C125}"/>
                    </a:ext>
                  </a:extLst>
                </p14:cNvPr>
                <p14:cNvContentPartPr/>
                <p14:nvPr/>
              </p14:nvContentPartPr>
              <p14:xfrm>
                <a:off x="3620248" y="382070"/>
                <a:ext cx="6120" cy="524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03452B-60D1-88EF-D3EB-252343B6C1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4608" y="346430"/>
                  <a:ext cx="777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A11826-6145-3937-2E16-8175C27E6D3B}"/>
                    </a:ext>
                  </a:extLst>
                </p14:cNvPr>
                <p14:cNvContentPartPr/>
                <p14:nvPr/>
              </p14:nvContentPartPr>
              <p14:xfrm>
                <a:off x="3527008" y="652790"/>
                <a:ext cx="27468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A11826-6145-3937-2E16-8175C27E6D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1008" y="617150"/>
                  <a:ext cx="34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C022D42-3F0B-9CAB-E31A-2C4770774EAB}"/>
                    </a:ext>
                  </a:extLst>
                </p14:cNvPr>
                <p14:cNvContentPartPr/>
                <p14:nvPr/>
              </p14:nvContentPartPr>
              <p14:xfrm>
                <a:off x="3853528" y="587630"/>
                <a:ext cx="64080" cy="178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C022D42-3F0B-9CAB-E31A-2C4770774E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17528" y="551990"/>
                  <a:ext cx="135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EE8452-4AD1-7698-6D47-71E3279CB346}"/>
                    </a:ext>
                  </a:extLst>
                </p14:cNvPr>
                <p14:cNvContentPartPr/>
                <p14:nvPr/>
              </p14:nvContentPartPr>
              <p14:xfrm>
                <a:off x="4000768" y="465950"/>
                <a:ext cx="583200" cy="34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EE8452-4AD1-7698-6D47-71E3279CB3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65128" y="429950"/>
                  <a:ext cx="6548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82E3AE-23BB-B87F-86B6-950E0D5A0DCF}"/>
                    </a:ext>
                  </a:extLst>
                </p14:cNvPr>
                <p14:cNvContentPartPr/>
                <p14:nvPr/>
              </p14:nvContentPartPr>
              <p14:xfrm>
                <a:off x="3797368" y="23339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82E3AE-23BB-B87F-86B6-950E0D5A0D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1728" y="19739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409826-81D5-1E1D-0C9E-FAC468C0DDDB}"/>
                  </a:ext>
                </a:extLst>
              </p14:cNvPr>
              <p14:cNvContentPartPr/>
              <p14:nvPr/>
            </p14:nvContentPartPr>
            <p14:xfrm>
              <a:off x="139768" y="55190"/>
              <a:ext cx="4694760" cy="1130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409826-81D5-1E1D-0C9E-FAC468C0DD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1768" y="37190"/>
                <a:ext cx="4730400" cy="116604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Mua Khoa Học Khám Phá - Mật Mã - Từ Cổ Điển Đến Lượng Tử tại Nhà Sách Vĩnh  Thụy">
            <a:extLst>
              <a:ext uri="{FF2B5EF4-FFF2-40B4-BE49-F238E27FC236}">
                <a16:creationId xmlns:a16="http://schemas.microsoft.com/office/drawing/2014/main" id="{05A504FC-412D-0980-AB87-38317AFC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67" y="1403677"/>
            <a:ext cx="3568084" cy="51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2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CBA8C32-2E12-E348-8D23-FC1CC82A03B7}"/>
              </a:ext>
            </a:extLst>
          </p:cNvPr>
          <p:cNvGrpSpPr/>
          <p:nvPr/>
        </p:nvGrpSpPr>
        <p:grpSpPr>
          <a:xfrm>
            <a:off x="335968" y="158150"/>
            <a:ext cx="3979800" cy="869040"/>
            <a:chOff x="335968" y="158150"/>
            <a:chExt cx="3979800" cy="8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506FFA-45AF-8BA9-C2AE-EC770921AD21}"/>
                    </a:ext>
                  </a:extLst>
                </p14:cNvPr>
                <p14:cNvContentPartPr/>
                <p14:nvPr/>
              </p14:nvContentPartPr>
              <p14:xfrm>
                <a:off x="335968" y="300350"/>
                <a:ext cx="896400" cy="369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506FFA-45AF-8BA9-C2AE-EC770921AD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9968" y="264710"/>
                  <a:ext cx="9680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448F0D-AC58-EDA4-E032-A6507A05CB66}"/>
                    </a:ext>
                  </a:extLst>
                </p14:cNvPr>
                <p14:cNvContentPartPr/>
                <p14:nvPr/>
              </p14:nvContentPartPr>
              <p14:xfrm>
                <a:off x="419488" y="158150"/>
                <a:ext cx="21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448F0D-AC58-EDA4-E032-A6507A05CB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848" y="122510"/>
                  <a:ext cx="73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59D6B4-40AB-C240-19F6-2FFBC06ACC84}"/>
                    </a:ext>
                  </a:extLst>
                </p14:cNvPr>
                <p14:cNvContentPartPr/>
                <p14:nvPr/>
              </p14:nvContentPartPr>
              <p14:xfrm>
                <a:off x="1427488" y="292790"/>
                <a:ext cx="290880" cy="73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59D6B4-40AB-C240-19F6-2FFBC06ACC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91488" y="256790"/>
                  <a:ext cx="3625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C62CC6-DDC6-92CB-F3AF-6CBF51A3337E}"/>
                    </a:ext>
                  </a:extLst>
                </p14:cNvPr>
                <p14:cNvContentPartPr/>
                <p14:nvPr/>
              </p14:nvContentPartPr>
              <p14:xfrm>
                <a:off x="1808008" y="335990"/>
                <a:ext cx="311040" cy="24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C62CC6-DDC6-92CB-F3AF-6CBF51A333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2008" y="300350"/>
                  <a:ext cx="3826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4963C7-3562-1080-F79C-1427B7522D62}"/>
                    </a:ext>
                  </a:extLst>
                </p14:cNvPr>
                <p14:cNvContentPartPr/>
                <p14:nvPr/>
              </p14:nvContentPartPr>
              <p14:xfrm>
                <a:off x="2155048" y="235910"/>
                <a:ext cx="312120" cy="33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4963C7-3562-1080-F79C-1427B7522D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19048" y="199910"/>
                  <a:ext cx="3837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0954AA-F657-B25D-686A-173F5E452D2E}"/>
                    </a:ext>
                  </a:extLst>
                </p14:cNvPr>
                <p14:cNvContentPartPr/>
                <p14:nvPr/>
              </p14:nvContentPartPr>
              <p14:xfrm>
                <a:off x="2681368" y="261110"/>
                <a:ext cx="52920" cy="404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0954AA-F657-B25D-686A-173F5E452D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5368" y="225110"/>
                  <a:ext cx="1245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E5901B-4EE4-81DB-15C2-0C28EEB38D6D}"/>
                    </a:ext>
                  </a:extLst>
                </p14:cNvPr>
                <p14:cNvContentPartPr/>
                <p14:nvPr/>
              </p14:nvContentPartPr>
              <p14:xfrm>
                <a:off x="2659048" y="373430"/>
                <a:ext cx="169200" cy="1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E5901B-4EE4-81DB-15C2-0C28EEB38D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23048" y="337790"/>
                  <a:ext cx="240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EE0B5D-6A58-1DD5-C047-6535E0541260}"/>
                    </a:ext>
                  </a:extLst>
                </p14:cNvPr>
                <p14:cNvContentPartPr/>
                <p14:nvPr/>
              </p14:nvContentPartPr>
              <p14:xfrm>
                <a:off x="2925448" y="299630"/>
                <a:ext cx="674640" cy="443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EE0B5D-6A58-1DD5-C047-6535E05412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89808" y="263990"/>
                  <a:ext cx="7462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E4AD3E-F378-6588-D2DF-470AAA274BA1}"/>
                    </a:ext>
                  </a:extLst>
                </p14:cNvPr>
                <p14:cNvContentPartPr/>
                <p14:nvPr/>
              </p14:nvContentPartPr>
              <p14:xfrm>
                <a:off x="3861088" y="512750"/>
                <a:ext cx="454680" cy="30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E4AD3E-F378-6588-D2DF-470AAA274B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25448" y="477110"/>
                  <a:ext cx="52632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471A56-4EA0-31F7-3900-D1154D267A1F}"/>
              </a:ext>
            </a:extLst>
          </p:cNvPr>
          <p:cNvGrpSpPr/>
          <p:nvPr/>
        </p:nvGrpSpPr>
        <p:grpSpPr>
          <a:xfrm>
            <a:off x="4951168" y="224030"/>
            <a:ext cx="5277240" cy="1201320"/>
            <a:chOff x="4951168" y="224030"/>
            <a:chExt cx="5277240" cy="12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19F002-E504-90C1-8907-999DCF444DBC}"/>
                    </a:ext>
                  </a:extLst>
                </p14:cNvPr>
                <p14:cNvContentPartPr/>
                <p14:nvPr/>
              </p14:nvContentPartPr>
              <p14:xfrm>
                <a:off x="4951168" y="559910"/>
                <a:ext cx="230400" cy="162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19F002-E504-90C1-8907-999DCF444D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15528" y="523910"/>
                  <a:ext cx="302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F11A8A-AAE8-82B4-17A1-2E92CC4D1DF3}"/>
                    </a:ext>
                  </a:extLst>
                </p14:cNvPr>
                <p14:cNvContentPartPr/>
                <p14:nvPr/>
              </p14:nvContentPartPr>
              <p14:xfrm>
                <a:off x="5222968" y="274070"/>
                <a:ext cx="245160" cy="869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F11A8A-AAE8-82B4-17A1-2E92CC4D1D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87328" y="238430"/>
                  <a:ext cx="31680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A71D44-9ABC-751C-D07B-A051334A2128}"/>
                    </a:ext>
                  </a:extLst>
                </p14:cNvPr>
                <p14:cNvContentPartPr/>
                <p14:nvPr/>
              </p14:nvContentPartPr>
              <p14:xfrm>
                <a:off x="5847928" y="439670"/>
                <a:ext cx="1406520" cy="893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A71D44-9ABC-751C-D07B-A051334A21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11928" y="403670"/>
                  <a:ext cx="147816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1747E9-6C92-7953-0AB7-D040D23E49B0}"/>
                    </a:ext>
                  </a:extLst>
                </p14:cNvPr>
                <p14:cNvContentPartPr/>
                <p14:nvPr/>
              </p14:nvContentPartPr>
              <p14:xfrm>
                <a:off x="7455328" y="382070"/>
                <a:ext cx="37440" cy="50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1747E9-6C92-7953-0AB7-D040D23E49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19328" y="346430"/>
                  <a:ext cx="1090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64E51E-B067-01C6-7D3C-D4F1E5D0FEC6}"/>
                    </a:ext>
                  </a:extLst>
                </p14:cNvPr>
                <p14:cNvContentPartPr/>
                <p14:nvPr/>
              </p14:nvContentPartPr>
              <p14:xfrm>
                <a:off x="7427248" y="539390"/>
                <a:ext cx="132480" cy="6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64E51E-B067-01C6-7D3C-D4F1E5D0FE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1248" y="503390"/>
                  <a:ext cx="204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B3DB5B-EA2D-05FB-143B-BDF2721E39B9}"/>
                    </a:ext>
                  </a:extLst>
                </p14:cNvPr>
                <p14:cNvContentPartPr/>
                <p14:nvPr/>
              </p14:nvContentPartPr>
              <p14:xfrm>
                <a:off x="7657288" y="625070"/>
                <a:ext cx="128520" cy="300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B3DB5B-EA2D-05FB-143B-BDF2721E39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21648" y="589430"/>
                  <a:ext cx="2001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833798-FDC9-A009-3780-0BCF83A2085F}"/>
                    </a:ext>
                  </a:extLst>
                </p14:cNvPr>
                <p14:cNvContentPartPr/>
                <p14:nvPr/>
              </p14:nvContentPartPr>
              <p14:xfrm>
                <a:off x="8010448" y="563870"/>
                <a:ext cx="755280" cy="861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833798-FDC9-A009-3780-0BCF83A208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74448" y="528230"/>
                  <a:ext cx="82692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685703-A2CB-5D13-2C1A-2FBF57EFAB1F}"/>
                    </a:ext>
                  </a:extLst>
                </p14:cNvPr>
                <p14:cNvContentPartPr/>
                <p14:nvPr/>
              </p14:nvContentPartPr>
              <p14:xfrm>
                <a:off x="8711368" y="606710"/>
                <a:ext cx="269640" cy="45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685703-A2CB-5D13-2C1A-2FBF57EFAB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75368" y="571070"/>
                  <a:ext cx="3412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9C8CAD-75A9-C3A9-4026-788590A64779}"/>
                    </a:ext>
                  </a:extLst>
                </p14:cNvPr>
                <p14:cNvContentPartPr/>
                <p14:nvPr/>
              </p14:nvContentPartPr>
              <p14:xfrm>
                <a:off x="9183688" y="532910"/>
                <a:ext cx="205560" cy="77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9C8CAD-75A9-C3A9-4026-788590A647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47688" y="497270"/>
                  <a:ext cx="27720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CD7A05-4AF9-16A1-5945-7263DC025626}"/>
                    </a:ext>
                  </a:extLst>
                </p14:cNvPr>
                <p14:cNvContentPartPr/>
                <p14:nvPr/>
              </p14:nvContentPartPr>
              <p14:xfrm>
                <a:off x="9431008" y="224030"/>
                <a:ext cx="797400" cy="1145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CD7A05-4AF9-16A1-5945-7263DC0256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95368" y="188030"/>
                  <a:ext cx="869040" cy="12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302E432-0E9B-187F-00D0-79E15B7228EB}"/>
                  </a:ext>
                </a:extLst>
              </p14:cNvPr>
              <p14:cNvContentPartPr/>
              <p14:nvPr/>
            </p14:nvContentPartPr>
            <p14:xfrm>
              <a:off x="65248" y="1072910"/>
              <a:ext cx="12057120" cy="290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302E432-0E9B-187F-00D0-79E15B7228E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48" y="1010270"/>
                <a:ext cx="12182760" cy="4161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82C034A-1162-F866-3585-15D2BD2ACD8D}"/>
              </a:ext>
            </a:extLst>
          </p:cNvPr>
          <p:cNvSpPr txBox="1"/>
          <p:nvPr/>
        </p:nvSpPr>
        <p:spPr>
          <a:xfrm>
            <a:off x="1963528" y="1737110"/>
            <a:ext cx="8020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/>
              <a:t>Privacy and confidentiality: cryptography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vai</a:t>
            </a:r>
            <a:r>
              <a:rPr lang="en-US" sz="3000" dirty="0"/>
              <a:t> </a:t>
            </a:r>
            <a:r>
              <a:rPr lang="en-US" sz="3000" dirty="0" err="1"/>
              <a:t>trò</a:t>
            </a:r>
            <a:r>
              <a:rPr lang="en-US" sz="3000" dirty="0"/>
              <a:t> </a:t>
            </a:r>
            <a:r>
              <a:rPr lang="en-US" sz="3000" dirty="0" err="1"/>
              <a:t>bảo</a:t>
            </a:r>
            <a:r>
              <a:rPr lang="en-US" sz="3000" dirty="0"/>
              <a:t> </a:t>
            </a:r>
            <a:r>
              <a:rPr lang="en-US" sz="3000" dirty="0" err="1"/>
              <a:t>vệ</a:t>
            </a:r>
            <a:r>
              <a:rPr lang="en-US" sz="3000" dirty="0"/>
              <a:t>, </a:t>
            </a:r>
            <a:r>
              <a:rPr lang="en-US" sz="3000" dirty="0" err="1"/>
              <a:t>giữ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tin an </a:t>
            </a:r>
            <a:r>
              <a:rPr lang="en-US" sz="3000" dirty="0" err="1"/>
              <a:t>toàn</a:t>
            </a:r>
            <a:r>
              <a:rPr lang="en-US" sz="3000" dirty="0"/>
              <a:t>, </a:t>
            </a:r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lọt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tay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khác</a:t>
            </a:r>
            <a:r>
              <a:rPr lang="en-US" sz="3000" dirty="0"/>
              <a:t>, </a:t>
            </a:r>
            <a:r>
              <a:rPr lang="en-US" sz="3000" dirty="0" err="1"/>
              <a:t>đảm</a:t>
            </a:r>
            <a:r>
              <a:rPr lang="en-US" sz="3000" dirty="0"/>
              <a:t> </a:t>
            </a:r>
            <a:r>
              <a:rPr lang="en-US" sz="3000" dirty="0" err="1"/>
              <a:t>bảo</a:t>
            </a:r>
            <a:r>
              <a:rPr lang="en-US" sz="3000" dirty="0"/>
              <a:t> privacy </a:t>
            </a:r>
            <a:r>
              <a:rPr lang="en-US" sz="3000" dirty="0" err="1"/>
              <a:t>và</a:t>
            </a:r>
            <a:r>
              <a:rPr lang="en-US" sz="3000" dirty="0"/>
              <a:t> confidentiality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Integrity: </a:t>
            </a:r>
            <a:r>
              <a:rPr lang="en-US" sz="3000" dirty="0" err="1"/>
              <a:t>Đảm</a:t>
            </a:r>
            <a:r>
              <a:rPr lang="en-US" sz="3000" dirty="0"/>
              <a:t> </a:t>
            </a:r>
            <a:r>
              <a:rPr lang="en-US" sz="3000" dirty="0" err="1"/>
              <a:t>bảo</a:t>
            </a:r>
            <a:r>
              <a:rPr lang="en-US" sz="3000" dirty="0"/>
              <a:t>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toàn</a:t>
            </a:r>
            <a:r>
              <a:rPr lang="en-US" sz="3000" dirty="0"/>
              <a:t> </a:t>
            </a:r>
            <a:r>
              <a:rPr lang="en-US" sz="3000" dirty="0" err="1"/>
              <a:t>vẹn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r>
              <a:rPr lang="en-US" sz="3000" dirty="0"/>
              <a:t> 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Availability: </a:t>
            </a:r>
            <a:r>
              <a:rPr lang="en-US" sz="3000" dirty="0" err="1"/>
              <a:t>đảm</a:t>
            </a:r>
            <a:r>
              <a:rPr lang="en-US" sz="3000" dirty="0"/>
              <a:t> </a:t>
            </a:r>
            <a:r>
              <a:rPr lang="en-US" sz="3000" dirty="0" err="1"/>
              <a:t>bảo</a:t>
            </a:r>
            <a:r>
              <a:rPr lang="en-US" sz="3000" dirty="0"/>
              <a:t> </a:t>
            </a:r>
            <a:r>
              <a:rPr lang="en-US" sz="3000" dirty="0" err="1"/>
              <a:t>rằng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r>
              <a:rPr lang="en-US" sz="3000" dirty="0"/>
              <a:t> </a:t>
            </a:r>
            <a:r>
              <a:rPr lang="en-US" sz="3000" dirty="0" err="1"/>
              <a:t>luôn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access </a:t>
            </a:r>
            <a:r>
              <a:rPr lang="en-US" sz="3000" dirty="0" err="1"/>
              <a:t>bất</a:t>
            </a:r>
            <a:r>
              <a:rPr lang="en-US" sz="3000" dirty="0"/>
              <a:t> </a:t>
            </a:r>
            <a:r>
              <a:rPr lang="en-US" sz="3000" dirty="0" err="1"/>
              <a:t>cứ</a:t>
            </a:r>
            <a:r>
              <a:rPr lang="en-US" sz="3000" dirty="0"/>
              <a:t> </a:t>
            </a:r>
            <a:r>
              <a:rPr lang="en-US" sz="3000" dirty="0" err="1"/>
              <a:t>thời</a:t>
            </a:r>
            <a:r>
              <a:rPr lang="en-US" sz="3000" dirty="0"/>
              <a:t> </a:t>
            </a:r>
            <a:r>
              <a:rPr lang="en-US" sz="3000" dirty="0" err="1"/>
              <a:t>điểm</a:t>
            </a:r>
            <a:r>
              <a:rPr lang="en-US" sz="3000" dirty="0"/>
              <a:t> </a:t>
            </a:r>
            <a:r>
              <a:rPr lang="en-US" sz="3000" dirty="0" err="1"/>
              <a:t>nào</a:t>
            </a:r>
            <a:endParaRPr lang="en-US" sz="3000" dirty="0"/>
          </a:p>
          <a:p>
            <a:pPr marL="457200" indent="-457200">
              <a:buFontTx/>
              <a:buChar char="-"/>
            </a:pPr>
            <a:r>
              <a:rPr lang="en-US" sz="3000" dirty="0"/>
              <a:t>Authentication: </a:t>
            </a:r>
            <a:r>
              <a:rPr lang="en-US" sz="3000" dirty="0" err="1"/>
              <a:t>xác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,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dùng</a:t>
            </a:r>
            <a:r>
              <a:rPr lang="en-US" sz="3000" dirty="0"/>
              <a:t>,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đó</a:t>
            </a:r>
            <a:r>
              <a:rPr lang="en-US" sz="3000" dirty="0"/>
              <a:t> </a:t>
            </a:r>
            <a:r>
              <a:rPr lang="en-US" sz="3000" dirty="0" err="1"/>
              <a:t>cung</a:t>
            </a:r>
            <a:r>
              <a:rPr lang="en-US" sz="3000" dirty="0"/>
              <a:t> </a:t>
            </a:r>
            <a:r>
              <a:rPr lang="en-US" sz="3000" dirty="0" err="1"/>
              <a:t>cấp</a:t>
            </a:r>
            <a:r>
              <a:rPr lang="en-US" sz="3000" dirty="0"/>
              <a:t> </a:t>
            </a:r>
            <a:r>
              <a:rPr lang="en-US" sz="3000" dirty="0" err="1"/>
              <a:t>quyền</a:t>
            </a:r>
            <a:r>
              <a:rPr lang="en-US" sz="3000" dirty="0"/>
              <a:t> </a:t>
            </a:r>
            <a:r>
              <a:rPr lang="en-US" sz="3000" dirty="0" err="1"/>
              <a:t>hạn</a:t>
            </a:r>
            <a:r>
              <a:rPr lang="en-US" sz="3000" dirty="0"/>
              <a:t> </a:t>
            </a:r>
            <a:r>
              <a:rPr lang="en-US" sz="3000" dirty="0" err="1"/>
              <a:t>tới</a:t>
            </a:r>
            <a:r>
              <a:rPr lang="en-US" sz="3000" dirty="0"/>
              <a:t> </a:t>
            </a:r>
            <a:r>
              <a:rPr lang="en-US" sz="3000" dirty="0" err="1"/>
              <a:t>những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tin </a:t>
            </a:r>
            <a:r>
              <a:rPr lang="en-US" sz="3000" dirty="0" err="1"/>
              <a:t>cần</a:t>
            </a:r>
            <a:r>
              <a:rPr lang="en-US" sz="3000" dirty="0"/>
              <a:t> </a:t>
            </a:r>
            <a:r>
              <a:rPr lang="en-US" sz="3000" dirty="0" err="1"/>
              <a:t>thiết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60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5483E4C-4943-8996-684F-0FB95275B14C}"/>
              </a:ext>
            </a:extLst>
          </p:cNvPr>
          <p:cNvGrpSpPr/>
          <p:nvPr/>
        </p:nvGrpSpPr>
        <p:grpSpPr>
          <a:xfrm>
            <a:off x="195568" y="121430"/>
            <a:ext cx="1331640" cy="519120"/>
            <a:chOff x="195568" y="121430"/>
            <a:chExt cx="133164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923975-0345-923E-55E2-DA4CD1635D8C}"/>
                    </a:ext>
                  </a:extLst>
                </p14:cNvPr>
                <p14:cNvContentPartPr/>
                <p14:nvPr/>
              </p14:nvContentPartPr>
              <p14:xfrm>
                <a:off x="195568" y="204950"/>
                <a:ext cx="430200" cy="31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923975-0345-923E-55E2-DA4CD1635D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9928" y="169310"/>
                  <a:ext cx="501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2918B2-4DDE-5897-14AD-66FFC6B9E2AC}"/>
                    </a:ext>
                  </a:extLst>
                </p14:cNvPr>
                <p14:cNvContentPartPr/>
                <p14:nvPr/>
              </p14:nvContentPartPr>
              <p14:xfrm>
                <a:off x="709288" y="121430"/>
                <a:ext cx="227160" cy="45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2918B2-4DDE-5897-14AD-66FFC6B9E2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3288" y="85430"/>
                  <a:ext cx="2988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9E9E82-EA18-5F64-2B27-CB2F2A5F0AFB}"/>
                    </a:ext>
                  </a:extLst>
                </p14:cNvPr>
                <p14:cNvContentPartPr/>
                <p14:nvPr/>
              </p14:nvContentPartPr>
              <p14:xfrm>
                <a:off x="1079008" y="356870"/>
                <a:ext cx="265320" cy="28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9E9E82-EA18-5F64-2B27-CB2F2A5F0A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3008" y="321230"/>
                  <a:ext cx="336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B9900E-5896-22EB-214A-135E47F261A1}"/>
                    </a:ext>
                  </a:extLst>
                </p14:cNvPr>
                <p14:cNvContentPartPr/>
                <p14:nvPr/>
              </p14:nvContentPartPr>
              <p14:xfrm>
                <a:off x="1453768" y="242390"/>
                <a:ext cx="1800" cy="300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3B9900E-5896-22EB-214A-135E47F261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8128" y="206750"/>
                  <a:ext cx="73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C5A080-C6EE-5D60-0FA5-05179DF9CE30}"/>
                    </a:ext>
                  </a:extLst>
                </p14:cNvPr>
                <p14:cNvContentPartPr/>
                <p14:nvPr/>
              </p14:nvContentPartPr>
              <p14:xfrm>
                <a:off x="1343608" y="321230"/>
                <a:ext cx="183600" cy="71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C5A080-C6EE-5D60-0FA5-05179DF9CE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07608" y="285230"/>
                  <a:ext cx="2552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4405EB-B614-A30F-5531-4B204FD21759}"/>
              </a:ext>
            </a:extLst>
          </p:cNvPr>
          <p:cNvGrpSpPr/>
          <p:nvPr/>
        </p:nvGrpSpPr>
        <p:grpSpPr>
          <a:xfrm>
            <a:off x="1856608" y="233390"/>
            <a:ext cx="459720" cy="347040"/>
            <a:chOff x="1856608" y="233390"/>
            <a:chExt cx="45972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81C43E-DEF5-2127-B454-1E01E93F533B}"/>
                    </a:ext>
                  </a:extLst>
                </p14:cNvPr>
                <p14:cNvContentPartPr/>
                <p14:nvPr/>
              </p14:nvContentPartPr>
              <p14:xfrm>
                <a:off x="1910968" y="233390"/>
                <a:ext cx="2160" cy="347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681C43E-DEF5-2127-B454-1E01E93F53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4968" y="197390"/>
                  <a:ext cx="73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3012C6-04B5-7A0F-334D-E04C04A781A5}"/>
                    </a:ext>
                  </a:extLst>
                </p14:cNvPr>
                <p14:cNvContentPartPr/>
                <p14:nvPr/>
              </p14:nvContentPartPr>
              <p14:xfrm>
                <a:off x="1856608" y="316550"/>
                <a:ext cx="121320" cy="28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3012C6-04B5-7A0F-334D-E04C04A781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20968" y="280910"/>
                  <a:ext cx="192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8041BB-671A-CB8D-D573-923E322C6FB9}"/>
                    </a:ext>
                  </a:extLst>
                </p14:cNvPr>
                <p14:cNvContentPartPr/>
                <p14:nvPr/>
              </p14:nvContentPartPr>
              <p14:xfrm>
                <a:off x="2171248" y="316550"/>
                <a:ext cx="145080" cy="20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8041BB-671A-CB8D-D573-923E322C6F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5608" y="280550"/>
                  <a:ext cx="21672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8230D9-1F18-EF11-CA44-C3BC122DFAE5}"/>
                  </a:ext>
                </a:extLst>
              </p14:cNvPr>
              <p14:cNvContentPartPr/>
              <p14:nvPr/>
            </p14:nvContentPartPr>
            <p14:xfrm>
              <a:off x="2714848" y="130430"/>
              <a:ext cx="468720" cy="72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8230D9-1F18-EF11-CA44-C3BC122DFA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8848" y="94790"/>
                <a:ext cx="540360" cy="79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CCE9D18-D4C9-8A39-5BF4-C1D12BE50479}"/>
              </a:ext>
            </a:extLst>
          </p:cNvPr>
          <p:cNvGrpSpPr/>
          <p:nvPr/>
        </p:nvGrpSpPr>
        <p:grpSpPr>
          <a:xfrm>
            <a:off x="3197968" y="410510"/>
            <a:ext cx="1153080" cy="411480"/>
            <a:chOff x="3197968" y="410510"/>
            <a:chExt cx="11530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ABAEC1-CCBE-D2E9-A69A-0728061CA2D4}"/>
                    </a:ext>
                  </a:extLst>
                </p14:cNvPr>
                <p14:cNvContentPartPr/>
                <p14:nvPr/>
              </p14:nvContentPartPr>
              <p14:xfrm>
                <a:off x="3197968" y="471350"/>
                <a:ext cx="310680" cy="29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ABAEC1-CCBE-D2E9-A69A-0728061CA2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2328" y="435350"/>
                  <a:ext cx="3823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BB645B-8479-B695-6A4F-A337F77DF688}"/>
                    </a:ext>
                  </a:extLst>
                </p14:cNvPr>
                <p14:cNvContentPartPr/>
                <p14:nvPr/>
              </p14:nvContentPartPr>
              <p14:xfrm>
                <a:off x="3666688" y="474590"/>
                <a:ext cx="266400" cy="332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BB645B-8479-B695-6A4F-A337F77DF6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688" y="438590"/>
                  <a:ext cx="3380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93986E-2CF8-DA98-2776-518EB859E6F8}"/>
                    </a:ext>
                  </a:extLst>
                </p14:cNvPr>
                <p14:cNvContentPartPr/>
                <p14:nvPr/>
              </p14:nvContentPartPr>
              <p14:xfrm>
                <a:off x="4049368" y="410510"/>
                <a:ext cx="30168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93986E-2CF8-DA98-2776-518EB859E6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13368" y="374870"/>
                  <a:ext cx="373320" cy="48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CDDF60-D633-E4F4-68B8-6E6659F2717D}"/>
                  </a:ext>
                </a:extLst>
              </p14:cNvPr>
              <p14:cNvContentPartPr/>
              <p14:nvPr/>
            </p14:nvContentPartPr>
            <p14:xfrm>
              <a:off x="-272" y="186590"/>
              <a:ext cx="5077440" cy="1242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CDDF60-D633-E4F4-68B8-6E6659F271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17912" y="168590"/>
                <a:ext cx="5113080" cy="127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F493296-7622-845E-B796-955BAC305C7D}"/>
              </a:ext>
            </a:extLst>
          </p:cNvPr>
          <p:cNvSpPr txBox="1"/>
          <p:nvPr/>
        </p:nvSpPr>
        <p:spPr>
          <a:xfrm>
            <a:off x="5814088" y="712227"/>
            <a:ext cx="56293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theory(introduction level)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Euclidean algorithm, extend Euclidean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Modular arithmetic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Prime number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Fermat little theorem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Euler totient function/ </a:t>
            </a:r>
            <a:r>
              <a:rPr lang="en-US" sz="2000" dirty="0" err="1"/>
              <a:t>euler</a:t>
            </a:r>
            <a:r>
              <a:rPr lang="en-US" sz="2000" dirty="0"/>
              <a:t> theorem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Testing </a:t>
            </a:r>
            <a:r>
              <a:rPr lang="en-US" sz="2000" dirty="0" err="1"/>
              <a:t>primability</a:t>
            </a:r>
            <a:r>
              <a:rPr lang="en-US" sz="2000" dirty="0"/>
              <a:t> – miller </a:t>
            </a:r>
            <a:r>
              <a:rPr lang="en-US" sz="2000" dirty="0" err="1"/>
              <a:t>rabin</a:t>
            </a:r>
            <a:r>
              <a:rPr lang="en-US" sz="2000" dirty="0"/>
              <a:t> algorithm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Chinese remainder theorem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Discrete logarithm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Birthday attack, birthday paradox</a:t>
            </a:r>
          </a:p>
          <a:p>
            <a:r>
              <a:rPr lang="en-US" sz="2000" dirty="0"/>
              <a:t>Number theory (advanced):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Group/Ring/Field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Finite Field of form GF(p), GF(</a:t>
            </a:r>
            <a:r>
              <a:rPr lang="en-US" sz="2000" dirty="0" err="1"/>
              <a:t>p^k</a:t>
            </a:r>
            <a:r>
              <a:rPr lang="en-US" sz="20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Polynomial Arithmetic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Linear algebra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Lattice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… (actually, you need to learn all )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646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5483E4C-4943-8996-684F-0FB95275B14C}"/>
              </a:ext>
            </a:extLst>
          </p:cNvPr>
          <p:cNvGrpSpPr/>
          <p:nvPr/>
        </p:nvGrpSpPr>
        <p:grpSpPr>
          <a:xfrm>
            <a:off x="195568" y="121430"/>
            <a:ext cx="1331640" cy="519120"/>
            <a:chOff x="195568" y="121430"/>
            <a:chExt cx="133164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923975-0345-923E-55E2-DA4CD1635D8C}"/>
                    </a:ext>
                  </a:extLst>
                </p14:cNvPr>
                <p14:cNvContentPartPr/>
                <p14:nvPr/>
              </p14:nvContentPartPr>
              <p14:xfrm>
                <a:off x="195568" y="204950"/>
                <a:ext cx="430200" cy="31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923975-0345-923E-55E2-DA4CD1635D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9928" y="169310"/>
                  <a:ext cx="501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2918B2-4DDE-5897-14AD-66FFC6B9E2AC}"/>
                    </a:ext>
                  </a:extLst>
                </p14:cNvPr>
                <p14:cNvContentPartPr/>
                <p14:nvPr/>
              </p14:nvContentPartPr>
              <p14:xfrm>
                <a:off x="709288" y="121430"/>
                <a:ext cx="227160" cy="45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2918B2-4DDE-5897-14AD-66FFC6B9E2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3288" y="85430"/>
                  <a:ext cx="2988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9E9E82-EA18-5F64-2B27-CB2F2A5F0AFB}"/>
                    </a:ext>
                  </a:extLst>
                </p14:cNvPr>
                <p14:cNvContentPartPr/>
                <p14:nvPr/>
              </p14:nvContentPartPr>
              <p14:xfrm>
                <a:off x="1079008" y="356870"/>
                <a:ext cx="265320" cy="28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9E9E82-EA18-5F64-2B27-CB2F2A5F0A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3008" y="321230"/>
                  <a:ext cx="336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B9900E-5896-22EB-214A-135E47F261A1}"/>
                    </a:ext>
                  </a:extLst>
                </p14:cNvPr>
                <p14:cNvContentPartPr/>
                <p14:nvPr/>
              </p14:nvContentPartPr>
              <p14:xfrm>
                <a:off x="1453768" y="242390"/>
                <a:ext cx="1800" cy="300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3B9900E-5896-22EB-214A-135E47F261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8128" y="206750"/>
                  <a:ext cx="73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C5A080-C6EE-5D60-0FA5-05179DF9CE30}"/>
                    </a:ext>
                  </a:extLst>
                </p14:cNvPr>
                <p14:cNvContentPartPr/>
                <p14:nvPr/>
              </p14:nvContentPartPr>
              <p14:xfrm>
                <a:off x="1343608" y="321230"/>
                <a:ext cx="183600" cy="71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C5A080-C6EE-5D60-0FA5-05179DF9CE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07608" y="285230"/>
                  <a:ext cx="2552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4405EB-B614-A30F-5531-4B204FD21759}"/>
              </a:ext>
            </a:extLst>
          </p:cNvPr>
          <p:cNvGrpSpPr/>
          <p:nvPr/>
        </p:nvGrpSpPr>
        <p:grpSpPr>
          <a:xfrm>
            <a:off x="1856608" y="233390"/>
            <a:ext cx="459720" cy="347040"/>
            <a:chOff x="1856608" y="233390"/>
            <a:chExt cx="45972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81C43E-DEF5-2127-B454-1E01E93F533B}"/>
                    </a:ext>
                  </a:extLst>
                </p14:cNvPr>
                <p14:cNvContentPartPr/>
                <p14:nvPr/>
              </p14:nvContentPartPr>
              <p14:xfrm>
                <a:off x="1910968" y="233390"/>
                <a:ext cx="2160" cy="347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681C43E-DEF5-2127-B454-1E01E93F53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4968" y="197390"/>
                  <a:ext cx="73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3012C6-04B5-7A0F-334D-E04C04A781A5}"/>
                    </a:ext>
                  </a:extLst>
                </p14:cNvPr>
                <p14:cNvContentPartPr/>
                <p14:nvPr/>
              </p14:nvContentPartPr>
              <p14:xfrm>
                <a:off x="1856608" y="316550"/>
                <a:ext cx="121320" cy="28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3012C6-04B5-7A0F-334D-E04C04A781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20968" y="280910"/>
                  <a:ext cx="192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8041BB-671A-CB8D-D573-923E322C6FB9}"/>
                    </a:ext>
                  </a:extLst>
                </p14:cNvPr>
                <p14:cNvContentPartPr/>
                <p14:nvPr/>
              </p14:nvContentPartPr>
              <p14:xfrm>
                <a:off x="2171248" y="316550"/>
                <a:ext cx="145080" cy="20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8041BB-671A-CB8D-D573-923E322C6F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5608" y="280550"/>
                  <a:ext cx="21672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8230D9-1F18-EF11-CA44-C3BC122DFAE5}"/>
                  </a:ext>
                </a:extLst>
              </p14:cNvPr>
              <p14:cNvContentPartPr/>
              <p14:nvPr/>
            </p14:nvContentPartPr>
            <p14:xfrm>
              <a:off x="2714848" y="130430"/>
              <a:ext cx="468720" cy="72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8230D9-1F18-EF11-CA44-C3BC122DFA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8848" y="94790"/>
                <a:ext cx="540360" cy="79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CCE9D18-D4C9-8A39-5BF4-C1D12BE50479}"/>
              </a:ext>
            </a:extLst>
          </p:cNvPr>
          <p:cNvGrpSpPr/>
          <p:nvPr/>
        </p:nvGrpSpPr>
        <p:grpSpPr>
          <a:xfrm>
            <a:off x="3197968" y="410510"/>
            <a:ext cx="1153080" cy="411480"/>
            <a:chOff x="3197968" y="410510"/>
            <a:chExt cx="11530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ABAEC1-CCBE-D2E9-A69A-0728061CA2D4}"/>
                    </a:ext>
                  </a:extLst>
                </p14:cNvPr>
                <p14:cNvContentPartPr/>
                <p14:nvPr/>
              </p14:nvContentPartPr>
              <p14:xfrm>
                <a:off x="3197968" y="471350"/>
                <a:ext cx="310680" cy="29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ABAEC1-CCBE-D2E9-A69A-0728061CA2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2328" y="435350"/>
                  <a:ext cx="3823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BB645B-8479-B695-6A4F-A337F77DF688}"/>
                    </a:ext>
                  </a:extLst>
                </p14:cNvPr>
                <p14:cNvContentPartPr/>
                <p14:nvPr/>
              </p14:nvContentPartPr>
              <p14:xfrm>
                <a:off x="3666688" y="474590"/>
                <a:ext cx="266400" cy="332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BB645B-8479-B695-6A4F-A337F77DF6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688" y="438590"/>
                  <a:ext cx="3380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93986E-2CF8-DA98-2776-518EB859E6F8}"/>
                    </a:ext>
                  </a:extLst>
                </p14:cNvPr>
                <p14:cNvContentPartPr/>
                <p14:nvPr/>
              </p14:nvContentPartPr>
              <p14:xfrm>
                <a:off x="4049368" y="410510"/>
                <a:ext cx="30168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93986E-2CF8-DA98-2776-518EB859E6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13368" y="374870"/>
                  <a:ext cx="373320" cy="48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CDDF60-D633-E4F4-68B8-6E6659F2717D}"/>
                  </a:ext>
                </a:extLst>
              </p14:cNvPr>
              <p14:cNvContentPartPr/>
              <p14:nvPr/>
            </p14:nvContentPartPr>
            <p14:xfrm>
              <a:off x="-272" y="186590"/>
              <a:ext cx="5077440" cy="1242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CDDF60-D633-E4F4-68B8-6E6659F271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17912" y="168590"/>
                <a:ext cx="5113080" cy="127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55797EC-13C4-E189-723D-91095753D51C}"/>
              </a:ext>
            </a:extLst>
          </p:cNvPr>
          <p:cNvSpPr txBox="1"/>
          <p:nvPr/>
        </p:nvSpPr>
        <p:spPr>
          <a:xfrm>
            <a:off x="429214" y="1550631"/>
            <a:ext cx="315374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Symmetric cipher: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AES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DES (outdated)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Stream cipher (rc4, salsa20, …)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…</a:t>
            </a:r>
          </a:p>
          <a:p>
            <a:pPr marL="285750" indent="-285750">
              <a:buFontTx/>
              <a:buChar char="-"/>
            </a:pP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D5F77-9621-6861-C1CE-57D4BC28D2FB}"/>
              </a:ext>
            </a:extLst>
          </p:cNvPr>
          <p:cNvSpPr txBox="1"/>
          <p:nvPr/>
        </p:nvSpPr>
        <p:spPr>
          <a:xfrm>
            <a:off x="6892389" y="2239683"/>
            <a:ext cx="34333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Asymmetric cipher: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RSA (currently safe, but not in the future)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Elliptic curve cryptography 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Diffie Hellman Key exchange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Post-quantum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Digital signature algorithm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…</a:t>
            </a:r>
          </a:p>
          <a:p>
            <a:endParaRPr lang="en-US" sz="2500" dirty="0"/>
          </a:p>
        </p:txBody>
      </p:sp>
      <p:pic>
        <p:nvPicPr>
          <p:cNvPr id="4098" name="Picture 2" descr="Advanced Encryption Standard">
            <a:extLst>
              <a:ext uri="{FF2B5EF4-FFF2-40B4-BE49-F238E27FC236}">
                <a16:creationId xmlns:a16="http://schemas.microsoft.com/office/drawing/2014/main" id="{F90EB01B-E671-1287-7B61-4984C6B2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0" y="4092129"/>
            <a:ext cx="3311415" cy="26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CDSA vs RSA: Everything You Need to Know">
            <a:extLst>
              <a:ext uri="{FF2B5EF4-FFF2-40B4-BE49-F238E27FC236}">
                <a16:creationId xmlns:a16="http://schemas.microsoft.com/office/drawing/2014/main" id="{B4CE2C84-C257-C719-DD12-677799DB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94" y="-4985"/>
            <a:ext cx="4525398" cy="212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81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5483E4C-4943-8996-684F-0FB95275B14C}"/>
              </a:ext>
            </a:extLst>
          </p:cNvPr>
          <p:cNvGrpSpPr/>
          <p:nvPr/>
        </p:nvGrpSpPr>
        <p:grpSpPr>
          <a:xfrm>
            <a:off x="195568" y="121430"/>
            <a:ext cx="1331640" cy="519120"/>
            <a:chOff x="195568" y="121430"/>
            <a:chExt cx="133164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923975-0345-923E-55E2-DA4CD1635D8C}"/>
                    </a:ext>
                  </a:extLst>
                </p14:cNvPr>
                <p14:cNvContentPartPr/>
                <p14:nvPr/>
              </p14:nvContentPartPr>
              <p14:xfrm>
                <a:off x="195568" y="204950"/>
                <a:ext cx="430200" cy="31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923975-0345-923E-55E2-DA4CD1635D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9928" y="169310"/>
                  <a:ext cx="501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2918B2-4DDE-5897-14AD-66FFC6B9E2AC}"/>
                    </a:ext>
                  </a:extLst>
                </p14:cNvPr>
                <p14:cNvContentPartPr/>
                <p14:nvPr/>
              </p14:nvContentPartPr>
              <p14:xfrm>
                <a:off x="709288" y="121430"/>
                <a:ext cx="227160" cy="454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2918B2-4DDE-5897-14AD-66FFC6B9E2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3288" y="85430"/>
                  <a:ext cx="2988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9E9E82-EA18-5F64-2B27-CB2F2A5F0AFB}"/>
                    </a:ext>
                  </a:extLst>
                </p14:cNvPr>
                <p14:cNvContentPartPr/>
                <p14:nvPr/>
              </p14:nvContentPartPr>
              <p14:xfrm>
                <a:off x="1079008" y="356870"/>
                <a:ext cx="265320" cy="28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9E9E82-EA18-5F64-2B27-CB2F2A5F0A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3008" y="321230"/>
                  <a:ext cx="336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B9900E-5896-22EB-214A-135E47F261A1}"/>
                    </a:ext>
                  </a:extLst>
                </p14:cNvPr>
                <p14:cNvContentPartPr/>
                <p14:nvPr/>
              </p14:nvContentPartPr>
              <p14:xfrm>
                <a:off x="1453768" y="242390"/>
                <a:ext cx="1800" cy="300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3B9900E-5896-22EB-214A-135E47F261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8128" y="206750"/>
                  <a:ext cx="73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C5A080-C6EE-5D60-0FA5-05179DF9CE30}"/>
                    </a:ext>
                  </a:extLst>
                </p14:cNvPr>
                <p14:cNvContentPartPr/>
                <p14:nvPr/>
              </p14:nvContentPartPr>
              <p14:xfrm>
                <a:off x="1343608" y="321230"/>
                <a:ext cx="183600" cy="71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C5A080-C6EE-5D60-0FA5-05179DF9CE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07608" y="285230"/>
                  <a:ext cx="2552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4405EB-B614-A30F-5531-4B204FD21759}"/>
              </a:ext>
            </a:extLst>
          </p:cNvPr>
          <p:cNvGrpSpPr/>
          <p:nvPr/>
        </p:nvGrpSpPr>
        <p:grpSpPr>
          <a:xfrm>
            <a:off x="1856608" y="233390"/>
            <a:ext cx="459720" cy="347040"/>
            <a:chOff x="1856608" y="233390"/>
            <a:chExt cx="45972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81C43E-DEF5-2127-B454-1E01E93F533B}"/>
                    </a:ext>
                  </a:extLst>
                </p14:cNvPr>
                <p14:cNvContentPartPr/>
                <p14:nvPr/>
              </p14:nvContentPartPr>
              <p14:xfrm>
                <a:off x="1910968" y="233390"/>
                <a:ext cx="2160" cy="347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681C43E-DEF5-2127-B454-1E01E93F53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4968" y="197390"/>
                  <a:ext cx="73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3012C6-04B5-7A0F-334D-E04C04A781A5}"/>
                    </a:ext>
                  </a:extLst>
                </p14:cNvPr>
                <p14:cNvContentPartPr/>
                <p14:nvPr/>
              </p14:nvContentPartPr>
              <p14:xfrm>
                <a:off x="1856608" y="316550"/>
                <a:ext cx="121320" cy="28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3012C6-04B5-7A0F-334D-E04C04A781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20968" y="280910"/>
                  <a:ext cx="192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8041BB-671A-CB8D-D573-923E322C6FB9}"/>
                    </a:ext>
                  </a:extLst>
                </p14:cNvPr>
                <p14:cNvContentPartPr/>
                <p14:nvPr/>
              </p14:nvContentPartPr>
              <p14:xfrm>
                <a:off x="2171248" y="316550"/>
                <a:ext cx="145080" cy="20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8041BB-671A-CB8D-D573-923E322C6F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5608" y="280550"/>
                  <a:ext cx="21672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8230D9-1F18-EF11-CA44-C3BC122DFAE5}"/>
                  </a:ext>
                </a:extLst>
              </p14:cNvPr>
              <p14:cNvContentPartPr/>
              <p14:nvPr/>
            </p14:nvContentPartPr>
            <p14:xfrm>
              <a:off x="2714848" y="130430"/>
              <a:ext cx="468720" cy="72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8230D9-1F18-EF11-CA44-C3BC122DFA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8848" y="94790"/>
                <a:ext cx="540360" cy="79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CCE9D18-D4C9-8A39-5BF4-C1D12BE50479}"/>
              </a:ext>
            </a:extLst>
          </p:cNvPr>
          <p:cNvGrpSpPr/>
          <p:nvPr/>
        </p:nvGrpSpPr>
        <p:grpSpPr>
          <a:xfrm>
            <a:off x="3197968" y="410510"/>
            <a:ext cx="1153080" cy="411480"/>
            <a:chOff x="3197968" y="410510"/>
            <a:chExt cx="11530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ABAEC1-CCBE-D2E9-A69A-0728061CA2D4}"/>
                    </a:ext>
                  </a:extLst>
                </p14:cNvPr>
                <p14:cNvContentPartPr/>
                <p14:nvPr/>
              </p14:nvContentPartPr>
              <p14:xfrm>
                <a:off x="3197968" y="471350"/>
                <a:ext cx="310680" cy="29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ABAEC1-CCBE-D2E9-A69A-0728061CA2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2328" y="435350"/>
                  <a:ext cx="3823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BB645B-8479-B695-6A4F-A337F77DF688}"/>
                    </a:ext>
                  </a:extLst>
                </p14:cNvPr>
                <p14:cNvContentPartPr/>
                <p14:nvPr/>
              </p14:nvContentPartPr>
              <p14:xfrm>
                <a:off x="3666688" y="474590"/>
                <a:ext cx="266400" cy="332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BB645B-8479-B695-6A4F-A337F77DF6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688" y="438590"/>
                  <a:ext cx="3380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93986E-2CF8-DA98-2776-518EB859E6F8}"/>
                    </a:ext>
                  </a:extLst>
                </p14:cNvPr>
                <p14:cNvContentPartPr/>
                <p14:nvPr/>
              </p14:nvContentPartPr>
              <p14:xfrm>
                <a:off x="4049368" y="410510"/>
                <a:ext cx="30168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93986E-2CF8-DA98-2776-518EB859E6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13368" y="374870"/>
                  <a:ext cx="373320" cy="48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CDDF60-D633-E4F4-68B8-6E6659F2717D}"/>
                  </a:ext>
                </a:extLst>
              </p14:cNvPr>
              <p14:cNvContentPartPr/>
              <p14:nvPr/>
            </p14:nvContentPartPr>
            <p14:xfrm>
              <a:off x="-272" y="186590"/>
              <a:ext cx="5077440" cy="1242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CDDF60-D633-E4F4-68B8-6E6659F271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17912" y="168590"/>
                <a:ext cx="5113080" cy="127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8C8D2A-D1FA-FA67-103F-CA70A17A05B6}"/>
              </a:ext>
            </a:extLst>
          </p:cNvPr>
          <p:cNvSpPr txBox="1"/>
          <p:nvPr/>
        </p:nvSpPr>
        <p:spPr>
          <a:xfrm>
            <a:off x="5555408" y="2551837"/>
            <a:ext cx="2146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Hash function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LCG</a:t>
            </a:r>
          </a:p>
          <a:p>
            <a:pPr marL="285750" indent="-285750">
              <a:buFontTx/>
              <a:buChar char="-"/>
            </a:pPr>
            <a:r>
              <a:rPr lang="en-US" dirty="0"/>
              <a:t>RNG </a:t>
            </a:r>
          </a:p>
          <a:p>
            <a:pPr marL="285750" indent="-285750">
              <a:buFontTx/>
              <a:buChar char="-"/>
            </a:pPr>
            <a:r>
              <a:rPr lang="en-US" dirty="0"/>
              <a:t>LSFR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122" name="Picture 2" descr="What Is a Hash Function in Cryptography? A Beginner's Guide - Hashed Out by  The SSL Store™">
            <a:extLst>
              <a:ext uri="{FF2B5EF4-FFF2-40B4-BE49-F238E27FC236}">
                <a16:creationId xmlns:a16="http://schemas.microsoft.com/office/drawing/2014/main" id="{C338B16F-EA3A-5478-4635-7F302F48C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28" y="105129"/>
            <a:ext cx="4718531" cy="204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FSR -Linear Feedback Shift Register — Linear Feedback Shift Register  stable documentation">
            <a:extLst>
              <a:ext uri="{FF2B5EF4-FFF2-40B4-BE49-F238E27FC236}">
                <a16:creationId xmlns:a16="http://schemas.microsoft.com/office/drawing/2014/main" id="{70D5CCE3-43E4-FAB2-12DE-0557077BB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449" y="2751170"/>
            <a:ext cx="2997301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ATLAB code for random number generator: Mid-square &amp; Linear Congruential -  YouTube">
            <a:extLst>
              <a:ext uri="{FF2B5EF4-FFF2-40B4-BE49-F238E27FC236}">
                <a16:creationId xmlns:a16="http://schemas.microsoft.com/office/drawing/2014/main" id="{12F83B1C-2BF7-AFE5-5566-DAC98796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9" y="2968906"/>
            <a:ext cx="5694053" cy="320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66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8A63CFB-0520-A826-A3FB-A65F16D00B09}"/>
              </a:ext>
            </a:extLst>
          </p:cNvPr>
          <p:cNvGrpSpPr/>
          <p:nvPr/>
        </p:nvGrpSpPr>
        <p:grpSpPr>
          <a:xfrm>
            <a:off x="251728" y="279830"/>
            <a:ext cx="907200" cy="489240"/>
            <a:chOff x="251728" y="279830"/>
            <a:chExt cx="90720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47555A-35A7-3563-5989-F6B331D3208B}"/>
                    </a:ext>
                  </a:extLst>
                </p14:cNvPr>
                <p14:cNvContentPartPr/>
                <p14:nvPr/>
              </p14:nvContentPartPr>
              <p14:xfrm>
                <a:off x="404728" y="279830"/>
                <a:ext cx="15480" cy="390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47555A-35A7-3563-5989-F6B331D320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728" y="244190"/>
                  <a:ext cx="871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729257-CE46-B574-38D5-9923D8383B00}"/>
                    </a:ext>
                  </a:extLst>
                </p14:cNvPr>
                <p14:cNvContentPartPr/>
                <p14:nvPr/>
              </p14:nvContentPartPr>
              <p14:xfrm>
                <a:off x="251728" y="428870"/>
                <a:ext cx="272160" cy="38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729257-CE46-B574-38D5-9923D8383B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728" y="393230"/>
                  <a:ext cx="343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1812B3-D538-43EB-3F5A-727956A06AB3}"/>
                    </a:ext>
                  </a:extLst>
                </p14:cNvPr>
                <p14:cNvContentPartPr/>
                <p14:nvPr/>
              </p14:nvContentPartPr>
              <p14:xfrm>
                <a:off x="659608" y="391790"/>
                <a:ext cx="173520" cy="287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1812B3-D538-43EB-3F5A-727956A06A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3608" y="356150"/>
                  <a:ext cx="2451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20C8DD-CCD9-14C9-FA66-33B73D20CAA4}"/>
                    </a:ext>
                  </a:extLst>
                </p14:cNvPr>
                <p14:cNvContentPartPr/>
                <p14:nvPr/>
              </p14:nvContentPartPr>
              <p14:xfrm>
                <a:off x="929248" y="437870"/>
                <a:ext cx="229680" cy="331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20C8DD-CCD9-14C9-FA66-33B73D20CA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608" y="401870"/>
                  <a:ext cx="30132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AE4A07-E55A-849A-851E-D09F2653061D}"/>
              </a:ext>
            </a:extLst>
          </p:cNvPr>
          <p:cNvGrpSpPr/>
          <p:nvPr/>
        </p:nvGrpSpPr>
        <p:grpSpPr>
          <a:xfrm>
            <a:off x="1472488" y="130790"/>
            <a:ext cx="739440" cy="755640"/>
            <a:chOff x="1472488" y="130790"/>
            <a:chExt cx="73944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31D3EE5-F5CD-F3F3-14E7-BBC77D5EBD1A}"/>
                    </a:ext>
                  </a:extLst>
                </p14:cNvPr>
                <p14:cNvContentPartPr/>
                <p14:nvPr/>
              </p14:nvContentPartPr>
              <p14:xfrm>
                <a:off x="1472488" y="130790"/>
                <a:ext cx="190440" cy="73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31D3EE5-F5CD-F3F3-14E7-BBC77D5EBD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6488" y="95150"/>
                  <a:ext cx="26208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97EF34-BEBD-2CA9-11C8-4CC113D010EB}"/>
                    </a:ext>
                  </a:extLst>
                </p14:cNvPr>
                <p14:cNvContentPartPr/>
                <p14:nvPr/>
              </p14:nvContentPartPr>
              <p14:xfrm>
                <a:off x="1819168" y="346790"/>
                <a:ext cx="392760" cy="53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97EF34-BEBD-2CA9-11C8-4CC113D010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3168" y="310790"/>
                  <a:ext cx="464400" cy="61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3248C2-DC3D-E8BC-B81C-3A9F5198DC19}"/>
                  </a:ext>
                </a:extLst>
              </p14:cNvPr>
              <p14:cNvContentPartPr/>
              <p14:nvPr/>
            </p14:nvContentPartPr>
            <p14:xfrm>
              <a:off x="177208" y="127550"/>
              <a:ext cx="2653560" cy="1143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3248C2-DC3D-E8BC-B81C-3A9F5198DC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208" y="109550"/>
                <a:ext cx="2689200" cy="11786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4BDD992-E495-B718-A264-5E4FF2F1F954}"/>
              </a:ext>
            </a:extLst>
          </p:cNvPr>
          <p:cNvSpPr txBox="1"/>
          <p:nvPr/>
        </p:nvSpPr>
        <p:spPr>
          <a:xfrm>
            <a:off x="755779" y="2080727"/>
            <a:ext cx="101983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/>
              <a:t>Python (highly recommend)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Z3 library</a:t>
            </a:r>
          </a:p>
          <a:p>
            <a:pPr marL="457200" indent="-457200">
              <a:buFontTx/>
              <a:buChar char="-"/>
            </a:pPr>
            <a:r>
              <a:rPr lang="en-US" sz="3000" dirty="0" err="1"/>
              <a:t>Sagemath</a:t>
            </a:r>
            <a:endParaRPr lang="en-US" sz="3000" dirty="0"/>
          </a:p>
          <a:p>
            <a:pPr marL="457200" indent="-457200">
              <a:buFontTx/>
              <a:buChar char="-"/>
            </a:pPr>
            <a:r>
              <a:rPr lang="en-US" sz="3000" dirty="0"/>
              <a:t>WSL/ </a:t>
            </a:r>
            <a:r>
              <a:rPr lang="en-US" sz="3000" dirty="0" err="1"/>
              <a:t>Vmware</a:t>
            </a:r>
            <a:r>
              <a:rPr lang="en-US" sz="3000" dirty="0"/>
              <a:t>/ Virtual Box</a:t>
            </a:r>
          </a:p>
          <a:p>
            <a:pPr marL="457200" indent="-457200">
              <a:buFontTx/>
              <a:buChar char="-"/>
            </a:pPr>
            <a:r>
              <a:rPr lang="en-US" sz="3000" dirty="0" err="1"/>
              <a:t>Vscode</a:t>
            </a:r>
            <a:r>
              <a:rPr lang="en-US" sz="3000" dirty="0"/>
              <a:t> (of course you can do it on notepad, IF YOU CAN)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Library that support cryptographic function (</a:t>
            </a:r>
            <a:r>
              <a:rPr lang="en-US" sz="3000" dirty="0" err="1"/>
              <a:t>pycryptodome</a:t>
            </a:r>
            <a:r>
              <a:rPr lang="en-US" sz="3000" dirty="0"/>
              <a:t>, 		, </a:t>
            </a:r>
            <a:r>
              <a:rPr lang="en-US" sz="3000" dirty="0" err="1"/>
              <a:t>primefac</a:t>
            </a:r>
            <a:r>
              <a:rPr lang="en-US" sz="3000" dirty="0"/>
              <a:t>, …)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Online tools : (</a:t>
            </a:r>
            <a:r>
              <a:rPr lang="en-US" sz="3000" dirty="0" err="1"/>
              <a:t>factordb</a:t>
            </a:r>
            <a:r>
              <a:rPr lang="en-US" sz="3000" dirty="0"/>
              <a:t>, </a:t>
            </a:r>
            <a:r>
              <a:rPr lang="en-US" sz="3000" dirty="0" err="1"/>
              <a:t>alpertron</a:t>
            </a:r>
            <a:r>
              <a:rPr lang="en-US" sz="3000" dirty="0"/>
              <a:t>, </a:t>
            </a:r>
            <a:r>
              <a:rPr lang="en-US" sz="3000" dirty="0" err="1"/>
              <a:t>hashkiller</a:t>
            </a:r>
            <a:r>
              <a:rPr lang="en-US" sz="30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37968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442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John</dc:creator>
  <cp:lastModifiedBy>Thái Vĩnh Đạt</cp:lastModifiedBy>
  <cp:revision>6</cp:revision>
  <dcterms:created xsi:type="dcterms:W3CDTF">2023-05-26T07:28:55Z</dcterms:created>
  <dcterms:modified xsi:type="dcterms:W3CDTF">2024-03-23T09:52:31Z</dcterms:modified>
</cp:coreProperties>
</file>