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32" autoAdjust="0"/>
  </p:normalViewPr>
  <p:slideViewPr>
    <p:cSldViewPr snapToGrid="0">
      <p:cViewPr varScale="1">
        <p:scale>
          <a:sx n="78" d="100"/>
          <a:sy n="78" d="100"/>
        </p:scale>
        <p:origin x="1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049A-5316-4A5E-8C71-206CFFC7DD1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38F4-87D5-427B-85B2-995A92F1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6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049A-5316-4A5E-8C71-206CFFC7DD1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38F4-87D5-427B-85B2-995A92F1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049A-5316-4A5E-8C71-206CFFC7DD1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38F4-87D5-427B-85B2-995A92F1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24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049A-5316-4A5E-8C71-206CFFC7DD1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38F4-87D5-427B-85B2-995A92F1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1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049A-5316-4A5E-8C71-206CFFC7DD1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38F4-87D5-427B-85B2-995A92F1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3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049A-5316-4A5E-8C71-206CFFC7DD1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38F4-87D5-427B-85B2-995A92F1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0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049A-5316-4A5E-8C71-206CFFC7DD1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38F4-87D5-427B-85B2-995A92F1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7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049A-5316-4A5E-8C71-206CFFC7DD1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38F4-87D5-427B-85B2-995A92F1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049A-5316-4A5E-8C71-206CFFC7DD1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38F4-87D5-427B-85B2-995A92F1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3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049A-5316-4A5E-8C71-206CFFC7DD1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38F4-87D5-427B-85B2-995A92F1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75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049A-5316-4A5E-8C71-206CFFC7DD1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38F4-87D5-427B-85B2-995A92F1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3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C049A-5316-4A5E-8C71-206CFFC7DD1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238F4-87D5-427B-85B2-995A92F1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4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CE06D9CC-14D7-4375-B57C-A8DA86DB4B54}"/>
              </a:ext>
            </a:extLst>
          </p:cNvPr>
          <p:cNvSpPr/>
          <p:nvPr/>
        </p:nvSpPr>
        <p:spPr>
          <a:xfrm>
            <a:off x="1384142" y="2277940"/>
            <a:ext cx="207390" cy="20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6D8EB2B-D768-4431-9616-43BB3BD1EA81}"/>
              </a:ext>
            </a:extLst>
          </p:cNvPr>
          <p:cNvSpPr/>
          <p:nvPr/>
        </p:nvSpPr>
        <p:spPr>
          <a:xfrm>
            <a:off x="8041036" y="837210"/>
            <a:ext cx="207390" cy="20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1C502B1-0744-4BA7-937C-535DB4129BE9}"/>
              </a:ext>
            </a:extLst>
          </p:cNvPr>
          <p:cNvSpPr/>
          <p:nvPr/>
        </p:nvSpPr>
        <p:spPr>
          <a:xfrm>
            <a:off x="904947" y="2958242"/>
            <a:ext cx="207390" cy="2073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D0B14F0-81DA-4CCB-894B-2BC860D444A7}"/>
              </a:ext>
            </a:extLst>
          </p:cNvPr>
          <p:cNvSpPr/>
          <p:nvPr/>
        </p:nvSpPr>
        <p:spPr>
          <a:xfrm>
            <a:off x="4635453" y="5778428"/>
            <a:ext cx="207390" cy="2073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003E4D-4725-4D2F-BFE8-C6D930355562}"/>
                  </a:ext>
                </a:extLst>
              </p:cNvPr>
              <p:cNvSpPr txBox="1"/>
              <p:nvPr/>
            </p:nvSpPr>
            <p:spPr>
              <a:xfrm>
                <a:off x="540116" y="3235691"/>
                <a:ext cx="944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003E4D-4725-4D2F-BFE8-C6D930355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16" y="3235691"/>
                <a:ext cx="944554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A6CCACD-0822-4551-A3C3-7A6C1847A165}"/>
              </a:ext>
            </a:extLst>
          </p:cNvPr>
          <p:cNvCxnSpPr>
            <a:stCxn id="27" idx="7"/>
            <a:endCxn id="25" idx="3"/>
          </p:cNvCxnSpPr>
          <p:nvPr/>
        </p:nvCxnSpPr>
        <p:spPr>
          <a:xfrm flipV="1">
            <a:off x="1081965" y="2454958"/>
            <a:ext cx="332549" cy="533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CD3236-0E08-42A2-B9B9-5CF843454661}"/>
              </a:ext>
            </a:extLst>
          </p:cNvPr>
          <p:cNvCxnSpPr>
            <a:cxnSpLocks/>
            <a:stCxn id="25" idx="6"/>
            <a:endCxn id="34" idx="2"/>
          </p:cNvCxnSpPr>
          <p:nvPr/>
        </p:nvCxnSpPr>
        <p:spPr>
          <a:xfrm>
            <a:off x="1591532" y="2381635"/>
            <a:ext cx="2213207" cy="103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832C55A-E7A3-407D-991E-4B9700DC1A37}"/>
              </a:ext>
            </a:extLst>
          </p:cNvPr>
          <p:cNvSpPr/>
          <p:nvPr/>
        </p:nvSpPr>
        <p:spPr>
          <a:xfrm>
            <a:off x="3804739" y="2381635"/>
            <a:ext cx="207390" cy="20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2C75F1-E441-4275-A25F-C4B52D160B0F}"/>
              </a:ext>
            </a:extLst>
          </p:cNvPr>
          <p:cNvCxnSpPr>
            <a:cxnSpLocks/>
            <a:stCxn id="28" idx="0"/>
            <a:endCxn id="34" idx="4"/>
          </p:cNvCxnSpPr>
          <p:nvPr/>
        </p:nvCxnSpPr>
        <p:spPr>
          <a:xfrm flipH="1" flipV="1">
            <a:off x="3908434" y="2589025"/>
            <a:ext cx="830714" cy="31894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8FE187C-EE45-4A93-A657-29D7707E1C8B}"/>
              </a:ext>
            </a:extLst>
          </p:cNvPr>
          <p:cNvCxnSpPr>
            <a:cxnSpLocks/>
            <a:stCxn id="34" idx="6"/>
            <a:endCxn id="26" idx="2"/>
          </p:cNvCxnSpPr>
          <p:nvPr/>
        </p:nvCxnSpPr>
        <p:spPr>
          <a:xfrm flipV="1">
            <a:off x="4012129" y="940905"/>
            <a:ext cx="4028907" cy="1544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3C8B234-6170-4247-A2C2-307F3F728CD3}"/>
                  </a:ext>
                </a:extLst>
              </p:cNvPr>
              <p:cNvSpPr txBox="1"/>
              <p:nvPr/>
            </p:nvSpPr>
            <p:spPr>
              <a:xfrm>
                <a:off x="310527" y="1775790"/>
                <a:ext cx="2398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picks up package</a:t>
                </a: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3C8B234-6170-4247-A2C2-307F3F728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27" y="1775790"/>
                <a:ext cx="2398605" cy="369332"/>
              </a:xfrm>
              <a:prstGeom prst="rect">
                <a:avLst/>
              </a:prstGeom>
              <a:blipFill>
                <a:blip r:embed="rId3"/>
                <a:stretch>
                  <a:fillRect t="-8197" r="-152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AB2FD00-81F2-466C-A8C0-2E8176B596B5}"/>
                  </a:ext>
                </a:extLst>
              </p:cNvPr>
              <p:cNvSpPr txBox="1"/>
              <p:nvPr/>
            </p:nvSpPr>
            <p:spPr>
              <a:xfrm>
                <a:off x="8173531" y="467878"/>
                <a:ext cx="479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AB2FD00-81F2-466C-A8C0-2E8176B59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531" y="467878"/>
                <a:ext cx="479554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D19008E-C1C1-4DE4-86C3-4438D6D3FF55}"/>
                  </a:ext>
                </a:extLst>
              </p:cNvPr>
              <p:cNvSpPr txBox="1"/>
              <p:nvPr/>
            </p:nvSpPr>
            <p:spPr>
              <a:xfrm>
                <a:off x="714197" y="2472617"/>
                <a:ext cx="432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D19008E-C1C1-4DE4-86C3-4438D6D3F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97" y="2472617"/>
                <a:ext cx="4328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C4DE253-387C-4209-A0CD-AA517D68392C}"/>
                  </a:ext>
                </a:extLst>
              </p:cNvPr>
              <p:cNvSpPr txBox="1"/>
              <p:nvPr/>
            </p:nvSpPr>
            <p:spPr>
              <a:xfrm>
                <a:off x="2731129" y="2412537"/>
                <a:ext cx="4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C4DE253-387C-4209-A0CD-AA517D683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129" y="2412537"/>
                <a:ext cx="42755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597020D-A7C1-4251-8080-0069FBCD0F4F}"/>
                  </a:ext>
                </a:extLst>
              </p:cNvPr>
              <p:cNvSpPr txBox="1"/>
              <p:nvPr/>
            </p:nvSpPr>
            <p:spPr>
              <a:xfrm>
                <a:off x="4273515" y="6035043"/>
                <a:ext cx="933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597020D-A7C1-4251-8080-0069FBCD0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515" y="6035043"/>
                <a:ext cx="933910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1674C1A-8F50-4D13-8D6F-99EA8F6A95F7}"/>
                  </a:ext>
                </a:extLst>
              </p:cNvPr>
              <p:cNvSpPr txBox="1"/>
              <p:nvPr/>
            </p:nvSpPr>
            <p:spPr>
              <a:xfrm>
                <a:off x="3165634" y="1648169"/>
                <a:ext cx="14856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gives </a:t>
                </a:r>
              </a:p>
              <a:p>
                <a:pPr algn="ctr"/>
                <a:r>
                  <a:rPr lang="en-US" dirty="0"/>
                  <a:t>package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1674C1A-8F50-4D13-8D6F-99EA8F6A9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634" y="1648169"/>
                <a:ext cx="1485600" cy="646331"/>
              </a:xfrm>
              <a:prstGeom prst="rect">
                <a:avLst/>
              </a:prstGeom>
              <a:blipFill>
                <a:blip r:embed="rId8"/>
                <a:stretch>
                  <a:fillRect l="-2869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74EA6AD-E134-4633-BE82-320D1B574A34}"/>
                  </a:ext>
                </a:extLst>
              </p:cNvPr>
              <p:cNvSpPr txBox="1"/>
              <p:nvPr/>
            </p:nvSpPr>
            <p:spPr>
              <a:xfrm>
                <a:off x="6129697" y="1721701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74EA6AD-E134-4633-BE82-320D1B574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697" y="1721701"/>
                <a:ext cx="43287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85FA82D-A4AC-435A-AD0E-9D3DB5AC2F99}"/>
                  </a:ext>
                </a:extLst>
              </p:cNvPr>
              <p:cNvSpPr txBox="1"/>
              <p:nvPr/>
            </p:nvSpPr>
            <p:spPr>
              <a:xfrm>
                <a:off x="4308846" y="3814394"/>
                <a:ext cx="898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85FA82D-A4AC-435A-AD0E-9D3DB5AC2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846" y="3814394"/>
                <a:ext cx="89857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D440382-2CAB-4428-B218-B8EB1FC888EB}"/>
              </a:ext>
            </a:extLst>
          </p:cNvPr>
          <p:cNvCxnSpPr>
            <a:cxnSpLocks/>
          </p:cNvCxnSpPr>
          <p:nvPr/>
        </p:nvCxnSpPr>
        <p:spPr>
          <a:xfrm>
            <a:off x="7663965" y="4563942"/>
            <a:ext cx="5844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1840F70-41F1-4D72-BEF8-2550AF6FE1E9}"/>
              </a:ext>
            </a:extLst>
          </p:cNvPr>
          <p:cNvCxnSpPr>
            <a:cxnSpLocks/>
          </p:cNvCxnSpPr>
          <p:nvPr/>
        </p:nvCxnSpPr>
        <p:spPr>
          <a:xfrm>
            <a:off x="7663964" y="4870110"/>
            <a:ext cx="58446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85800EF-A952-485B-9BF8-0D28ED8E2EFB}"/>
                  </a:ext>
                </a:extLst>
              </p:cNvPr>
              <p:cNvSpPr txBox="1"/>
              <p:nvPr/>
            </p:nvSpPr>
            <p:spPr>
              <a:xfrm>
                <a:off x="8248425" y="4347695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85800EF-A952-485B-9BF8-0D28ED8E2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8425" y="4347695"/>
                <a:ext cx="4676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17E54B2-3F45-4114-A8ED-A56A285A3DF7}"/>
                  </a:ext>
                </a:extLst>
              </p:cNvPr>
              <p:cNvSpPr txBox="1"/>
              <p:nvPr/>
            </p:nvSpPr>
            <p:spPr>
              <a:xfrm>
                <a:off x="8249302" y="4685444"/>
                <a:ext cx="4623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17E54B2-3F45-4114-A8ED-A56A285A3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302" y="4685444"/>
                <a:ext cx="46237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E803F3F-B611-40CA-8451-BAC92DAD6854}"/>
                  </a:ext>
                </a:extLst>
              </p:cNvPr>
              <p:cNvSpPr txBox="1"/>
              <p:nvPr/>
            </p:nvSpPr>
            <p:spPr>
              <a:xfrm>
                <a:off x="7647800" y="5023193"/>
                <a:ext cx="993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E803F3F-B611-40CA-8451-BAC92DAD6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800" y="5023193"/>
                <a:ext cx="99386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437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31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Kien Huynh</dc:creator>
  <cp:lastModifiedBy>Kien Huynh</cp:lastModifiedBy>
  <cp:revision>37</cp:revision>
  <dcterms:created xsi:type="dcterms:W3CDTF">2019-06-13T21:13:25Z</dcterms:created>
  <dcterms:modified xsi:type="dcterms:W3CDTF">2019-07-01T17:22:00Z</dcterms:modified>
</cp:coreProperties>
</file>