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12757-65B8-4515-9FEF-0ACDC748669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143000"/>
            <a:ext cx="452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0EDBE-AC72-4D31-ABC5-00D9420A3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143000"/>
            <a:ext cx="4527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0EDBE-AC72-4D31-ABC5-00D9420A3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4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9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8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F687864-A00B-4D4B-A61F-4C06B0547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84"/>
          <a:stretch/>
        </p:blipFill>
        <p:spPr>
          <a:xfrm>
            <a:off x="0" y="13231"/>
            <a:ext cx="10633435" cy="68447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9424536-14BD-486F-996A-EC204BE2141A}"/>
              </a:ext>
            </a:extLst>
          </p:cNvPr>
          <p:cNvSpPr/>
          <p:nvPr/>
        </p:nvSpPr>
        <p:spPr>
          <a:xfrm>
            <a:off x="7070103" y="772998"/>
            <a:ext cx="122548" cy="122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63E208-5FF9-4715-B88F-443C125D2578}"/>
              </a:ext>
            </a:extLst>
          </p:cNvPr>
          <p:cNvSpPr/>
          <p:nvPr/>
        </p:nvSpPr>
        <p:spPr>
          <a:xfrm>
            <a:off x="6873711" y="3555477"/>
            <a:ext cx="122548" cy="122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FBA1CF-7A1B-422B-818D-F9B52894A3AC}"/>
                  </a:ext>
                </a:extLst>
              </p:cNvPr>
              <p:cNvSpPr txBox="1"/>
              <p:nvPr/>
            </p:nvSpPr>
            <p:spPr>
              <a:xfrm>
                <a:off x="6530811" y="3678025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FBA1CF-7A1B-422B-818D-F9B52894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811" y="3678025"/>
                <a:ext cx="55528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CBF841-D7B9-426D-9048-E75D7C2C58E6}"/>
                  </a:ext>
                </a:extLst>
              </p:cNvPr>
              <p:cNvSpPr txBox="1"/>
              <p:nvPr/>
            </p:nvSpPr>
            <p:spPr>
              <a:xfrm>
                <a:off x="7131377" y="772998"/>
                <a:ext cx="5751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CBF841-D7B9-426D-9048-E75D7C2C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77" y="772998"/>
                <a:ext cx="575157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643DE0-0A76-4CEA-82B8-BA48DCC2E2A4}"/>
              </a:ext>
            </a:extLst>
          </p:cNvPr>
          <p:cNvSpPr/>
          <p:nvPr/>
        </p:nvSpPr>
        <p:spPr>
          <a:xfrm>
            <a:off x="8609306" y="3555477"/>
            <a:ext cx="122548" cy="1225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013B5C-9D7F-4355-B9E1-7A9A161CE7A6}"/>
              </a:ext>
            </a:extLst>
          </p:cNvPr>
          <p:cNvCxnSpPr>
            <a:cxnSpLocks/>
            <a:stCxn id="28" idx="1"/>
            <a:endCxn id="39" idx="6"/>
          </p:cNvCxnSpPr>
          <p:nvPr/>
        </p:nvCxnSpPr>
        <p:spPr>
          <a:xfrm flipH="1" flipV="1">
            <a:off x="6785947" y="2347439"/>
            <a:ext cx="1841306" cy="12259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39D0F-84C0-4017-B5CD-8A9DC1920B91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6742914" y="877599"/>
            <a:ext cx="345136" cy="14508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E5B29-2DDB-40D7-BE48-806CB0F13A35}"/>
                  </a:ext>
                </a:extLst>
              </p:cNvPr>
              <p:cNvSpPr txBox="1"/>
              <p:nvPr/>
            </p:nvSpPr>
            <p:spPr>
              <a:xfrm>
                <a:off x="6934985" y="4478309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E5B29-2DDB-40D7-BE48-806CB0F13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985" y="4478309"/>
                <a:ext cx="63812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CC458A-51B1-4125-9705-1E79CFE560F9}"/>
                  </a:ext>
                </a:extLst>
              </p:cNvPr>
              <p:cNvSpPr txBox="1"/>
              <p:nvPr/>
            </p:nvSpPr>
            <p:spPr>
              <a:xfrm>
                <a:off x="6296045" y="2149889"/>
                <a:ext cx="54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CC458A-51B1-4125-9705-1E79CFE56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45" y="2149889"/>
                <a:ext cx="54816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A6B7-2A6A-40E7-B41C-65D6A7378ECC}"/>
                  </a:ext>
                </a:extLst>
              </p:cNvPr>
              <p:cNvSpPr txBox="1"/>
              <p:nvPr/>
            </p:nvSpPr>
            <p:spPr>
              <a:xfrm>
                <a:off x="8454214" y="3678024"/>
                <a:ext cx="550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A6B7-2A6A-40E7-B41C-65D6A737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214" y="3678024"/>
                <a:ext cx="550856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883794-8343-4055-9AE5-2A2D7817A772}"/>
                  </a:ext>
                </a:extLst>
              </p:cNvPr>
              <p:cNvSpPr txBox="1"/>
              <p:nvPr/>
            </p:nvSpPr>
            <p:spPr>
              <a:xfrm>
                <a:off x="7574343" y="2547794"/>
                <a:ext cx="1132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883794-8343-4055-9AE5-2A2D7817A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343" y="2547794"/>
                <a:ext cx="11324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362CEF-2747-4304-A0DE-14B4E33E49B5}"/>
                  </a:ext>
                </a:extLst>
              </p:cNvPr>
              <p:cNvSpPr txBox="1"/>
              <p:nvPr/>
            </p:nvSpPr>
            <p:spPr>
              <a:xfrm>
                <a:off x="6918603" y="1424480"/>
                <a:ext cx="5135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362CEF-2747-4304-A0DE-14B4E33E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03" y="1424480"/>
                <a:ext cx="513539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444801-1E17-4C7E-AFC6-D256954B46F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 flipH="1" flipV="1">
            <a:off x="6724673" y="2408713"/>
            <a:ext cx="210312" cy="114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42A2849-0D3E-4C00-A9C5-7C982E33741F}"/>
              </a:ext>
            </a:extLst>
          </p:cNvPr>
          <p:cNvSpPr/>
          <p:nvPr/>
        </p:nvSpPr>
        <p:spPr>
          <a:xfrm>
            <a:off x="6663399" y="2286165"/>
            <a:ext cx="122548" cy="122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7C9560-5763-47D7-AFE5-D0AC9E032E2D}"/>
              </a:ext>
            </a:extLst>
          </p:cNvPr>
          <p:cNvCxnSpPr>
            <a:cxnSpLocks/>
          </p:cNvCxnSpPr>
          <p:nvPr/>
        </p:nvCxnSpPr>
        <p:spPr>
          <a:xfrm>
            <a:off x="8736963" y="5016429"/>
            <a:ext cx="584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CE492D-07AB-4F75-A963-9792C29EC0C7}"/>
              </a:ext>
            </a:extLst>
          </p:cNvPr>
          <p:cNvCxnSpPr>
            <a:cxnSpLocks/>
          </p:cNvCxnSpPr>
          <p:nvPr/>
        </p:nvCxnSpPr>
        <p:spPr>
          <a:xfrm>
            <a:off x="8736962" y="5322597"/>
            <a:ext cx="5844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6C1E6-96D6-4C23-88EA-93CB617FACD8}"/>
                  </a:ext>
                </a:extLst>
              </p:cNvPr>
              <p:cNvSpPr txBox="1"/>
              <p:nvPr/>
            </p:nvSpPr>
            <p:spPr>
              <a:xfrm>
                <a:off x="9321423" y="4715339"/>
                <a:ext cx="559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6C1E6-96D6-4C23-88EA-93CB617FA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423" y="4715339"/>
                <a:ext cx="559897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71723A-073B-4DE2-BA5E-91B29AD08C10}"/>
                  </a:ext>
                </a:extLst>
              </p:cNvPr>
              <p:cNvSpPr txBox="1"/>
              <p:nvPr/>
            </p:nvSpPr>
            <p:spPr>
              <a:xfrm>
                <a:off x="9322300" y="5053088"/>
                <a:ext cx="552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71723A-073B-4DE2-BA5E-91B29AD0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300" y="5053088"/>
                <a:ext cx="55278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ECBE5D-078A-46D7-9303-28F26D8E87D9}"/>
                  </a:ext>
                </a:extLst>
              </p:cNvPr>
              <p:cNvSpPr txBox="1"/>
              <p:nvPr/>
            </p:nvSpPr>
            <p:spPr>
              <a:xfrm>
                <a:off x="8626528" y="5475680"/>
                <a:ext cx="1260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ECBE5D-078A-46D7-9303-28F26D8E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528" y="5475680"/>
                <a:ext cx="1260858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2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Huynh</dc:creator>
  <cp:lastModifiedBy>Kien Huynh</cp:lastModifiedBy>
  <cp:revision>12</cp:revision>
  <dcterms:created xsi:type="dcterms:W3CDTF">2019-07-01T18:31:53Z</dcterms:created>
  <dcterms:modified xsi:type="dcterms:W3CDTF">2019-07-01T18:53:42Z</dcterms:modified>
</cp:coreProperties>
</file>