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0058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32" autoAdjust="0"/>
  </p:normalViewPr>
  <p:slideViewPr>
    <p:cSldViewPr snapToGrid="0">
      <p:cViewPr varScale="1">
        <p:scale>
          <a:sx n="78" d="100"/>
          <a:sy n="78" d="100"/>
        </p:scale>
        <p:origin x="13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122363"/>
            <a:ext cx="854964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602038"/>
            <a:ext cx="7543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049A-5316-4A5E-8C71-206CFFC7DD1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8F4-87D5-427B-85B2-995A92F1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9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049A-5316-4A5E-8C71-206CFFC7DD1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8F4-87D5-427B-85B2-995A92F1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65125"/>
            <a:ext cx="216884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65125"/>
            <a:ext cx="638079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049A-5316-4A5E-8C71-206CFFC7DD1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8F4-87D5-427B-85B2-995A92F1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5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049A-5316-4A5E-8C71-206CFFC7DD1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8F4-87D5-427B-85B2-995A92F1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709740"/>
            <a:ext cx="867537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589465"/>
            <a:ext cx="867537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049A-5316-4A5E-8C71-206CFFC7DD1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8F4-87D5-427B-85B2-995A92F1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4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825625"/>
            <a:ext cx="42748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825625"/>
            <a:ext cx="42748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049A-5316-4A5E-8C71-206CFFC7DD1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8F4-87D5-427B-85B2-995A92F1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5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65127"/>
            <a:ext cx="86753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681163"/>
            <a:ext cx="425517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505075"/>
            <a:ext cx="425517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681163"/>
            <a:ext cx="42761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505075"/>
            <a:ext cx="427613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049A-5316-4A5E-8C71-206CFFC7DD1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8F4-87D5-427B-85B2-995A92F1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9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049A-5316-4A5E-8C71-206CFFC7DD1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8F4-87D5-427B-85B2-995A92F1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4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049A-5316-4A5E-8C71-206CFFC7DD1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8F4-87D5-427B-85B2-995A92F1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1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57200"/>
            <a:ext cx="32440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987427"/>
            <a:ext cx="509206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057400"/>
            <a:ext cx="32440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049A-5316-4A5E-8C71-206CFFC7DD1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8F4-87D5-427B-85B2-995A92F1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4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57200"/>
            <a:ext cx="32440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987427"/>
            <a:ext cx="509206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057400"/>
            <a:ext cx="32440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049A-5316-4A5E-8C71-206CFFC7DD1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8F4-87D5-427B-85B2-995A92F1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6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65127"/>
            <a:ext cx="86753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825625"/>
            <a:ext cx="86753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6356352"/>
            <a:ext cx="2263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C049A-5316-4A5E-8C71-206CFFC7DD1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6356352"/>
            <a:ext cx="3394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6356352"/>
            <a:ext cx="2263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238F4-87D5-427B-85B2-995A92F1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9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1A44A4F3-EEFE-4328-B6EC-61058A502A06}"/>
              </a:ext>
            </a:extLst>
          </p:cNvPr>
          <p:cNvSpPr/>
          <p:nvPr/>
        </p:nvSpPr>
        <p:spPr>
          <a:xfrm>
            <a:off x="1098775" y="2268109"/>
            <a:ext cx="207390" cy="20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AC2A21B-4122-44C0-A200-2655FA86CA66}"/>
              </a:ext>
            </a:extLst>
          </p:cNvPr>
          <p:cNvSpPr/>
          <p:nvPr/>
        </p:nvSpPr>
        <p:spPr>
          <a:xfrm>
            <a:off x="9224017" y="1537738"/>
            <a:ext cx="207390" cy="20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65760A9-DDA1-4C24-A9A0-037919BCD49A}"/>
              </a:ext>
            </a:extLst>
          </p:cNvPr>
          <p:cNvSpPr/>
          <p:nvPr/>
        </p:nvSpPr>
        <p:spPr>
          <a:xfrm>
            <a:off x="619580" y="2948411"/>
            <a:ext cx="207390" cy="2073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68AA393-C5D6-4D14-B700-EE48B1FDFEB1}"/>
              </a:ext>
            </a:extLst>
          </p:cNvPr>
          <p:cNvSpPr/>
          <p:nvPr/>
        </p:nvSpPr>
        <p:spPr>
          <a:xfrm>
            <a:off x="3442012" y="5972770"/>
            <a:ext cx="207390" cy="2073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78F7BC-D0B1-466F-A920-8B9259B5A622}"/>
                  </a:ext>
                </a:extLst>
              </p:cNvPr>
              <p:cNvSpPr txBox="1"/>
              <p:nvPr/>
            </p:nvSpPr>
            <p:spPr>
              <a:xfrm>
                <a:off x="254749" y="3225860"/>
                <a:ext cx="944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78F7BC-D0B1-466F-A920-8B9259B5A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49" y="3225860"/>
                <a:ext cx="944554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C4DC10-C682-48A1-B584-307DB3CFD57A}"/>
              </a:ext>
            </a:extLst>
          </p:cNvPr>
          <p:cNvCxnSpPr>
            <a:stCxn id="38" idx="7"/>
            <a:endCxn id="36" idx="3"/>
          </p:cNvCxnSpPr>
          <p:nvPr/>
        </p:nvCxnSpPr>
        <p:spPr>
          <a:xfrm flipV="1">
            <a:off x="796598" y="2445127"/>
            <a:ext cx="332549" cy="533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1E31410-40FA-467C-8449-231C6B291562}"/>
              </a:ext>
            </a:extLst>
          </p:cNvPr>
          <p:cNvCxnSpPr>
            <a:cxnSpLocks/>
            <a:stCxn id="36" idx="6"/>
            <a:endCxn id="47" idx="2"/>
          </p:cNvCxnSpPr>
          <p:nvPr/>
        </p:nvCxnSpPr>
        <p:spPr>
          <a:xfrm>
            <a:off x="1306165" y="2371804"/>
            <a:ext cx="1332520" cy="4426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1A842A0-DDC6-4D3D-9ED2-0AC83B11AC7F}"/>
              </a:ext>
            </a:extLst>
          </p:cNvPr>
          <p:cNvSpPr/>
          <p:nvPr/>
        </p:nvSpPr>
        <p:spPr>
          <a:xfrm>
            <a:off x="2638685" y="2710764"/>
            <a:ext cx="207390" cy="20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85FB990-892E-448E-B6B6-2117A43381D6}"/>
              </a:ext>
            </a:extLst>
          </p:cNvPr>
          <p:cNvCxnSpPr>
            <a:cxnSpLocks/>
            <a:stCxn id="39" idx="0"/>
            <a:endCxn id="47" idx="4"/>
          </p:cNvCxnSpPr>
          <p:nvPr/>
        </p:nvCxnSpPr>
        <p:spPr>
          <a:xfrm flipH="1" flipV="1">
            <a:off x="2742380" y="2918154"/>
            <a:ext cx="803327" cy="3054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F1624A-B575-4FA3-B390-2D42F7015C56}"/>
              </a:ext>
            </a:extLst>
          </p:cNvPr>
          <p:cNvCxnSpPr>
            <a:cxnSpLocks/>
            <a:stCxn id="55" idx="7"/>
            <a:endCxn id="37" idx="2"/>
          </p:cNvCxnSpPr>
          <p:nvPr/>
        </p:nvCxnSpPr>
        <p:spPr>
          <a:xfrm>
            <a:off x="4422358" y="1333925"/>
            <a:ext cx="4801659" cy="3075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51E3F91-B1E9-4741-AA37-1383F506FA74}"/>
                  </a:ext>
                </a:extLst>
              </p:cNvPr>
              <p:cNvSpPr txBox="1"/>
              <p:nvPr/>
            </p:nvSpPr>
            <p:spPr>
              <a:xfrm>
                <a:off x="0" y="1729297"/>
                <a:ext cx="2398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picks up package</a:t>
                </a: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51E3F91-B1E9-4741-AA37-1383F506F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29297"/>
                <a:ext cx="2398605" cy="369332"/>
              </a:xfrm>
              <a:prstGeom prst="rect">
                <a:avLst/>
              </a:prstGeom>
              <a:blipFill>
                <a:blip r:embed="rId3"/>
                <a:stretch>
                  <a:fillRect t="-10000" r="-152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774C65C-CCB1-4611-882B-C216431A0EC2}"/>
                  </a:ext>
                </a:extLst>
              </p:cNvPr>
              <p:cNvSpPr txBox="1"/>
              <p:nvPr/>
            </p:nvSpPr>
            <p:spPr>
              <a:xfrm>
                <a:off x="9447815" y="1456890"/>
                <a:ext cx="479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774C65C-CCB1-4611-882B-C216431A0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815" y="1456890"/>
                <a:ext cx="479554" cy="36933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AA96660-B5E3-4CB0-B5D7-386E3C700322}"/>
                  </a:ext>
                </a:extLst>
              </p:cNvPr>
              <p:cNvSpPr txBox="1"/>
              <p:nvPr/>
            </p:nvSpPr>
            <p:spPr>
              <a:xfrm>
                <a:off x="2942875" y="2689690"/>
                <a:ext cx="14856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gives </a:t>
                </a:r>
              </a:p>
              <a:p>
                <a:pPr algn="ctr"/>
                <a:r>
                  <a:rPr lang="en-US" dirty="0"/>
                  <a:t>package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AA96660-B5E3-4CB0-B5D7-386E3C700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875" y="2689690"/>
                <a:ext cx="1485600" cy="646331"/>
              </a:xfrm>
              <a:prstGeom prst="rect">
                <a:avLst/>
              </a:prstGeom>
              <a:blipFill>
                <a:blip r:embed="rId5"/>
                <a:stretch>
                  <a:fillRect l="-3292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F582D2F-CCB1-4A1E-9531-32B4617A27A1}"/>
                  </a:ext>
                </a:extLst>
              </p:cNvPr>
              <p:cNvSpPr txBox="1"/>
              <p:nvPr/>
            </p:nvSpPr>
            <p:spPr>
              <a:xfrm>
                <a:off x="476466" y="2505024"/>
                <a:ext cx="4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F582D2F-CCB1-4A1E-9531-32B4617A2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66" y="2505024"/>
                <a:ext cx="43287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0C9A59B-9F10-4C25-A30B-A304D266C9BC}"/>
                  </a:ext>
                </a:extLst>
              </p:cNvPr>
              <p:cNvSpPr txBox="1"/>
              <p:nvPr/>
            </p:nvSpPr>
            <p:spPr>
              <a:xfrm>
                <a:off x="3273119" y="6180160"/>
                <a:ext cx="933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0C9A59B-9F10-4C25-A30B-A304D266C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119" y="6180160"/>
                <a:ext cx="933910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>
            <a:extLst>
              <a:ext uri="{FF2B5EF4-FFF2-40B4-BE49-F238E27FC236}">
                <a16:creationId xmlns:a16="http://schemas.microsoft.com/office/drawing/2014/main" id="{C9C9C88C-6FF7-4D10-9D09-C11B0749C392}"/>
              </a:ext>
            </a:extLst>
          </p:cNvPr>
          <p:cNvSpPr/>
          <p:nvPr/>
        </p:nvSpPr>
        <p:spPr>
          <a:xfrm>
            <a:off x="4245340" y="1303553"/>
            <a:ext cx="207390" cy="20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1A08401-6FF7-4953-9D71-010C893405C7}"/>
              </a:ext>
            </a:extLst>
          </p:cNvPr>
          <p:cNvCxnSpPr>
            <a:cxnSpLocks/>
            <a:stCxn id="47" idx="6"/>
            <a:endCxn id="55" idx="2"/>
          </p:cNvCxnSpPr>
          <p:nvPr/>
        </p:nvCxnSpPr>
        <p:spPr>
          <a:xfrm flipV="1">
            <a:off x="2846075" y="1407248"/>
            <a:ext cx="1399265" cy="14072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DC18287-9712-41BA-9F91-CD1123ACB52F}"/>
                  </a:ext>
                </a:extLst>
              </p:cNvPr>
              <p:cNvSpPr txBox="1"/>
              <p:nvPr/>
            </p:nvSpPr>
            <p:spPr>
              <a:xfrm>
                <a:off x="3947349" y="1487679"/>
                <a:ext cx="14909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gives </a:t>
                </a:r>
              </a:p>
              <a:p>
                <a:pPr algn="ctr"/>
                <a:r>
                  <a:rPr lang="en-US" dirty="0"/>
                  <a:t>package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DC18287-9712-41BA-9F91-CD1123ACB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349" y="1487679"/>
                <a:ext cx="1490921" cy="646331"/>
              </a:xfrm>
              <a:prstGeom prst="rect">
                <a:avLst/>
              </a:prstGeom>
              <a:blipFill>
                <a:blip r:embed="rId8"/>
                <a:stretch>
                  <a:fillRect l="-3279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89AB788-3126-40FA-BE01-11AB3747A59C}"/>
              </a:ext>
            </a:extLst>
          </p:cNvPr>
          <p:cNvCxnSpPr>
            <a:cxnSpLocks/>
            <a:stCxn id="59" idx="2"/>
            <a:endCxn id="55" idx="0"/>
          </p:cNvCxnSpPr>
          <p:nvPr/>
        </p:nvCxnSpPr>
        <p:spPr>
          <a:xfrm flipH="1">
            <a:off x="4349035" y="354352"/>
            <a:ext cx="4436360" cy="9492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7BF54788-05EB-4769-939E-8BAD06F4DF4E}"/>
              </a:ext>
            </a:extLst>
          </p:cNvPr>
          <p:cNvSpPr/>
          <p:nvPr/>
        </p:nvSpPr>
        <p:spPr>
          <a:xfrm>
            <a:off x="8785395" y="250657"/>
            <a:ext cx="207390" cy="2073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BAD7629-5028-40EA-88F3-181C32EC214C}"/>
                  </a:ext>
                </a:extLst>
              </p:cNvPr>
              <p:cNvSpPr txBox="1"/>
              <p:nvPr/>
            </p:nvSpPr>
            <p:spPr>
              <a:xfrm>
                <a:off x="1635086" y="2593131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BAD7629-5028-40EA-88F3-181C32EC2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086" y="2593131"/>
                <a:ext cx="42755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58EEDED-0030-4E3C-93DE-C5AE838AB2E8}"/>
                  </a:ext>
                </a:extLst>
              </p:cNvPr>
              <p:cNvSpPr txBox="1"/>
              <p:nvPr/>
            </p:nvSpPr>
            <p:spPr>
              <a:xfrm>
                <a:off x="3246714" y="1643764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58EEDED-0030-4E3C-93DE-C5AE838AB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714" y="1643764"/>
                <a:ext cx="43287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0B9DB2F-A9FF-4811-9528-2628E9F6943D}"/>
                  </a:ext>
                </a:extLst>
              </p:cNvPr>
              <p:cNvSpPr txBox="1"/>
              <p:nvPr/>
            </p:nvSpPr>
            <p:spPr>
              <a:xfrm>
                <a:off x="6138384" y="305010"/>
                <a:ext cx="13696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0B9DB2F-A9FF-4811-9528-2628E9F69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384" y="305010"/>
                <a:ext cx="136960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1901D0D-559D-4A3E-988E-292175E14260}"/>
                  </a:ext>
                </a:extLst>
              </p:cNvPr>
              <p:cNvSpPr txBox="1"/>
              <p:nvPr/>
            </p:nvSpPr>
            <p:spPr>
              <a:xfrm>
                <a:off x="8992785" y="169686"/>
                <a:ext cx="944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1901D0D-559D-4A3E-988E-292175E14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785" y="169686"/>
                <a:ext cx="944554" cy="369332"/>
              </a:xfrm>
              <a:prstGeom prst="rect">
                <a:avLst/>
              </a:prstGeom>
              <a:blipFill>
                <a:blip r:embed="rId1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E53698D-992B-4A4F-BFF4-F5807E45E768}"/>
                  </a:ext>
                </a:extLst>
              </p:cNvPr>
              <p:cNvSpPr txBox="1"/>
              <p:nvPr/>
            </p:nvSpPr>
            <p:spPr>
              <a:xfrm>
                <a:off x="3144043" y="4433797"/>
                <a:ext cx="898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E53698D-992B-4A4F-BFF4-F5807E45E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043" y="4433797"/>
                <a:ext cx="89857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B6CC96C-D246-4743-A9EF-FC837C0992BD}"/>
                  </a:ext>
                </a:extLst>
              </p:cNvPr>
              <p:cNvSpPr txBox="1"/>
              <p:nvPr/>
            </p:nvSpPr>
            <p:spPr>
              <a:xfrm>
                <a:off x="6898268" y="1550220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B6CC96C-D246-4743-A9EF-FC837C099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268" y="1550220"/>
                <a:ext cx="43287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2448032-54A9-4BD8-86E7-938D4B4954B3}"/>
              </a:ext>
            </a:extLst>
          </p:cNvPr>
          <p:cNvCxnSpPr>
            <a:cxnSpLocks/>
          </p:cNvCxnSpPr>
          <p:nvPr/>
        </p:nvCxnSpPr>
        <p:spPr>
          <a:xfrm>
            <a:off x="7378598" y="4554111"/>
            <a:ext cx="5844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1CCEB72-FBFA-4467-B029-290015D5650D}"/>
              </a:ext>
            </a:extLst>
          </p:cNvPr>
          <p:cNvCxnSpPr>
            <a:cxnSpLocks/>
          </p:cNvCxnSpPr>
          <p:nvPr/>
        </p:nvCxnSpPr>
        <p:spPr>
          <a:xfrm>
            <a:off x="7378597" y="4860279"/>
            <a:ext cx="58446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96E00AA-3A3E-4611-A8F6-CB0A30231296}"/>
                  </a:ext>
                </a:extLst>
              </p:cNvPr>
              <p:cNvSpPr txBox="1"/>
              <p:nvPr/>
            </p:nvSpPr>
            <p:spPr>
              <a:xfrm>
                <a:off x="7963058" y="4337864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96E00AA-3A3E-4611-A8F6-CB0A30231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058" y="4337864"/>
                <a:ext cx="46769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19C40AD-8D3E-4A95-AA12-3604AFF92566}"/>
                  </a:ext>
                </a:extLst>
              </p:cNvPr>
              <p:cNvSpPr txBox="1"/>
              <p:nvPr/>
            </p:nvSpPr>
            <p:spPr>
              <a:xfrm>
                <a:off x="7963935" y="4675613"/>
                <a:ext cx="4623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19C40AD-8D3E-4A95-AA12-3604AFF92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935" y="4675613"/>
                <a:ext cx="46237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6C2079A-FF54-4C64-9F86-7F7780500F24}"/>
                  </a:ext>
                </a:extLst>
              </p:cNvPr>
              <p:cNvSpPr txBox="1"/>
              <p:nvPr/>
            </p:nvSpPr>
            <p:spPr>
              <a:xfrm>
                <a:off x="7114705" y="5410618"/>
                <a:ext cx="15253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6C2079A-FF54-4C64-9F86-7F7780500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705" y="5410618"/>
                <a:ext cx="152535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546B1B-1780-4658-BD56-9A7FA2925166}"/>
              </a:ext>
            </a:extLst>
          </p:cNvPr>
          <p:cNvCxnSpPr>
            <a:cxnSpLocks/>
          </p:cNvCxnSpPr>
          <p:nvPr/>
        </p:nvCxnSpPr>
        <p:spPr>
          <a:xfrm>
            <a:off x="7374152" y="5163486"/>
            <a:ext cx="584461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FA12D23-603B-448F-AFD9-13BCC966396E}"/>
                  </a:ext>
                </a:extLst>
              </p:cNvPr>
              <p:cNvSpPr txBox="1"/>
              <p:nvPr/>
            </p:nvSpPr>
            <p:spPr>
              <a:xfrm>
                <a:off x="7959490" y="4978820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FA12D23-603B-448F-AFD9-13BCC9663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490" y="4978820"/>
                <a:ext cx="46769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73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50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Kien Huynh</dc:creator>
  <cp:lastModifiedBy>Kien Huynh</cp:lastModifiedBy>
  <cp:revision>36</cp:revision>
  <dcterms:created xsi:type="dcterms:W3CDTF">2019-06-13T21:13:25Z</dcterms:created>
  <dcterms:modified xsi:type="dcterms:W3CDTF">2019-07-01T17:22:25Z</dcterms:modified>
</cp:coreProperties>
</file>