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0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12757-65B8-4515-9FEF-0ACDC748669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0EDBE-AC72-4D31-ABC5-00D9420A3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0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0773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1pPr>
    <a:lvl2pPr marL="395387" algn="l" defTabSz="790773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2pPr>
    <a:lvl3pPr marL="790773" algn="l" defTabSz="790773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3pPr>
    <a:lvl4pPr marL="1186160" algn="l" defTabSz="790773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4pPr>
    <a:lvl5pPr marL="1581546" algn="l" defTabSz="790773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5pPr>
    <a:lvl6pPr marL="1976933" algn="l" defTabSz="790773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6pPr>
    <a:lvl7pPr marL="2372319" algn="l" defTabSz="790773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7pPr>
    <a:lvl8pPr marL="2767706" algn="l" defTabSz="790773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8pPr>
    <a:lvl9pPr marL="3163092" algn="l" defTabSz="790773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4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2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4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4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1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9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A876B-E22D-4D94-8CE0-81D486E02F5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7731E-67DD-4F5B-9C8A-E8C9C010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8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">
            <a:extLst>
              <a:ext uri="{FF2B5EF4-FFF2-40B4-BE49-F238E27FC236}">
                <a16:creationId xmlns:a16="http://schemas.microsoft.com/office/drawing/2014/main" id="{2D8FE610-32DF-4927-B26D-6D7043B5DB46}"/>
              </a:ext>
            </a:extLst>
          </p:cNvPr>
          <p:cNvSpPr/>
          <p:nvPr/>
        </p:nvSpPr>
        <p:spPr>
          <a:xfrm>
            <a:off x="96828" y="1342486"/>
            <a:ext cx="3073198" cy="2182889"/>
          </a:xfrm>
          <a:custGeom>
            <a:avLst/>
            <a:gdLst>
              <a:gd name="connsiteX0" fmla="*/ 0 w 4751109"/>
              <a:gd name="connsiteY0" fmla="*/ 1687398 h 3374796"/>
              <a:gd name="connsiteX1" fmla="*/ 2375555 w 4751109"/>
              <a:gd name="connsiteY1" fmla="*/ 0 h 3374796"/>
              <a:gd name="connsiteX2" fmla="*/ 4751110 w 4751109"/>
              <a:gd name="connsiteY2" fmla="*/ 1687398 h 3374796"/>
              <a:gd name="connsiteX3" fmla="*/ 2375555 w 4751109"/>
              <a:gd name="connsiteY3" fmla="*/ 3374796 h 3374796"/>
              <a:gd name="connsiteX4" fmla="*/ 0 w 4751109"/>
              <a:gd name="connsiteY4" fmla="*/ 1687398 h 3374796"/>
              <a:gd name="connsiteX0" fmla="*/ 0 w 4751171"/>
              <a:gd name="connsiteY0" fmla="*/ 1687398 h 3374796"/>
              <a:gd name="connsiteX1" fmla="*/ 2375555 w 4751171"/>
              <a:gd name="connsiteY1" fmla="*/ 0 h 3374796"/>
              <a:gd name="connsiteX2" fmla="*/ 4751110 w 4751171"/>
              <a:gd name="connsiteY2" fmla="*/ 1687398 h 3374796"/>
              <a:gd name="connsiteX3" fmla="*/ 2375555 w 4751171"/>
              <a:gd name="connsiteY3" fmla="*/ 3374796 h 3374796"/>
              <a:gd name="connsiteX4" fmla="*/ 0 w 4751171"/>
              <a:gd name="connsiteY4" fmla="*/ 1687398 h 3374796"/>
              <a:gd name="connsiteX0" fmla="*/ 242 w 4751413"/>
              <a:gd name="connsiteY0" fmla="*/ 1687398 h 3374796"/>
              <a:gd name="connsiteX1" fmla="*/ 2375797 w 4751413"/>
              <a:gd name="connsiteY1" fmla="*/ 0 h 3374796"/>
              <a:gd name="connsiteX2" fmla="*/ 4751352 w 4751413"/>
              <a:gd name="connsiteY2" fmla="*/ 1687398 h 3374796"/>
              <a:gd name="connsiteX3" fmla="*/ 2375797 w 4751413"/>
              <a:gd name="connsiteY3" fmla="*/ 3374796 h 3374796"/>
              <a:gd name="connsiteX4" fmla="*/ 242 w 4751413"/>
              <a:gd name="connsiteY4" fmla="*/ 1687398 h 3374796"/>
              <a:gd name="connsiteX0" fmla="*/ 62 w 4751233"/>
              <a:gd name="connsiteY0" fmla="*/ 1687398 h 3374796"/>
              <a:gd name="connsiteX1" fmla="*/ 2375617 w 4751233"/>
              <a:gd name="connsiteY1" fmla="*/ 0 h 3374796"/>
              <a:gd name="connsiteX2" fmla="*/ 4751172 w 4751233"/>
              <a:gd name="connsiteY2" fmla="*/ 1687398 h 3374796"/>
              <a:gd name="connsiteX3" fmla="*/ 2375617 w 4751233"/>
              <a:gd name="connsiteY3" fmla="*/ 3374796 h 3374796"/>
              <a:gd name="connsiteX4" fmla="*/ 62 w 4751233"/>
              <a:gd name="connsiteY4" fmla="*/ 1687398 h 337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1233" h="3374796">
                <a:moveTo>
                  <a:pt x="62" y="1687398"/>
                </a:moveTo>
                <a:cubicBezTo>
                  <a:pt x="9489" y="491524"/>
                  <a:pt x="1063634" y="0"/>
                  <a:pt x="2375617" y="0"/>
                </a:cubicBezTo>
                <a:cubicBezTo>
                  <a:pt x="3687600" y="0"/>
                  <a:pt x="4741745" y="1066558"/>
                  <a:pt x="4751172" y="1687398"/>
                </a:cubicBezTo>
                <a:cubicBezTo>
                  <a:pt x="4760599" y="2308238"/>
                  <a:pt x="3687600" y="3374796"/>
                  <a:pt x="2375617" y="3374796"/>
                </a:cubicBezTo>
                <a:cubicBezTo>
                  <a:pt x="1063634" y="3374796"/>
                  <a:pt x="-9365" y="2883272"/>
                  <a:pt x="62" y="1687398"/>
                </a:cubicBez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F728C2DD-8865-4C73-85E8-989A0CE66044}"/>
              </a:ext>
            </a:extLst>
          </p:cNvPr>
          <p:cNvSpPr/>
          <p:nvPr/>
        </p:nvSpPr>
        <p:spPr>
          <a:xfrm rot="2091189">
            <a:off x="362096" y="1243210"/>
            <a:ext cx="2860474" cy="1826242"/>
          </a:xfrm>
          <a:custGeom>
            <a:avLst/>
            <a:gdLst>
              <a:gd name="connsiteX0" fmla="*/ 0 w 4751109"/>
              <a:gd name="connsiteY0" fmla="*/ 1687398 h 3374796"/>
              <a:gd name="connsiteX1" fmla="*/ 2375555 w 4751109"/>
              <a:gd name="connsiteY1" fmla="*/ 0 h 3374796"/>
              <a:gd name="connsiteX2" fmla="*/ 4751110 w 4751109"/>
              <a:gd name="connsiteY2" fmla="*/ 1687398 h 3374796"/>
              <a:gd name="connsiteX3" fmla="*/ 2375555 w 4751109"/>
              <a:gd name="connsiteY3" fmla="*/ 3374796 h 3374796"/>
              <a:gd name="connsiteX4" fmla="*/ 0 w 4751109"/>
              <a:gd name="connsiteY4" fmla="*/ 1687398 h 3374796"/>
              <a:gd name="connsiteX0" fmla="*/ 0 w 4751171"/>
              <a:gd name="connsiteY0" fmla="*/ 1687398 h 3374796"/>
              <a:gd name="connsiteX1" fmla="*/ 2375555 w 4751171"/>
              <a:gd name="connsiteY1" fmla="*/ 0 h 3374796"/>
              <a:gd name="connsiteX2" fmla="*/ 4751110 w 4751171"/>
              <a:gd name="connsiteY2" fmla="*/ 1687398 h 3374796"/>
              <a:gd name="connsiteX3" fmla="*/ 2375555 w 4751171"/>
              <a:gd name="connsiteY3" fmla="*/ 3374796 h 3374796"/>
              <a:gd name="connsiteX4" fmla="*/ 0 w 4751171"/>
              <a:gd name="connsiteY4" fmla="*/ 1687398 h 3374796"/>
              <a:gd name="connsiteX0" fmla="*/ 242 w 4751413"/>
              <a:gd name="connsiteY0" fmla="*/ 1687398 h 3374796"/>
              <a:gd name="connsiteX1" fmla="*/ 2375797 w 4751413"/>
              <a:gd name="connsiteY1" fmla="*/ 0 h 3374796"/>
              <a:gd name="connsiteX2" fmla="*/ 4751352 w 4751413"/>
              <a:gd name="connsiteY2" fmla="*/ 1687398 h 3374796"/>
              <a:gd name="connsiteX3" fmla="*/ 2375797 w 4751413"/>
              <a:gd name="connsiteY3" fmla="*/ 3374796 h 3374796"/>
              <a:gd name="connsiteX4" fmla="*/ 242 w 4751413"/>
              <a:gd name="connsiteY4" fmla="*/ 1687398 h 3374796"/>
              <a:gd name="connsiteX0" fmla="*/ 62 w 4751233"/>
              <a:gd name="connsiteY0" fmla="*/ 1687398 h 3374796"/>
              <a:gd name="connsiteX1" fmla="*/ 2375617 w 4751233"/>
              <a:gd name="connsiteY1" fmla="*/ 0 h 3374796"/>
              <a:gd name="connsiteX2" fmla="*/ 4751172 w 4751233"/>
              <a:gd name="connsiteY2" fmla="*/ 1687398 h 3374796"/>
              <a:gd name="connsiteX3" fmla="*/ 2375617 w 4751233"/>
              <a:gd name="connsiteY3" fmla="*/ 3374796 h 3374796"/>
              <a:gd name="connsiteX4" fmla="*/ 62 w 4751233"/>
              <a:gd name="connsiteY4" fmla="*/ 1687398 h 337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1233" h="3374796">
                <a:moveTo>
                  <a:pt x="62" y="1687398"/>
                </a:moveTo>
                <a:cubicBezTo>
                  <a:pt x="9489" y="491524"/>
                  <a:pt x="1063634" y="0"/>
                  <a:pt x="2375617" y="0"/>
                </a:cubicBezTo>
                <a:cubicBezTo>
                  <a:pt x="3687600" y="0"/>
                  <a:pt x="4741745" y="1066558"/>
                  <a:pt x="4751172" y="1687398"/>
                </a:cubicBezTo>
                <a:cubicBezTo>
                  <a:pt x="4760599" y="2308238"/>
                  <a:pt x="3687600" y="3374796"/>
                  <a:pt x="2375617" y="3374796"/>
                </a:cubicBezTo>
                <a:cubicBezTo>
                  <a:pt x="1063634" y="3374796"/>
                  <a:pt x="-9365" y="2883272"/>
                  <a:pt x="62" y="1687398"/>
                </a:cubicBezTo>
                <a:close/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91C163D-2CC1-4E9D-89A0-0582DB88CDE8}"/>
              </a:ext>
            </a:extLst>
          </p:cNvPr>
          <p:cNvSpPr/>
          <p:nvPr/>
        </p:nvSpPr>
        <p:spPr>
          <a:xfrm>
            <a:off x="4598732" y="4143340"/>
            <a:ext cx="149735" cy="14973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98CC5C1-A4E6-48B2-9207-7BA6BE5B11AA}"/>
              </a:ext>
            </a:extLst>
          </p:cNvPr>
          <p:cNvSpPr/>
          <p:nvPr/>
        </p:nvSpPr>
        <p:spPr>
          <a:xfrm>
            <a:off x="4171216" y="2367939"/>
            <a:ext cx="149735" cy="14973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0BE27A-5719-4001-A9FB-FD194894080A}"/>
              </a:ext>
            </a:extLst>
          </p:cNvPr>
          <p:cNvSpPr/>
          <p:nvPr/>
        </p:nvSpPr>
        <p:spPr>
          <a:xfrm>
            <a:off x="2286024" y="2359062"/>
            <a:ext cx="149735" cy="14973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D2BC79-41CA-40DC-97DF-4483E9FA728C}"/>
              </a:ext>
            </a:extLst>
          </p:cNvPr>
          <p:cNvSpPr/>
          <p:nvPr/>
        </p:nvSpPr>
        <p:spPr>
          <a:xfrm>
            <a:off x="5247611" y="41639"/>
            <a:ext cx="149735" cy="14973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297059-EF31-42C8-B558-1D8A4126AA28}"/>
                  </a:ext>
                </a:extLst>
              </p:cNvPr>
              <p:cNvSpPr txBox="1"/>
              <p:nvPr/>
            </p:nvSpPr>
            <p:spPr>
              <a:xfrm>
                <a:off x="4598732" y="421820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297059-EF31-42C8-B558-1D8A4126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32" y="4218207"/>
                <a:ext cx="465832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931307F-9FDC-4ADA-8DEF-8C40CDAEB8E2}"/>
                  </a:ext>
                </a:extLst>
              </p:cNvPr>
              <p:cNvSpPr txBox="1"/>
              <p:nvPr/>
            </p:nvSpPr>
            <p:spPr>
              <a:xfrm>
                <a:off x="4246083" y="2442806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931307F-9FDC-4ADA-8DEF-8C40CDAEB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083" y="2442806"/>
                <a:ext cx="460511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E82A16A-3E33-47B3-866D-F2F2F749E2CE}"/>
                  </a:ext>
                </a:extLst>
              </p:cNvPr>
              <p:cNvSpPr txBox="1"/>
              <p:nvPr/>
            </p:nvSpPr>
            <p:spPr>
              <a:xfrm>
                <a:off x="1825512" y="2258140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E82A16A-3E33-47B3-866D-F2F2F749E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512" y="2258140"/>
                <a:ext cx="465447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94CA56-E1F5-45BA-B221-6639E3FF50E7}"/>
                  </a:ext>
                </a:extLst>
              </p:cNvPr>
              <p:cNvSpPr txBox="1"/>
              <p:nvPr/>
            </p:nvSpPr>
            <p:spPr>
              <a:xfrm>
                <a:off x="5397346" y="0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94CA56-E1F5-45BA-B221-6639E3FF5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346" y="0"/>
                <a:ext cx="479554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08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Kien Huynh</dc:creator>
  <cp:lastModifiedBy>Kien Huynh</cp:lastModifiedBy>
  <cp:revision>16</cp:revision>
  <dcterms:created xsi:type="dcterms:W3CDTF">2019-07-01T18:31:53Z</dcterms:created>
  <dcterms:modified xsi:type="dcterms:W3CDTF">2019-07-01T19:27:35Z</dcterms:modified>
</cp:coreProperties>
</file>