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7315200" cy="9601200"/>
  <p:embeddedFontLst>
    <p:embeddedFont>
      <p:font typeface="Corbel"/>
      <p:regular r:id="rId24"/>
      <p:bold r:id="rId25"/>
      <p:italic r:id="rId26"/>
      <p:boldItalic r:id="rId27"/>
    </p:embeddedFont>
    <p:embeddedFont>
      <p:font typeface="Tahoma"/>
      <p:regular r:id="rId28"/>
      <p:bold r:id="rId29"/>
    </p:embeddedFont>
    <p:embeddedFont>
      <p:font typeface="Noto Sans Symbol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GoogleSlidesCustomDataVersion2">
      <go:slidesCustomData xmlns:go="http://customooxmlschemas.google.com/" r:id="rId32" roundtripDataSignature="AMtx7mgSMe5Yhw/DWMRqoUTM+FCvCO1h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orbel-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rbel-italic.fntdata"/><Relationship Id="rId25" Type="http://schemas.openxmlformats.org/officeDocument/2006/relationships/font" Target="fonts/Corbel-bold.fntdata"/><Relationship Id="rId28" Type="http://schemas.openxmlformats.org/officeDocument/2006/relationships/font" Target="fonts/Tahoma-regular.fntdata"/><Relationship Id="rId27" Type="http://schemas.openxmlformats.org/officeDocument/2006/relationships/font" Target="fonts/Corbel-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otoSansSymbols-bold.fntdata"/><Relationship Id="rId30" Type="http://schemas.openxmlformats.org/officeDocument/2006/relationships/font" Target="fonts/NotoSansSymbols-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3" name="Google Shape;26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350" name="Google Shape;35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1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15ee1cd9f_0_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315ee1cd9f_0_8: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60" name="Google Shape;360;g2315ee1cd9f_0_8: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15ee1cd9f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15ee1cd9f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68" name="Google Shape;368;g2315ee1cd9f_0_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375" name="Google Shape;37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84" name="Google Shape;38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92" name="Google Shape;39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https://www.geeksforgeeks.org/hashing-set-3-open-addressing/</a:t>
            </a:r>
            <a:endParaRPr/>
          </a:p>
        </p:txBody>
      </p:sp>
      <p:sp>
        <p:nvSpPr>
          <p:cNvPr id="401" name="Google Shape;401;p1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09" name="Google Shape;40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Tham khảo: https://courses.cs.washington.edu/courses/cse326/00wi/handouts/lecture16/sld026.htm</a:t>
            </a:r>
            <a:endParaRPr/>
          </a:p>
        </p:txBody>
      </p:sp>
      <p:sp>
        <p:nvSpPr>
          <p:cNvPr id="272" name="Google Shape;272;p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Tham khảo: https://courses.cs.washington.edu/courses/cse326/00wi/handouts/lecture16/sld026.htm</a:t>
            </a:r>
            <a:endParaRPr/>
          </a:p>
        </p:txBody>
      </p:sp>
      <p:sp>
        <p:nvSpPr>
          <p:cNvPr id="281" name="Google Shape;281;p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89" name="Google Shape;28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298" name="Google Shape;29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307" name="Google Shape;307;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319" name="Google Shape;31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7: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328" name="Google Shape;328;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000" u="none" cap="none" strike="noStrike">
              <a:solidFill>
                <a:schemeClr val="dk1"/>
              </a:solidFill>
              <a:latin typeface="Times New Roman"/>
              <a:ea typeface="Times New Roman"/>
              <a:cs typeface="Times New Roman"/>
              <a:sym typeface="Times New Roman"/>
            </a:endParaRPr>
          </a:p>
        </p:txBody>
      </p:sp>
      <p:sp>
        <p:nvSpPr>
          <p:cNvPr id="341" name="Google Shape;341;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9: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https://www.cs.auckland.ac.nz/software/AlgAnim/hash_func.html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4.gi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19"/>
          <p:cNvSpPr/>
          <p:nvPr/>
        </p:nvSpPr>
        <p:spPr>
          <a:xfrm>
            <a:off x="2380" y="1430481"/>
            <a:ext cx="9141620" cy="397971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7" name="Google Shape;17;p19"/>
          <p:cNvSpPr txBox="1"/>
          <p:nvPr>
            <p:ph type="ctrTitle"/>
          </p:nvPr>
        </p:nvSpPr>
        <p:spPr>
          <a:xfrm>
            <a:off x="971550" y="2105891"/>
            <a:ext cx="7200900" cy="151790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050"/>
              <a:buNone/>
              <a:defRPr sz="40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971550" y="3779243"/>
            <a:ext cx="72009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1600"/>
              <a:buNone/>
              <a:defRPr sz="2000" cap="none">
                <a:solidFill>
                  <a:schemeClr val="lt1"/>
                </a:solidFill>
              </a:defRPr>
            </a:lvl1pPr>
            <a:lvl2pPr lvl="1" algn="ctr">
              <a:lnSpc>
                <a:spcPct val="90000"/>
              </a:lnSpc>
              <a:spcBef>
                <a:spcPts val="750"/>
              </a:spcBef>
              <a:spcAft>
                <a:spcPts val="0"/>
              </a:spcAft>
              <a:buClr>
                <a:schemeClr val="dk1"/>
              </a:buClr>
              <a:buSzPts val="1680"/>
              <a:buNone/>
              <a:defRPr sz="2100"/>
            </a:lvl2pPr>
            <a:lvl3pPr lvl="2" algn="ctr">
              <a:lnSpc>
                <a:spcPct val="90000"/>
              </a:lnSpc>
              <a:spcBef>
                <a:spcPts val="600"/>
              </a:spcBef>
              <a:spcAft>
                <a:spcPts val="0"/>
              </a:spcAft>
              <a:buClr>
                <a:schemeClr val="dk1"/>
              </a:buClr>
              <a:buSzPts val="1440"/>
              <a:buNone/>
              <a:defRPr sz="1800"/>
            </a:lvl3pPr>
            <a:lvl4pPr lvl="3" algn="ctr">
              <a:lnSpc>
                <a:spcPct val="90000"/>
              </a:lnSpc>
              <a:spcBef>
                <a:spcPts val="600"/>
              </a:spcBef>
              <a:spcAft>
                <a:spcPts val="0"/>
              </a:spcAft>
              <a:buClr>
                <a:schemeClr val="dk1"/>
              </a:buClr>
              <a:buSzPts val="1200"/>
              <a:buNone/>
              <a:defRPr sz="1500"/>
            </a:lvl4pPr>
            <a:lvl5pPr lvl="4" algn="ctr">
              <a:lnSpc>
                <a:spcPct val="90000"/>
              </a:lnSpc>
              <a:spcBef>
                <a:spcPts val="600"/>
              </a:spcBef>
              <a:spcAft>
                <a:spcPts val="0"/>
              </a:spcAft>
              <a:buClr>
                <a:schemeClr val="dk1"/>
              </a:buClr>
              <a:buSzPts val="1200"/>
              <a:buNone/>
              <a:defRPr sz="1500"/>
            </a:lvl5pPr>
            <a:lvl6pPr lvl="5" algn="ctr">
              <a:lnSpc>
                <a:spcPct val="90000"/>
              </a:lnSpc>
              <a:spcBef>
                <a:spcPts val="600"/>
              </a:spcBef>
              <a:spcAft>
                <a:spcPts val="0"/>
              </a:spcAft>
              <a:buClr>
                <a:schemeClr val="dk1"/>
              </a:buClr>
              <a:buSzPts val="1500"/>
              <a:buNone/>
              <a:defRPr sz="1500"/>
            </a:lvl6pPr>
            <a:lvl7pPr lvl="6" algn="ctr">
              <a:lnSpc>
                <a:spcPct val="90000"/>
              </a:lnSpc>
              <a:spcBef>
                <a:spcPts val="600"/>
              </a:spcBef>
              <a:spcAft>
                <a:spcPts val="0"/>
              </a:spcAft>
              <a:buClr>
                <a:schemeClr val="dk1"/>
              </a:buClr>
              <a:buSzPts val="1500"/>
              <a:buNone/>
              <a:defRPr sz="1500"/>
            </a:lvl7pPr>
            <a:lvl8pPr lvl="7" algn="ctr">
              <a:lnSpc>
                <a:spcPct val="90000"/>
              </a:lnSpc>
              <a:spcBef>
                <a:spcPts val="600"/>
              </a:spcBef>
              <a:spcAft>
                <a:spcPts val="0"/>
              </a:spcAft>
              <a:buClr>
                <a:schemeClr val="dk1"/>
              </a:buClr>
              <a:buSzPts val="1500"/>
              <a:buNone/>
              <a:defRPr sz="1500"/>
            </a:lvl8pPr>
            <a:lvl9pPr lvl="8" algn="ctr">
              <a:lnSpc>
                <a:spcPct val="90000"/>
              </a:lnSpc>
              <a:spcBef>
                <a:spcPts val="600"/>
              </a:spcBef>
              <a:spcAft>
                <a:spcPts val="0"/>
              </a:spcAft>
              <a:buClr>
                <a:schemeClr val="dk1"/>
              </a:buClr>
              <a:buSzPts val="1500"/>
              <a:buNone/>
              <a:defRPr sz="15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30"/>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0"/>
          <p:cNvSpPr txBox="1"/>
          <p:nvPr>
            <p:ph idx="1" type="body"/>
          </p:nvPr>
        </p:nvSpPr>
        <p:spPr>
          <a:xfrm rot="5400000">
            <a:off x="2508186" y="399606"/>
            <a:ext cx="4127627" cy="713232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350"/>
              </a:spcBef>
              <a:spcAft>
                <a:spcPts val="0"/>
              </a:spcAft>
              <a:buClr>
                <a:schemeClr val="dk1"/>
              </a:buClr>
              <a:buSzPts val="1440"/>
              <a:buChar char="•"/>
              <a:defRPr/>
            </a:lvl1pPr>
            <a:lvl2pPr indent="-320040" lvl="1" marL="914400" algn="l">
              <a:lnSpc>
                <a:spcPct val="90000"/>
              </a:lnSpc>
              <a:spcBef>
                <a:spcPts val="750"/>
              </a:spcBef>
              <a:spcAft>
                <a:spcPts val="0"/>
              </a:spcAft>
              <a:buClr>
                <a:schemeClr val="dk1"/>
              </a:buClr>
              <a:buSzPts val="1440"/>
              <a:buChar char="•"/>
              <a:defRPr/>
            </a:lvl2pPr>
            <a:lvl3pPr indent="-320039" lvl="2" marL="1371600" algn="l">
              <a:lnSpc>
                <a:spcPct val="90000"/>
              </a:lnSpc>
              <a:spcBef>
                <a:spcPts val="600"/>
              </a:spcBef>
              <a:spcAft>
                <a:spcPts val="0"/>
              </a:spcAft>
              <a:buClr>
                <a:schemeClr val="dk1"/>
              </a:buClr>
              <a:buSzPts val="1440"/>
              <a:buChar char="•"/>
              <a:defRPr/>
            </a:lvl3pPr>
            <a:lvl4pPr indent="-320039" lvl="3" marL="1828800" algn="l">
              <a:lnSpc>
                <a:spcPct val="90000"/>
              </a:lnSpc>
              <a:spcBef>
                <a:spcPts val="600"/>
              </a:spcBef>
              <a:spcAft>
                <a:spcPts val="0"/>
              </a:spcAft>
              <a:buClr>
                <a:schemeClr val="dk1"/>
              </a:buClr>
              <a:buSzPts val="1440"/>
              <a:buChar char="•"/>
              <a:defRPr/>
            </a:lvl4pPr>
            <a:lvl5pPr indent="-320039" lvl="4" marL="2286000" algn="l">
              <a:lnSpc>
                <a:spcPct val="90000"/>
              </a:lnSpc>
              <a:spcBef>
                <a:spcPts val="600"/>
              </a:spcBef>
              <a:spcAft>
                <a:spcPts val="0"/>
              </a:spcAft>
              <a:buClr>
                <a:schemeClr val="dk1"/>
              </a:buClr>
              <a:buSzPts val="14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78" name="Google Shape;78;p3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31"/>
          <p:cNvSpPr txBox="1"/>
          <p:nvPr>
            <p:ph type="title"/>
          </p:nvPr>
        </p:nvSpPr>
        <p:spPr>
          <a:xfrm rot="5400000">
            <a:off x="4580732" y="2237582"/>
            <a:ext cx="5897562" cy="19716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1"/>
          <p:cNvSpPr txBox="1"/>
          <p:nvPr>
            <p:ph idx="1" type="body"/>
          </p:nvPr>
        </p:nvSpPr>
        <p:spPr>
          <a:xfrm rot="5400000">
            <a:off x="580231" y="323057"/>
            <a:ext cx="5897562" cy="58007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350"/>
              </a:spcBef>
              <a:spcAft>
                <a:spcPts val="0"/>
              </a:spcAft>
              <a:buClr>
                <a:schemeClr val="dk1"/>
              </a:buClr>
              <a:buSzPts val="1440"/>
              <a:buChar char="•"/>
              <a:defRPr/>
            </a:lvl1pPr>
            <a:lvl2pPr indent="-320040" lvl="1" marL="914400" algn="l">
              <a:lnSpc>
                <a:spcPct val="90000"/>
              </a:lnSpc>
              <a:spcBef>
                <a:spcPts val="750"/>
              </a:spcBef>
              <a:spcAft>
                <a:spcPts val="0"/>
              </a:spcAft>
              <a:buClr>
                <a:schemeClr val="dk1"/>
              </a:buClr>
              <a:buSzPts val="1440"/>
              <a:buChar char="•"/>
              <a:defRPr/>
            </a:lvl2pPr>
            <a:lvl3pPr indent="-320039" lvl="2" marL="1371600" algn="l">
              <a:lnSpc>
                <a:spcPct val="90000"/>
              </a:lnSpc>
              <a:spcBef>
                <a:spcPts val="600"/>
              </a:spcBef>
              <a:spcAft>
                <a:spcPts val="0"/>
              </a:spcAft>
              <a:buClr>
                <a:schemeClr val="dk1"/>
              </a:buClr>
              <a:buSzPts val="1440"/>
              <a:buChar char="•"/>
              <a:defRPr/>
            </a:lvl3pPr>
            <a:lvl4pPr indent="-320039" lvl="3" marL="1828800" algn="l">
              <a:lnSpc>
                <a:spcPct val="90000"/>
              </a:lnSpc>
              <a:spcBef>
                <a:spcPts val="600"/>
              </a:spcBef>
              <a:spcAft>
                <a:spcPts val="0"/>
              </a:spcAft>
              <a:buClr>
                <a:schemeClr val="dk1"/>
              </a:buClr>
              <a:buSzPts val="1440"/>
              <a:buChar char="•"/>
              <a:defRPr/>
            </a:lvl4pPr>
            <a:lvl5pPr indent="-320039" lvl="4" marL="2286000" algn="l">
              <a:lnSpc>
                <a:spcPct val="90000"/>
              </a:lnSpc>
              <a:spcBef>
                <a:spcPts val="600"/>
              </a:spcBef>
              <a:spcAft>
                <a:spcPts val="0"/>
              </a:spcAft>
              <a:buClr>
                <a:schemeClr val="dk1"/>
              </a:buClr>
              <a:buSzPts val="14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4" name="Google Shape;84;p3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3" name="Shape 93"/>
        <p:cNvGrpSpPr/>
        <p:nvPr/>
      </p:nvGrpSpPr>
      <p:grpSpPr>
        <a:xfrm>
          <a:off x="0" y="0"/>
          <a:ext cx="0" cy="0"/>
          <a:chOff x="0" y="0"/>
          <a:chExt cx="0" cy="0"/>
        </a:xfrm>
      </p:grpSpPr>
      <p:sp>
        <p:nvSpPr>
          <p:cNvPr id="94" name="Google Shape;94;p21"/>
          <p:cNvSpPr/>
          <p:nvPr/>
        </p:nvSpPr>
        <p:spPr>
          <a:xfrm>
            <a:off x="2380" y="0"/>
            <a:ext cx="9141620" cy="727364"/>
          </a:xfrm>
          <a:prstGeom prst="rect">
            <a:avLst/>
          </a:prstGeom>
          <a:solidFill>
            <a:srgbClr val="818F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95" name="Google Shape;95;p21"/>
          <p:cNvSpPr/>
          <p:nvPr/>
        </p:nvSpPr>
        <p:spPr>
          <a:xfrm>
            <a:off x="0" y="6421583"/>
            <a:ext cx="9141620" cy="436417"/>
          </a:xfrm>
          <a:prstGeom prst="rect">
            <a:avLst/>
          </a:prstGeom>
          <a:solidFill>
            <a:srgbClr val="6C7A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96" name="Google Shape;96;p21"/>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550"/>
              <a:buNone/>
              <a:defRPr b="1">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1"/>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lvl1pPr indent="-360680" lvl="0" marL="457200" algn="l">
              <a:lnSpc>
                <a:spcPct val="90000"/>
              </a:lnSpc>
              <a:spcBef>
                <a:spcPts val="1350"/>
              </a:spcBef>
              <a:spcAft>
                <a:spcPts val="0"/>
              </a:spcAft>
              <a:buClr>
                <a:schemeClr val="dk1"/>
              </a:buClr>
              <a:buSzPts val="2080"/>
              <a:buChar char="•"/>
              <a:defRPr sz="2600">
                <a:latin typeface="Tahoma"/>
                <a:ea typeface="Tahoma"/>
                <a:cs typeface="Tahoma"/>
                <a:sym typeface="Tahoma"/>
              </a:defRPr>
            </a:lvl1pPr>
            <a:lvl2pPr indent="-340360" lvl="1" marL="914400" algn="l">
              <a:lnSpc>
                <a:spcPct val="90000"/>
              </a:lnSpc>
              <a:spcBef>
                <a:spcPts val="750"/>
              </a:spcBef>
              <a:spcAft>
                <a:spcPts val="0"/>
              </a:spcAft>
              <a:buClr>
                <a:schemeClr val="dk1"/>
              </a:buClr>
              <a:buSzPts val="1760"/>
              <a:buChar char="•"/>
              <a:defRPr sz="2200">
                <a:latin typeface="Tahoma"/>
                <a:ea typeface="Tahoma"/>
                <a:cs typeface="Tahoma"/>
                <a:sym typeface="Tahoma"/>
              </a:defRPr>
            </a:lvl2pPr>
            <a:lvl3pPr indent="-340360" lvl="2" marL="1371600" algn="l">
              <a:lnSpc>
                <a:spcPct val="90000"/>
              </a:lnSpc>
              <a:spcBef>
                <a:spcPts val="600"/>
              </a:spcBef>
              <a:spcAft>
                <a:spcPts val="0"/>
              </a:spcAft>
              <a:buClr>
                <a:schemeClr val="dk1"/>
              </a:buClr>
              <a:buSzPts val="1760"/>
              <a:buChar char="•"/>
              <a:defRPr sz="2200">
                <a:latin typeface="Tahoma"/>
                <a:ea typeface="Tahoma"/>
                <a:cs typeface="Tahoma"/>
                <a:sym typeface="Tahoma"/>
              </a:defRPr>
            </a:lvl3pPr>
            <a:lvl4pPr indent="-330200" lvl="3" marL="1828800" algn="l">
              <a:lnSpc>
                <a:spcPct val="90000"/>
              </a:lnSpc>
              <a:spcBef>
                <a:spcPts val="600"/>
              </a:spcBef>
              <a:spcAft>
                <a:spcPts val="0"/>
              </a:spcAft>
              <a:buClr>
                <a:schemeClr val="dk1"/>
              </a:buClr>
              <a:buSzPts val="1600"/>
              <a:buChar char="•"/>
              <a:defRPr sz="2000">
                <a:latin typeface="Tahoma"/>
                <a:ea typeface="Tahoma"/>
                <a:cs typeface="Tahoma"/>
                <a:sym typeface="Tahoma"/>
              </a:defRPr>
            </a:lvl4pPr>
            <a:lvl5pPr indent="-330200" lvl="4" marL="2286000" algn="l">
              <a:lnSpc>
                <a:spcPct val="90000"/>
              </a:lnSpc>
              <a:spcBef>
                <a:spcPts val="600"/>
              </a:spcBef>
              <a:spcAft>
                <a:spcPts val="0"/>
              </a:spcAft>
              <a:buClr>
                <a:schemeClr val="dk1"/>
              </a:buClr>
              <a:buSzPts val="1600"/>
              <a:buChar char="•"/>
              <a:defRPr sz="2000">
                <a:latin typeface="Tahoma"/>
                <a:ea typeface="Tahoma"/>
                <a:cs typeface="Tahoma"/>
                <a:sym typeface="Tahoma"/>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8" name="Google Shape;98;p21"/>
          <p:cNvSpPr txBox="1"/>
          <p:nvPr>
            <p:ph idx="10" type="dt"/>
          </p:nvPr>
        </p:nvSpPr>
        <p:spPr>
          <a:xfrm>
            <a:off x="6553200" y="6544056"/>
            <a:ext cx="1193223"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6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6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6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6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6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6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6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6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01" name="Google Shape;101;p21"/>
          <p:cNvPicPr preferRelativeResize="0"/>
          <p:nvPr/>
        </p:nvPicPr>
        <p:blipFill rotWithShape="1">
          <a:blip r:embed="rId2">
            <a:alphaModFix/>
          </a:blip>
          <a:srcRect b="0" l="0" r="0" t="0"/>
          <a:stretch/>
        </p:blipFill>
        <p:spPr>
          <a:xfrm>
            <a:off x="8216150" y="80529"/>
            <a:ext cx="684376" cy="5663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2" name="Shape 102"/>
        <p:cNvGrpSpPr/>
        <p:nvPr/>
      </p:nvGrpSpPr>
      <p:grpSpPr>
        <a:xfrm>
          <a:off x="0" y="0"/>
          <a:ext cx="0" cy="0"/>
          <a:chOff x="0" y="0"/>
          <a:chExt cx="0" cy="0"/>
        </a:xfrm>
      </p:grpSpPr>
      <p:sp>
        <p:nvSpPr>
          <p:cNvPr id="103" name="Google Shape;103;p32"/>
          <p:cNvSpPr/>
          <p:nvPr/>
        </p:nvSpPr>
        <p:spPr>
          <a:xfrm>
            <a:off x="2380" y="1610590"/>
            <a:ext cx="9141620" cy="3979719"/>
          </a:xfrm>
          <a:prstGeom prst="rect">
            <a:avLst/>
          </a:prstGeom>
          <a:solidFill>
            <a:srgbClr val="3A5B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04" name="Google Shape;104;p32"/>
          <p:cNvSpPr txBox="1"/>
          <p:nvPr>
            <p:ph type="ctrTitle"/>
          </p:nvPr>
        </p:nvSpPr>
        <p:spPr>
          <a:xfrm>
            <a:off x="971550" y="2286000"/>
            <a:ext cx="7200900" cy="151790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050"/>
              <a:buNone/>
              <a:defRPr sz="40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2"/>
          <p:cNvSpPr txBox="1"/>
          <p:nvPr>
            <p:ph idx="1" type="subTitle"/>
          </p:nvPr>
        </p:nvSpPr>
        <p:spPr>
          <a:xfrm>
            <a:off x="971550" y="3959352"/>
            <a:ext cx="72009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1200"/>
              <a:buNone/>
              <a:defRPr sz="1500" cap="none">
                <a:solidFill>
                  <a:schemeClr val="lt1"/>
                </a:solidFill>
              </a:defRPr>
            </a:lvl1pPr>
            <a:lvl2pPr lvl="1" algn="ctr">
              <a:lnSpc>
                <a:spcPct val="90000"/>
              </a:lnSpc>
              <a:spcBef>
                <a:spcPts val="750"/>
              </a:spcBef>
              <a:spcAft>
                <a:spcPts val="0"/>
              </a:spcAft>
              <a:buClr>
                <a:schemeClr val="dk1"/>
              </a:buClr>
              <a:buSzPts val="1680"/>
              <a:buNone/>
              <a:defRPr sz="2100"/>
            </a:lvl2pPr>
            <a:lvl3pPr lvl="2" algn="ctr">
              <a:lnSpc>
                <a:spcPct val="90000"/>
              </a:lnSpc>
              <a:spcBef>
                <a:spcPts val="600"/>
              </a:spcBef>
              <a:spcAft>
                <a:spcPts val="0"/>
              </a:spcAft>
              <a:buClr>
                <a:schemeClr val="dk1"/>
              </a:buClr>
              <a:buSzPts val="1440"/>
              <a:buNone/>
              <a:defRPr sz="1800"/>
            </a:lvl3pPr>
            <a:lvl4pPr lvl="3" algn="ctr">
              <a:lnSpc>
                <a:spcPct val="90000"/>
              </a:lnSpc>
              <a:spcBef>
                <a:spcPts val="600"/>
              </a:spcBef>
              <a:spcAft>
                <a:spcPts val="0"/>
              </a:spcAft>
              <a:buClr>
                <a:schemeClr val="dk1"/>
              </a:buClr>
              <a:buSzPts val="1200"/>
              <a:buNone/>
              <a:defRPr sz="1500"/>
            </a:lvl4pPr>
            <a:lvl5pPr lvl="4" algn="ctr">
              <a:lnSpc>
                <a:spcPct val="90000"/>
              </a:lnSpc>
              <a:spcBef>
                <a:spcPts val="600"/>
              </a:spcBef>
              <a:spcAft>
                <a:spcPts val="0"/>
              </a:spcAft>
              <a:buClr>
                <a:schemeClr val="dk1"/>
              </a:buClr>
              <a:buSzPts val="1200"/>
              <a:buNone/>
              <a:defRPr sz="1500"/>
            </a:lvl5pPr>
            <a:lvl6pPr lvl="5" algn="ctr">
              <a:lnSpc>
                <a:spcPct val="90000"/>
              </a:lnSpc>
              <a:spcBef>
                <a:spcPts val="600"/>
              </a:spcBef>
              <a:spcAft>
                <a:spcPts val="0"/>
              </a:spcAft>
              <a:buClr>
                <a:schemeClr val="dk1"/>
              </a:buClr>
              <a:buSzPts val="1500"/>
              <a:buNone/>
              <a:defRPr sz="1500"/>
            </a:lvl6pPr>
            <a:lvl7pPr lvl="6" algn="ctr">
              <a:lnSpc>
                <a:spcPct val="90000"/>
              </a:lnSpc>
              <a:spcBef>
                <a:spcPts val="600"/>
              </a:spcBef>
              <a:spcAft>
                <a:spcPts val="0"/>
              </a:spcAft>
              <a:buClr>
                <a:schemeClr val="dk1"/>
              </a:buClr>
              <a:buSzPts val="1500"/>
              <a:buNone/>
              <a:defRPr sz="1500"/>
            </a:lvl7pPr>
            <a:lvl8pPr lvl="7" algn="ctr">
              <a:lnSpc>
                <a:spcPct val="90000"/>
              </a:lnSpc>
              <a:spcBef>
                <a:spcPts val="600"/>
              </a:spcBef>
              <a:spcAft>
                <a:spcPts val="0"/>
              </a:spcAft>
              <a:buClr>
                <a:schemeClr val="dk1"/>
              </a:buClr>
              <a:buSzPts val="1500"/>
              <a:buNone/>
              <a:defRPr sz="1500"/>
            </a:lvl8pPr>
            <a:lvl9pPr lvl="8" algn="ctr">
              <a:lnSpc>
                <a:spcPct val="90000"/>
              </a:lnSpc>
              <a:spcBef>
                <a:spcPts val="600"/>
              </a:spcBef>
              <a:spcAft>
                <a:spcPts val="0"/>
              </a:spcAft>
              <a:buClr>
                <a:schemeClr val="dk1"/>
              </a:buClr>
              <a:buSzPts val="1500"/>
              <a:buNone/>
              <a:defRPr sz="15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6" name="Shape 106"/>
        <p:cNvGrpSpPr/>
        <p:nvPr/>
      </p:nvGrpSpPr>
      <p:grpSpPr>
        <a:xfrm>
          <a:off x="0" y="0"/>
          <a:ext cx="0" cy="0"/>
          <a:chOff x="0" y="0"/>
          <a:chExt cx="0" cy="0"/>
        </a:xfrm>
      </p:grpSpPr>
      <p:sp>
        <p:nvSpPr>
          <p:cNvPr id="107" name="Google Shape;107;p33"/>
          <p:cNvSpPr txBox="1"/>
          <p:nvPr>
            <p:ph type="title"/>
          </p:nvPr>
        </p:nvSpPr>
        <p:spPr>
          <a:xfrm>
            <a:off x="971550" y="2130552"/>
            <a:ext cx="7200900" cy="23591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50"/>
              <a:buNone/>
              <a:defRPr b="0" sz="40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3"/>
          <p:cNvSpPr txBox="1"/>
          <p:nvPr>
            <p:ph idx="1" type="body"/>
          </p:nvPr>
        </p:nvSpPr>
        <p:spPr>
          <a:xfrm>
            <a:off x="971550" y="4572000"/>
            <a:ext cx="72009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rgbClr val="8E8F8F"/>
              </a:buClr>
              <a:buSzPts val="1200"/>
              <a:buNone/>
              <a:defRPr sz="1500" cap="none">
                <a:solidFill>
                  <a:srgbClr val="8E8F8F"/>
                </a:solidFill>
              </a:defRPr>
            </a:lvl1pPr>
            <a:lvl2pPr indent="-228600" lvl="1" marL="914400" algn="l">
              <a:lnSpc>
                <a:spcPct val="90000"/>
              </a:lnSpc>
              <a:spcBef>
                <a:spcPts val="750"/>
              </a:spcBef>
              <a:spcAft>
                <a:spcPts val="0"/>
              </a:spcAft>
              <a:buClr>
                <a:srgbClr val="8E8F8F"/>
              </a:buClr>
              <a:buSzPts val="1080"/>
              <a:buNone/>
              <a:defRPr sz="1350">
                <a:solidFill>
                  <a:srgbClr val="8E8F8F"/>
                </a:solidFill>
              </a:defRPr>
            </a:lvl2pPr>
            <a:lvl3pPr indent="-228600" lvl="2" marL="1371600" algn="l">
              <a:lnSpc>
                <a:spcPct val="90000"/>
              </a:lnSpc>
              <a:spcBef>
                <a:spcPts val="600"/>
              </a:spcBef>
              <a:spcAft>
                <a:spcPts val="0"/>
              </a:spcAft>
              <a:buClr>
                <a:srgbClr val="8E8F8F"/>
              </a:buClr>
              <a:buSzPts val="960"/>
              <a:buNone/>
              <a:defRPr sz="1200">
                <a:solidFill>
                  <a:srgbClr val="8E8F8F"/>
                </a:solidFill>
              </a:defRPr>
            </a:lvl3pPr>
            <a:lvl4pPr indent="-228600" lvl="3" marL="1828800" algn="l">
              <a:lnSpc>
                <a:spcPct val="90000"/>
              </a:lnSpc>
              <a:spcBef>
                <a:spcPts val="600"/>
              </a:spcBef>
              <a:spcAft>
                <a:spcPts val="0"/>
              </a:spcAft>
              <a:buClr>
                <a:srgbClr val="8E8F8F"/>
              </a:buClr>
              <a:buSzPts val="840"/>
              <a:buNone/>
              <a:defRPr sz="1050">
                <a:solidFill>
                  <a:srgbClr val="8E8F8F"/>
                </a:solidFill>
              </a:defRPr>
            </a:lvl4pPr>
            <a:lvl5pPr indent="-228600" lvl="4" marL="2286000" algn="l">
              <a:lnSpc>
                <a:spcPct val="90000"/>
              </a:lnSpc>
              <a:spcBef>
                <a:spcPts val="600"/>
              </a:spcBef>
              <a:spcAft>
                <a:spcPts val="0"/>
              </a:spcAft>
              <a:buClr>
                <a:srgbClr val="8E8F8F"/>
              </a:buClr>
              <a:buSzPts val="840"/>
              <a:buNone/>
              <a:defRPr sz="1050">
                <a:solidFill>
                  <a:srgbClr val="8E8F8F"/>
                </a:solidFill>
              </a:defRPr>
            </a:lvl5pPr>
            <a:lvl6pPr indent="-228600" lvl="5" marL="2743200" algn="l">
              <a:lnSpc>
                <a:spcPct val="90000"/>
              </a:lnSpc>
              <a:spcBef>
                <a:spcPts val="600"/>
              </a:spcBef>
              <a:spcAft>
                <a:spcPts val="0"/>
              </a:spcAft>
              <a:buClr>
                <a:srgbClr val="8E8F8F"/>
              </a:buClr>
              <a:buSzPts val="1050"/>
              <a:buNone/>
              <a:defRPr sz="1050">
                <a:solidFill>
                  <a:srgbClr val="8E8F8F"/>
                </a:solidFill>
              </a:defRPr>
            </a:lvl6pPr>
            <a:lvl7pPr indent="-228600" lvl="6" marL="3200400" algn="l">
              <a:lnSpc>
                <a:spcPct val="90000"/>
              </a:lnSpc>
              <a:spcBef>
                <a:spcPts val="600"/>
              </a:spcBef>
              <a:spcAft>
                <a:spcPts val="0"/>
              </a:spcAft>
              <a:buClr>
                <a:srgbClr val="8E8F8F"/>
              </a:buClr>
              <a:buSzPts val="1050"/>
              <a:buNone/>
              <a:defRPr sz="1050">
                <a:solidFill>
                  <a:srgbClr val="8E8F8F"/>
                </a:solidFill>
              </a:defRPr>
            </a:lvl7pPr>
            <a:lvl8pPr indent="-228600" lvl="7" marL="3657600" algn="l">
              <a:lnSpc>
                <a:spcPct val="90000"/>
              </a:lnSpc>
              <a:spcBef>
                <a:spcPts val="600"/>
              </a:spcBef>
              <a:spcAft>
                <a:spcPts val="0"/>
              </a:spcAft>
              <a:buClr>
                <a:srgbClr val="8E8F8F"/>
              </a:buClr>
              <a:buSzPts val="1050"/>
              <a:buNone/>
              <a:defRPr sz="1050">
                <a:solidFill>
                  <a:srgbClr val="8E8F8F"/>
                </a:solidFill>
              </a:defRPr>
            </a:lvl8pPr>
            <a:lvl9pPr indent="-228600" lvl="8" marL="4114800" algn="l">
              <a:lnSpc>
                <a:spcPct val="90000"/>
              </a:lnSpc>
              <a:spcBef>
                <a:spcPts val="600"/>
              </a:spcBef>
              <a:spcAft>
                <a:spcPts val="0"/>
              </a:spcAft>
              <a:buClr>
                <a:srgbClr val="8E8F8F"/>
              </a:buClr>
              <a:buSzPts val="1050"/>
              <a:buNone/>
              <a:defRPr sz="1050">
                <a:solidFill>
                  <a:srgbClr val="8E8F8F"/>
                </a:solidFill>
              </a:defRPr>
            </a:lvl9pPr>
          </a:lstStyle>
          <a:p/>
        </p:txBody>
      </p:sp>
      <p:sp>
        <p:nvSpPr>
          <p:cNvPr id="109" name="Google Shape;109;p33"/>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3"/>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3"/>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34"/>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4"/>
          <p:cNvSpPr txBox="1"/>
          <p:nvPr>
            <p:ph idx="1" type="body"/>
          </p:nvPr>
        </p:nvSpPr>
        <p:spPr>
          <a:xfrm>
            <a:off x="1005840" y="1901952"/>
            <a:ext cx="3429000" cy="4123944"/>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350"/>
              </a:spcBef>
              <a:spcAft>
                <a:spcPts val="0"/>
              </a:spcAft>
              <a:buClr>
                <a:schemeClr val="dk1"/>
              </a:buClr>
              <a:buSzPts val="1200"/>
              <a:buChar char="•"/>
              <a:defRPr sz="1500"/>
            </a:lvl1pPr>
            <a:lvl2pPr indent="-297180" lvl="1" marL="914400" algn="l">
              <a:lnSpc>
                <a:spcPct val="90000"/>
              </a:lnSpc>
              <a:spcBef>
                <a:spcPts val="750"/>
              </a:spcBef>
              <a:spcAft>
                <a:spcPts val="0"/>
              </a:spcAft>
              <a:buClr>
                <a:schemeClr val="dk1"/>
              </a:buClr>
              <a:buSzPts val="1080"/>
              <a:buChar char="•"/>
              <a:defRPr sz="1350"/>
            </a:lvl2pPr>
            <a:lvl3pPr indent="-289560" lvl="2" marL="1371600" algn="l">
              <a:lnSpc>
                <a:spcPct val="90000"/>
              </a:lnSpc>
              <a:spcBef>
                <a:spcPts val="600"/>
              </a:spcBef>
              <a:spcAft>
                <a:spcPts val="0"/>
              </a:spcAft>
              <a:buClr>
                <a:schemeClr val="dk1"/>
              </a:buClr>
              <a:buSzPts val="960"/>
              <a:buChar char="•"/>
              <a:defRPr sz="1200"/>
            </a:lvl3pPr>
            <a:lvl4pPr indent="-281939" lvl="3" marL="1828800" algn="l">
              <a:lnSpc>
                <a:spcPct val="90000"/>
              </a:lnSpc>
              <a:spcBef>
                <a:spcPts val="600"/>
              </a:spcBef>
              <a:spcAft>
                <a:spcPts val="0"/>
              </a:spcAft>
              <a:buClr>
                <a:schemeClr val="dk1"/>
              </a:buClr>
              <a:buSzPts val="840"/>
              <a:buChar char="•"/>
              <a:defRPr sz="1050"/>
            </a:lvl4pPr>
            <a:lvl5pPr indent="-281939" lvl="4" marL="2286000" algn="l">
              <a:lnSpc>
                <a:spcPct val="90000"/>
              </a:lnSpc>
              <a:spcBef>
                <a:spcPts val="600"/>
              </a:spcBef>
              <a:spcAft>
                <a:spcPts val="0"/>
              </a:spcAft>
              <a:buClr>
                <a:schemeClr val="dk1"/>
              </a:buClr>
              <a:buSzPts val="840"/>
              <a:buChar char="•"/>
              <a:defRPr sz="1050"/>
            </a:lvl5pPr>
            <a:lvl6pPr indent="-295275" lvl="5" marL="2743200" algn="l">
              <a:lnSpc>
                <a:spcPct val="90000"/>
              </a:lnSpc>
              <a:spcBef>
                <a:spcPts val="600"/>
              </a:spcBef>
              <a:spcAft>
                <a:spcPts val="0"/>
              </a:spcAft>
              <a:buClr>
                <a:schemeClr val="dk1"/>
              </a:buClr>
              <a:buSzPts val="1050"/>
              <a:buChar char="•"/>
              <a:defRPr sz="1050"/>
            </a:lvl6pPr>
            <a:lvl7pPr indent="-295275" lvl="6" marL="3200400" algn="l">
              <a:lnSpc>
                <a:spcPct val="90000"/>
              </a:lnSpc>
              <a:spcBef>
                <a:spcPts val="600"/>
              </a:spcBef>
              <a:spcAft>
                <a:spcPts val="0"/>
              </a:spcAft>
              <a:buClr>
                <a:schemeClr val="dk1"/>
              </a:buClr>
              <a:buSzPts val="1050"/>
              <a:buChar char="•"/>
              <a:defRPr sz="1050"/>
            </a:lvl7pPr>
            <a:lvl8pPr indent="-295275" lvl="7" marL="3657600" algn="l">
              <a:lnSpc>
                <a:spcPct val="90000"/>
              </a:lnSpc>
              <a:spcBef>
                <a:spcPts val="600"/>
              </a:spcBef>
              <a:spcAft>
                <a:spcPts val="0"/>
              </a:spcAft>
              <a:buClr>
                <a:schemeClr val="dk1"/>
              </a:buClr>
              <a:buSzPts val="1050"/>
              <a:buChar char="•"/>
              <a:defRPr sz="1050"/>
            </a:lvl8pPr>
            <a:lvl9pPr indent="-295275" lvl="8" marL="4114800" algn="l">
              <a:lnSpc>
                <a:spcPct val="90000"/>
              </a:lnSpc>
              <a:spcBef>
                <a:spcPts val="600"/>
              </a:spcBef>
              <a:spcAft>
                <a:spcPts val="0"/>
              </a:spcAft>
              <a:buClr>
                <a:schemeClr val="dk1"/>
              </a:buClr>
              <a:buSzPts val="1050"/>
              <a:buChar char="•"/>
              <a:defRPr sz="1050"/>
            </a:lvl9pPr>
          </a:lstStyle>
          <a:p/>
        </p:txBody>
      </p:sp>
      <p:sp>
        <p:nvSpPr>
          <p:cNvPr id="115" name="Google Shape;115;p34"/>
          <p:cNvSpPr txBox="1"/>
          <p:nvPr>
            <p:ph idx="2" type="body"/>
          </p:nvPr>
        </p:nvSpPr>
        <p:spPr>
          <a:xfrm>
            <a:off x="4709160" y="1901952"/>
            <a:ext cx="3429000" cy="4123944"/>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350"/>
              </a:spcBef>
              <a:spcAft>
                <a:spcPts val="0"/>
              </a:spcAft>
              <a:buClr>
                <a:schemeClr val="dk1"/>
              </a:buClr>
              <a:buSzPts val="1200"/>
              <a:buChar char="•"/>
              <a:defRPr sz="1500"/>
            </a:lvl1pPr>
            <a:lvl2pPr indent="-297180" lvl="1" marL="914400" algn="l">
              <a:lnSpc>
                <a:spcPct val="90000"/>
              </a:lnSpc>
              <a:spcBef>
                <a:spcPts val="750"/>
              </a:spcBef>
              <a:spcAft>
                <a:spcPts val="0"/>
              </a:spcAft>
              <a:buClr>
                <a:schemeClr val="dk1"/>
              </a:buClr>
              <a:buSzPts val="1080"/>
              <a:buChar char="•"/>
              <a:defRPr sz="1350"/>
            </a:lvl2pPr>
            <a:lvl3pPr indent="-289560" lvl="2" marL="1371600" algn="l">
              <a:lnSpc>
                <a:spcPct val="90000"/>
              </a:lnSpc>
              <a:spcBef>
                <a:spcPts val="600"/>
              </a:spcBef>
              <a:spcAft>
                <a:spcPts val="0"/>
              </a:spcAft>
              <a:buClr>
                <a:schemeClr val="dk1"/>
              </a:buClr>
              <a:buSzPts val="960"/>
              <a:buChar char="•"/>
              <a:defRPr sz="1200"/>
            </a:lvl3pPr>
            <a:lvl4pPr indent="-281939" lvl="3" marL="1828800" algn="l">
              <a:lnSpc>
                <a:spcPct val="90000"/>
              </a:lnSpc>
              <a:spcBef>
                <a:spcPts val="600"/>
              </a:spcBef>
              <a:spcAft>
                <a:spcPts val="0"/>
              </a:spcAft>
              <a:buClr>
                <a:schemeClr val="dk1"/>
              </a:buClr>
              <a:buSzPts val="840"/>
              <a:buChar char="•"/>
              <a:defRPr sz="1050"/>
            </a:lvl4pPr>
            <a:lvl5pPr indent="-281939" lvl="4" marL="2286000" algn="l">
              <a:lnSpc>
                <a:spcPct val="90000"/>
              </a:lnSpc>
              <a:spcBef>
                <a:spcPts val="600"/>
              </a:spcBef>
              <a:spcAft>
                <a:spcPts val="0"/>
              </a:spcAft>
              <a:buClr>
                <a:schemeClr val="dk1"/>
              </a:buClr>
              <a:buSzPts val="840"/>
              <a:buChar char="•"/>
              <a:defRPr sz="1050"/>
            </a:lvl5pPr>
            <a:lvl6pPr indent="-295275" lvl="5" marL="2743200" algn="l">
              <a:lnSpc>
                <a:spcPct val="90000"/>
              </a:lnSpc>
              <a:spcBef>
                <a:spcPts val="600"/>
              </a:spcBef>
              <a:spcAft>
                <a:spcPts val="0"/>
              </a:spcAft>
              <a:buClr>
                <a:schemeClr val="dk1"/>
              </a:buClr>
              <a:buSzPts val="1050"/>
              <a:buChar char="•"/>
              <a:defRPr sz="1050"/>
            </a:lvl6pPr>
            <a:lvl7pPr indent="-295275" lvl="6" marL="3200400" algn="l">
              <a:lnSpc>
                <a:spcPct val="90000"/>
              </a:lnSpc>
              <a:spcBef>
                <a:spcPts val="600"/>
              </a:spcBef>
              <a:spcAft>
                <a:spcPts val="0"/>
              </a:spcAft>
              <a:buClr>
                <a:schemeClr val="dk1"/>
              </a:buClr>
              <a:buSzPts val="1050"/>
              <a:buChar char="•"/>
              <a:defRPr sz="1050"/>
            </a:lvl7pPr>
            <a:lvl8pPr indent="-295275" lvl="7" marL="3657600" algn="l">
              <a:lnSpc>
                <a:spcPct val="90000"/>
              </a:lnSpc>
              <a:spcBef>
                <a:spcPts val="600"/>
              </a:spcBef>
              <a:spcAft>
                <a:spcPts val="0"/>
              </a:spcAft>
              <a:buClr>
                <a:schemeClr val="dk1"/>
              </a:buClr>
              <a:buSzPts val="1050"/>
              <a:buChar char="•"/>
              <a:defRPr sz="1050"/>
            </a:lvl8pPr>
            <a:lvl9pPr indent="-295275" lvl="8" marL="4114800" algn="l">
              <a:lnSpc>
                <a:spcPct val="90000"/>
              </a:lnSpc>
              <a:spcBef>
                <a:spcPts val="600"/>
              </a:spcBef>
              <a:spcAft>
                <a:spcPts val="0"/>
              </a:spcAft>
              <a:buClr>
                <a:schemeClr val="dk1"/>
              </a:buClr>
              <a:buSzPts val="1050"/>
              <a:buChar char="•"/>
              <a:defRPr sz="1050"/>
            </a:lvl9pPr>
          </a:lstStyle>
          <a:p/>
        </p:txBody>
      </p:sp>
      <p:sp>
        <p:nvSpPr>
          <p:cNvPr id="116" name="Google Shape;116;p34"/>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4"/>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9" name="Shape 119"/>
        <p:cNvGrpSpPr/>
        <p:nvPr/>
      </p:nvGrpSpPr>
      <p:grpSpPr>
        <a:xfrm>
          <a:off x="0" y="0"/>
          <a:ext cx="0" cy="0"/>
          <a:chOff x="0" y="0"/>
          <a:chExt cx="0" cy="0"/>
        </a:xfrm>
      </p:grpSpPr>
      <p:sp>
        <p:nvSpPr>
          <p:cNvPr id="120" name="Google Shape;120;p35"/>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5"/>
          <p:cNvSpPr txBox="1"/>
          <p:nvPr>
            <p:ph idx="1" type="body"/>
          </p:nvPr>
        </p:nvSpPr>
        <p:spPr>
          <a:xfrm>
            <a:off x="100584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1200"/>
              <a:buNone/>
              <a:defRPr b="0" sz="1500" cap="none"/>
            </a:lvl1pPr>
            <a:lvl2pPr indent="-228600" lvl="1" marL="914400" algn="l">
              <a:lnSpc>
                <a:spcPct val="90000"/>
              </a:lnSpc>
              <a:spcBef>
                <a:spcPts val="750"/>
              </a:spcBef>
              <a:spcAft>
                <a:spcPts val="0"/>
              </a:spcAft>
              <a:buClr>
                <a:schemeClr val="dk1"/>
              </a:buClr>
              <a:buSzPts val="1200"/>
              <a:buNone/>
              <a:defRPr b="1" sz="1500"/>
            </a:lvl2pPr>
            <a:lvl3pPr indent="-228600" lvl="2" marL="1371600" algn="l">
              <a:lnSpc>
                <a:spcPct val="90000"/>
              </a:lnSpc>
              <a:spcBef>
                <a:spcPts val="600"/>
              </a:spcBef>
              <a:spcAft>
                <a:spcPts val="0"/>
              </a:spcAft>
              <a:buClr>
                <a:schemeClr val="dk1"/>
              </a:buClr>
              <a:buSzPts val="1080"/>
              <a:buNone/>
              <a:defRPr b="1" sz="1350"/>
            </a:lvl3pPr>
            <a:lvl4pPr indent="-228600" lvl="3" marL="1828800" algn="l">
              <a:lnSpc>
                <a:spcPct val="90000"/>
              </a:lnSpc>
              <a:spcBef>
                <a:spcPts val="600"/>
              </a:spcBef>
              <a:spcAft>
                <a:spcPts val="0"/>
              </a:spcAft>
              <a:buClr>
                <a:schemeClr val="dk1"/>
              </a:buClr>
              <a:buSzPts val="960"/>
              <a:buNone/>
              <a:defRPr b="1" sz="1200"/>
            </a:lvl4pPr>
            <a:lvl5pPr indent="-228600" lvl="4" marL="2286000" algn="l">
              <a:lnSpc>
                <a:spcPct val="90000"/>
              </a:lnSpc>
              <a:spcBef>
                <a:spcPts val="600"/>
              </a:spcBef>
              <a:spcAft>
                <a:spcPts val="0"/>
              </a:spcAft>
              <a:buClr>
                <a:schemeClr val="dk1"/>
              </a:buClr>
              <a:buSzPts val="960"/>
              <a:buNone/>
              <a:defRPr b="1" sz="1200"/>
            </a:lvl5pPr>
            <a:lvl6pPr indent="-228600" lvl="5" marL="2743200" algn="l">
              <a:lnSpc>
                <a:spcPct val="90000"/>
              </a:lnSpc>
              <a:spcBef>
                <a:spcPts val="600"/>
              </a:spcBef>
              <a:spcAft>
                <a:spcPts val="0"/>
              </a:spcAft>
              <a:buClr>
                <a:schemeClr val="dk1"/>
              </a:buClr>
              <a:buSzPts val="1200"/>
              <a:buNone/>
              <a:defRPr b="1" sz="1200"/>
            </a:lvl6pPr>
            <a:lvl7pPr indent="-228600" lvl="6" marL="3200400" algn="l">
              <a:lnSpc>
                <a:spcPct val="90000"/>
              </a:lnSpc>
              <a:spcBef>
                <a:spcPts val="600"/>
              </a:spcBef>
              <a:spcAft>
                <a:spcPts val="0"/>
              </a:spcAft>
              <a:buClr>
                <a:schemeClr val="dk1"/>
              </a:buClr>
              <a:buSzPts val="1200"/>
              <a:buNone/>
              <a:defRPr b="1" sz="1200"/>
            </a:lvl7pPr>
            <a:lvl8pPr indent="-228600" lvl="7" marL="3657600" algn="l">
              <a:lnSpc>
                <a:spcPct val="90000"/>
              </a:lnSpc>
              <a:spcBef>
                <a:spcPts val="600"/>
              </a:spcBef>
              <a:spcAft>
                <a:spcPts val="0"/>
              </a:spcAft>
              <a:buClr>
                <a:schemeClr val="dk1"/>
              </a:buClr>
              <a:buSzPts val="1200"/>
              <a:buNone/>
              <a:defRPr b="1" sz="1200"/>
            </a:lvl8pPr>
            <a:lvl9pPr indent="-228600" lvl="8" marL="4114800" algn="l">
              <a:lnSpc>
                <a:spcPct val="90000"/>
              </a:lnSpc>
              <a:spcBef>
                <a:spcPts val="600"/>
              </a:spcBef>
              <a:spcAft>
                <a:spcPts val="0"/>
              </a:spcAft>
              <a:buClr>
                <a:schemeClr val="dk1"/>
              </a:buClr>
              <a:buSzPts val="1200"/>
              <a:buNone/>
              <a:defRPr b="1" sz="1200"/>
            </a:lvl9pPr>
          </a:lstStyle>
          <a:p/>
        </p:txBody>
      </p:sp>
      <p:sp>
        <p:nvSpPr>
          <p:cNvPr id="122" name="Google Shape;122;p35"/>
          <p:cNvSpPr txBox="1"/>
          <p:nvPr>
            <p:ph idx="2" type="body"/>
          </p:nvPr>
        </p:nvSpPr>
        <p:spPr>
          <a:xfrm>
            <a:off x="1005840" y="2740733"/>
            <a:ext cx="3429000" cy="3288847"/>
          </a:xfrm>
          <a:prstGeom prst="rect">
            <a:avLst/>
          </a:prstGeom>
          <a:noFill/>
          <a:ln>
            <a:noFill/>
          </a:ln>
        </p:spPr>
        <p:txBody>
          <a:bodyPr anchorCtr="0" anchor="t" bIns="45700" lIns="91425" spcFirstLastPara="1" rIns="91425" wrap="square" tIns="45700">
            <a:normAutofit/>
          </a:bodyPr>
          <a:lstStyle>
            <a:lvl1pPr indent="-297180" lvl="0" marL="457200" algn="l">
              <a:lnSpc>
                <a:spcPct val="90000"/>
              </a:lnSpc>
              <a:spcBef>
                <a:spcPts val="1350"/>
              </a:spcBef>
              <a:spcAft>
                <a:spcPts val="0"/>
              </a:spcAft>
              <a:buClr>
                <a:schemeClr val="dk1"/>
              </a:buClr>
              <a:buSzPts val="1080"/>
              <a:buChar char="•"/>
              <a:defRPr sz="1350"/>
            </a:lvl1pPr>
            <a:lvl2pPr indent="-289560" lvl="1" marL="914400" algn="l">
              <a:lnSpc>
                <a:spcPct val="90000"/>
              </a:lnSpc>
              <a:spcBef>
                <a:spcPts val="750"/>
              </a:spcBef>
              <a:spcAft>
                <a:spcPts val="0"/>
              </a:spcAft>
              <a:buClr>
                <a:schemeClr val="dk1"/>
              </a:buClr>
              <a:buSzPts val="960"/>
              <a:buChar char="•"/>
              <a:defRPr sz="1200"/>
            </a:lvl2pPr>
            <a:lvl3pPr indent="-281939" lvl="2" marL="1371600" algn="l">
              <a:lnSpc>
                <a:spcPct val="90000"/>
              </a:lnSpc>
              <a:spcBef>
                <a:spcPts val="600"/>
              </a:spcBef>
              <a:spcAft>
                <a:spcPts val="0"/>
              </a:spcAft>
              <a:buClr>
                <a:schemeClr val="dk1"/>
              </a:buClr>
              <a:buSzPts val="840"/>
              <a:buChar char="•"/>
              <a:defRPr sz="1050"/>
            </a:lvl3pPr>
            <a:lvl4pPr indent="-274319" lvl="3" marL="1828800" algn="l">
              <a:lnSpc>
                <a:spcPct val="90000"/>
              </a:lnSpc>
              <a:spcBef>
                <a:spcPts val="600"/>
              </a:spcBef>
              <a:spcAft>
                <a:spcPts val="0"/>
              </a:spcAft>
              <a:buClr>
                <a:schemeClr val="dk1"/>
              </a:buClr>
              <a:buSzPts val="720"/>
              <a:buChar char="•"/>
              <a:defRPr sz="900"/>
            </a:lvl4pPr>
            <a:lvl5pPr indent="-274320" lvl="4" marL="2286000" algn="l">
              <a:lnSpc>
                <a:spcPct val="90000"/>
              </a:lnSpc>
              <a:spcBef>
                <a:spcPts val="600"/>
              </a:spcBef>
              <a:spcAft>
                <a:spcPts val="0"/>
              </a:spcAft>
              <a:buClr>
                <a:schemeClr val="dk1"/>
              </a:buClr>
              <a:buSzPts val="720"/>
              <a:buChar char="•"/>
              <a:defRPr sz="900"/>
            </a:lvl5pPr>
            <a:lvl6pPr indent="-285750" lvl="5" marL="2743200" algn="l">
              <a:lnSpc>
                <a:spcPct val="90000"/>
              </a:lnSpc>
              <a:spcBef>
                <a:spcPts val="600"/>
              </a:spcBef>
              <a:spcAft>
                <a:spcPts val="0"/>
              </a:spcAft>
              <a:buClr>
                <a:schemeClr val="dk1"/>
              </a:buClr>
              <a:buSzPts val="900"/>
              <a:buChar char="•"/>
              <a:defRPr sz="900"/>
            </a:lvl6pPr>
            <a:lvl7pPr indent="-285750" lvl="6" marL="3200400" algn="l">
              <a:lnSpc>
                <a:spcPct val="90000"/>
              </a:lnSpc>
              <a:spcBef>
                <a:spcPts val="600"/>
              </a:spcBef>
              <a:spcAft>
                <a:spcPts val="0"/>
              </a:spcAft>
              <a:buClr>
                <a:schemeClr val="dk1"/>
              </a:buClr>
              <a:buSzPts val="900"/>
              <a:buChar char="•"/>
              <a:defRPr sz="900"/>
            </a:lvl7pPr>
            <a:lvl8pPr indent="-285750" lvl="7" marL="3657600" algn="l">
              <a:lnSpc>
                <a:spcPct val="90000"/>
              </a:lnSpc>
              <a:spcBef>
                <a:spcPts val="600"/>
              </a:spcBef>
              <a:spcAft>
                <a:spcPts val="0"/>
              </a:spcAft>
              <a:buClr>
                <a:schemeClr val="dk1"/>
              </a:buClr>
              <a:buSzPts val="900"/>
              <a:buChar char="•"/>
              <a:defRPr sz="900"/>
            </a:lvl8pPr>
            <a:lvl9pPr indent="-285750" lvl="8" marL="4114800" algn="l">
              <a:lnSpc>
                <a:spcPct val="90000"/>
              </a:lnSpc>
              <a:spcBef>
                <a:spcPts val="600"/>
              </a:spcBef>
              <a:spcAft>
                <a:spcPts val="0"/>
              </a:spcAft>
              <a:buClr>
                <a:schemeClr val="dk1"/>
              </a:buClr>
              <a:buSzPts val="900"/>
              <a:buChar char="•"/>
              <a:defRPr sz="900"/>
            </a:lvl9pPr>
          </a:lstStyle>
          <a:p/>
        </p:txBody>
      </p:sp>
      <p:sp>
        <p:nvSpPr>
          <p:cNvPr id="123" name="Google Shape;123;p35"/>
          <p:cNvSpPr txBox="1"/>
          <p:nvPr>
            <p:ph idx="3" type="body"/>
          </p:nvPr>
        </p:nvSpPr>
        <p:spPr>
          <a:xfrm>
            <a:off x="470916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1200"/>
              <a:buNone/>
              <a:defRPr b="0" sz="1500" cap="none"/>
            </a:lvl1pPr>
            <a:lvl2pPr indent="-228600" lvl="1" marL="914400" algn="l">
              <a:lnSpc>
                <a:spcPct val="90000"/>
              </a:lnSpc>
              <a:spcBef>
                <a:spcPts val="750"/>
              </a:spcBef>
              <a:spcAft>
                <a:spcPts val="0"/>
              </a:spcAft>
              <a:buClr>
                <a:schemeClr val="dk1"/>
              </a:buClr>
              <a:buSzPts val="1200"/>
              <a:buNone/>
              <a:defRPr b="1" sz="1500"/>
            </a:lvl2pPr>
            <a:lvl3pPr indent="-228600" lvl="2" marL="1371600" algn="l">
              <a:lnSpc>
                <a:spcPct val="90000"/>
              </a:lnSpc>
              <a:spcBef>
                <a:spcPts val="600"/>
              </a:spcBef>
              <a:spcAft>
                <a:spcPts val="0"/>
              </a:spcAft>
              <a:buClr>
                <a:schemeClr val="dk1"/>
              </a:buClr>
              <a:buSzPts val="1080"/>
              <a:buNone/>
              <a:defRPr b="1" sz="1350"/>
            </a:lvl3pPr>
            <a:lvl4pPr indent="-228600" lvl="3" marL="1828800" algn="l">
              <a:lnSpc>
                <a:spcPct val="90000"/>
              </a:lnSpc>
              <a:spcBef>
                <a:spcPts val="600"/>
              </a:spcBef>
              <a:spcAft>
                <a:spcPts val="0"/>
              </a:spcAft>
              <a:buClr>
                <a:schemeClr val="dk1"/>
              </a:buClr>
              <a:buSzPts val="960"/>
              <a:buNone/>
              <a:defRPr b="1" sz="1200"/>
            </a:lvl4pPr>
            <a:lvl5pPr indent="-228600" lvl="4" marL="2286000" algn="l">
              <a:lnSpc>
                <a:spcPct val="90000"/>
              </a:lnSpc>
              <a:spcBef>
                <a:spcPts val="600"/>
              </a:spcBef>
              <a:spcAft>
                <a:spcPts val="0"/>
              </a:spcAft>
              <a:buClr>
                <a:schemeClr val="dk1"/>
              </a:buClr>
              <a:buSzPts val="960"/>
              <a:buNone/>
              <a:defRPr b="1" sz="1200"/>
            </a:lvl5pPr>
            <a:lvl6pPr indent="-228600" lvl="5" marL="2743200" algn="l">
              <a:lnSpc>
                <a:spcPct val="90000"/>
              </a:lnSpc>
              <a:spcBef>
                <a:spcPts val="600"/>
              </a:spcBef>
              <a:spcAft>
                <a:spcPts val="0"/>
              </a:spcAft>
              <a:buClr>
                <a:schemeClr val="dk1"/>
              </a:buClr>
              <a:buSzPts val="1200"/>
              <a:buNone/>
              <a:defRPr b="1" sz="1200"/>
            </a:lvl6pPr>
            <a:lvl7pPr indent="-228600" lvl="6" marL="3200400" algn="l">
              <a:lnSpc>
                <a:spcPct val="90000"/>
              </a:lnSpc>
              <a:spcBef>
                <a:spcPts val="600"/>
              </a:spcBef>
              <a:spcAft>
                <a:spcPts val="0"/>
              </a:spcAft>
              <a:buClr>
                <a:schemeClr val="dk1"/>
              </a:buClr>
              <a:buSzPts val="1200"/>
              <a:buNone/>
              <a:defRPr b="1" sz="1200"/>
            </a:lvl7pPr>
            <a:lvl8pPr indent="-228600" lvl="7" marL="3657600" algn="l">
              <a:lnSpc>
                <a:spcPct val="90000"/>
              </a:lnSpc>
              <a:spcBef>
                <a:spcPts val="600"/>
              </a:spcBef>
              <a:spcAft>
                <a:spcPts val="0"/>
              </a:spcAft>
              <a:buClr>
                <a:schemeClr val="dk1"/>
              </a:buClr>
              <a:buSzPts val="1200"/>
              <a:buNone/>
              <a:defRPr b="1" sz="1200"/>
            </a:lvl8pPr>
            <a:lvl9pPr indent="-228600" lvl="8" marL="4114800" algn="l">
              <a:lnSpc>
                <a:spcPct val="90000"/>
              </a:lnSpc>
              <a:spcBef>
                <a:spcPts val="600"/>
              </a:spcBef>
              <a:spcAft>
                <a:spcPts val="0"/>
              </a:spcAft>
              <a:buClr>
                <a:schemeClr val="dk1"/>
              </a:buClr>
              <a:buSzPts val="1200"/>
              <a:buNone/>
              <a:defRPr b="1" sz="1200"/>
            </a:lvl9pPr>
          </a:lstStyle>
          <a:p/>
        </p:txBody>
      </p:sp>
      <p:sp>
        <p:nvSpPr>
          <p:cNvPr id="124" name="Google Shape;124;p35"/>
          <p:cNvSpPr txBox="1"/>
          <p:nvPr>
            <p:ph idx="4" type="body"/>
          </p:nvPr>
        </p:nvSpPr>
        <p:spPr>
          <a:xfrm>
            <a:off x="4709160" y="2740733"/>
            <a:ext cx="3429000" cy="3288847"/>
          </a:xfrm>
          <a:prstGeom prst="rect">
            <a:avLst/>
          </a:prstGeom>
          <a:noFill/>
          <a:ln>
            <a:noFill/>
          </a:ln>
        </p:spPr>
        <p:txBody>
          <a:bodyPr anchorCtr="0" anchor="t" bIns="45700" lIns="91425" spcFirstLastPara="1" rIns="91425" wrap="square" tIns="45700">
            <a:normAutofit/>
          </a:bodyPr>
          <a:lstStyle>
            <a:lvl1pPr indent="-297180" lvl="0" marL="457200" algn="l">
              <a:lnSpc>
                <a:spcPct val="90000"/>
              </a:lnSpc>
              <a:spcBef>
                <a:spcPts val="1350"/>
              </a:spcBef>
              <a:spcAft>
                <a:spcPts val="0"/>
              </a:spcAft>
              <a:buClr>
                <a:schemeClr val="dk1"/>
              </a:buClr>
              <a:buSzPts val="1080"/>
              <a:buChar char="•"/>
              <a:defRPr sz="1350"/>
            </a:lvl1pPr>
            <a:lvl2pPr indent="-289560" lvl="1" marL="914400" algn="l">
              <a:lnSpc>
                <a:spcPct val="90000"/>
              </a:lnSpc>
              <a:spcBef>
                <a:spcPts val="750"/>
              </a:spcBef>
              <a:spcAft>
                <a:spcPts val="0"/>
              </a:spcAft>
              <a:buClr>
                <a:schemeClr val="dk1"/>
              </a:buClr>
              <a:buSzPts val="960"/>
              <a:buChar char="•"/>
              <a:defRPr sz="1200"/>
            </a:lvl2pPr>
            <a:lvl3pPr indent="-281939" lvl="2" marL="1371600" algn="l">
              <a:lnSpc>
                <a:spcPct val="90000"/>
              </a:lnSpc>
              <a:spcBef>
                <a:spcPts val="600"/>
              </a:spcBef>
              <a:spcAft>
                <a:spcPts val="0"/>
              </a:spcAft>
              <a:buClr>
                <a:schemeClr val="dk1"/>
              </a:buClr>
              <a:buSzPts val="840"/>
              <a:buChar char="•"/>
              <a:defRPr sz="1050"/>
            </a:lvl3pPr>
            <a:lvl4pPr indent="-274319" lvl="3" marL="1828800" algn="l">
              <a:lnSpc>
                <a:spcPct val="90000"/>
              </a:lnSpc>
              <a:spcBef>
                <a:spcPts val="600"/>
              </a:spcBef>
              <a:spcAft>
                <a:spcPts val="0"/>
              </a:spcAft>
              <a:buClr>
                <a:schemeClr val="dk1"/>
              </a:buClr>
              <a:buSzPts val="720"/>
              <a:buChar char="•"/>
              <a:defRPr sz="900"/>
            </a:lvl4pPr>
            <a:lvl5pPr indent="-274320" lvl="4" marL="2286000" algn="l">
              <a:lnSpc>
                <a:spcPct val="90000"/>
              </a:lnSpc>
              <a:spcBef>
                <a:spcPts val="600"/>
              </a:spcBef>
              <a:spcAft>
                <a:spcPts val="0"/>
              </a:spcAft>
              <a:buClr>
                <a:schemeClr val="dk1"/>
              </a:buClr>
              <a:buSzPts val="720"/>
              <a:buChar char="•"/>
              <a:defRPr sz="900"/>
            </a:lvl5pPr>
            <a:lvl6pPr indent="-285750" lvl="5" marL="2743200" algn="l">
              <a:lnSpc>
                <a:spcPct val="90000"/>
              </a:lnSpc>
              <a:spcBef>
                <a:spcPts val="600"/>
              </a:spcBef>
              <a:spcAft>
                <a:spcPts val="0"/>
              </a:spcAft>
              <a:buClr>
                <a:schemeClr val="dk1"/>
              </a:buClr>
              <a:buSzPts val="900"/>
              <a:buChar char="•"/>
              <a:defRPr sz="900"/>
            </a:lvl6pPr>
            <a:lvl7pPr indent="-285750" lvl="6" marL="3200400" algn="l">
              <a:lnSpc>
                <a:spcPct val="90000"/>
              </a:lnSpc>
              <a:spcBef>
                <a:spcPts val="600"/>
              </a:spcBef>
              <a:spcAft>
                <a:spcPts val="0"/>
              </a:spcAft>
              <a:buClr>
                <a:schemeClr val="dk1"/>
              </a:buClr>
              <a:buSzPts val="900"/>
              <a:buChar char="•"/>
              <a:defRPr sz="900"/>
            </a:lvl7pPr>
            <a:lvl8pPr indent="-285750" lvl="7" marL="3657600" algn="l">
              <a:lnSpc>
                <a:spcPct val="90000"/>
              </a:lnSpc>
              <a:spcBef>
                <a:spcPts val="600"/>
              </a:spcBef>
              <a:spcAft>
                <a:spcPts val="0"/>
              </a:spcAft>
              <a:buClr>
                <a:schemeClr val="dk1"/>
              </a:buClr>
              <a:buSzPts val="900"/>
              <a:buChar char="•"/>
              <a:defRPr sz="900"/>
            </a:lvl8pPr>
            <a:lvl9pPr indent="-285750" lvl="8" marL="4114800" algn="l">
              <a:lnSpc>
                <a:spcPct val="90000"/>
              </a:lnSpc>
              <a:spcBef>
                <a:spcPts val="600"/>
              </a:spcBef>
              <a:spcAft>
                <a:spcPts val="0"/>
              </a:spcAft>
              <a:buClr>
                <a:schemeClr val="dk1"/>
              </a:buClr>
              <a:buSzPts val="900"/>
              <a:buChar char="•"/>
              <a:defRPr sz="900"/>
            </a:lvl9pPr>
          </a:lstStyle>
          <a:p/>
        </p:txBody>
      </p:sp>
      <p:sp>
        <p:nvSpPr>
          <p:cNvPr id="125" name="Google Shape;125;p35"/>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5"/>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5"/>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36"/>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6"/>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6"/>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37"/>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7"/>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38"/>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50"/>
              <a:buNone/>
              <a:defRPr b="0" sz="2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8"/>
          <p:cNvSpPr txBox="1"/>
          <p:nvPr>
            <p:ph idx="1" type="body"/>
          </p:nvPr>
        </p:nvSpPr>
        <p:spPr>
          <a:xfrm>
            <a:off x="342900" y="758952"/>
            <a:ext cx="4972050" cy="5330952"/>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350"/>
              </a:spcBef>
              <a:spcAft>
                <a:spcPts val="0"/>
              </a:spcAft>
              <a:buClr>
                <a:schemeClr val="dk1"/>
              </a:buClr>
              <a:buSzPts val="1200"/>
              <a:buChar char="•"/>
              <a:defRPr sz="1500"/>
            </a:lvl1pPr>
            <a:lvl2pPr indent="-297180" lvl="1" marL="914400" algn="l">
              <a:lnSpc>
                <a:spcPct val="90000"/>
              </a:lnSpc>
              <a:spcBef>
                <a:spcPts val="750"/>
              </a:spcBef>
              <a:spcAft>
                <a:spcPts val="0"/>
              </a:spcAft>
              <a:buClr>
                <a:schemeClr val="dk1"/>
              </a:buClr>
              <a:buSzPts val="1080"/>
              <a:buChar char="•"/>
              <a:defRPr sz="1350"/>
            </a:lvl2pPr>
            <a:lvl3pPr indent="-289560" lvl="2" marL="1371600" algn="l">
              <a:lnSpc>
                <a:spcPct val="90000"/>
              </a:lnSpc>
              <a:spcBef>
                <a:spcPts val="600"/>
              </a:spcBef>
              <a:spcAft>
                <a:spcPts val="0"/>
              </a:spcAft>
              <a:buClr>
                <a:schemeClr val="dk1"/>
              </a:buClr>
              <a:buSzPts val="960"/>
              <a:buChar char="•"/>
              <a:defRPr sz="1200"/>
            </a:lvl3pPr>
            <a:lvl4pPr indent="-281939" lvl="3" marL="1828800" algn="l">
              <a:lnSpc>
                <a:spcPct val="90000"/>
              </a:lnSpc>
              <a:spcBef>
                <a:spcPts val="600"/>
              </a:spcBef>
              <a:spcAft>
                <a:spcPts val="0"/>
              </a:spcAft>
              <a:buClr>
                <a:schemeClr val="dk1"/>
              </a:buClr>
              <a:buSzPts val="840"/>
              <a:buChar char="•"/>
              <a:defRPr sz="1050"/>
            </a:lvl4pPr>
            <a:lvl5pPr indent="-281939" lvl="4" marL="2286000" algn="l">
              <a:lnSpc>
                <a:spcPct val="90000"/>
              </a:lnSpc>
              <a:spcBef>
                <a:spcPts val="600"/>
              </a:spcBef>
              <a:spcAft>
                <a:spcPts val="0"/>
              </a:spcAft>
              <a:buClr>
                <a:schemeClr val="dk1"/>
              </a:buClr>
              <a:buSzPts val="840"/>
              <a:buChar char="•"/>
              <a:defRPr sz="1050"/>
            </a:lvl5pPr>
            <a:lvl6pPr indent="-295275" lvl="5" marL="2743200" algn="l">
              <a:lnSpc>
                <a:spcPct val="90000"/>
              </a:lnSpc>
              <a:spcBef>
                <a:spcPts val="600"/>
              </a:spcBef>
              <a:spcAft>
                <a:spcPts val="0"/>
              </a:spcAft>
              <a:buClr>
                <a:schemeClr val="dk1"/>
              </a:buClr>
              <a:buSzPts val="1050"/>
              <a:buChar char="•"/>
              <a:defRPr sz="1050"/>
            </a:lvl6pPr>
            <a:lvl7pPr indent="-295275" lvl="6" marL="3200400" algn="l">
              <a:lnSpc>
                <a:spcPct val="90000"/>
              </a:lnSpc>
              <a:spcBef>
                <a:spcPts val="600"/>
              </a:spcBef>
              <a:spcAft>
                <a:spcPts val="0"/>
              </a:spcAft>
              <a:buClr>
                <a:schemeClr val="dk1"/>
              </a:buClr>
              <a:buSzPts val="1050"/>
              <a:buChar char="•"/>
              <a:defRPr sz="1050"/>
            </a:lvl7pPr>
            <a:lvl8pPr indent="-295275" lvl="7" marL="3657600" algn="l">
              <a:lnSpc>
                <a:spcPct val="90000"/>
              </a:lnSpc>
              <a:spcBef>
                <a:spcPts val="600"/>
              </a:spcBef>
              <a:spcAft>
                <a:spcPts val="0"/>
              </a:spcAft>
              <a:buClr>
                <a:schemeClr val="dk1"/>
              </a:buClr>
              <a:buSzPts val="1050"/>
              <a:buChar char="•"/>
              <a:defRPr sz="1050"/>
            </a:lvl8pPr>
            <a:lvl9pPr indent="-295275" lvl="8" marL="4114800" algn="l">
              <a:lnSpc>
                <a:spcPct val="90000"/>
              </a:lnSpc>
              <a:spcBef>
                <a:spcPts val="600"/>
              </a:spcBef>
              <a:spcAft>
                <a:spcPts val="0"/>
              </a:spcAft>
              <a:buClr>
                <a:schemeClr val="dk1"/>
              </a:buClr>
              <a:buSzPts val="1050"/>
              <a:buChar char="•"/>
              <a:defRPr sz="1050"/>
            </a:lvl9pPr>
          </a:lstStyle>
          <a:p/>
        </p:txBody>
      </p:sp>
      <p:sp>
        <p:nvSpPr>
          <p:cNvPr id="140" name="Google Shape;140;p38"/>
          <p:cNvSpPr txBox="1"/>
          <p:nvPr>
            <p:ph idx="2"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960"/>
              <a:buNone/>
              <a:defRPr sz="1200"/>
            </a:lvl1pPr>
            <a:lvl2pPr indent="-228600" lvl="1" marL="914400" algn="l">
              <a:lnSpc>
                <a:spcPct val="90000"/>
              </a:lnSpc>
              <a:spcBef>
                <a:spcPts val="750"/>
              </a:spcBef>
              <a:spcAft>
                <a:spcPts val="0"/>
              </a:spcAft>
              <a:buClr>
                <a:schemeClr val="dk1"/>
              </a:buClr>
              <a:buSzPts val="720"/>
              <a:buNone/>
              <a:defRPr sz="900"/>
            </a:lvl2pPr>
            <a:lvl3pPr indent="-228600" lvl="2" marL="1371600" algn="l">
              <a:lnSpc>
                <a:spcPct val="90000"/>
              </a:lnSpc>
              <a:spcBef>
                <a:spcPts val="600"/>
              </a:spcBef>
              <a:spcAft>
                <a:spcPts val="0"/>
              </a:spcAft>
              <a:buClr>
                <a:schemeClr val="dk1"/>
              </a:buClr>
              <a:buSzPts val="600"/>
              <a:buNone/>
              <a:defRPr sz="750"/>
            </a:lvl3pPr>
            <a:lvl4pPr indent="-228600" lvl="3" marL="1828800" algn="l">
              <a:lnSpc>
                <a:spcPct val="90000"/>
              </a:lnSpc>
              <a:spcBef>
                <a:spcPts val="600"/>
              </a:spcBef>
              <a:spcAft>
                <a:spcPts val="0"/>
              </a:spcAft>
              <a:buClr>
                <a:schemeClr val="dk1"/>
              </a:buClr>
              <a:buSzPts val="540"/>
              <a:buNone/>
              <a:defRPr sz="675"/>
            </a:lvl4pPr>
            <a:lvl5pPr indent="-228600" lvl="4" marL="2286000" algn="l">
              <a:lnSpc>
                <a:spcPct val="90000"/>
              </a:lnSpc>
              <a:spcBef>
                <a:spcPts val="600"/>
              </a:spcBef>
              <a:spcAft>
                <a:spcPts val="0"/>
              </a:spcAft>
              <a:buClr>
                <a:schemeClr val="dk1"/>
              </a:buClr>
              <a:buSzPts val="540"/>
              <a:buNone/>
              <a:defRPr sz="675"/>
            </a:lvl5pPr>
            <a:lvl6pPr indent="-228600" lvl="5" marL="2743200" algn="l">
              <a:lnSpc>
                <a:spcPct val="90000"/>
              </a:lnSpc>
              <a:spcBef>
                <a:spcPts val="600"/>
              </a:spcBef>
              <a:spcAft>
                <a:spcPts val="0"/>
              </a:spcAft>
              <a:buClr>
                <a:schemeClr val="dk1"/>
              </a:buClr>
              <a:buSzPts val="675"/>
              <a:buNone/>
              <a:defRPr sz="675"/>
            </a:lvl6pPr>
            <a:lvl7pPr indent="-228600" lvl="6" marL="3200400" algn="l">
              <a:lnSpc>
                <a:spcPct val="90000"/>
              </a:lnSpc>
              <a:spcBef>
                <a:spcPts val="600"/>
              </a:spcBef>
              <a:spcAft>
                <a:spcPts val="0"/>
              </a:spcAft>
              <a:buClr>
                <a:schemeClr val="dk1"/>
              </a:buClr>
              <a:buSzPts val="675"/>
              <a:buNone/>
              <a:defRPr sz="675"/>
            </a:lvl7pPr>
            <a:lvl8pPr indent="-228600" lvl="7" marL="3657600" algn="l">
              <a:lnSpc>
                <a:spcPct val="90000"/>
              </a:lnSpc>
              <a:spcBef>
                <a:spcPts val="600"/>
              </a:spcBef>
              <a:spcAft>
                <a:spcPts val="0"/>
              </a:spcAft>
              <a:buClr>
                <a:schemeClr val="dk1"/>
              </a:buClr>
              <a:buSzPts val="675"/>
              <a:buNone/>
              <a:defRPr sz="675"/>
            </a:lvl8pPr>
            <a:lvl9pPr indent="-228600" lvl="8" marL="4114800" algn="l">
              <a:lnSpc>
                <a:spcPct val="90000"/>
              </a:lnSpc>
              <a:spcBef>
                <a:spcPts val="600"/>
              </a:spcBef>
              <a:spcAft>
                <a:spcPts val="0"/>
              </a:spcAft>
              <a:buClr>
                <a:schemeClr val="dk1"/>
              </a:buClr>
              <a:buSzPts val="675"/>
              <a:buNone/>
              <a:defRPr sz="675"/>
            </a:lvl9pPr>
          </a:lstStyle>
          <a:p/>
        </p:txBody>
      </p:sp>
      <p:sp>
        <p:nvSpPr>
          <p:cNvPr id="141" name="Google Shape;141;p3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8"/>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p:nvPr/>
        </p:nvSpPr>
        <p:spPr>
          <a:xfrm>
            <a:off x="2380" y="0"/>
            <a:ext cx="9141620" cy="727364"/>
          </a:xfrm>
          <a:prstGeom prst="rect">
            <a:avLst/>
          </a:prstGeom>
          <a:solidFill>
            <a:srgbClr val="3A5B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1" name="Google Shape;21;p22"/>
          <p:cNvSpPr/>
          <p:nvPr/>
        </p:nvSpPr>
        <p:spPr>
          <a:xfrm>
            <a:off x="0" y="6583680"/>
            <a:ext cx="9141620" cy="274320"/>
          </a:xfrm>
          <a:prstGeom prst="rect">
            <a:avLst/>
          </a:prstGeom>
          <a:solidFill>
            <a:srgbClr val="3A5B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2" name="Google Shape;22;p2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550"/>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30200" lvl="2" marL="1371600" algn="l">
              <a:lnSpc>
                <a:spcPct val="90000"/>
              </a:lnSpc>
              <a:spcBef>
                <a:spcPts val="600"/>
              </a:spcBef>
              <a:spcAft>
                <a:spcPts val="0"/>
              </a:spcAft>
              <a:buClr>
                <a:schemeClr val="dk1"/>
              </a:buClr>
              <a:buSzPts val="1600"/>
              <a:buChar char="•"/>
              <a:defRPr sz="20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4" name="Google Shape;24;p22"/>
          <p:cNvSpPr txBox="1"/>
          <p:nvPr>
            <p:ph idx="10" type="dt"/>
          </p:nvPr>
        </p:nvSpPr>
        <p:spPr>
          <a:xfrm>
            <a:off x="7746423"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197427" y="6601968"/>
            <a:ext cx="7548996"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466513" y="6601968"/>
            <a:ext cx="480060" cy="2377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000" u="none" cap="none" strike="noStrike">
                <a:solidFill>
                  <a:srgbClr val="8E8F8F"/>
                </a:solidFill>
                <a:latin typeface="Arial"/>
                <a:ea typeface="Arial"/>
                <a:cs typeface="Arial"/>
                <a:sym typeface="Arial"/>
              </a:defRPr>
            </a:lvl1pPr>
            <a:lvl2pPr indent="0" lvl="1" marL="0" marR="0" algn="r">
              <a:spcBef>
                <a:spcPts val="0"/>
              </a:spcBef>
              <a:spcAft>
                <a:spcPts val="0"/>
              </a:spcAft>
              <a:buNone/>
              <a:defRPr b="0" i="0" sz="1000" u="none" cap="none" strike="noStrike">
                <a:solidFill>
                  <a:srgbClr val="8E8F8F"/>
                </a:solidFill>
                <a:latin typeface="Arial"/>
                <a:ea typeface="Arial"/>
                <a:cs typeface="Arial"/>
                <a:sym typeface="Arial"/>
              </a:defRPr>
            </a:lvl2pPr>
            <a:lvl3pPr indent="0" lvl="2" marL="0" marR="0" algn="r">
              <a:spcBef>
                <a:spcPts val="0"/>
              </a:spcBef>
              <a:spcAft>
                <a:spcPts val="0"/>
              </a:spcAft>
              <a:buNone/>
              <a:defRPr b="0" i="0" sz="1000" u="none" cap="none" strike="noStrike">
                <a:solidFill>
                  <a:srgbClr val="8E8F8F"/>
                </a:solidFill>
                <a:latin typeface="Arial"/>
                <a:ea typeface="Arial"/>
                <a:cs typeface="Arial"/>
                <a:sym typeface="Arial"/>
              </a:defRPr>
            </a:lvl3pPr>
            <a:lvl4pPr indent="0" lvl="3" marL="0" marR="0" algn="r">
              <a:spcBef>
                <a:spcPts val="0"/>
              </a:spcBef>
              <a:spcAft>
                <a:spcPts val="0"/>
              </a:spcAft>
              <a:buNone/>
              <a:defRPr b="0" i="0" sz="1000" u="none" cap="none" strike="noStrike">
                <a:solidFill>
                  <a:srgbClr val="8E8F8F"/>
                </a:solidFill>
                <a:latin typeface="Arial"/>
                <a:ea typeface="Arial"/>
                <a:cs typeface="Arial"/>
                <a:sym typeface="Arial"/>
              </a:defRPr>
            </a:lvl4pPr>
            <a:lvl5pPr indent="0" lvl="4" marL="0" marR="0" algn="r">
              <a:spcBef>
                <a:spcPts val="0"/>
              </a:spcBef>
              <a:spcAft>
                <a:spcPts val="0"/>
              </a:spcAft>
              <a:buNone/>
              <a:defRPr b="0" i="0" sz="1000" u="none" cap="none" strike="noStrike">
                <a:solidFill>
                  <a:srgbClr val="8E8F8F"/>
                </a:solidFill>
                <a:latin typeface="Arial"/>
                <a:ea typeface="Arial"/>
                <a:cs typeface="Arial"/>
                <a:sym typeface="Arial"/>
              </a:defRPr>
            </a:lvl5pPr>
            <a:lvl6pPr indent="0" lvl="5" marL="0" marR="0" algn="r">
              <a:spcBef>
                <a:spcPts val="0"/>
              </a:spcBef>
              <a:spcAft>
                <a:spcPts val="0"/>
              </a:spcAft>
              <a:buNone/>
              <a:defRPr b="0" i="0" sz="1000" u="none" cap="none" strike="noStrike">
                <a:solidFill>
                  <a:srgbClr val="8E8F8F"/>
                </a:solidFill>
                <a:latin typeface="Arial"/>
                <a:ea typeface="Arial"/>
                <a:cs typeface="Arial"/>
                <a:sym typeface="Arial"/>
              </a:defRPr>
            </a:lvl6pPr>
            <a:lvl7pPr indent="0" lvl="6" marL="0" marR="0" algn="r">
              <a:spcBef>
                <a:spcPts val="0"/>
              </a:spcBef>
              <a:spcAft>
                <a:spcPts val="0"/>
              </a:spcAft>
              <a:buNone/>
              <a:defRPr b="0" i="0" sz="1000" u="none" cap="none" strike="noStrike">
                <a:solidFill>
                  <a:srgbClr val="8E8F8F"/>
                </a:solidFill>
                <a:latin typeface="Arial"/>
                <a:ea typeface="Arial"/>
                <a:cs typeface="Arial"/>
                <a:sym typeface="Arial"/>
              </a:defRPr>
            </a:lvl7pPr>
            <a:lvl8pPr indent="0" lvl="7" marL="0" marR="0" algn="r">
              <a:spcBef>
                <a:spcPts val="0"/>
              </a:spcBef>
              <a:spcAft>
                <a:spcPts val="0"/>
              </a:spcAft>
              <a:buNone/>
              <a:defRPr b="0" i="0" sz="1000" u="none" cap="none" strike="noStrike">
                <a:solidFill>
                  <a:srgbClr val="8E8F8F"/>
                </a:solidFill>
                <a:latin typeface="Arial"/>
                <a:ea typeface="Arial"/>
                <a:cs typeface="Arial"/>
                <a:sym typeface="Arial"/>
              </a:defRPr>
            </a:lvl8pPr>
            <a:lvl9pPr indent="0" lvl="8" marL="0" marR="0" algn="r">
              <a:spcBef>
                <a:spcPts val="0"/>
              </a:spcBef>
              <a:spcAft>
                <a:spcPts val="0"/>
              </a:spcAft>
              <a:buNone/>
              <a:defRPr b="0" i="0" sz="1000" u="none" cap="none" strike="noStrike">
                <a:solidFill>
                  <a:srgbClr val="8E8F8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22"/>
          <p:cNvPicPr preferRelativeResize="0"/>
          <p:nvPr/>
        </p:nvPicPr>
        <p:blipFill rotWithShape="1">
          <a:blip r:embed="rId2">
            <a:alphaModFix/>
          </a:blip>
          <a:srcRect b="0" l="0" r="0" t="0"/>
          <a:stretch/>
        </p:blipFill>
        <p:spPr>
          <a:xfrm>
            <a:off x="8216150" y="80529"/>
            <a:ext cx="684376" cy="566305"/>
          </a:xfrm>
          <a:prstGeom prst="rect">
            <a:avLst/>
          </a:prstGeom>
          <a:noFill/>
          <a:ln>
            <a:noFill/>
          </a:ln>
        </p:spPr>
      </p:pic>
      <p:cxnSp>
        <p:nvCxnSpPr>
          <p:cNvPr id="28" name="Google Shape;28;p22"/>
          <p:cNvCxnSpPr/>
          <p:nvPr/>
        </p:nvCxnSpPr>
        <p:spPr>
          <a:xfrm>
            <a:off x="381000" y="1219200"/>
            <a:ext cx="8229600" cy="0"/>
          </a:xfrm>
          <a:prstGeom prst="straightConnector1">
            <a:avLst/>
          </a:prstGeom>
          <a:noFill/>
          <a:ln cap="flat" cmpd="sng" w="28575">
            <a:solidFill>
              <a:srgbClr val="0070C0"/>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39"/>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50"/>
              <a:buNone/>
              <a:defRPr b="0" sz="2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9"/>
          <p:cNvSpPr/>
          <p:nvPr>
            <p:ph idx="2" type="pic"/>
          </p:nvPr>
        </p:nvSpPr>
        <p:spPr>
          <a:xfrm>
            <a:off x="226314" y="502920"/>
            <a:ext cx="5026914" cy="5843016"/>
          </a:xfrm>
          <a:prstGeom prst="rect">
            <a:avLst/>
          </a:prstGeom>
          <a:solidFill>
            <a:srgbClr val="ABE2E4"/>
          </a:solidFill>
          <a:ln>
            <a:noFill/>
          </a:ln>
        </p:spPr>
      </p:sp>
      <p:sp>
        <p:nvSpPr>
          <p:cNvPr id="147" name="Google Shape;147;p39"/>
          <p:cNvSpPr txBox="1"/>
          <p:nvPr>
            <p:ph idx="1"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960"/>
              <a:buNone/>
              <a:defRPr sz="1200"/>
            </a:lvl1pPr>
            <a:lvl2pPr indent="-228600" lvl="1" marL="914400" algn="l">
              <a:lnSpc>
                <a:spcPct val="90000"/>
              </a:lnSpc>
              <a:spcBef>
                <a:spcPts val="750"/>
              </a:spcBef>
              <a:spcAft>
                <a:spcPts val="0"/>
              </a:spcAft>
              <a:buClr>
                <a:schemeClr val="dk1"/>
              </a:buClr>
              <a:buSzPts val="720"/>
              <a:buNone/>
              <a:defRPr sz="900"/>
            </a:lvl2pPr>
            <a:lvl3pPr indent="-228600" lvl="2" marL="1371600" algn="l">
              <a:lnSpc>
                <a:spcPct val="90000"/>
              </a:lnSpc>
              <a:spcBef>
                <a:spcPts val="600"/>
              </a:spcBef>
              <a:spcAft>
                <a:spcPts val="0"/>
              </a:spcAft>
              <a:buClr>
                <a:schemeClr val="dk1"/>
              </a:buClr>
              <a:buSzPts val="600"/>
              <a:buNone/>
              <a:defRPr sz="750"/>
            </a:lvl3pPr>
            <a:lvl4pPr indent="-228600" lvl="3" marL="1828800" algn="l">
              <a:lnSpc>
                <a:spcPct val="90000"/>
              </a:lnSpc>
              <a:spcBef>
                <a:spcPts val="600"/>
              </a:spcBef>
              <a:spcAft>
                <a:spcPts val="0"/>
              </a:spcAft>
              <a:buClr>
                <a:schemeClr val="dk1"/>
              </a:buClr>
              <a:buSzPts val="540"/>
              <a:buNone/>
              <a:defRPr sz="675"/>
            </a:lvl4pPr>
            <a:lvl5pPr indent="-228600" lvl="4" marL="2286000" algn="l">
              <a:lnSpc>
                <a:spcPct val="90000"/>
              </a:lnSpc>
              <a:spcBef>
                <a:spcPts val="600"/>
              </a:spcBef>
              <a:spcAft>
                <a:spcPts val="0"/>
              </a:spcAft>
              <a:buClr>
                <a:schemeClr val="dk1"/>
              </a:buClr>
              <a:buSzPts val="540"/>
              <a:buNone/>
              <a:defRPr sz="675"/>
            </a:lvl5pPr>
            <a:lvl6pPr indent="-228600" lvl="5" marL="2743200" algn="l">
              <a:lnSpc>
                <a:spcPct val="90000"/>
              </a:lnSpc>
              <a:spcBef>
                <a:spcPts val="600"/>
              </a:spcBef>
              <a:spcAft>
                <a:spcPts val="0"/>
              </a:spcAft>
              <a:buClr>
                <a:schemeClr val="dk1"/>
              </a:buClr>
              <a:buSzPts val="675"/>
              <a:buNone/>
              <a:defRPr sz="675"/>
            </a:lvl6pPr>
            <a:lvl7pPr indent="-228600" lvl="6" marL="3200400" algn="l">
              <a:lnSpc>
                <a:spcPct val="90000"/>
              </a:lnSpc>
              <a:spcBef>
                <a:spcPts val="600"/>
              </a:spcBef>
              <a:spcAft>
                <a:spcPts val="0"/>
              </a:spcAft>
              <a:buClr>
                <a:schemeClr val="dk1"/>
              </a:buClr>
              <a:buSzPts val="675"/>
              <a:buNone/>
              <a:defRPr sz="675"/>
            </a:lvl7pPr>
            <a:lvl8pPr indent="-228600" lvl="7" marL="3657600" algn="l">
              <a:lnSpc>
                <a:spcPct val="90000"/>
              </a:lnSpc>
              <a:spcBef>
                <a:spcPts val="600"/>
              </a:spcBef>
              <a:spcAft>
                <a:spcPts val="0"/>
              </a:spcAft>
              <a:buClr>
                <a:schemeClr val="dk1"/>
              </a:buClr>
              <a:buSzPts val="675"/>
              <a:buNone/>
              <a:defRPr sz="675"/>
            </a:lvl8pPr>
            <a:lvl9pPr indent="-228600" lvl="8" marL="4114800" algn="l">
              <a:lnSpc>
                <a:spcPct val="90000"/>
              </a:lnSpc>
              <a:spcBef>
                <a:spcPts val="600"/>
              </a:spcBef>
              <a:spcAft>
                <a:spcPts val="0"/>
              </a:spcAft>
              <a:buClr>
                <a:schemeClr val="dk1"/>
              </a:buClr>
              <a:buSzPts val="675"/>
              <a:buNone/>
              <a:defRPr sz="675"/>
            </a:lvl9pPr>
          </a:lstStyle>
          <a:p/>
        </p:txBody>
      </p:sp>
      <p:sp>
        <p:nvSpPr>
          <p:cNvPr id="148" name="Google Shape;148;p3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9"/>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0"/>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40"/>
          <p:cNvSpPr txBox="1"/>
          <p:nvPr>
            <p:ph idx="1" type="body"/>
          </p:nvPr>
        </p:nvSpPr>
        <p:spPr>
          <a:xfrm rot="5400000">
            <a:off x="2508186" y="399606"/>
            <a:ext cx="4127627" cy="713232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350"/>
              </a:spcBef>
              <a:spcAft>
                <a:spcPts val="0"/>
              </a:spcAft>
              <a:buClr>
                <a:schemeClr val="dk1"/>
              </a:buClr>
              <a:buSzPts val="1440"/>
              <a:buChar char="•"/>
              <a:defRPr/>
            </a:lvl1pPr>
            <a:lvl2pPr indent="-320040" lvl="1" marL="914400" algn="l">
              <a:lnSpc>
                <a:spcPct val="90000"/>
              </a:lnSpc>
              <a:spcBef>
                <a:spcPts val="750"/>
              </a:spcBef>
              <a:spcAft>
                <a:spcPts val="0"/>
              </a:spcAft>
              <a:buClr>
                <a:schemeClr val="dk1"/>
              </a:buClr>
              <a:buSzPts val="1440"/>
              <a:buChar char="•"/>
              <a:defRPr/>
            </a:lvl2pPr>
            <a:lvl3pPr indent="-320039" lvl="2" marL="1371600" algn="l">
              <a:lnSpc>
                <a:spcPct val="90000"/>
              </a:lnSpc>
              <a:spcBef>
                <a:spcPts val="600"/>
              </a:spcBef>
              <a:spcAft>
                <a:spcPts val="0"/>
              </a:spcAft>
              <a:buClr>
                <a:schemeClr val="dk1"/>
              </a:buClr>
              <a:buSzPts val="1440"/>
              <a:buChar char="•"/>
              <a:defRPr/>
            </a:lvl3pPr>
            <a:lvl4pPr indent="-320039" lvl="3" marL="1828800" algn="l">
              <a:lnSpc>
                <a:spcPct val="90000"/>
              </a:lnSpc>
              <a:spcBef>
                <a:spcPts val="600"/>
              </a:spcBef>
              <a:spcAft>
                <a:spcPts val="0"/>
              </a:spcAft>
              <a:buClr>
                <a:schemeClr val="dk1"/>
              </a:buClr>
              <a:buSzPts val="1440"/>
              <a:buChar char="•"/>
              <a:defRPr/>
            </a:lvl4pPr>
            <a:lvl5pPr indent="-320039" lvl="4" marL="2286000" algn="l">
              <a:lnSpc>
                <a:spcPct val="90000"/>
              </a:lnSpc>
              <a:spcBef>
                <a:spcPts val="600"/>
              </a:spcBef>
              <a:spcAft>
                <a:spcPts val="0"/>
              </a:spcAft>
              <a:buClr>
                <a:schemeClr val="dk1"/>
              </a:buClr>
              <a:buSzPts val="14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54" name="Google Shape;154;p4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0"/>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41"/>
          <p:cNvSpPr txBox="1"/>
          <p:nvPr>
            <p:ph type="title"/>
          </p:nvPr>
        </p:nvSpPr>
        <p:spPr>
          <a:xfrm rot="5400000">
            <a:off x="4580732" y="2237582"/>
            <a:ext cx="5897562" cy="19716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41"/>
          <p:cNvSpPr txBox="1"/>
          <p:nvPr>
            <p:ph idx="1" type="body"/>
          </p:nvPr>
        </p:nvSpPr>
        <p:spPr>
          <a:xfrm rot="5400000">
            <a:off x="580231" y="323057"/>
            <a:ext cx="5897562" cy="58007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350"/>
              </a:spcBef>
              <a:spcAft>
                <a:spcPts val="0"/>
              </a:spcAft>
              <a:buClr>
                <a:schemeClr val="dk1"/>
              </a:buClr>
              <a:buSzPts val="1440"/>
              <a:buChar char="•"/>
              <a:defRPr/>
            </a:lvl1pPr>
            <a:lvl2pPr indent="-320040" lvl="1" marL="914400" algn="l">
              <a:lnSpc>
                <a:spcPct val="90000"/>
              </a:lnSpc>
              <a:spcBef>
                <a:spcPts val="750"/>
              </a:spcBef>
              <a:spcAft>
                <a:spcPts val="0"/>
              </a:spcAft>
              <a:buClr>
                <a:schemeClr val="dk1"/>
              </a:buClr>
              <a:buSzPts val="1440"/>
              <a:buChar char="•"/>
              <a:defRPr/>
            </a:lvl2pPr>
            <a:lvl3pPr indent="-320039" lvl="2" marL="1371600" algn="l">
              <a:lnSpc>
                <a:spcPct val="90000"/>
              </a:lnSpc>
              <a:spcBef>
                <a:spcPts val="600"/>
              </a:spcBef>
              <a:spcAft>
                <a:spcPts val="0"/>
              </a:spcAft>
              <a:buClr>
                <a:schemeClr val="dk1"/>
              </a:buClr>
              <a:buSzPts val="1440"/>
              <a:buChar char="•"/>
              <a:defRPr/>
            </a:lvl3pPr>
            <a:lvl4pPr indent="-320039" lvl="3" marL="1828800" algn="l">
              <a:lnSpc>
                <a:spcPct val="90000"/>
              </a:lnSpc>
              <a:spcBef>
                <a:spcPts val="600"/>
              </a:spcBef>
              <a:spcAft>
                <a:spcPts val="0"/>
              </a:spcAft>
              <a:buClr>
                <a:schemeClr val="dk1"/>
              </a:buClr>
              <a:buSzPts val="1440"/>
              <a:buChar char="•"/>
              <a:defRPr/>
            </a:lvl4pPr>
            <a:lvl5pPr indent="-320039" lvl="4" marL="2286000" algn="l">
              <a:lnSpc>
                <a:spcPct val="90000"/>
              </a:lnSpc>
              <a:spcBef>
                <a:spcPts val="600"/>
              </a:spcBef>
              <a:spcAft>
                <a:spcPts val="0"/>
              </a:spcAft>
              <a:buClr>
                <a:schemeClr val="dk1"/>
              </a:buClr>
              <a:buSzPts val="14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60" name="Google Shape;160;p4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3" name="Shape 163"/>
        <p:cNvGrpSpPr/>
        <p:nvPr/>
      </p:nvGrpSpPr>
      <p:grpSpPr>
        <a:xfrm>
          <a:off x="0" y="0"/>
          <a:ext cx="0" cy="0"/>
          <a:chOff x="0" y="0"/>
          <a:chExt cx="0" cy="0"/>
        </a:xfrm>
      </p:grpSpPr>
      <p:sp>
        <p:nvSpPr>
          <p:cNvPr id="164" name="Google Shape;164;p42"/>
          <p:cNvSpPr/>
          <p:nvPr/>
        </p:nvSpPr>
        <p:spPr>
          <a:xfrm>
            <a:off x="8004175" y="0"/>
            <a:ext cx="1139825" cy="6858000"/>
          </a:xfrm>
          <a:prstGeom prst="rect">
            <a:avLst/>
          </a:prstGeom>
          <a:solidFill>
            <a:schemeClr val="lt2">
              <a:alpha val="3960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5" name="Google Shape;165;p42"/>
          <p:cNvSpPr/>
          <p:nvPr/>
        </p:nvSpPr>
        <p:spPr>
          <a:xfrm>
            <a:off x="0" y="4638675"/>
            <a:ext cx="9144000" cy="2219325"/>
          </a:xfrm>
          <a:prstGeom prst="rect">
            <a:avLst/>
          </a:prstGeom>
          <a:solidFill>
            <a:schemeClr val="folHlink">
              <a:alpha val="3058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6" name="Google Shape;166;p42"/>
          <p:cNvSpPr/>
          <p:nvPr/>
        </p:nvSpPr>
        <p:spPr>
          <a:xfrm>
            <a:off x="0" y="2149475"/>
            <a:ext cx="9144000" cy="2498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7" name="Google Shape;167;p42"/>
          <p:cNvSpPr/>
          <p:nvPr/>
        </p:nvSpPr>
        <p:spPr>
          <a:xfrm>
            <a:off x="-9525" y="2138363"/>
            <a:ext cx="8015288" cy="2271712"/>
          </a:xfrm>
          <a:custGeom>
            <a:rect b="b" l="l" r="r" t="t"/>
            <a:pathLst>
              <a:path extrusionOk="0" h="1471" w="5049">
                <a:moveTo>
                  <a:pt x="0" y="0"/>
                </a:moveTo>
                <a:lnTo>
                  <a:pt x="5049" y="2"/>
                </a:lnTo>
                <a:lnTo>
                  <a:pt x="5048" y="1458"/>
                </a:lnTo>
                <a:lnTo>
                  <a:pt x="0" y="1471"/>
                </a:lnTo>
                <a:lnTo>
                  <a:pt x="0" y="0"/>
                </a:lnTo>
                <a:close/>
              </a:path>
            </a:pathLst>
          </a:custGeom>
          <a:solidFill>
            <a:schemeClr val="folHlink">
              <a:alpha val="72549"/>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42"/>
          <p:cNvSpPr/>
          <p:nvPr/>
        </p:nvSpPr>
        <p:spPr>
          <a:xfrm>
            <a:off x="7696200" y="59436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69" name="Google Shape;169;p42"/>
          <p:cNvSpPr/>
          <p:nvPr/>
        </p:nvSpPr>
        <p:spPr>
          <a:xfrm>
            <a:off x="8229600" y="56388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70" name="Google Shape;170;p42"/>
          <p:cNvSpPr/>
          <p:nvPr/>
        </p:nvSpPr>
        <p:spPr>
          <a:xfrm>
            <a:off x="8220075" y="622935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71" name="Google Shape;171;p42"/>
          <p:cNvSpPr txBox="1"/>
          <p:nvPr/>
        </p:nvSpPr>
        <p:spPr>
          <a:xfrm>
            <a:off x="1143000" y="228600"/>
            <a:ext cx="6705600"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u="none">
                <a:solidFill>
                  <a:schemeClr val="dk2"/>
                </a:solidFill>
                <a:latin typeface="Tahoma"/>
                <a:ea typeface="Tahoma"/>
                <a:cs typeface="Tahoma"/>
                <a:sym typeface="Tahoma"/>
              </a:rPr>
              <a:t>Trường Đại học Khoa học Tự nhiên</a:t>
            </a:r>
            <a:endParaRPr/>
          </a:p>
          <a:p>
            <a:pPr indent="0" lvl="0" marL="0" marR="0" rtl="0" algn="l">
              <a:spcBef>
                <a:spcPts val="0"/>
              </a:spcBef>
              <a:spcAft>
                <a:spcPts val="0"/>
              </a:spcAft>
              <a:buNone/>
            </a:pPr>
            <a:r>
              <a:rPr b="0" lang="en-US" sz="1600" u="none">
                <a:solidFill>
                  <a:schemeClr val="dk2"/>
                </a:solidFill>
                <a:latin typeface="Tahoma"/>
                <a:ea typeface="Tahoma"/>
                <a:cs typeface="Tahoma"/>
                <a:sym typeface="Tahoma"/>
              </a:rPr>
              <a:t>Khoa Công nghệ thông tin</a:t>
            </a:r>
            <a:endParaRPr/>
          </a:p>
          <a:p>
            <a:pPr indent="0" lvl="0" marL="0" marR="0" rtl="0" algn="l">
              <a:spcBef>
                <a:spcPts val="0"/>
              </a:spcBef>
              <a:spcAft>
                <a:spcPts val="0"/>
              </a:spcAft>
              <a:buNone/>
            </a:pPr>
            <a:r>
              <a:rPr b="0" lang="en-US" sz="1600" u="none">
                <a:solidFill>
                  <a:schemeClr val="dk2"/>
                </a:solidFill>
                <a:latin typeface="Tahoma"/>
                <a:ea typeface="Tahoma"/>
                <a:cs typeface="Tahoma"/>
                <a:sym typeface="Tahoma"/>
              </a:rPr>
              <a:t>Bộ môn Tin học cơ sở </a:t>
            </a:r>
            <a:endParaRPr/>
          </a:p>
        </p:txBody>
      </p:sp>
      <p:sp>
        <p:nvSpPr>
          <p:cNvPr descr="gdd01" id="172" name="Google Shape;172;p42"/>
          <p:cNvSpPr/>
          <p:nvPr/>
        </p:nvSpPr>
        <p:spPr>
          <a:xfrm>
            <a:off x="190500" y="3162300"/>
            <a:ext cx="1752600" cy="1600200"/>
          </a:xfrm>
          <a:prstGeom prst="hexagon">
            <a:avLst>
              <a:gd fmla="val 27381" name="adj"/>
              <a:gd fmla="val 115470" name="vf"/>
            </a:avLst>
          </a:prstGeom>
          <a:blipFill rotWithShape="1">
            <a:blip r:embed="rId2">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p:txBody>
      </p:sp>
      <p:sp>
        <p:nvSpPr>
          <p:cNvPr descr="gdd04" id="173" name="Google Shape;173;p42"/>
          <p:cNvSpPr/>
          <p:nvPr/>
        </p:nvSpPr>
        <p:spPr>
          <a:xfrm>
            <a:off x="1638300" y="2324100"/>
            <a:ext cx="1828800" cy="1600200"/>
          </a:xfrm>
          <a:prstGeom prst="hexagon">
            <a:avLst>
              <a:gd fmla="val 28571" name="adj"/>
              <a:gd fmla="val 115470" name="vf"/>
            </a:avLst>
          </a:prstGeom>
          <a:blipFill rotWithShape="1">
            <a:blip r:embed="rId3">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p:txBody>
      </p:sp>
      <p:sp>
        <p:nvSpPr>
          <p:cNvPr descr="gdd03" id="174" name="Google Shape;174;p42"/>
          <p:cNvSpPr/>
          <p:nvPr/>
        </p:nvSpPr>
        <p:spPr>
          <a:xfrm>
            <a:off x="1600200" y="4038600"/>
            <a:ext cx="1828800" cy="1600200"/>
          </a:xfrm>
          <a:prstGeom prst="hexagon">
            <a:avLst>
              <a:gd fmla="val 28571" name="adj"/>
              <a:gd fmla="val 115470" name="vf"/>
            </a:avLst>
          </a:prstGeom>
          <a:blipFill rotWithShape="1">
            <a:blip r:embed="rId4">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u="none">
              <a:solidFill>
                <a:schemeClr val="dk1"/>
              </a:solidFill>
              <a:latin typeface="Times New Roman"/>
              <a:ea typeface="Times New Roman"/>
              <a:cs typeface="Times New Roman"/>
              <a:sym typeface="Times New Roman"/>
            </a:endParaRPr>
          </a:p>
        </p:txBody>
      </p:sp>
      <p:sp>
        <p:nvSpPr>
          <p:cNvPr id="175" name="Google Shape;175;p42"/>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lang="en-US" sz="1800" u="none">
                <a:solidFill>
                  <a:schemeClr val="lt1"/>
                </a:solidFill>
                <a:latin typeface="Corbel"/>
                <a:ea typeface="Corbel"/>
                <a:cs typeface="Corbel"/>
                <a:sym typeface="Corbel"/>
              </a:rPr>
              <a:t>‹#›</a:t>
            </a:fld>
            <a:endParaRPr b="0" sz="1800" u="none">
              <a:solidFill>
                <a:schemeClr val="lt1"/>
              </a:solidFill>
              <a:latin typeface="Corbel"/>
              <a:ea typeface="Corbel"/>
              <a:cs typeface="Corbel"/>
              <a:sym typeface="Corbel"/>
            </a:endParaRPr>
          </a:p>
        </p:txBody>
      </p:sp>
      <p:sp>
        <p:nvSpPr>
          <p:cNvPr id="176" name="Google Shape;176;p42"/>
          <p:cNvSpPr txBox="1"/>
          <p:nvPr/>
        </p:nvSpPr>
        <p:spPr>
          <a:xfrm>
            <a:off x="3505200" y="1600200"/>
            <a:ext cx="4343400" cy="533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hlink"/>
              </a:buClr>
              <a:buSzPts val="1600"/>
              <a:buFont typeface="Noto Sans Symbols"/>
              <a:buNone/>
            </a:pPr>
            <a:r>
              <a:rPr b="0" lang="en-US" sz="1600" u="none">
                <a:solidFill>
                  <a:schemeClr val="dk1"/>
                </a:solidFill>
                <a:latin typeface="Verdana"/>
                <a:ea typeface="Verdana"/>
                <a:cs typeface="Verdana"/>
                <a:sym typeface="Verdana"/>
              </a:rPr>
              <a:t>Đặng Bình Phương</a:t>
            </a:r>
            <a:endParaRPr/>
          </a:p>
          <a:p>
            <a:pPr indent="0" lvl="0" marL="0" marR="0" rtl="0" algn="r">
              <a:spcBef>
                <a:spcPts val="240"/>
              </a:spcBef>
              <a:spcAft>
                <a:spcPts val="0"/>
              </a:spcAft>
              <a:buClr>
                <a:schemeClr val="hlink"/>
              </a:buClr>
              <a:buSzPts val="1200"/>
              <a:buFont typeface="Noto Sans Symbols"/>
              <a:buNone/>
            </a:pPr>
            <a:r>
              <a:rPr b="0" lang="en-US" sz="1200" u="none">
                <a:solidFill>
                  <a:schemeClr val="dk1"/>
                </a:solidFill>
                <a:latin typeface="Verdana"/>
                <a:ea typeface="Verdana"/>
                <a:cs typeface="Verdana"/>
                <a:sym typeface="Verdana"/>
              </a:rPr>
              <a:t>dbphuong@fit.hcmuns.edu.vn</a:t>
            </a:r>
            <a:endParaRPr/>
          </a:p>
        </p:txBody>
      </p:sp>
      <p:sp>
        <p:nvSpPr>
          <p:cNvPr id="177" name="Google Shape;177;p42"/>
          <p:cNvSpPr/>
          <p:nvPr/>
        </p:nvSpPr>
        <p:spPr>
          <a:xfrm>
            <a:off x="304800" y="152400"/>
            <a:ext cx="708025" cy="990600"/>
          </a:xfrm>
          <a:prstGeom prst="roundRect">
            <a:avLst>
              <a:gd fmla="val 16667" name="adj"/>
            </a:avLst>
          </a:prstGeom>
          <a:blipFill rotWithShape="1">
            <a:blip r:embed="rId5">
              <a:alphaModFix/>
            </a:blip>
            <a:stretch>
              <a:fillRect b="0" l="0" r="0" t="0"/>
            </a:stretch>
          </a:blip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42"/>
          <p:cNvSpPr txBox="1"/>
          <p:nvPr>
            <p:ph type="ctrTitle"/>
          </p:nvPr>
        </p:nvSpPr>
        <p:spPr>
          <a:xfrm>
            <a:off x="1143000" y="1143000"/>
            <a:ext cx="6705600" cy="5334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2"/>
              </a:buClr>
              <a:buSzPts val="3600"/>
              <a:buNone/>
              <a:defRPr b="1"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42"/>
          <p:cNvSpPr txBox="1"/>
          <p:nvPr>
            <p:ph idx="1" type="subTitle"/>
          </p:nvPr>
        </p:nvSpPr>
        <p:spPr>
          <a:xfrm>
            <a:off x="3505200" y="2971800"/>
            <a:ext cx="4343400" cy="6858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350"/>
              </a:spcBef>
              <a:spcAft>
                <a:spcPts val="0"/>
              </a:spcAft>
              <a:buClr>
                <a:schemeClr val="lt1"/>
              </a:buClr>
              <a:buSzPts val="1600"/>
              <a:buFont typeface="Noto Sans Symbols"/>
              <a:buNone/>
              <a:defRPr sz="2000">
                <a:solidFill>
                  <a:schemeClr val="lt1"/>
                </a:solidFill>
              </a:defRPr>
            </a:lvl1pPr>
            <a:lvl2pPr lvl="1" algn="l">
              <a:lnSpc>
                <a:spcPct val="90000"/>
              </a:lnSpc>
              <a:spcBef>
                <a:spcPts val="750"/>
              </a:spcBef>
              <a:spcAft>
                <a:spcPts val="0"/>
              </a:spcAft>
              <a:buClr>
                <a:schemeClr val="dk1"/>
              </a:buClr>
              <a:buSzPts val="1440"/>
              <a:buChar char="•"/>
              <a:defRPr/>
            </a:lvl2pPr>
            <a:lvl3pPr lvl="2" algn="l">
              <a:lnSpc>
                <a:spcPct val="90000"/>
              </a:lnSpc>
              <a:spcBef>
                <a:spcPts val="600"/>
              </a:spcBef>
              <a:spcAft>
                <a:spcPts val="0"/>
              </a:spcAft>
              <a:buClr>
                <a:schemeClr val="dk1"/>
              </a:buClr>
              <a:buSzPts val="1440"/>
              <a:buChar char="•"/>
              <a:defRPr/>
            </a:lvl3pPr>
            <a:lvl4pPr lvl="3" algn="l">
              <a:lnSpc>
                <a:spcPct val="90000"/>
              </a:lnSpc>
              <a:spcBef>
                <a:spcPts val="600"/>
              </a:spcBef>
              <a:spcAft>
                <a:spcPts val="0"/>
              </a:spcAft>
              <a:buClr>
                <a:schemeClr val="dk1"/>
              </a:buClr>
              <a:buSzPts val="1440"/>
              <a:buChar char="•"/>
              <a:defRPr/>
            </a:lvl4pPr>
            <a:lvl5pPr lvl="4" algn="l">
              <a:lnSpc>
                <a:spcPct val="90000"/>
              </a:lnSpc>
              <a:spcBef>
                <a:spcPts val="600"/>
              </a:spcBef>
              <a:spcAft>
                <a:spcPts val="0"/>
              </a:spcAft>
              <a:buClr>
                <a:schemeClr val="dk1"/>
              </a:buClr>
              <a:buSzPts val="1440"/>
              <a:buChar char="•"/>
              <a:defRPr/>
            </a:lvl5pPr>
            <a:lvl6pPr lvl="5" algn="l">
              <a:lnSpc>
                <a:spcPct val="90000"/>
              </a:lnSpc>
              <a:spcBef>
                <a:spcPts val="600"/>
              </a:spcBef>
              <a:spcAft>
                <a:spcPts val="0"/>
              </a:spcAft>
              <a:buClr>
                <a:schemeClr val="dk1"/>
              </a:buClr>
              <a:buSzPts val="1800"/>
              <a:buChar char="•"/>
              <a:defRPr/>
            </a:lvl6pPr>
            <a:lvl7pPr lvl="6" algn="l">
              <a:lnSpc>
                <a:spcPct val="90000"/>
              </a:lnSpc>
              <a:spcBef>
                <a:spcPts val="600"/>
              </a:spcBef>
              <a:spcAft>
                <a:spcPts val="0"/>
              </a:spcAft>
              <a:buClr>
                <a:schemeClr val="dk1"/>
              </a:buClr>
              <a:buSzPts val="1800"/>
              <a:buChar char="•"/>
              <a:defRPr/>
            </a:lvl7pPr>
            <a:lvl8pPr lvl="7" algn="l">
              <a:lnSpc>
                <a:spcPct val="90000"/>
              </a:lnSpc>
              <a:spcBef>
                <a:spcPts val="600"/>
              </a:spcBef>
              <a:spcAft>
                <a:spcPts val="0"/>
              </a:spcAft>
              <a:buClr>
                <a:schemeClr val="dk1"/>
              </a:buClr>
              <a:buSzPts val="1800"/>
              <a:buChar char="•"/>
              <a:defRPr/>
            </a:lvl8pPr>
            <a:lvl9pPr lvl="8" algn="l">
              <a:lnSpc>
                <a:spcPct val="90000"/>
              </a:lnSpc>
              <a:spcBef>
                <a:spcPts val="600"/>
              </a:spcBef>
              <a:spcAft>
                <a:spcPts val="0"/>
              </a:spcAft>
              <a:buClr>
                <a:schemeClr val="dk1"/>
              </a:buClr>
              <a:buSzPts val="1800"/>
              <a:buChar char="•"/>
              <a:defRPr/>
            </a:lvl9pPr>
          </a:lstStyle>
          <a:p/>
        </p:txBody>
      </p:sp>
      <p:sp>
        <p:nvSpPr>
          <p:cNvPr id="180" name="Google Shape;180;p42"/>
          <p:cNvSpPr txBox="1"/>
          <p:nvPr>
            <p:ph idx="10" type="dt"/>
          </p:nvPr>
        </p:nvSpPr>
        <p:spPr>
          <a:xfrm>
            <a:off x="3352800" y="6553200"/>
            <a:ext cx="2133600" cy="152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2"/>
          <p:cNvSpPr txBox="1"/>
          <p:nvPr>
            <p:ph idx="11" type="ftr"/>
          </p:nvPr>
        </p:nvSpPr>
        <p:spPr>
          <a:xfrm>
            <a:off x="304800" y="6477000"/>
            <a:ext cx="2590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82" name="Shape 182"/>
        <p:cNvGrpSpPr/>
        <p:nvPr/>
      </p:nvGrpSpPr>
      <p:grpSpPr>
        <a:xfrm>
          <a:off x="0" y="0"/>
          <a:ext cx="0" cy="0"/>
          <a:chOff x="0" y="0"/>
          <a:chExt cx="0" cy="0"/>
        </a:xfrm>
      </p:grpSpPr>
      <p:sp>
        <p:nvSpPr>
          <p:cNvPr id="183" name="Google Shape;183;p43"/>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184" name="Google Shape;184;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185" name="Google Shape;185;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186" name="Google Shape;186;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187" name="Google Shape;187;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188" name="Google Shape;188;p43"/>
          <p:cNvSpPr txBox="1"/>
          <p:nvPr>
            <p:ph type="title"/>
          </p:nvPr>
        </p:nvSpPr>
        <p:spPr>
          <a:xfrm>
            <a:off x="1143000" y="381000"/>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3"/>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3"/>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191" name="Shape 191"/>
        <p:cNvGrpSpPr/>
        <p:nvPr/>
      </p:nvGrpSpPr>
      <p:grpSpPr>
        <a:xfrm>
          <a:off x="0" y="0"/>
          <a:ext cx="0" cy="0"/>
          <a:chOff x="0" y="0"/>
          <a:chExt cx="0" cy="0"/>
        </a:xfrm>
      </p:grpSpPr>
      <p:pic>
        <p:nvPicPr>
          <p:cNvPr id="192" name="Google Shape;192;p44"/>
          <p:cNvPicPr preferRelativeResize="0"/>
          <p:nvPr/>
        </p:nvPicPr>
        <p:blipFill rotWithShape="1">
          <a:blip r:embed="rId2">
            <a:alphaModFix/>
          </a:blip>
          <a:srcRect b="0" l="0" r="0" t="0"/>
          <a:stretch/>
        </p:blipFill>
        <p:spPr>
          <a:xfrm>
            <a:off x="7343775" y="304800"/>
            <a:ext cx="1300163" cy="855663"/>
          </a:xfrm>
          <a:prstGeom prst="rect">
            <a:avLst/>
          </a:prstGeom>
          <a:noFill/>
          <a:ln>
            <a:noFill/>
          </a:ln>
        </p:spPr>
      </p:pic>
      <p:cxnSp>
        <p:nvCxnSpPr>
          <p:cNvPr id="193" name="Google Shape;193;p44"/>
          <p:cNvCxnSpPr/>
          <p:nvPr/>
        </p:nvCxnSpPr>
        <p:spPr>
          <a:xfrm>
            <a:off x="381000" y="1219200"/>
            <a:ext cx="8229600" cy="0"/>
          </a:xfrm>
          <a:prstGeom prst="straightConnector1">
            <a:avLst/>
          </a:prstGeom>
          <a:noFill/>
          <a:ln cap="flat" cmpd="sng" w="28575">
            <a:solidFill>
              <a:srgbClr val="0070C0"/>
            </a:solidFill>
            <a:prstDash val="solid"/>
            <a:miter lim="800000"/>
            <a:headEnd len="sm" w="sm" type="none"/>
            <a:tailEnd len="sm" w="sm" type="none"/>
          </a:ln>
        </p:spPr>
      </p:cxnSp>
      <p:sp>
        <p:nvSpPr>
          <p:cNvPr id="194" name="Google Shape;194;p44"/>
          <p:cNvSpPr txBox="1"/>
          <p:nvPr>
            <p:ph idx="1" type="body"/>
          </p:nvPr>
        </p:nvSpPr>
        <p:spPr>
          <a:xfrm>
            <a:off x="381000" y="1421879"/>
            <a:ext cx="8153400" cy="5029200"/>
          </a:xfrm>
          <a:prstGeom prst="rect">
            <a:avLst/>
          </a:prstGeom>
          <a:noFill/>
          <a:ln>
            <a:noFill/>
          </a:ln>
        </p:spPr>
        <p:txBody>
          <a:bodyPr anchorCtr="0" anchor="t" bIns="45700" lIns="91425" spcFirstLastPara="1" rIns="91425" wrap="square" tIns="45700">
            <a:normAutofit/>
          </a:bodyPr>
          <a:lstStyle>
            <a:lvl1pPr indent="-370840" lvl="0" marL="457200" algn="l">
              <a:lnSpc>
                <a:spcPct val="90000"/>
              </a:lnSpc>
              <a:spcBef>
                <a:spcPts val="1350"/>
              </a:spcBef>
              <a:spcAft>
                <a:spcPts val="0"/>
              </a:spcAft>
              <a:buClr>
                <a:srgbClr val="C63113"/>
              </a:buClr>
              <a:buSzPts val="2240"/>
              <a:buFont typeface="Noto Sans Symbols"/>
              <a:buChar char="⮚"/>
              <a:defRPr sz="2800">
                <a:solidFill>
                  <a:schemeClr val="dk1"/>
                </a:solidFill>
                <a:latin typeface="Times New Roman"/>
                <a:ea typeface="Times New Roman"/>
                <a:cs typeface="Times New Roman"/>
                <a:sym typeface="Times New Roman"/>
              </a:defRPr>
            </a:lvl1pPr>
            <a:lvl2pPr indent="-360680" lvl="1" marL="914400" algn="l">
              <a:lnSpc>
                <a:spcPct val="90000"/>
              </a:lnSpc>
              <a:spcBef>
                <a:spcPts val="750"/>
              </a:spcBef>
              <a:spcAft>
                <a:spcPts val="0"/>
              </a:spcAft>
              <a:buClr>
                <a:srgbClr val="C63113"/>
              </a:buClr>
              <a:buSzPts val="2080"/>
              <a:buFont typeface="Courier New"/>
              <a:buChar char="o"/>
              <a:defRPr sz="2600">
                <a:solidFill>
                  <a:schemeClr val="dk1"/>
                </a:solidFill>
                <a:latin typeface="Times New Roman"/>
                <a:ea typeface="Times New Roman"/>
                <a:cs typeface="Times New Roman"/>
                <a:sym typeface="Times New Roman"/>
              </a:defRPr>
            </a:lvl2pPr>
            <a:lvl3pPr indent="-350519" lvl="2" marL="1371600" algn="l">
              <a:lnSpc>
                <a:spcPct val="90000"/>
              </a:lnSpc>
              <a:spcBef>
                <a:spcPts val="600"/>
              </a:spcBef>
              <a:spcAft>
                <a:spcPts val="0"/>
              </a:spcAft>
              <a:buClr>
                <a:srgbClr val="C63113"/>
              </a:buClr>
              <a:buSzPts val="1920"/>
              <a:buFont typeface="Noto Sans Symbols"/>
              <a:buChar char="▪"/>
              <a:defRPr sz="2400">
                <a:latin typeface="Times New Roman"/>
                <a:ea typeface="Times New Roman"/>
                <a:cs typeface="Times New Roman"/>
                <a:sym typeface="Times New Roman"/>
              </a:defRPr>
            </a:lvl3pPr>
            <a:lvl4pPr indent="-281939" lvl="3" marL="1828800" algn="l">
              <a:lnSpc>
                <a:spcPct val="90000"/>
              </a:lnSpc>
              <a:spcBef>
                <a:spcPts val="600"/>
              </a:spcBef>
              <a:spcAft>
                <a:spcPts val="0"/>
              </a:spcAft>
              <a:buClr>
                <a:schemeClr val="dk1"/>
              </a:buClr>
              <a:buSzPts val="840"/>
              <a:buChar char="•"/>
              <a:defRPr/>
            </a:lvl4pPr>
            <a:lvl5pPr indent="-281939" lvl="4" marL="2286000" algn="l">
              <a:lnSpc>
                <a:spcPct val="90000"/>
              </a:lnSpc>
              <a:spcBef>
                <a:spcPts val="600"/>
              </a:spcBef>
              <a:spcAft>
                <a:spcPts val="0"/>
              </a:spcAft>
              <a:buClr>
                <a:schemeClr val="dk1"/>
              </a:buClr>
              <a:buSzPts val="8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95" name="Google Shape;195;p44"/>
          <p:cNvSpPr txBox="1"/>
          <p:nvPr>
            <p:ph type="title"/>
          </p:nvPr>
        </p:nvSpPr>
        <p:spPr>
          <a:xfrm>
            <a:off x="381000" y="402844"/>
            <a:ext cx="8458200" cy="96060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C63113"/>
              </a:buClr>
              <a:buSzPts val="4000"/>
              <a:buNone/>
              <a:defRPr sz="4000">
                <a:solidFill>
                  <a:srgbClr val="C6311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44"/>
          <p:cNvSpPr txBox="1"/>
          <p:nvPr>
            <p:ph idx="11" type="ftr"/>
          </p:nvPr>
        </p:nvSpPr>
        <p:spPr>
          <a:xfrm>
            <a:off x="5895975" y="6378575"/>
            <a:ext cx="2895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30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4"/>
          <p:cNvSpPr txBox="1"/>
          <p:nvPr>
            <p:ph idx="12" type="sldNum"/>
          </p:nvPr>
        </p:nvSpPr>
        <p:spPr>
          <a:xfrm>
            <a:off x="8643938" y="6378575"/>
            <a:ext cx="4572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500">
                <a:solidFill>
                  <a:srgbClr val="8E8F8F"/>
                </a:solidFill>
                <a:latin typeface="Arial"/>
                <a:ea typeface="Arial"/>
                <a:cs typeface="Arial"/>
                <a:sym typeface="Arial"/>
              </a:defRPr>
            </a:lvl1pPr>
            <a:lvl2pPr indent="0" lvl="1" marL="0" marR="0" algn="r">
              <a:spcBef>
                <a:spcPts val="0"/>
              </a:spcBef>
              <a:spcAft>
                <a:spcPts val="0"/>
              </a:spcAft>
              <a:buNone/>
              <a:defRPr sz="1500">
                <a:solidFill>
                  <a:srgbClr val="8E8F8F"/>
                </a:solidFill>
                <a:latin typeface="Arial"/>
                <a:ea typeface="Arial"/>
                <a:cs typeface="Arial"/>
                <a:sym typeface="Arial"/>
              </a:defRPr>
            </a:lvl2pPr>
            <a:lvl3pPr indent="0" lvl="2" marL="0" marR="0" algn="r">
              <a:spcBef>
                <a:spcPts val="0"/>
              </a:spcBef>
              <a:spcAft>
                <a:spcPts val="0"/>
              </a:spcAft>
              <a:buNone/>
              <a:defRPr sz="1500">
                <a:solidFill>
                  <a:srgbClr val="8E8F8F"/>
                </a:solidFill>
                <a:latin typeface="Arial"/>
                <a:ea typeface="Arial"/>
                <a:cs typeface="Arial"/>
                <a:sym typeface="Arial"/>
              </a:defRPr>
            </a:lvl3pPr>
            <a:lvl4pPr indent="0" lvl="3" marL="0" marR="0" algn="r">
              <a:spcBef>
                <a:spcPts val="0"/>
              </a:spcBef>
              <a:spcAft>
                <a:spcPts val="0"/>
              </a:spcAft>
              <a:buNone/>
              <a:defRPr sz="1500">
                <a:solidFill>
                  <a:srgbClr val="8E8F8F"/>
                </a:solidFill>
                <a:latin typeface="Arial"/>
                <a:ea typeface="Arial"/>
                <a:cs typeface="Arial"/>
                <a:sym typeface="Arial"/>
              </a:defRPr>
            </a:lvl4pPr>
            <a:lvl5pPr indent="0" lvl="4" marL="0" marR="0" algn="r">
              <a:spcBef>
                <a:spcPts val="0"/>
              </a:spcBef>
              <a:spcAft>
                <a:spcPts val="0"/>
              </a:spcAft>
              <a:buNone/>
              <a:defRPr sz="1500">
                <a:solidFill>
                  <a:srgbClr val="8E8F8F"/>
                </a:solidFill>
                <a:latin typeface="Arial"/>
                <a:ea typeface="Arial"/>
                <a:cs typeface="Arial"/>
                <a:sym typeface="Arial"/>
              </a:defRPr>
            </a:lvl5pPr>
            <a:lvl6pPr indent="0" lvl="5" marL="0" marR="0" algn="r">
              <a:spcBef>
                <a:spcPts val="0"/>
              </a:spcBef>
              <a:spcAft>
                <a:spcPts val="0"/>
              </a:spcAft>
              <a:buNone/>
              <a:defRPr sz="1500">
                <a:solidFill>
                  <a:srgbClr val="8E8F8F"/>
                </a:solidFill>
                <a:latin typeface="Arial"/>
                <a:ea typeface="Arial"/>
                <a:cs typeface="Arial"/>
                <a:sym typeface="Arial"/>
              </a:defRPr>
            </a:lvl6pPr>
            <a:lvl7pPr indent="0" lvl="6" marL="0" marR="0" algn="r">
              <a:spcBef>
                <a:spcPts val="0"/>
              </a:spcBef>
              <a:spcAft>
                <a:spcPts val="0"/>
              </a:spcAft>
              <a:buNone/>
              <a:defRPr sz="1500">
                <a:solidFill>
                  <a:srgbClr val="8E8F8F"/>
                </a:solidFill>
                <a:latin typeface="Arial"/>
                <a:ea typeface="Arial"/>
                <a:cs typeface="Arial"/>
                <a:sym typeface="Arial"/>
              </a:defRPr>
            </a:lvl7pPr>
            <a:lvl8pPr indent="0" lvl="7" marL="0" marR="0" algn="r">
              <a:spcBef>
                <a:spcPts val="0"/>
              </a:spcBef>
              <a:spcAft>
                <a:spcPts val="0"/>
              </a:spcAft>
              <a:buNone/>
              <a:defRPr sz="1500">
                <a:solidFill>
                  <a:srgbClr val="8E8F8F"/>
                </a:solidFill>
                <a:latin typeface="Arial"/>
                <a:ea typeface="Arial"/>
                <a:cs typeface="Arial"/>
                <a:sym typeface="Arial"/>
              </a:defRPr>
            </a:lvl8pPr>
            <a:lvl9pPr indent="0" lvl="8" marL="0" marR="0" algn="r">
              <a:spcBef>
                <a:spcPts val="0"/>
              </a:spcBef>
              <a:spcAft>
                <a:spcPts val="0"/>
              </a:spcAft>
              <a:buNone/>
              <a:defRPr sz="1500">
                <a:solidFill>
                  <a:srgbClr val="8E8F8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98" name="Shape 198"/>
        <p:cNvGrpSpPr/>
        <p:nvPr/>
      </p:nvGrpSpPr>
      <p:grpSpPr>
        <a:xfrm>
          <a:off x="0" y="0"/>
          <a:ext cx="0" cy="0"/>
          <a:chOff x="0" y="0"/>
          <a:chExt cx="0" cy="0"/>
        </a:xfrm>
      </p:grpSpPr>
      <p:sp>
        <p:nvSpPr>
          <p:cNvPr id="199" name="Google Shape;199;p45"/>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200" name="Google Shape;200;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201" name="Google Shape;201;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202" name="Google Shape;202;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203" name="Google Shape;203;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204" name="Google Shape;204;p45"/>
          <p:cNvSpPr txBox="1"/>
          <p:nvPr>
            <p:ph type="title"/>
          </p:nvPr>
        </p:nvSpPr>
        <p:spPr>
          <a:xfrm>
            <a:off x="1143000" y="381000"/>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45"/>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45"/>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07" name="Shape 207"/>
        <p:cNvGrpSpPr/>
        <p:nvPr/>
      </p:nvGrpSpPr>
      <p:grpSpPr>
        <a:xfrm>
          <a:off x="0" y="0"/>
          <a:ext cx="0" cy="0"/>
          <a:chOff x="0" y="0"/>
          <a:chExt cx="0" cy="0"/>
        </a:xfrm>
      </p:grpSpPr>
      <p:sp>
        <p:nvSpPr>
          <p:cNvPr id="208" name="Google Shape;208;p46"/>
          <p:cNvSpPr txBox="1"/>
          <p:nvPr>
            <p:ph type="title"/>
          </p:nvPr>
        </p:nvSpPr>
        <p:spPr>
          <a:xfrm>
            <a:off x="849924" y="79375"/>
            <a:ext cx="8109438" cy="60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46"/>
          <p:cNvSpPr txBox="1"/>
          <p:nvPr>
            <p:ph idx="1" type="body"/>
          </p:nvPr>
        </p:nvSpPr>
        <p:spPr>
          <a:xfrm>
            <a:off x="915866" y="981075"/>
            <a:ext cx="3884734" cy="554355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350"/>
              </a:spcBef>
              <a:spcAft>
                <a:spcPts val="0"/>
              </a:spcAft>
              <a:buClr>
                <a:schemeClr val="dk1"/>
              </a:buClr>
              <a:buSzPts val="1440"/>
              <a:buChar char="•"/>
              <a:defRPr/>
            </a:lvl1pPr>
            <a:lvl2pPr indent="-320040" lvl="1" marL="914400" algn="l">
              <a:lnSpc>
                <a:spcPct val="90000"/>
              </a:lnSpc>
              <a:spcBef>
                <a:spcPts val="750"/>
              </a:spcBef>
              <a:spcAft>
                <a:spcPts val="0"/>
              </a:spcAft>
              <a:buClr>
                <a:schemeClr val="dk1"/>
              </a:buClr>
              <a:buSzPts val="1440"/>
              <a:buChar char="•"/>
              <a:defRPr/>
            </a:lvl2pPr>
            <a:lvl3pPr indent="-320039" lvl="2" marL="1371600" algn="l">
              <a:lnSpc>
                <a:spcPct val="90000"/>
              </a:lnSpc>
              <a:spcBef>
                <a:spcPts val="600"/>
              </a:spcBef>
              <a:spcAft>
                <a:spcPts val="0"/>
              </a:spcAft>
              <a:buClr>
                <a:schemeClr val="dk1"/>
              </a:buClr>
              <a:buSzPts val="1440"/>
              <a:buChar char="•"/>
              <a:defRPr/>
            </a:lvl3pPr>
            <a:lvl4pPr indent="-320039" lvl="3" marL="1828800" algn="l">
              <a:lnSpc>
                <a:spcPct val="90000"/>
              </a:lnSpc>
              <a:spcBef>
                <a:spcPts val="600"/>
              </a:spcBef>
              <a:spcAft>
                <a:spcPts val="0"/>
              </a:spcAft>
              <a:buClr>
                <a:schemeClr val="dk1"/>
              </a:buClr>
              <a:buSzPts val="1440"/>
              <a:buChar char="•"/>
              <a:defRPr/>
            </a:lvl4pPr>
            <a:lvl5pPr indent="-320039" lvl="4" marL="2286000" algn="l">
              <a:lnSpc>
                <a:spcPct val="90000"/>
              </a:lnSpc>
              <a:spcBef>
                <a:spcPts val="600"/>
              </a:spcBef>
              <a:spcAft>
                <a:spcPts val="0"/>
              </a:spcAft>
              <a:buClr>
                <a:schemeClr val="dk1"/>
              </a:buClr>
              <a:buSzPts val="14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0" name="Google Shape;210;p46"/>
          <p:cNvSpPr txBox="1"/>
          <p:nvPr>
            <p:ph idx="2" type="body"/>
          </p:nvPr>
        </p:nvSpPr>
        <p:spPr>
          <a:xfrm>
            <a:off x="4941277" y="981075"/>
            <a:ext cx="3884735" cy="554355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350"/>
              </a:spcBef>
              <a:spcAft>
                <a:spcPts val="0"/>
              </a:spcAft>
              <a:buClr>
                <a:schemeClr val="dk1"/>
              </a:buClr>
              <a:buSzPts val="1440"/>
              <a:buChar char="•"/>
              <a:defRPr/>
            </a:lvl1pPr>
            <a:lvl2pPr indent="-320040" lvl="1" marL="914400" algn="l">
              <a:lnSpc>
                <a:spcPct val="90000"/>
              </a:lnSpc>
              <a:spcBef>
                <a:spcPts val="750"/>
              </a:spcBef>
              <a:spcAft>
                <a:spcPts val="0"/>
              </a:spcAft>
              <a:buClr>
                <a:schemeClr val="dk1"/>
              </a:buClr>
              <a:buSzPts val="1440"/>
              <a:buChar char="•"/>
              <a:defRPr/>
            </a:lvl2pPr>
            <a:lvl3pPr indent="-320039" lvl="2" marL="1371600" algn="l">
              <a:lnSpc>
                <a:spcPct val="90000"/>
              </a:lnSpc>
              <a:spcBef>
                <a:spcPts val="600"/>
              </a:spcBef>
              <a:spcAft>
                <a:spcPts val="0"/>
              </a:spcAft>
              <a:buClr>
                <a:schemeClr val="dk1"/>
              </a:buClr>
              <a:buSzPts val="1440"/>
              <a:buChar char="•"/>
              <a:defRPr/>
            </a:lvl3pPr>
            <a:lvl4pPr indent="-320039" lvl="3" marL="1828800" algn="l">
              <a:lnSpc>
                <a:spcPct val="90000"/>
              </a:lnSpc>
              <a:spcBef>
                <a:spcPts val="600"/>
              </a:spcBef>
              <a:spcAft>
                <a:spcPts val="0"/>
              </a:spcAft>
              <a:buClr>
                <a:schemeClr val="dk1"/>
              </a:buClr>
              <a:buSzPts val="1440"/>
              <a:buChar char="•"/>
              <a:defRPr/>
            </a:lvl4pPr>
            <a:lvl5pPr indent="-320039" lvl="4" marL="2286000" algn="l">
              <a:lnSpc>
                <a:spcPct val="90000"/>
              </a:lnSpc>
              <a:spcBef>
                <a:spcPts val="600"/>
              </a:spcBef>
              <a:spcAft>
                <a:spcPts val="0"/>
              </a:spcAft>
              <a:buClr>
                <a:schemeClr val="dk1"/>
              </a:buClr>
              <a:buSzPts val="14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showMasterSp="0">
  <p:cSld name="2_Title and Content">
    <p:spTree>
      <p:nvGrpSpPr>
        <p:cNvPr id="211" name="Shape 211"/>
        <p:cNvGrpSpPr/>
        <p:nvPr/>
      </p:nvGrpSpPr>
      <p:grpSpPr>
        <a:xfrm>
          <a:off x="0" y="0"/>
          <a:ext cx="0" cy="0"/>
          <a:chOff x="0" y="0"/>
          <a:chExt cx="0" cy="0"/>
        </a:xfrm>
      </p:grpSpPr>
      <p:pic>
        <p:nvPicPr>
          <p:cNvPr id="212" name="Google Shape;212;p47"/>
          <p:cNvPicPr preferRelativeResize="0"/>
          <p:nvPr/>
        </p:nvPicPr>
        <p:blipFill rotWithShape="1">
          <a:blip r:embed="rId2">
            <a:alphaModFix/>
          </a:blip>
          <a:srcRect b="0" l="0" r="0" t="0"/>
          <a:stretch/>
        </p:blipFill>
        <p:spPr>
          <a:xfrm>
            <a:off x="7343775" y="304800"/>
            <a:ext cx="1300163" cy="855663"/>
          </a:xfrm>
          <a:prstGeom prst="rect">
            <a:avLst/>
          </a:prstGeom>
          <a:noFill/>
          <a:ln>
            <a:noFill/>
          </a:ln>
        </p:spPr>
      </p:pic>
      <p:cxnSp>
        <p:nvCxnSpPr>
          <p:cNvPr id="213" name="Google Shape;213;p47"/>
          <p:cNvCxnSpPr/>
          <p:nvPr/>
        </p:nvCxnSpPr>
        <p:spPr>
          <a:xfrm>
            <a:off x="381000" y="1219200"/>
            <a:ext cx="8229600" cy="0"/>
          </a:xfrm>
          <a:prstGeom prst="straightConnector1">
            <a:avLst/>
          </a:prstGeom>
          <a:noFill/>
          <a:ln cap="flat" cmpd="sng" w="28575">
            <a:solidFill>
              <a:srgbClr val="0070C0"/>
            </a:solidFill>
            <a:prstDash val="solid"/>
            <a:miter lim="800000"/>
            <a:headEnd len="sm" w="sm" type="none"/>
            <a:tailEnd len="sm" w="sm" type="none"/>
          </a:ln>
        </p:spPr>
      </p:cxnSp>
      <p:sp>
        <p:nvSpPr>
          <p:cNvPr id="214" name="Google Shape;214;p47"/>
          <p:cNvSpPr txBox="1"/>
          <p:nvPr>
            <p:ph idx="1" type="body"/>
          </p:nvPr>
        </p:nvSpPr>
        <p:spPr>
          <a:xfrm>
            <a:off x="381000" y="1421879"/>
            <a:ext cx="8153400" cy="5029200"/>
          </a:xfrm>
          <a:prstGeom prst="rect">
            <a:avLst/>
          </a:prstGeom>
          <a:noFill/>
          <a:ln>
            <a:noFill/>
          </a:ln>
        </p:spPr>
        <p:txBody>
          <a:bodyPr anchorCtr="0" anchor="t" bIns="45700" lIns="91425" spcFirstLastPara="1" rIns="91425" wrap="square" tIns="45700">
            <a:normAutofit/>
          </a:bodyPr>
          <a:lstStyle>
            <a:lvl1pPr indent="-370840" lvl="0" marL="457200" algn="l">
              <a:lnSpc>
                <a:spcPct val="90000"/>
              </a:lnSpc>
              <a:spcBef>
                <a:spcPts val="1350"/>
              </a:spcBef>
              <a:spcAft>
                <a:spcPts val="0"/>
              </a:spcAft>
              <a:buClr>
                <a:srgbClr val="C63113"/>
              </a:buClr>
              <a:buSzPts val="2240"/>
              <a:buFont typeface="Noto Sans Symbols"/>
              <a:buChar char="⮚"/>
              <a:defRPr sz="2800">
                <a:solidFill>
                  <a:schemeClr val="dk1"/>
                </a:solidFill>
                <a:latin typeface="Times New Roman"/>
                <a:ea typeface="Times New Roman"/>
                <a:cs typeface="Times New Roman"/>
                <a:sym typeface="Times New Roman"/>
              </a:defRPr>
            </a:lvl1pPr>
            <a:lvl2pPr indent="-360680" lvl="1" marL="914400" algn="l">
              <a:lnSpc>
                <a:spcPct val="90000"/>
              </a:lnSpc>
              <a:spcBef>
                <a:spcPts val="750"/>
              </a:spcBef>
              <a:spcAft>
                <a:spcPts val="0"/>
              </a:spcAft>
              <a:buClr>
                <a:srgbClr val="C63113"/>
              </a:buClr>
              <a:buSzPts val="2080"/>
              <a:buFont typeface="Courier New"/>
              <a:buChar char="o"/>
              <a:defRPr sz="2600">
                <a:solidFill>
                  <a:schemeClr val="dk1"/>
                </a:solidFill>
                <a:latin typeface="Times New Roman"/>
                <a:ea typeface="Times New Roman"/>
                <a:cs typeface="Times New Roman"/>
                <a:sym typeface="Times New Roman"/>
              </a:defRPr>
            </a:lvl2pPr>
            <a:lvl3pPr indent="-350519" lvl="2" marL="1371600" algn="l">
              <a:lnSpc>
                <a:spcPct val="90000"/>
              </a:lnSpc>
              <a:spcBef>
                <a:spcPts val="600"/>
              </a:spcBef>
              <a:spcAft>
                <a:spcPts val="0"/>
              </a:spcAft>
              <a:buClr>
                <a:srgbClr val="C63113"/>
              </a:buClr>
              <a:buSzPts val="1920"/>
              <a:buFont typeface="Noto Sans Symbols"/>
              <a:buChar char="▪"/>
              <a:defRPr sz="2400">
                <a:latin typeface="Times New Roman"/>
                <a:ea typeface="Times New Roman"/>
                <a:cs typeface="Times New Roman"/>
                <a:sym typeface="Times New Roman"/>
              </a:defRPr>
            </a:lvl3pPr>
            <a:lvl4pPr indent="-281939" lvl="3" marL="1828800" algn="l">
              <a:lnSpc>
                <a:spcPct val="90000"/>
              </a:lnSpc>
              <a:spcBef>
                <a:spcPts val="600"/>
              </a:spcBef>
              <a:spcAft>
                <a:spcPts val="0"/>
              </a:spcAft>
              <a:buClr>
                <a:schemeClr val="dk1"/>
              </a:buClr>
              <a:buSzPts val="840"/>
              <a:buChar char="•"/>
              <a:defRPr/>
            </a:lvl4pPr>
            <a:lvl5pPr indent="-281939" lvl="4" marL="2286000" algn="l">
              <a:lnSpc>
                <a:spcPct val="90000"/>
              </a:lnSpc>
              <a:spcBef>
                <a:spcPts val="600"/>
              </a:spcBef>
              <a:spcAft>
                <a:spcPts val="0"/>
              </a:spcAft>
              <a:buClr>
                <a:schemeClr val="dk1"/>
              </a:buClr>
              <a:buSzPts val="84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5" name="Google Shape;215;p47"/>
          <p:cNvSpPr txBox="1"/>
          <p:nvPr>
            <p:ph type="title"/>
          </p:nvPr>
        </p:nvSpPr>
        <p:spPr>
          <a:xfrm>
            <a:off x="381000" y="402844"/>
            <a:ext cx="8458200" cy="96060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C63113"/>
              </a:buClr>
              <a:buSzPts val="4000"/>
              <a:buNone/>
              <a:defRPr sz="4000">
                <a:solidFill>
                  <a:srgbClr val="C6311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47"/>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7"/>
          <p:cNvSpPr txBox="1"/>
          <p:nvPr>
            <p:ph idx="11" type="ftr"/>
          </p:nvPr>
        </p:nvSpPr>
        <p:spPr>
          <a:xfrm>
            <a:off x="5895975" y="6378575"/>
            <a:ext cx="2895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47"/>
          <p:cNvSpPr txBox="1"/>
          <p:nvPr>
            <p:ph idx="12" type="sldNum"/>
          </p:nvPr>
        </p:nvSpPr>
        <p:spPr>
          <a:xfrm>
            <a:off x="8643938" y="6378575"/>
            <a:ext cx="4572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500">
                <a:solidFill>
                  <a:srgbClr val="8E8F8F"/>
                </a:solidFill>
                <a:latin typeface="Arial"/>
                <a:ea typeface="Arial"/>
                <a:cs typeface="Arial"/>
                <a:sym typeface="Arial"/>
              </a:defRPr>
            </a:lvl1pPr>
            <a:lvl2pPr indent="0" lvl="1" marL="0" marR="0" algn="r">
              <a:spcBef>
                <a:spcPts val="0"/>
              </a:spcBef>
              <a:spcAft>
                <a:spcPts val="0"/>
              </a:spcAft>
              <a:buNone/>
              <a:defRPr sz="1500">
                <a:solidFill>
                  <a:srgbClr val="8E8F8F"/>
                </a:solidFill>
                <a:latin typeface="Arial"/>
                <a:ea typeface="Arial"/>
                <a:cs typeface="Arial"/>
                <a:sym typeface="Arial"/>
              </a:defRPr>
            </a:lvl2pPr>
            <a:lvl3pPr indent="0" lvl="2" marL="0" marR="0" algn="r">
              <a:spcBef>
                <a:spcPts val="0"/>
              </a:spcBef>
              <a:spcAft>
                <a:spcPts val="0"/>
              </a:spcAft>
              <a:buNone/>
              <a:defRPr sz="1500">
                <a:solidFill>
                  <a:srgbClr val="8E8F8F"/>
                </a:solidFill>
                <a:latin typeface="Arial"/>
                <a:ea typeface="Arial"/>
                <a:cs typeface="Arial"/>
                <a:sym typeface="Arial"/>
              </a:defRPr>
            </a:lvl3pPr>
            <a:lvl4pPr indent="0" lvl="3" marL="0" marR="0" algn="r">
              <a:spcBef>
                <a:spcPts val="0"/>
              </a:spcBef>
              <a:spcAft>
                <a:spcPts val="0"/>
              </a:spcAft>
              <a:buNone/>
              <a:defRPr sz="1500">
                <a:solidFill>
                  <a:srgbClr val="8E8F8F"/>
                </a:solidFill>
                <a:latin typeface="Arial"/>
                <a:ea typeface="Arial"/>
                <a:cs typeface="Arial"/>
                <a:sym typeface="Arial"/>
              </a:defRPr>
            </a:lvl4pPr>
            <a:lvl5pPr indent="0" lvl="4" marL="0" marR="0" algn="r">
              <a:spcBef>
                <a:spcPts val="0"/>
              </a:spcBef>
              <a:spcAft>
                <a:spcPts val="0"/>
              </a:spcAft>
              <a:buNone/>
              <a:defRPr sz="1500">
                <a:solidFill>
                  <a:srgbClr val="8E8F8F"/>
                </a:solidFill>
                <a:latin typeface="Arial"/>
                <a:ea typeface="Arial"/>
                <a:cs typeface="Arial"/>
                <a:sym typeface="Arial"/>
              </a:defRPr>
            </a:lvl5pPr>
            <a:lvl6pPr indent="0" lvl="5" marL="0" marR="0" algn="r">
              <a:spcBef>
                <a:spcPts val="0"/>
              </a:spcBef>
              <a:spcAft>
                <a:spcPts val="0"/>
              </a:spcAft>
              <a:buNone/>
              <a:defRPr sz="1500">
                <a:solidFill>
                  <a:srgbClr val="8E8F8F"/>
                </a:solidFill>
                <a:latin typeface="Arial"/>
                <a:ea typeface="Arial"/>
                <a:cs typeface="Arial"/>
                <a:sym typeface="Arial"/>
              </a:defRPr>
            </a:lvl6pPr>
            <a:lvl7pPr indent="0" lvl="6" marL="0" marR="0" algn="r">
              <a:spcBef>
                <a:spcPts val="0"/>
              </a:spcBef>
              <a:spcAft>
                <a:spcPts val="0"/>
              </a:spcAft>
              <a:buNone/>
              <a:defRPr sz="1500">
                <a:solidFill>
                  <a:srgbClr val="8E8F8F"/>
                </a:solidFill>
                <a:latin typeface="Arial"/>
                <a:ea typeface="Arial"/>
                <a:cs typeface="Arial"/>
                <a:sym typeface="Arial"/>
              </a:defRPr>
            </a:lvl7pPr>
            <a:lvl8pPr indent="0" lvl="7" marL="0" marR="0" algn="r">
              <a:spcBef>
                <a:spcPts val="0"/>
              </a:spcBef>
              <a:spcAft>
                <a:spcPts val="0"/>
              </a:spcAft>
              <a:buNone/>
              <a:defRPr sz="1500">
                <a:solidFill>
                  <a:srgbClr val="8E8F8F"/>
                </a:solidFill>
                <a:latin typeface="Arial"/>
                <a:ea typeface="Arial"/>
                <a:cs typeface="Arial"/>
                <a:sym typeface="Arial"/>
              </a:defRPr>
            </a:lvl8pPr>
            <a:lvl9pPr indent="0" lvl="8" marL="0" marR="0" algn="r">
              <a:spcBef>
                <a:spcPts val="0"/>
              </a:spcBef>
              <a:spcAft>
                <a:spcPts val="0"/>
              </a:spcAft>
              <a:buNone/>
              <a:defRPr sz="1500">
                <a:solidFill>
                  <a:srgbClr val="8E8F8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219" name="Shape 219"/>
        <p:cNvGrpSpPr/>
        <p:nvPr/>
      </p:nvGrpSpPr>
      <p:grpSpPr>
        <a:xfrm>
          <a:off x="0" y="0"/>
          <a:ext cx="0" cy="0"/>
          <a:chOff x="0" y="0"/>
          <a:chExt cx="0" cy="0"/>
        </a:xfrm>
      </p:grpSpPr>
      <p:sp>
        <p:nvSpPr>
          <p:cNvPr id="220" name="Google Shape;220;p48"/>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221" name="Google Shape;221;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222" name="Google Shape;222;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223" name="Google Shape;223;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224" name="Google Shape;224;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225" name="Google Shape;225;p48"/>
          <p:cNvSpPr txBox="1"/>
          <p:nvPr>
            <p:ph type="title"/>
          </p:nvPr>
        </p:nvSpPr>
        <p:spPr>
          <a:xfrm>
            <a:off x="1143000" y="381000"/>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23"/>
          <p:cNvSpPr txBox="1"/>
          <p:nvPr>
            <p:ph type="title"/>
          </p:nvPr>
        </p:nvSpPr>
        <p:spPr>
          <a:xfrm>
            <a:off x="971550" y="2130552"/>
            <a:ext cx="7200900" cy="23591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50"/>
              <a:buNone/>
              <a:defRPr b="0" sz="40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971550" y="4572000"/>
            <a:ext cx="72009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rgbClr val="8E8F8F"/>
              </a:buClr>
              <a:buSzPts val="1200"/>
              <a:buNone/>
              <a:defRPr sz="1500" cap="none">
                <a:solidFill>
                  <a:srgbClr val="8E8F8F"/>
                </a:solidFill>
              </a:defRPr>
            </a:lvl1pPr>
            <a:lvl2pPr indent="-228600" lvl="1" marL="914400" algn="l">
              <a:lnSpc>
                <a:spcPct val="90000"/>
              </a:lnSpc>
              <a:spcBef>
                <a:spcPts val="750"/>
              </a:spcBef>
              <a:spcAft>
                <a:spcPts val="0"/>
              </a:spcAft>
              <a:buClr>
                <a:srgbClr val="8E8F8F"/>
              </a:buClr>
              <a:buSzPts val="1080"/>
              <a:buNone/>
              <a:defRPr sz="1350">
                <a:solidFill>
                  <a:srgbClr val="8E8F8F"/>
                </a:solidFill>
              </a:defRPr>
            </a:lvl2pPr>
            <a:lvl3pPr indent="-228600" lvl="2" marL="1371600" algn="l">
              <a:lnSpc>
                <a:spcPct val="90000"/>
              </a:lnSpc>
              <a:spcBef>
                <a:spcPts val="600"/>
              </a:spcBef>
              <a:spcAft>
                <a:spcPts val="0"/>
              </a:spcAft>
              <a:buClr>
                <a:srgbClr val="8E8F8F"/>
              </a:buClr>
              <a:buSzPts val="960"/>
              <a:buNone/>
              <a:defRPr sz="1200">
                <a:solidFill>
                  <a:srgbClr val="8E8F8F"/>
                </a:solidFill>
              </a:defRPr>
            </a:lvl3pPr>
            <a:lvl4pPr indent="-228600" lvl="3" marL="1828800" algn="l">
              <a:lnSpc>
                <a:spcPct val="90000"/>
              </a:lnSpc>
              <a:spcBef>
                <a:spcPts val="600"/>
              </a:spcBef>
              <a:spcAft>
                <a:spcPts val="0"/>
              </a:spcAft>
              <a:buClr>
                <a:srgbClr val="8E8F8F"/>
              </a:buClr>
              <a:buSzPts val="840"/>
              <a:buNone/>
              <a:defRPr sz="1050">
                <a:solidFill>
                  <a:srgbClr val="8E8F8F"/>
                </a:solidFill>
              </a:defRPr>
            </a:lvl4pPr>
            <a:lvl5pPr indent="-228600" lvl="4" marL="2286000" algn="l">
              <a:lnSpc>
                <a:spcPct val="90000"/>
              </a:lnSpc>
              <a:spcBef>
                <a:spcPts val="600"/>
              </a:spcBef>
              <a:spcAft>
                <a:spcPts val="0"/>
              </a:spcAft>
              <a:buClr>
                <a:srgbClr val="8E8F8F"/>
              </a:buClr>
              <a:buSzPts val="840"/>
              <a:buNone/>
              <a:defRPr sz="1050">
                <a:solidFill>
                  <a:srgbClr val="8E8F8F"/>
                </a:solidFill>
              </a:defRPr>
            </a:lvl5pPr>
            <a:lvl6pPr indent="-228600" lvl="5" marL="2743200" algn="l">
              <a:lnSpc>
                <a:spcPct val="90000"/>
              </a:lnSpc>
              <a:spcBef>
                <a:spcPts val="600"/>
              </a:spcBef>
              <a:spcAft>
                <a:spcPts val="0"/>
              </a:spcAft>
              <a:buClr>
                <a:srgbClr val="8E8F8F"/>
              </a:buClr>
              <a:buSzPts val="1050"/>
              <a:buNone/>
              <a:defRPr sz="1050">
                <a:solidFill>
                  <a:srgbClr val="8E8F8F"/>
                </a:solidFill>
              </a:defRPr>
            </a:lvl6pPr>
            <a:lvl7pPr indent="-228600" lvl="6" marL="3200400" algn="l">
              <a:lnSpc>
                <a:spcPct val="90000"/>
              </a:lnSpc>
              <a:spcBef>
                <a:spcPts val="600"/>
              </a:spcBef>
              <a:spcAft>
                <a:spcPts val="0"/>
              </a:spcAft>
              <a:buClr>
                <a:srgbClr val="8E8F8F"/>
              </a:buClr>
              <a:buSzPts val="1050"/>
              <a:buNone/>
              <a:defRPr sz="1050">
                <a:solidFill>
                  <a:srgbClr val="8E8F8F"/>
                </a:solidFill>
              </a:defRPr>
            </a:lvl7pPr>
            <a:lvl8pPr indent="-228600" lvl="7" marL="3657600" algn="l">
              <a:lnSpc>
                <a:spcPct val="90000"/>
              </a:lnSpc>
              <a:spcBef>
                <a:spcPts val="600"/>
              </a:spcBef>
              <a:spcAft>
                <a:spcPts val="0"/>
              </a:spcAft>
              <a:buClr>
                <a:srgbClr val="8E8F8F"/>
              </a:buClr>
              <a:buSzPts val="1050"/>
              <a:buNone/>
              <a:defRPr sz="1050">
                <a:solidFill>
                  <a:srgbClr val="8E8F8F"/>
                </a:solidFill>
              </a:defRPr>
            </a:lvl8pPr>
            <a:lvl9pPr indent="-228600" lvl="8" marL="4114800" algn="l">
              <a:lnSpc>
                <a:spcPct val="90000"/>
              </a:lnSpc>
              <a:spcBef>
                <a:spcPts val="600"/>
              </a:spcBef>
              <a:spcAft>
                <a:spcPts val="0"/>
              </a:spcAft>
              <a:buClr>
                <a:srgbClr val="8E8F8F"/>
              </a:buClr>
              <a:buSzPts val="1050"/>
              <a:buNone/>
              <a:defRPr sz="1050">
                <a:solidFill>
                  <a:srgbClr val="8E8F8F"/>
                </a:solidFill>
              </a:defRPr>
            </a:lvl9pPr>
          </a:lstStyle>
          <a:p/>
        </p:txBody>
      </p:sp>
      <p:sp>
        <p:nvSpPr>
          <p:cNvPr id="32" name="Google Shape;32;p23"/>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228" name="Shape 228"/>
        <p:cNvGrpSpPr/>
        <p:nvPr/>
      </p:nvGrpSpPr>
      <p:grpSpPr>
        <a:xfrm>
          <a:off x="0" y="0"/>
          <a:ext cx="0" cy="0"/>
          <a:chOff x="0" y="0"/>
          <a:chExt cx="0" cy="0"/>
        </a:xfrm>
      </p:grpSpPr>
      <p:sp>
        <p:nvSpPr>
          <p:cNvPr id="229" name="Google Shape;229;p49"/>
          <p:cNvSpPr/>
          <p:nvPr/>
        </p:nvSpPr>
        <p:spPr>
          <a:xfrm>
            <a:off x="8004175" y="0"/>
            <a:ext cx="1139825" cy="6858000"/>
          </a:xfrm>
          <a:prstGeom prst="rect">
            <a:avLst/>
          </a:prstGeom>
          <a:solidFill>
            <a:schemeClr val="lt2">
              <a:alpha val="39607"/>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49"/>
          <p:cNvSpPr/>
          <p:nvPr/>
        </p:nvSpPr>
        <p:spPr>
          <a:xfrm>
            <a:off x="0" y="4638675"/>
            <a:ext cx="9144000" cy="2219325"/>
          </a:xfrm>
          <a:prstGeom prst="rect">
            <a:avLst/>
          </a:prstGeom>
          <a:solidFill>
            <a:schemeClr val="folHlink">
              <a:alpha val="3058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49"/>
          <p:cNvSpPr/>
          <p:nvPr/>
        </p:nvSpPr>
        <p:spPr>
          <a:xfrm>
            <a:off x="0" y="2149475"/>
            <a:ext cx="9144000" cy="2498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49"/>
          <p:cNvSpPr/>
          <p:nvPr/>
        </p:nvSpPr>
        <p:spPr>
          <a:xfrm>
            <a:off x="-9525" y="2138363"/>
            <a:ext cx="8015288" cy="2271712"/>
          </a:xfrm>
          <a:custGeom>
            <a:rect b="b" l="l" r="r" t="t"/>
            <a:pathLst>
              <a:path extrusionOk="0" h="1471" w="5049">
                <a:moveTo>
                  <a:pt x="0" y="0"/>
                </a:moveTo>
                <a:lnTo>
                  <a:pt x="5049" y="2"/>
                </a:lnTo>
                <a:lnTo>
                  <a:pt x="5048" y="1458"/>
                </a:lnTo>
                <a:lnTo>
                  <a:pt x="0" y="1471"/>
                </a:lnTo>
                <a:lnTo>
                  <a:pt x="0" y="0"/>
                </a:lnTo>
                <a:close/>
              </a:path>
            </a:pathLst>
          </a:custGeom>
          <a:solidFill>
            <a:schemeClr val="folHlink">
              <a:alpha val="72549"/>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49"/>
          <p:cNvSpPr/>
          <p:nvPr/>
        </p:nvSpPr>
        <p:spPr>
          <a:xfrm>
            <a:off x="7696200" y="59436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49"/>
          <p:cNvSpPr/>
          <p:nvPr/>
        </p:nvSpPr>
        <p:spPr>
          <a:xfrm>
            <a:off x="8229600" y="563880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49"/>
          <p:cNvSpPr/>
          <p:nvPr/>
        </p:nvSpPr>
        <p:spPr>
          <a:xfrm>
            <a:off x="8220075" y="6229350"/>
            <a:ext cx="609600" cy="533400"/>
          </a:xfrm>
          <a:prstGeom prst="hexagon">
            <a:avLst>
              <a:gd fmla="val 28571"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49"/>
          <p:cNvSpPr txBox="1"/>
          <p:nvPr/>
        </p:nvSpPr>
        <p:spPr>
          <a:xfrm>
            <a:off x="1143000" y="228600"/>
            <a:ext cx="6705600"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2"/>
                </a:solidFill>
                <a:latin typeface="Tahoma"/>
                <a:ea typeface="Tahoma"/>
                <a:cs typeface="Tahoma"/>
                <a:sym typeface="Tahoma"/>
              </a:rPr>
              <a:t>Trường Đại học Khoa học Tự nhiên</a:t>
            </a:r>
            <a:endParaRPr/>
          </a:p>
          <a:p>
            <a:pPr indent="0" lvl="0" marL="0" marR="0" rtl="0" algn="l">
              <a:spcBef>
                <a:spcPts val="0"/>
              </a:spcBef>
              <a:spcAft>
                <a:spcPts val="0"/>
              </a:spcAft>
              <a:buNone/>
            </a:pPr>
            <a:r>
              <a:rPr lang="en-US" sz="1600">
                <a:solidFill>
                  <a:schemeClr val="dk2"/>
                </a:solidFill>
                <a:latin typeface="Tahoma"/>
                <a:ea typeface="Tahoma"/>
                <a:cs typeface="Tahoma"/>
                <a:sym typeface="Tahoma"/>
              </a:rPr>
              <a:t>Khoa Công nghệ thông tin</a:t>
            </a:r>
            <a:endParaRPr/>
          </a:p>
          <a:p>
            <a:pPr indent="0" lvl="0" marL="0" marR="0" rtl="0" algn="l">
              <a:spcBef>
                <a:spcPts val="0"/>
              </a:spcBef>
              <a:spcAft>
                <a:spcPts val="0"/>
              </a:spcAft>
              <a:buNone/>
            </a:pPr>
            <a:r>
              <a:rPr lang="en-US" sz="1600">
                <a:solidFill>
                  <a:schemeClr val="dk2"/>
                </a:solidFill>
                <a:latin typeface="Tahoma"/>
                <a:ea typeface="Tahoma"/>
                <a:cs typeface="Tahoma"/>
                <a:sym typeface="Tahoma"/>
              </a:rPr>
              <a:t>Bộ môn Tin học cơ sở </a:t>
            </a:r>
            <a:endParaRPr/>
          </a:p>
        </p:txBody>
      </p:sp>
      <p:sp>
        <p:nvSpPr>
          <p:cNvPr descr="gdd01" id="237" name="Google Shape;237;p49"/>
          <p:cNvSpPr/>
          <p:nvPr/>
        </p:nvSpPr>
        <p:spPr>
          <a:xfrm>
            <a:off x="190500" y="3162300"/>
            <a:ext cx="1752600" cy="1600200"/>
          </a:xfrm>
          <a:prstGeom prst="hexagon">
            <a:avLst>
              <a:gd fmla="val 27381" name="adj"/>
              <a:gd fmla="val 115470" name="vf"/>
            </a:avLst>
          </a:prstGeom>
          <a:blipFill rotWithShape="1">
            <a:blip r:embed="rId2">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gdd04" id="238" name="Google Shape;238;p49"/>
          <p:cNvSpPr/>
          <p:nvPr/>
        </p:nvSpPr>
        <p:spPr>
          <a:xfrm>
            <a:off x="1638300" y="2324100"/>
            <a:ext cx="1828800" cy="1600200"/>
          </a:xfrm>
          <a:prstGeom prst="hexagon">
            <a:avLst>
              <a:gd fmla="val 28571" name="adj"/>
              <a:gd fmla="val 115470" name="vf"/>
            </a:avLst>
          </a:prstGeom>
          <a:blipFill rotWithShape="1">
            <a:blip r:embed="rId3">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gdd03" id="239" name="Google Shape;239;p49"/>
          <p:cNvSpPr/>
          <p:nvPr/>
        </p:nvSpPr>
        <p:spPr>
          <a:xfrm>
            <a:off x="1600200" y="4038600"/>
            <a:ext cx="1828800" cy="1600200"/>
          </a:xfrm>
          <a:prstGeom prst="hexagon">
            <a:avLst>
              <a:gd fmla="val 28571" name="adj"/>
              <a:gd fmla="val 115470" name="vf"/>
            </a:avLst>
          </a:prstGeom>
          <a:blipFill rotWithShape="1">
            <a:blip r:embed="rId4">
              <a:alphaModFix/>
            </a:blip>
            <a:stretch>
              <a:fillRect b="0" l="0" r="0" t="0"/>
            </a:stretch>
          </a:blipFill>
          <a:ln cap="flat" cmpd="sng" w="28575">
            <a:solidFill>
              <a:schemeClr val="lt1"/>
            </a:solidFill>
            <a:prstDash val="solid"/>
            <a:miter lim="800000"/>
            <a:headEnd len="sm" w="sm" type="none"/>
            <a:tailEnd len="sm" w="sm" type="none"/>
          </a:ln>
          <a:effectLst>
            <a:outerShdw rotWithShape="0" algn="ctr" dir="1437749" dist="125080">
              <a:schemeClr val="lt2">
                <a:alpha val="31764"/>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0" name="Google Shape;240;p49"/>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241" name="Google Shape;241;p49"/>
          <p:cNvSpPr txBox="1"/>
          <p:nvPr/>
        </p:nvSpPr>
        <p:spPr>
          <a:xfrm>
            <a:off x="3505200" y="1600200"/>
            <a:ext cx="4343400" cy="533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hlink"/>
              </a:buClr>
              <a:buSzPts val="1600"/>
              <a:buFont typeface="Noto Sans Symbols"/>
              <a:buNone/>
            </a:pPr>
            <a:r>
              <a:rPr lang="en-US" sz="1600">
                <a:solidFill>
                  <a:schemeClr val="dk1"/>
                </a:solidFill>
                <a:latin typeface="Verdana"/>
                <a:ea typeface="Verdana"/>
                <a:cs typeface="Verdana"/>
                <a:sym typeface="Verdana"/>
              </a:rPr>
              <a:t>Đặng Bình Phương</a:t>
            </a:r>
            <a:endParaRPr/>
          </a:p>
          <a:p>
            <a:pPr indent="0" lvl="0" marL="0" marR="0" rtl="0" algn="r">
              <a:spcBef>
                <a:spcPts val="240"/>
              </a:spcBef>
              <a:spcAft>
                <a:spcPts val="0"/>
              </a:spcAft>
              <a:buClr>
                <a:schemeClr val="hlink"/>
              </a:buClr>
              <a:buSzPts val="1200"/>
              <a:buFont typeface="Noto Sans Symbols"/>
              <a:buNone/>
            </a:pPr>
            <a:r>
              <a:rPr lang="en-US" sz="1200">
                <a:solidFill>
                  <a:schemeClr val="dk1"/>
                </a:solidFill>
                <a:latin typeface="Verdana"/>
                <a:ea typeface="Verdana"/>
                <a:cs typeface="Verdana"/>
                <a:sym typeface="Verdana"/>
              </a:rPr>
              <a:t>dbphuong@fit.hcmuns.edu.vn</a:t>
            </a:r>
            <a:endParaRPr/>
          </a:p>
        </p:txBody>
      </p:sp>
      <p:sp>
        <p:nvSpPr>
          <p:cNvPr id="242" name="Google Shape;242;p49"/>
          <p:cNvSpPr/>
          <p:nvPr/>
        </p:nvSpPr>
        <p:spPr>
          <a:xfrm>
            <a:off x="304800" y="152400"/>
            <a:ext cx="708025" cy="990600"/>
          </a:xfrm>
          <a:prstGeom prst="roundRect">
            <a:avLst>
              <a:gd fmla="val 16667" name="adj"/>
            </a:avLst>
          </a:prstGeom>
          <a:blipFill rotWithShape="1">
            <a:blip r:embed="rId5">
              <a:alphaModFix/>
            </a:blip>
            <a:stretch>
              <a:fillRect b="0" l="0" r="0" t="0"/>
            </a:stretch>
          </a:blip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49"/>
          <p:cNvSpPr txBox="1"/>
          <p:nvPr>
            <p:ph type="ctrTitle"/>
          </p:nvPr>
        </p:nvSpPr>
        <p:spPr>
          <a:xfrm>
            <a:off x="1143000" y="1143000"/>
            <a:ext cx="6705600" cy="5334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2"/>
              </a:buClr>
              <a:buSzPts val="3600"/>
              <a:buNone/>
              <a:defRPr b="1"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49"/>
          <p:cNvSpPr txBox="1"/>
          <p:nvPr>
            <p:ph idx="1" type="subTitle"/>
          </p:nvPr>
        </p:nvSpPr>
        <p:spPr>
          <a:xfrm>
            <a:off x="3505200" y="2971800"/>
            <a:ext cx="4343400" cy="6858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350"/>
              </a:spcBef>
              <a:spcAft>
                <a:spcPts val="0"/>
              </a:spcAft>
              <a:buClr>
                <a:schemeClr val="lt1"/>
              </a:buClr>
              <a:buSzPts val="1600"/>
              <a:buFont typeface="Noto Sans Symbols"/>
              <a:buNone/>
              <a:defRPr sz="2000">
                <a:solidFill>
                  <a:schemeClr val="lt1"/>
                </a:solidFill>
              </a:defRPr>
            </a:lvl1pPr>
            <a:lvl2pPr lvl="1" algn="l">
              <a:lnSpc>
                <a:spcPct val="90000"/>
              </a:lnSpc>
              <a:spcBef>
                <a:spcPts val="750"/>
              </a:spcBef>
              <a:spcAft>
                <a:spcPts val="0"/>
              </a:spcAft>
              <a:buClr>
                <a:schemeClr val="dk1"/>
              </a:buClr>
              <a:buSzPts val="1440"/>
              <a:buChar char="•"/>
              <a:defRPr/>
            </a:lvl2pPr>
            <a:lvl3pPr lvl="2" algn="l">
              <a:lnSpc>
                <a:spcPct val="90000"/>
              </a:lnSpc>
              <a:spcBef>
                <a:spcPts val="600"/>
              </a:spcBef>
              <a:spcAft>
                <a:spcPts val="0"/>
              </a:spcAft>
              <a:buClr>
                <a:schemeClr val="dk1"/>
              </a:buClr>
              <a:buSzPts val="1440"/>
              <a:buChar char="•"/>
              <a:defRPr/>
            </a:lvl3pPr>
            <a:lvl4pPr lvl="3" algn="l">
              <a:lnSpc>
                <a:spcPct val="90000"/>
              </a:lnSpc>
              <a:spcBef>
                <a:spcPts val="600"/>
              </a:spcBef>
              <a:spcAft>
                <a:spcPts val="0"/>
              </a:spcAft>
              <a:buClr>
                <a:schemeClr val="dk1"/>
              </a:buClr>
              <a:buSzPts val="1440"/>
              <a:buChar char="•"/>
              <a:defRPr/>
            </a:lvl4pPr>
            <a:lvl5pPr lvl="4" algn="l">
              <a:lnSpc>
                <a:spcPct val="90000"/>
              </a:lnSpc>
              <a:spcBef>
                <a:spcPts val="600"/>
              </a:spcBef>
              <a:spcAft>
                <a:spcPts val="0"/>
              </a:spcAft>
              <a:buClr>
                <a:schemeClr val="dk1"/>
              </a:buClr>
              <a:buSzPts val="1440"/>
              <a:buChar char="•"/>
              <a:defRPr/>
            </a:lvl5pPr>
            <a:lvl6pPr lvl="5" algn="l">
              <a:lnSpc>
                <a:spcPct val="90000"/>
              </a:lnSpc>
              <a:spcBef>
                <a:spcPts val="600"/>
              </a:spcBef>
              <a:spcAft>
                <a:spcPts val="0"/>
              </a:spcAft>
              <a:buClr>
                <a:schemeClr val="dk1"/>
              </a:buClr>
              <a:buSzPts val="1800"/>
              <a:buChar char="•"/>
              <a:defRPr/>
            </a:lvl6pPr>
            <a:lvl7pPr lvl="6" algn="l">
              <a:lnSpc>
                <a:spcPct val="90000"/>
              </a:lnSpc>
              <a:spcBef>
                <a:spcPts val="600"/>
              </a:spcBef>
              <a:spcAft>
                <a:spcPts val="0"/>
              </a:spcAft>
              <a:buClr>
                <a:schemeClr val="dk1"/>
              </a:buClr>
              <a:buSzPts val="1800"/>
              <a:buChar char="•"/>
              <a:defRPr/>
            </a:lvl7pPr>
            <a:lvl8pPr lvl="7" algn="l">
              <a:lnSpc>
                <a:spcPct val="90000"/>
              </a:lnSpc>
              <a:spcBef>
                <a:spcPts val="600"/>
              </a:spcBef>
              <a:spcAft>
                <a:spcPts val="0"/>
              </a:spcAft>
              <a:buClr>
                <a:schemeClr val="dk1"/>
              </a:buClr>
              <a:buSzPts val="1800"/>
              <a:buChar char="•"/>
              <a:defRPr/>
            </a:lvl8pPr>
            <a:lvl9pPr lvl="8" algn="l">
              <a:lnSpc>
                <a:spcPct val="90000"/>
              </a:lnSpc>
              <a:spcBef>
                <a:spcPts val="600"/>
              </a:spcBef>
              <a:spcAft>
                <a:spcPts val="0"/>
              </a:spcAft>
              <a:buClr>
                <a:schemeClr val="dk1"/>
              </a:buClr>
              <a:buSzPts val="1800"/>
              <a:buChar char="•"/>
              <a:defRPr/>
            </a:lvl9pPr>
          </a:lstStyle>
          <a:p/>
        </p:txBody>
      </p:sp>
      <p:sp>
        <p:nvSpPr>
          <p:cNvPr id="245" name="Google Shape;245;p49"/>
          <p:cNvSpPr txBox="1"/>
          <p:nvPr>
            <p:ph idx="10" type="dt"/>
          </p:nvPr>
        </p:nvSpPr>
        <p:spPr>
          <a:xfrm>
            <a:off x="3352800" y="6553200"/>
            <a:ext cx="2133600" cy="152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9"/>
          <p:cNvSpPr txBox="1"/>
          <p:nvPr>
            <p:ph idx="11" type="ftr"/>
          </p:nvPr>
        </p:nvSpPr>
        <p:spPr>
          <a:xfrm>
            <a:off x="304800" y="6477000"/>
            <a:ext cx="2590800" cy="228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247" name="Shape 247"/>
        <p:cNvGrpSpPr/>
        <p:nvPr/>
      </p:nvGrpSpPr>
      <p:grpSpPr>
        <a:xfrm>
          <a:off x="0" y="0"/>
          <a:ext cx="0" cy="0"/>
          <a:chOff x="0" y="0"/>
          <a:chExt cx="0" cy="0"/>
        </a:xfrm>
      </p:grpSpPr>
      <p:sp>
        <p:nvSpPr>
          <p:cNvPr id="248" name="Google Shape;248;p50"/>
          <p:cNvSpPr txBox="1"/>
          <p:nvPr/>
        </p:nvSpPr>
        <p:spPr>
          <a:xfrm>
            <a:off x="8305800" y="6324600"/>
            <a:ext cx="4572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800">
                <a:solidFill>
                  <a:schemeClr val="lt1"/>
                </a:solidFill>
                <a:latin typeface="Corbel"/>
                <a:ea typeface="Corbel"/>
                <a:cs typeface="Corbel"/>
                <a:sym typeface="Corbel"/>
              </a:rPr>
              <a:t>‹#›</a:t>
            </a:fld>
            <a:endParaRPr sz="1800">
              <a:solidFill>
                <a:schemeClr val="lt1"/>
              </a:solidFill>
              <a:latin typeface="Corbel"/>
              <a:ea typeface="Corbel"/>
              <a:cs typeface="Corbel"/>
              <a:sym typeface="Corbel"/>
            </a:endParaRPr>
          </a:p>
        </p:txBody>
      </p:sp>
      <p:sp>
        <p:nvSpPr>
          <p:cNvPr id="249" name="Google Shape;249;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250" name="Google Shape;250;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251" name="Google Shape;251;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50"/>
              </a:spcBef>
              <a:spcAft>
                <a:spcPts val="0"/>
              </a:spcAft>
              <a:buClr>
                <a:schemeClr val="dk1"/>
              </a:buClr>
              <a:buSzPts val="1920"/>
              <a:buNone/>
              <a:defRPr b="1" sz="2400"/>
            </a:lvl1pPr>
            <a:lvl2pPr indent="-228600" lvl="1" marL="914400" algn="l">
              <a:lnSpc>
                <a:spcPct val="90000"/>
              </a:lnSpc>
              <a:spcBef>
                <a:spcPts val="750"/>
              </a:spcBef>
              <a:spcAft>
                <a:spcPts val="0"/>
              </a:spcAft>
              <a:buClr>
                <a:schemeClr val="dk1"/>
              </a:buClr>
              <a:buSzPts val="1600"/>
              <a:buNone/>
              <a:defRPr b="1" sz="2000"/>
            </a:lvl2pPr>
            <a:lvl3pPr indent="-228600" lvl="2" marL="1371600" algn="l">
              <a:lnSpc>
                <a:spcPct val="90000"/>
              </a:lnSpc>
              <a:spcBef>
                <a:spcPts val="600"/>
              </a:spcBef>
              <a:spcAft>
                <a:spcPts val="0"/>
              </a:spcAft>
              <a:buClr>
                <a:schemeClr val="dk1"/>
              </a:buClr>
              <a:buSzPts val="1440"/>
              <a:buNone/>
              <a:defRPr b="1" sz="1800"/>
            </a:lvl3pPr>
            <a:lvl4pPr indent="-228600" lvl="3" marL="1828800" algn="l">
              <a:lnSpc>
                <a:spcPct val="90000"/>
              </a:lnSpc>
              <a:spcBef>
                <a:spcPts val="600"/>
              </a:spcBef>
              <a:spcAft>
                <a:spcPts val="0"/>
              </a:spcAft>
              <a:buClr>
                <a:schemeClr val="dk1"/>
              </a:buClr>
              <a:buSzPts val="1280"/>
              <a:buNone/>
              <a:defRPr b="1" sz="1600"/>
            </a:lvl4pPr>
            <a:lvl5pPr indent="-228600" lvl="4" marL="2286000" algn="l">
              <a:lnSpc>
                <a:spcPct val="90000"/>
              </a:lnSpc>
              <a:spcBef>
                <a:spcPts val="600"/>
              </a:spcBef>
              <a:spcAft>
                <a:spcPts val="0"/>
              </a:spcAft>
              <a:buClr>
                <a:schemeClr val="dk1"/>
              </a:buClr>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252" name="Google Shape;252;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350"/>
              </a:spcBef>
              <a:spcAft>
                <a:spcPts val="0"/>
              </a:spcAft>
              <a:buClr>
                <a:schemeClr val="dk1"/>
              </a:buClr>
              <a:buSzPts val="1920"/>
              <a:buChar char="•"/>
              <a:defRPr sz="2400"/>
            </a:lvl1pPr>
            <a:lvl2pPr indent="-330200" lvl="1" marL="914400" algn="l">
              <a:lnSpc>
                <a:spcPct val="90000"/>
              </a:lnSpc>
              <a:spcBef>
                <a:spcPts val="750"/>
              </a:spcBef>
              <a:spcAft>
                <a:spcPts val="0"/>
              </a:spcAft>
              <a:buClr>
                <a:schemeClr val="dk1"/>
              </a:buClr>
              <a:buSzPts val="1600"/>
              <a:buChar char="•"/>
              <a:defRPr sz="2000"/>
            </a:lvl2pPr>
            <a:lvl3pPr indent="-320039" lvl="2" marL="1371600" algn="l">
              <a:lnSpc>
                <a:spcPct val="90000"/>
              </a:lnSpc>
              <a:spcBef>
                <a:spcPts val="600"/>
              </a:spcBef>
              <a:spcAft>
                <a:spcPts val="0"/>
              </a:spcAft>
              <a:buClr>
                <a:schemeClr val="dk1"/>
              </a:buClr>
              <a:buSzPts val="1440"/>
              <a:buChar char="•"/>
              <a:defRPr sz="1800"/>
            </a:lvl3pPr>
            <a:lvl4pPr indent="-309880" lvl="3" marL="1828800" algn="l">
              <a:lnSpc>
                <a:spcPct val="90000"/>
              </a:lnSpc>
              <a:spcBef>
                <a:spcPts val="600"/>
              </a:spcBef>
              <a:spcAft>
                <a:spcPts val="0"/>
              </a:spcAft>
              <a:buClr>
                <a:schemeClr val="dk1"/>
              </a:buClr>
              <a:buSzPts val="1280"/>
              <a:buChar char="•"/>
              <a:defRPr sz="1600"/>
            </a:lvl4pPr>
            <a:lvl5pPr indent="-309879" lvl="4" marL="2286000" algn="l">
              <a:lnSpc>
                <a:spcPct val="90000"/>
              </a:lnSpc>
              <a:spcBef>
                <a:spcPts val="600"/>
              </a:spcBef>
              <a:spcAft>
                <a:spcPts val="0"/>
              </a:spcAft>
              <a:buClr>
                <a:schemeClr val="dk1"/>
              </a:buClr>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253" name="Google Shape;253;p50"/>
          <p:cNvSpPr txBox="1"/>
          <p:nvPr>
            <p:ph type="title"/>
          </p:nvPr>
        </p:nvSpPr>
        <p:spPr>
          <a:xfrm>
            <a:off x="1143000" y="381000"/>
            <a:ext cx="6705600" cy="563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5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5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56" name="Shape 256"/>
        <p:cNvGrpSpPr/>
        <p:nvPr/>
      </p:nvGrpSpPr>
      <p:grpSpPr>
        <a:xfrm>
          <a:off x="0" y="0"/>
          <a:ext cx="0" cy="0"/>
          <a:chOff x="0" y="0"/>
          <a:chExt cx="0" cy="0"/>
        </a:xfrm>
      </p:grpSpPr>
      <p:sp>
        <p:nvSpPr>
          <p:cNvPr id="257" name="Google Shape;257;p51"/>
          <p:cNvSpPr txBox="1"/>
          <p:nvPr>
            <p:ph type="title"/>
          </p:nvPr>
        </p:nvSpPr>
        <p:spPr>
          <a:xfrm>
            <a:off x="741363" y="0"/>
            <a:ext cx="8402637" cy="9032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51"/>
          <p:cNvSpPr txBox="1"/>
          <p:nvPr>
            <p:ph idx="10" type="dt"/>
          </p:nvPr>
        </p:nvSpPr>
        <p:spPr>
          <a:xfrm>
            <a:off x="914400" y="6324600"/>
            <a:ext cx="1905000" cy="4572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51"/>
          <p:cNvSpPr txBox="1"/>
          <p:nvPr>
            <p:ph idx="11" type="ftr"/>
          </p:nvPr>
        </p:nvSpPr>
        <p:spPr>
          <a:xfrm>
            <a:off x="2851150" y="6324600"/>
            <a:ext cx="3767138" cy="533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51"/>
          <p:cNvSpPr txBox="1"/>
          <p:nvPr>
            <p:ph idx="12" type="sldNum"/>
          </p:nvPr>
        </p:nvSpPr>
        <p:spPr>
          <a:xfrm>
            <a:off x="6781800" y="6324600"/>
            <a:ext cx="1905000" cy="4572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600">
                <a:solidFill>
                  <a:srgbClr val="8E8F8F"/>
                </a:solidFill>
                <a:latin typeface="Arial"/>
                <a:ea typeface="Arial"/>
                <a:cs typeface="Arial"/>
                <a:sym typeface="Arial"/>
              </a:defRPr>
            </a:lvl1pPr>
            <a:lvl2pPr indent="0" lvl="1" marL="0" marR="0" algn="r">
              <a:spcBef>
                <a:spcPts val="0"/>
              </a:spcBef>
              <a:spcAft>
                <a:spcPts val="0"/>
              </a:spcAft>
              <a:buNone/>
              <a:defRPr sz="600">
                <a:solidFill>
                  <a:srgbClr val="8E8F8F"/>
                </a:solidFill>
                <a:latin typeface="Arial"/>
                <a:ea typeface="Arial"/>
                <a:cs typeface="Arial"/>
                <a:sym typeface="Arial"/>
              </a:defRPr>
            </a:lvl2pPr>
            <a:lvl3pPr indent="0" lvl="2" marL="0" marR="0" algn="r">
              <a:spcBef>
                <a:spcPts val="0"/>
              </a:spcBef>
              <a:spcAft>
                <a:spcPts val="0"/>
              </a:spcAft>
              <a:buNone/>
              <a:defRPr sz="600">
                <a:solidFill>
                  <a:srgbClr val="8E8F8F"/>
                </a:solidFill>
                <a:latin typeface="Arial"/>
                <a:ea typeface="Arial"/>
                <a:cs typeface="Arial"/>
                <a:sym typeface="Arial"/>
              </a:defRPr>
            </a:lvl3pPr>
            <a:lvl4pPr indent="0" lvl="3" marL="0" marR="0" algn="r">
              <a:spcBef>
                <a:spcPts val="0"/>
              </a:spcBef>
              <a:spcAft>
                <a:spcPts val="0"/>
              </a:spcAft>
              <a:buNone/>
              <a:defRPr sz="600">
                <a:solidFill>
                  <a:srgbClr val="8E8F8F"/>
                </a:solidFill>
                <a:latin typeface="Arial"/>
                <a:ea typeface="Arial"/>
                <a:cs typeface="Arial"/>
                <a:sym typeface="Arial"/>
              </a:defRPr>
            </a:lvl4pPr>
            <a:lvl5pPr indent="0" lvl="4" marL="0" marR="0" algn="r">
              <a:spcBef>
                <a:spcPts val="0"/>
              </a:spcBef>
              <a:spcAft>
                <a:spcPts val="0"/>
              </a:spcAft>
              <a:buNone/>
              <a:defRPr sz="600">
                <a:solidFill>
                  <a:srgbClr val="8E8F8F"/>
                </a:solidFill>
                <a:latin typeface="Arial"/>
                <a:ea typeface="Arial"/>
                <a:cs typeface="Arial"/>
                <a:sym typeface="Arial"/>
              </a:defRPr>
            </a:lvl5pPr>
            <a:lvl6pPr indent="0" lvl="5" marL="0" marR="0" algn="r">
              <a:spcBef>
                <a:spcPts val="0"/>
              </a:spcBef>
              <a:spcAft>
                <a:spcPts val="0"/>
              </a:spcAft>
              <a:buNone/>
              <a:defRPr sz="600">
                <a:solidFill>
                  <a:srgbClr val="8E8F8F"/>
                </a:solidFill>
                <a:latin typeface="Arial"/>
                <a:ea typeface="Arial"/>
                <a:cs typeface="Arial"/>
                <a:sym typeface="Arial"/>
              </a:defRPr>
            </a:lvl6pPr>
            <a:lvl7pPr indent="0" lvl="6" marL="0" marR="0" algn="r">
              <a:spcBef>
                <a:spcPts val="0"/>
              </a:spcBef>
              <a:spcAft>
                <a:spcPts val="0"/>
              </a:spcAft>
              <a:buNone/>
              <a:defRPr sz="600">
                <a:solidFill>
                  <a:srgbClr val="8E8F8F"/>
                </a:solidFill>
                <a:latin typeface="Arial"/>
                <a:ea typeface="Arial"/>
                <a:cs typeface="Arial"/>
                <a:sym typeface="Arial"/>
              </a:defRPr>
            </a:lvl7pPr>
            <a:lvl8pPr indent="0" lvl="7" marL="0" marR="0" algn="r">
              <a:spcBef>
                <a:spcPts val="0"/>
              </a:spcBef>
              <a:spcAft>
                <a:spcPts val="0"/>
              </a:spcAft>
              <a:buNone/>
              <a:defRPr sz="600">
                <a:solidFill>
                  <a:srgbClr val="8E8F8F"/>
                </a:solidFill>
                <a:latin typeface="Arial"/>
                <a:ea typeface="Arial"/>
                <a:cs typeface="Arial"/>
                <a:sym typeface="Arial"/>
              </a:defRPr>
            </a:lvl8pPr>
            <a:lvl9pPr indent="0" lvl="8" marL="0" marR="0" algn="r">
              <a:spcBef>
                <a:spcPts val="0"/>
              </a:spcBef>
              <a:spcAft>
                <a:spcPts val="0"/>
              </a:spcAft>
              <a:buNone/>
              <a:defRPr sz="600">
                <a:solidFill>
                  <a:srgbClr val="8E8F8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4"/>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1005840" y="1901952"/>
            <a:ext cx="3429000" cy="4123944"/>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350"/>
              </a:spcBef>
              <a:spcAft>
                <a:spcPts val="0"/>
              </a:spcAft>
              <a:buClr>
                <a:schemeClr val="dk1"/>
              </a:buClr>
              <a:buSzPts val="1200"/>
              <a:buChar char="•"/>
              <a:defRPr sz="1500"/>
            </a:lvl1pPr>
            <a:lvl2pPr indent="-297180" lvl="1" marL="914400" algn="l">
              <a:lnSpc>
                <a:spcPct val="90000"/>
              </a:lnSpc>
              <a:spcBef>
                <a:spcPts val="750"/>
              </a:spcBef>
              <a:spcAft>
                <a:spcPts val="0"/>
              </a:spcAft>
              <a:buClr>
                <a:schemeClr val="dk1"/>
              </a:buClr>
              <a:buSzPts val="1080"/>
              <a:buChar char="•"/>
              <a:defRPr sz="1350"/>
            </a:lvl2pPr>
            <a:lvl3pPr indent="-289560" lvl="2" marL="1371600" algn="l">
              <a:lnSpc>
                <a:spcPct val="90000"/>
              </a:lnSpc>
              <a:spcBef>
                <a:spcPts val="600"/>
              </a:spcBef>
              <a:spcAft>
                <a:spcPts val="0"/>
              </a:spcAft>
              <a:buClr>
                <a:schemeClr val="dk1"/>
              </a:buClr>
              <a:buSzPts val="960"/>
              <a:buChar char="•"/>
              <a:defRPr sz="1200"/>
            </a:lvl3pPr>
            <a:lvl4pPr indent="-281939" lvl="3" marL="1828800" algn="l">
              <a:lnSpc>
                <a:spcPct val="90000"/>
              </a:lnSpc>
              <a:spcBef>
                <a:spcPts val="600"/>
              </a:spcBef>
              <a:spcAft>
                <a:spcPts val="0"/>
              </a:spcAft>
              <a:buClr>
                <a:schemeClr val="dk1"/>
              </a:buClr>
              <a:buSzPts val="840"/>
              <a:buChar char="•"/>
              <a:defRPr sz="1050"/>
            </a:lvl4pPr>
            <a:lvl5pPr indent="-281939" lvl="4" marL="2286000" algn="l">
              <a:lnSpc>
                <a:spcPct val="90000"/>
              </a:lnSpc>
              <a:spcBef>
                <a:spcPts val="600"/>
              </a:spcBef>
              <a:spcAft>
                <a:spcPts val="0"/>
              </a:spcAft>
              <a:buClr>
                <a:schemeClr val="dk1"/>
              </a:buClr>
              <a:buSzPts val="840"/>
              <a:buChar char="•"/>
              <a:defRPr sz="1050"/>
            </a:lvl5pPr>
            <a:lvl6pPr indent="-295275" lvl="5" marL="2743200" algn="l">
              <a:lnSpc>
                <a:spcPct val="90000"/>
              </a:lnSpc>
              <a:spcBef>
                <a:spcPts val="600"/>
              </a:spcBef>
              <a:spcAft>
                <a:spcPts val="0"/>
              </a:spcAft>
              <a:buClr>
                <a:schemeClr val="dk1"/>
              </a:buClr>
              <a:buSzPts val="1050"/>
              <a:buChar char="•"/>
              <a:defRPr sz="1050"/>
            </a:lvl6pPr>
            <a:lvl7pPr indent="-295275" lvl="6" marL="3200400" algn="l">
              <a:lnSpc>
                <a:spcPct val="90000"/>
              </a:lnSpc>
              <a:spcBef>
                <a:spcPts val="600"/>
              </a:spcBef>
              <a:spcAft>
                <a:spcPts val="0"/>
              </a:spcAft>
              <a:buClr>
                <a:schemeClr val="dk1"/>
              </a:buClr>
              <a:buSzPts val="1050"/>
              <a:buChar char="•"/>
              <a:defRPr sz="1050"/>
            </a:lvl7pPr>
            <a:lvl8pPr indent="-295275" lvl="7" marL="3657600" algn="l">
              <a:lnSpc>
                <a:spcPct val="90000"/>
              </a:lnSpc>
              <a:spcBef>
                <a:spcPts val="600"/>
              </a:spcBef>
              <a:spcAft>
                <a:spcPts val="0"/>
              </a:spcAft>
              <a:buClr>
                <a:schemeClr val="dk1"/>
              </a:buClr>
              <a:buSzPts val="1050"/>
              <a:buChar char="•"/>
              <a:defRPr sz="1050"/>
            </a:lvl8pPr>
            <a:lvl9pPr indent="-295275" lvl="8" marL="4114800" algn="l">
              <a:lnSpc>
                <a:spcPct val="90000"/>
              </a:lnSpc>
              <a:spcBef>
                <a:spcPts val="600"/>
              </a:spcBef>
              <a:spcAft>
                <a:spcPts val="0"/>
              </a:spcAft>
              <a:buClr>
                <a:schemeClr val="dk1"/>
              </a:buClr>
              <a:buSzPts val="1050"/>
              <a:buChar char="•"/>
              <a:defRPr sz="1050"/>
            </a:lvl9pPr>
          </a:lstStyle>
          <a:p/>
        </p:txBody>
      </p:sp>
      <p:sp>
        <p:nvSpPr>
          <p:cNvPr id="38" name="Google Shape;38;p24"/>
          <p:cNvSpPr txBox="1"/>
          <p:nvPr>
            <p:ph idx="2" type="body"/>
          </p:nvPr>
        </p:nvSpPr>
        <p:spPr>
          <a:xfrm>
            <a:off x="4709160" y="1901952"/>
            <a:ext cx="3429000" cy="4123944"/>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350"/>
              </a:spcBef>
              <a:spcAft>
                <a:spcPts val="0"/>
              </a:spcAft>
              <a:buClr>
                <a:schemeClr val="dk1"/>
              </a:buClr>
              <a:buSzPts val="1200"/>
              <a:buChar char="•"/>
              <a:defRPr sz="1500"/>
            </a:lvl1pPr>
            <a:lvl2pPr indent="-297180" lvl="1" marL="914400" algn="l">
              <a:lnSpc>
                <a:spcPct val="90000"/>
              </a:lnSpc>
              <a:spcBef>
                <a:spcPts val="750"/>
              </a:spcBef>
              <a:spcAft>
                <a:spcPts val="0"/>
              </a:spcAft>
              <a:buClr>
                <a:schemeClr val="dk1"/>
              </a:buClr>
              <a:buSzPts val="1080"/>
              <a:buChar char="•"/>
              <a:defRPr sz="1350"/>
            </a:lvl2pPr>
            <a:lvl3pPr indent="-289560" lvl="2" marL="1371600" algn="l">
              <a:lnSpc>
                <a:spcPct val="90000"/>
              </a:lnSpc>
              <a:spcBef>
                <a:spcPts val="600"/>
              </a:spcBef>
              <a:spcAft>
                <a:spcPts val="0"/>
              </a:spcAft>
              <a:buClr>
                <a:schemeClr val="dk1"/>
              </a:buClr>
              <a:buSzPts val="960"/>
              <a:buChar char="•"/>
              <a:defRPr sz="1200"/>
            </a:lvl3pPr>
            <a:lvl4pPr indent="-281939" lvl="3" marL="1828800" algn="l">
              <a:lnSpc>
                <a:spcPct val="90000"/>
              </a:lnSpc>
              <a:spcBef>
                <a:spcPts val="600"/>
              </a:spcBef>
              <a:spcAft>
                <a:spcPts val="0"/>
              </a:spcAft>
              <a:buClr>
                <a:schemeClr val="dk1"/>
              </a:buClr>
              <a:buSzPts val="840"/>
              <a:buChar char="•"/>
              <a:defRPr sz="1050"/>
            </a:lvl4pPr>
            <a:lvl5pPr indent="-281939" lvl="4" marL="2286000" algn="l">
              <a:lnSpc>
                <a:spcPct val="90000"/>
              </a:lnSpc>
              <a:spcBef>
                <a:spcPts val="600"/>
              </a:spcBef>
              <a:spcAft>
                <a:spcPts val="0"/>
              </a:spcAft>
              <a:buClr>
                <a:schemeClr val="dk1"/>
              </a:buClr>
              <a:buSzPts val="840"/>
              <a:buChar char="•"/>
              <a:defRPr sz="1050"/>
            </a:lvl5pPr>
            <a:lvl6pPr indent="-295275" lvl="5" marL="2743200" algn="l">
              <a:lnSpc>
                <a:spcPct val="90000"/>
              </a:lnSpc>
              <a:spcBef>
                <a:spcPts val="600"/>
              </a:spcBef>
              <a:spcAft>
                <a:spcPts val="0"/>
              </a:spcAft>
              <a:buClr>
                <a:schemeClr val="dk1"/>
              </a:buClr>
              <a:buSzPts val="1050"/>
              <a:buChar char="•"/>
              <a:defRPr sz="1050"/>
            </a:lvl6pPr>
            <a:lvl7pPr indent="-295275" lvl="6" marL="3200400" algn="l">
              <a:lnSpc>
                <a:spcPct val="90000"/>
              </a:lnSpc>
              <a:spcBef>
                <a:spcPts val="600"/>
              </a:spcBef>
              <a:spcAft>
                <a:spcPts val="0"/>
              </a:spcAft>
              <a:buClr>
                <a:schemeClr val="dk1"/>
              </a:buClr>
              <a:buSzPts val="1050"/>
              <a:buChar char="•"/>
              <a:defRPr sz="1050"/>
            </a:lvl7pPr>
            <a:lvl8pPr indent="-295275" lvl="7" marL="3657600" algn="l">
              <a:lnSpc>
                <a:spcPct val="90000"/>
              </a:lnSpc>
              <a:spcBef>
                <a:spcPts val="600"/>
              </a:spcBef>
              <a:spcAft>
                <a:spcPts val="0"/>
              </a:spcAft>
              <a:buClr>
                <a:schemeClr val="dk1"/>
              </a:buClr>
              <a:buSzPts val="1050"/>
              <a:buChar char="•"/>
              <a:defRPr sz="1050"/>
            </a:lvl8pPr>
            <a:lvl9pPr indent="-295275" lvl="8" marL="4114800" algn="l">
              <a:lnSpc>
                <a:spcPct val="90000"/>
              </a:lnSpc>
              <a:spcBef>
                <a:spcPts val="600"/>
              </a:spcBef>
              <a:spcAft>
                <a:spcPts val="0"/>
              </a:spcAft>
              <a:buClr>
                <a:schemeClr val="dk1"/>
              </a:buClr>
              <a:buSzPts val="1050"/>
              <a:buChar char="•"/>
              <a:defRPr sz="1050"/>
            </a:lvl9pPr>
          </a:lstStyle>
          <a:p/>
        </p:txBody>
      </p:sp>
      <p:sp>
        <p:nvSpPr>
          <p:cNvPr id="39" name="Google Shape;39;p24"/>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25"/>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5"/>
          <p:cNvSpPr txBox="1"/>
          <p:nvPr>
            <p:ph idx="1" type="body"/>
          </p:nvPr>
        </p:nvSpPr>
        <p:spPr>
          <a:xfrm>
            <a:off x="100584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1200"/>
              <a:buNone/>
              <a:defRPr b="0" sz="1500" cap="none"/>
            </a:lvl1pPr>
            <a:lvl2pPr indent="-228600" lvl="1" marL="914400" algn="l">
              <a:lnSpc>
                <a:spcPct val="90000"/>
              </a:lnSpc>
              <a:spcBef>
                <a:spcPts val="750"/>
              </a:spcBef>
              <a:spcAft>
                <a:spcPts val="0"/>
              </a:spcAft>
              <a:buClr>
                <a:schemeClr val="dk1"/>
              </a:buClr>
              <a:buSzPts val="1200"/>
              <a:buNone/>
              <a:defRPr b="1" sz="1500"/>
            </a:lvl2pPr>
            <a:lvl3pPr indent="-228600" lvl="2" marL="1371600" algn="l">
              <a:lnSpc>
                <a:spcPct val="90000"/>
              </a:lnSpc>
              <a:spcBef>
                <a:spcPts val="600"/>
              </a:spcBef>
              <a:spcAft>
                <a:spcPts val="0"/>
              </a:spcAft>
              <a:buClr>
                <a:schemeClr val="dk1"/>
              </a:buClr>
              <a:buSzPts val="1080"/>
              <a:buNone/>
              <a:defRPr b="1" sz="1350"/>
            </a:lvl3pPr>
            <a:lvl4pPr indent="-228600" lvl="3" marL="1828800" algn="l">
              <a:lnSpc>
                <a:spcPct val="90000"/>
              </a:lnSpc>
              <a:spcBef>
                <a:spcPts val="600"/>
              </a:spcBef>
              <a:spcAft>
                <a:spcPts val="0"/>
              </a:spcAft>
              <a:buClr>
                <a:schemeClr val="dk1"/>
              </a:buClr>
              <a:buSzPts val="960"/>
              <a:buNone/>
              <a:defRPr b="1" sz="1200"/>
            </a:lvl4pPr>
            <a:lvl5pPr indent="-228600" lvl="4" marL="2286000" algn="l">
              <a:lnSpc>
                <a:spcPct val="90000"/>
              </a:lnSpc>
              <a:spcBef>
                <a:spcPts val="600"/>
              </a:spcBef>
              <a:spcAft>
                <a:spcPts val="0"/>
              </a:spcAft>
              <a:buClr>
                <a:schemeClr val="dk1"/>
              </a:buClr>
              <a:buSzPts val="960"/>
              <a:buNone/>
              <a:defRPr b="1" sz="1200"/>
            </a:lvl5pPr>
            <a:lvl6pPr indent="-228600" lvl="5" marL="2743200" algn="l">
              <a:lnSpc>
                <a:spcPct val="90000"/>
              </a:lnSpc>
              <a:spcBef>
                <a:spcPts val="600"/>
              </a:spcBef>
              <a:spcAft>
                <a:spcPts val="0"/>
              </a:spcAft>
              <a:buClr>
                <a:schemeClr val="dk1"/>
              </a:buClr>
              <a:buSzPts val="1200"/>
              <a:buNone/>
              <a:defRPr b="1" sz="1200"/>
            </a:lvl6pPr>
            <a:lvl7pPr indent="-228600" lvl="6" marL="3200400" algn="l">
              <a:lnSpc>
                <a:spcPct val="90000"/>
              </a:lnSpc>
              <a:spcBef>
                <a:spcPts val="600"/>
              </a:spcBef>
              <a:spcAft>
                <a:spcPts val="0"/>
              </a:spcAft>
              <a:buClr>
                <a:schemeClr val="dk1"/>
              </a:buClr>
              <a:buSzPts val="1200"/>
              <a:buNone/>
              <a:defRPr b="1" sz="1200"/>
            </a:lvl7pPr>
            <a:lvl8pPr indent="-228600" lvl="7" marL="3657600" algn="l">
              <a:lnSpc>
                <a:spcPct val="90000"/>
              </a:lnSpc>
              <a:spcBef>
                <a:spcPts val="600"/>
              </a:spcBef>
              <a:spcAft>
                <a:spcPts val="0"/>
              </a:spcAft>
              <a:buClr>
                <a:schemeClr val="dk1"/>
              </a:buClr>
              <a:buSzPts val="1200"/>
              <a:buNone/>
              <a:defRPr b="1" sz="1200"/>
            </a:lvl8pPr>
            <a:lvl9pPr indent="-228600" lvl="8" marL="4114800" algn="l">
              <a:lnSpc>
                <a:spcPct val="90000"/>
              </a:lnSpc>
              <a:spcBef>
                <a:spcPts val="600"/>
              </a:spcBef>
              <a:spcAft>
                <a:spcPts val="0"/>
              </a:spcAft>
              <a:buClr>
                <a:schemeClr val="dk1"/>
              </a:buClr>
              <a:buSzPts val="1200"/>
              <a:buNone/>
              <a:defRPr b="1" sz="1200"/>
            </a:lvl9pPr>
          </a:lstStyle>
          <a:p/>
        </p:txBody>
      </p:sp>
      <p:sp>
        <p:nvSpPr>
          <p:cNvPr id="45" name="Google Shape;45;p25"/>
          <p:cNvSpPr txBox="1"/>
          <p:nvPr>
            <p:ph idx="2" type="body"/>
          </p:nvPr>
        </p:nvSpPr>
        <p:spPr>
          <a:xfrm>
            <a:off x="1005840" y="2740733"/>
            <a:ext cx="3429000" cy="3288847"/>
          </a:xfrm>
          <a:prstGeom prst="rect">
            <a:avLst/>
          </a:prstGeom>
          <a:noFill/>
          <a:ln>
            <a:noFill/>
          </a:ln>
        </p:spPr>
        <p:txBody>
          <a:bodyPr anchorCtr="0" anchor="t" bIns="45700" lIns="91425" spcFirstLastPara="1" rIns="91425" wrap="square" tIns="45700">
            <a:normAutofit/>
          </a:bodyPr>
          <a:lstStyle>
            <a:lvl1pPr indent="-297180" lvl="0" marL="457200" algn="l">
              <a:lnSpc>
                <a:spcPct val="90000"/>
              </a:lnSpc>
              <a:spcBef>
                <a:spcPts val="1350"/>
              </a:spcBef>
              <a:spcAft>
                <a:spcPts val="0"/>
              </a:spcAft>
              <a:buClr>
                <a:schemeClr val="dk1"/>
              </a:buClr>
              <a:buSzPts val="1080"/>
              <a:buChar char="•"/>
              <a:defRPr sz="1350"/>
            </a:lvl1pPr>
            <a:lvl2pPr indent="-289560" lvl="1" marL="914400" algn="l">
              <a:lnSpc>
                <a:spcPct val="90000"/>
              </a:lnSpc>
              <a:spcBef>
                <a:spcPts val="750"/>
              </a:spcBef>
              <a:spcAft>
                <a:spcPts val="0"/>
              </a:spcAft>
              <a:buClr>
                <a:schemeClr val="dk1"/>
              </a:buClr>
              <a:buSzPts val="960"/>
              <a:buChar char="•"/>
              <a:defRPr sz="1200"/>
            </a:lvl2pPr>
            <a:lvl3pPr indent="-281939" lvl="2" marL="1371600" algn="l">
              <a:lnSpc>
                <a:spcPct val="90000"/>
              </a:lnSpc>
              <a:spcBef>
                <a:spcPts val="600"/>
              </a:spcBef>
              <a:spcAft>
                <a:spcPts val="0"/>
              </a:spcAft>
              <a:buClr>
                <a:schemeClr val="dk1"/>
              </a:buClr>
              <a:buSzPts val="840"/>
              <a:buChar char="•"/>
              <a:defRPr sz="1050"/>
            </a:lvl3pPr>
            <a:lvl4pPr indent="-274319" lvl="3" marL="1828800" algn="l">
              <a:lnSpc>
                <a:spcPct val="90000"/>
              </a:lnSpc>
              <a:spcBef>
                <a:spcPts val="600"/>
              </a:spcBef>
              <a:spcAft>
                <a:spcPts val="0"/>
              </a:spcAft>
              <a:buClr>
                <a:schemeClr val="dk1"/>
              </a:buClr>
              <a:buSzPts val="720"/>
              <a:buChar char="•"/>
              <a:defRPr sz="900"/>
            </a:lvl4pPr>
            <a:lvl5pPr indent="-274320" lvl="4" marL="2286000" algn="l">
              <a:lnSpc>
                <a:spcPct val="90000"/>
              </a:lnSpc>
              <a:spcBef>
                <a:spcPts val="600"/>
              </a:spcBef>
              <a:spcAft>
                <a:spcPts val="0"/>
              </a:spcAft>
              <a:buClr>
                <a:schemeClr val="dk1"/>
              </a:buClr>
              <a:buSzPts val="720"/>
              <a:buChar char="•"/>
              <a:defRPr sz="900"/>
            </a:lvl5pPr>
            <a:lvl6pPr indent="-285750" lvl="5" marL="2743200" algn="l">
              <a:lnSpc>
                <a:spcPct val="90000"/>
              </a:lnSpc>
              <a:spcBef>
                <a:spcPts val="600"/>
              </a:spcBef>
              <a:spcAft>
                <a:spcPts val="0"/>
              </a:spcAft>
              <a:buClr>
                <a:schemeClr val="dk1"/>
              </a:buClr>
              <a:buSzPts val="900"/>
              <a:buChar char="•"/>
              <a:defRPr sz="900"/>
            </a:lvl6pPr>
            <a:lvl7pPr indent="-285750" lvl="6" marL="3200400" algn="l">
              <a:lnSpc>
                <a:spcPct val="90000"/>
              </a:lnSpc>
              <a:spcBef>
                <a:spcPts val="600"/>
              </a:spcBef>
              <a:spcAft>
                <a:spcPts val="0"/>
              </a:spcAft>
              <a:buClr>
                <a:schemeClr val="dk1"/>
              </a:buClr>
              <a:buSzPts val="900"/>
              <a:buChar char="•"/>
              <a:defRPr sz="900"/>
            </a:lvl7pPr>
            <a:lvl8pPr indent="-285750" lvl="7" marL="3657600" algn="l">
              <a:lnSpc>
                <a:spcPct val="90000"/>
              </a:lnSpc>
              <a:spcBef>
                <a:spcPts val="600"/>
              </a:spcBef>
              <a:spcAft>
                <a:spcPts val="0"/>
              </a:spcAft>
              <a:buClr>
                <a:schemeClr val="dk1"/>
              </a:buClr>
              <a:buSzPts val="900"/>
              <a:buChar char="•"/>
              <a:defRPr sz="900"/>
            </a:lvl8pPr>
            <a:lvl9pPr indent="-285750" lvl="8" marL="4114800" algn="l">
              <a:lnSpc>
                <a:spcPct val="90000"/>
              </a:lnSpc>
              <a:spcBef>
                <a:spcPts val="600"/>
              </a:spcBef>
              <a:spcAft>
                <a:spcPts val="0"/>
              </a:spcAft>
              <a:buClr>
                <a:schemeClr val="dk1"/>
              </a:buClr>
              <a:buSzPts val="900"/>
              <a:buChar char="•"/>
              <a:defRPr sz="900"/>
            </a:lvl9pPr>
          </a:lstStyle>
          <a:p/>
        </p:txBody>
      </p:sp>
      <p:sp>
        <p:nvSpPr>
          <p:cNvPr id="46" name="Google Shape;46;p25"/>
          <p:cNvSpPr txBox="1"/>
          <p:nvPr>
            <p:ph idx="3" type="body"/>
          </p:nvPr>
        </p:nvSpPr>
        <p:spPr>
          <a:xfrm>
            <a:off x="470916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1200"/>
              <a:buNone/>
              <a:defRPr b="0" sz="1500" cap="none"/>
            </a:lvl1pPr>
            <a:lvl2pPr indent="-228600" lvl="1" marL="914400" algn="l">
              <a:lnSpc>
                <a:spcPct val="90000"/>
              </a:lnSpc>
              <a:spcBef>
                <a:spcPts val="750"/>
              </a:spcBef>
              <a:spcAft>
                <a:spcPts val="0"/>
              </a:spcAft>
              <a:buClr>
                <a:schemeClr val="dk1"/>
              </a:buClr>
              <a:buSzPts val="1200"/>
              <a:buNone/>
              <a:defRPr b="1" sz="1500"/>
            </a:lvl2pPr>
            <a:lvl3pPr indent="-228600" lvl="2" marL="1371600" algn="l">
              <a:lnSpc>
                <a:spcPct val="90000"/>
              </a:lnSpc>
              <a:spcBef>
                <a:spcPts val="600"/>
              </a:spcBef>
              <a:spcAft>
                <a:spcPts val="0"/>
              </a:spcAft>
              <a:buClr>
                <a:schemeClr val="dk1"/>
              </a:buClr>
              <a:buSzPts val="1080"/>
              <a:buNone/>
              <a:defRPr b="1" sz="1350"/>
            </a:lvl3pPr>
            <a:lvl4pPr indent="-228600" lvl="3" marL="1828800" algn="l">
              <a:lnSpc>
                <a:spcPct val="90000"/>
              </a:lnSpc>
              <a:spcBef>
                <a:spcPts val="600"/>
              </a:spcBef>
              <a:spcAft>
                <a:spcPts val="0"/>
              </a:spcAft>
              <a:buClr>
                <a:schemeClr val="dk1"/>
              </a:buClr>
              <a:buSzPts val="960"/>
              <a:buNone/>
              <a:defRPr b="1" sz="1200"/>
            </a:lvl4pPr>
            <a:lvl5pPr indent="-228600" lvl="4" marL="2286000" algn="l">
              <a:lnSpc>
                <a:spcPct val="90000"/>
              </a:lnSpc>
              <a:spcBef>
                <a:spcPts val="600"/>
              </a:spcBef>
              <a:spcAft>
                <a:spcPts val="0"/>
              </a:spcAft>
              <a:buClr>
                <a:schemeClr val="dk1"/>
              </a:buClr>
              <a:buSzPts val="960"/>
              <a:buNone/>
              <a:defRPr b="1" sz="1200"/>
            </a:lvl5pPr>
            <a:lvl6pPr indent="-228600" lvl="5" marL="2743200" algn="l">
              <a:lnSpc>
                <a:spcPct val="90000"/>
              </a:lnSpc>
              <a:spcBef>
                <a:spcPts val="600"/>
              </a:spcBef>
              <a:spcAft>
                <a:spcPts val="0"/>
              </a:spcAft>
              <a:buClr>
                <a:schemeClr val="dk1"/>
              </a:buClr>
              <a:buSzPts val="1200"/>
              <a:buNone/>
              <a:defRPr b="1" sz="1200"/>
            </a:lvl6pPr>
            <a:lvl7pPr indent="-228600" lvl="6" marL="3200400" algn="l">
              <a:lnSpc>
                <a:spcPct val="90000"/>
              </a:lnSpc>
              <a:spcBef>
                <a:spcPts val="600"/>
              </a:spcBef>
              <a:spcAft>
                <a:spcPts val="0"/>
              </a:spcAft>
              <a:buClr>
                <a:schemeClr val="dk1"/>
              </a:buClr>
              <a:buSzPts val="1200"/>
              <a:buNone/>
              <a:defRPr b="1" sz="1200"/>
            </a:lvl7pPr>
            <a:lvl8pPr indent="-228600" lvl="7" marL="3657600" algn="l">
              <a:lnSpc>
                <a:spcPct val="90000"/>
              </a:lnSpc>
              <a:spcBef>
                <a:spcPts val="600"/>
              </a:spcBef>
              <a:spcAft>
                <a:spcPts val="0"/>
              </a:spcAft>
              <a:buClr>
                <a:schemeClr val="dk1"/>
              </a:buClr>
              <a:buSzPts val="1200"/>
              <a:buNone/>
              <a:defRPr b="1" sz="1200"/>
            </a:lvl8pPr>
            <a:lvl9pPr indent="-228600" lvl="8" marL="4114800" algn="l">
              <a:lnSpc>
                <a:spcPct val="90000"/>
              </a:lnSpc>
              <a:spcBef>
                <a:spcPts val="600"/>
              </a:spcBef>
              <a:spcAft>
                <a:spcPts val="0"/>
              </a:spcAft>
              <a:buClr>
                <a:schemeClr val="dk1"/>
              </a:buClr>
              <a:buSzPts val="1200"/>
              <a:buNone/>
              <a:defRPr b="1" sz="1200"/>
            </a:lvl9pPr>
          </a:lstStyle>
          <a:p/>
        </p:txBody>
      </p:sp>
      <p:sp>
        <p:nvSpPr>
          <p:cNvPr id="47" name="Google Shape;47;p25"/>
          <p:cNvSpPr txBox="1"/>
          <p:nvPr>
            <p:ph idx="4" type="body"/>
          </p:nvPr>
        </p:nvSpPr>
        <p:spPr>
          <a:xfrm>
            <a:off x="4709160" y="2740733"/>
            <a:ext cx="3429000" cy="3288847"/>
          </a:xfrm>
          <a:prstGeom prst="rect">
            <a:avLst/>
          </a:prstGeom>
          <a:noFill/>
          <a:ln>
            <a:noFill/>
          </a:ln>
        </p:spPr>
        <p:txBody>
          <a:bodyPr anchorCtr="0" anchor="t" bIns="45700" lIns="91425" spcFirstLastPara="1" rIns="91425" wrap="square" tIns="45700">
            <a:normAutofit/>
          </a:bodyPr>
          <a:lstStyle>
            <a:lvl1pPr indent="-297180" lvl="0" marL="457200" algn="l">
              <a:lnSpc>
                <a:spcPct val="90000"/>
              </a:lnSpc>
              <a:spcBef>
                <a:spcPts val="1350"/>
              </a:spcBef>
              <a:spcAft>
                <a:spcPts val="0"/>
              </a:spcAft>
              <a:buClr>
                <a:schemeClr val="dk1"/>
              </a:buClr>
              <a:buSzPts val="1080"/>
              <a:buChar char="•"/>
              <a:defRPr sz="1350"/>
            </a:lvl1pPr>
            <a:lvl2pPr indent="-289560" lvl="1" marL="914400" algn="l">
              <a:lnSpc>
                <a:spcPct val="90000"/>
              </a:lnSpc>
              <a:spcBef>
                <a:spcPts val="750"/>
              </a:spcBef>
              <a:spcAft>
                <a:spcPts val="0"/>
              </a:spcAft>
              <a:buClr>
                <a:schemeClr val="dk1"/>
              </a:buClr>
              <a:buSzPts val="960"/>
              <a:buChar char="•"/>
              <a:defRPr sz="1200"/>
            </a:lvl2pPr>
            <a:lvl3pPr indent="-281939" lvl="2" marL="1371600" algn="l">
              <a:lnSpc>
                <a:spcPct val="90000"/>
              </a:lnSpc>
              <a:spcBef>
                <a:spcPts val="600"/>
              </a:spcBef>
              <a:spcAft>
                <a:spcPts val="0"/>
              </a:spcAft>
              <a:buClr>
                <a:schemeClr val="dk1"/>
              </a:buClr>
              <a:buSzPts val="840"/>
              <a:buChar char="•"/>
              <a:defRPr sz="1050"/>
            </a:lvl3pPr>
            <a:lvl4pPr indent="-274319" lvl="3" marL="1828800" algn="l">
              <a:lnSpc>
                <a:spcPct val="90000"/>
              </a:lnSpc>
              <a:spcBef>
                <a:spcPts val="600"/>
              </a:spcBef>
              <a:spcAft>
                <a:spcPts val="0"/>
              </a:spcAft>
              <a:buClr>
                <a:schemeClr val="dk1"/>
              </a:buClr>
              <a:buSzPts val="720"/>
              <a:buChar char="•"/>
              <a:defRPr sz="900"/>
            </a:lvl4pPr>
            <a:lvl5pPr indent="-274320" lvl="4" marL="2286000" algn="l">
              <a:lnSpc>
                <a:spcPct val="90000"/>
              </a:lnSpc>
              <a:spcBef>
                <a:spcPts val="600"/>
              </a:spcBef>
              <a:spcAft>
                <a:spcPts val="0"/>
              </a:spcAft>
              <a:buClr>
                <a:schemeClr val="dk1"/>
              </a:buClr>
              <a:buSzPts val="720"/>
              <a:buChar char="•"/>
              <a:defRPr sz="900"/>
            </a:lvl5pPr>
            <a:lvl6pPr indent="-285750" lvl="5" marL="2743200" algn="l">
              <a:lnSpc>
                <a:spcPct val="90000"/>
              </a:lnSpc>
              <a:spcBef>
                <a:spcPts val="600"/>
              </a:spcBef>
              <a:spcAft>
                <a:spcPts val="0"/>
              </a:spcAft>
              <a:buClr>
                <a:schemeClr val="dk1"/>
              </a:buClr>
              <a:buSzPts val="900"/>
              <a:buChar char="•"/>
              <a:defRPr sz="900"/>
            </a:lvl6pPr>
            <a:lvl7pPr indent="-285750" lvl="6" marL="3200400" algn="l">
              <a:lnSpc>
                <a:spcPct val="90000"/>
              </a:lnSpc>
              <a:spcBef>
                <a:spcPts val="600"/>
              </a:spcBef>
              <a:spcAft>
                <a:spcPts val="0"/>
              </a:spcAft>
              <a:buClr>
                <a:schemeClr val="dk1"/>
              </a:buClr>
              <a:buSzPts val="900"/>
              <a:buChar char="•"/>
              <a:defRPr sz="900"/>
            </a:lvl7pPr>
            <a:lvl8pPr indent="-285750" lvl="7" marL="3657600" algn="l">
              <a:lnSpc>
                <a:spcPct val="90000"/>
              </a:lnSpc>
              <a:spcBef>
                <a:spcPts val="600"/>
              </a:spcBef>
              <a:spcAft>
                <a:spcPts val="0"/>
              </a:spcAft>
              <a:buClr>
                <a:schemeClr val="dk1"/>
              </a:buClr>
              <a:buSzPts val="900"/>
              <a:buChar char="•"/>
              <a:defRPr sz="900"/>
            </a:lvl8pPr>
            <a:lvl9pPr indent="-285750" lvl="8" marL="4114800" algn="l">
              <a:lnSpc>
                <a:spcPct val="90000"/>
              </a:lnSpc>
              <a:spcBef>
                <a:spcPts val="600"/>
              </a:spcBef>
              <a:spcAft>
                <a:spcPts val="0"/>
              </a:spcAft>
              <a:buClr>
                <a:schemeClr val="dk1"/>
              </a:buClr>
              <a:buSzPts val="900"/>
              <a:buChar char="•"/>
              <a:defRPr sz="900"/>
            </a:lvl9pPr>
          </a:lstStyle>
          <a:p/>
        </p:txBody>
      </p:sp>
      <p:sp>
        <p:nvSpPr>
          <p:cNvPr id="48" name="Google Shape;48;p25"/>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6"/>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6"/>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26"/>
          <p:cNvPicPr preferRelativeResize="0"/>
          <p:nvPr/>
        </p:nvPicPr>
        <p:blipFill rotWithShape="1">
          <a:blip r:embed="rId2">
            <a:alphaModFix/>
          </a:blip>
          <a:srcRect b="0" l="0" r="0" t="0"/>
          <a:stretch/>
        </p:blipFill>
        <p:spPr>
          <a:xfrm>
            <a:off x="7851775" y="523875"/>
            <a:ext cx="1082675" cy="6429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7"/>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50"/>
              <a:buNone/>
              <a:defRPr b="0" sz="2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txBox="1"/>
          <p:nvPr>
            <p:ph idx="1" type="body"/>
          </p:nvPr>
        </p:nvSpPr>
        <p:spPr>
          <a:xfrm>
            <a:off x="342900" y="758952"/>
            <a:ext cx="4972050" cy="5330952"/>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350"/>
              </a:spcBef>
              <a:spcAft>
                <a:spcPts val="0"/>
              </a:spcAft>
              <a:buClr>
                <a:schemeClr val="dk1"/>
              </a:buClr>
              <a:buSzPts val="1200"/>
              <a:buChar char="•"/>
              <a:defRPr sz="1500"/>
            </a:lvl1pPr>
            <a:lvl2pPr indent="-297180" lvl="1" marL="914400" algn="l">
              <a:lnSpc>
                <a:spcPct val="90000"/>
              </a:lnSpc>
              <a:spcBef>
                <a:spcPts val="750"/>
              </a:spcBef>
              <a:spcAft>
                <a:spcPts val="0"/>
              </a:spcAft>
              <a:buClr>
                <a:schemeClr val="dk1"/>
              </a:buClr>
              <a:buSzPts val="1080"/>
              <a:buChar char="•"/>
              <a:defRPr sz="1350"/>
            </a:lvl2pPr>
            <a:lvl3pPr indent="-289560" lvl="2" marL="1371600" algn="l">
              <a:lnSpc>
                <a:spcPct val="90000"/>
              </a:lnSpc>
              <a:spcBef>
                <a:spcPts val="600"/>
              </a:spcBef>
              <a:spcAft>
                <a:spcPts val="0"/>
              </a:spcAft>
              <a:buClr>
                <a:schemeClr val="dk1"/>
              </a:buClr>
              <a:buSzPts val="960"/>
              <a:buChar char="•"/>
              <a:defRPr sz="1200"/>
            </a:lvl3pPr>
            <a:lvl4pPr indent="-281939" lvl="3" marL="1828800" algn="l">
              <a:lnSpc>
                <a:spcPct val="90000"/>
              </a:lnSpc>
              <a:spcBef>
                <a:spcPts val="600"/>
              </a:spcBef>
              <a:spcAft>
                <a:spcPts val="0"/>
              </a:spcAft>
              <a:buClr>
                <a:schemeClr val="dk1"/>
              </a:buClr>
              <a:buSzPts val="840"/>
              <a:buChar char="•"/>
              <a:defRPr sz="1050"/>
            </a:lvl4pPr>
            <a:lvl5pPr indent="-281939" lvl="4" marL="2286000" algn="l">
              <a:lnSpc>
                <a:spcPct val="90000"/>
              </a:lnSpc>
              <a:spcBef>
                <a:spcPts val="600"/>
              </a:spcBef>
              <a:spcAft>
                <a:spcPts val="0"/>
              </a:spcAft>
              <a:buClr>
                <a:schemeClr val="dk1"/>
              </a:buClr>
              <a:buSzPts val="840"/>
              <a:buChar char="•"/>
              <a:defRPr sz="1050"/>
            </a:lvl5pPr>
            <a:lvl6pPr indent="-295275" lvl="5" marL="2743200" algn="l">
              <a:lnSpc>
                <a:spcPct val="90000"/>
              </a:lnSpc>
              <a:spcBef>
                <a:spcPts val="600"/>
              </a:spcBef>
              <a:spcAft>
                <a:spcPts val="0"/>
              </a:spcAft>
              <a:buClr>
                <a:schemeClr val="dk1"/>
              </a:buClr>
              <a:buSzPts val="1050"/>
              <a:buChar char="•"/>
              <a:defRPr sz="1050"/>
            </a:lvl6pPr>
            <a:lvl7pPr indent="-295275" lvl="6" marL="3200400" algn="l">
              <a:lnSpc>
                <a:spcPct val="90000"/>
              </a:lnSpc>
              <a:spcBef>
                <a:spcPts val="600"/>
              </a:spcBef>
              <a:spcAft>
                <a:spcPts val="0"/>
              </a:spcAft>
              <a:buClr>
                <a:schemeClr val="dk1"/>
              </a:buClr>
              <a:buSzPts val="1050"/>
              <a:buChar char="•"/>
              <a:defRPr sz="1050"/>
            </a:lvl7pPr>
            <a:lvl8pPr indent="-295275" lvl="7" marL="3657600" algn="l">
              <a:lnSpc>
                <a:spcPct val="90000"/>
              </a:lnSpc>
              <a:spcBef>
                <a:spcPts val="600"/>
              </a:spcBef>
              <a:spcAft>
                <a:spcPts val="0"/>
              </a:spcAft>
              <a:buClr>
                <a:schemeClr val="dk1"/>
              </a:buClr>
              <a:buSzPts val="1050"/>
              <a:buChar char="•"/>
              <a:defRPr sz="1050"/>
            </a:lvl8pPr>
            <a:lvl9pPr indent="-295275" lvl="8" marL="4114800" algn="l">
              <a:lnSpc>
                <a:spcPct val="90000"/>
              </a:lnSpc>
              <a:spcBef>
                <a:spcPts val="600"/>
              </a:spcBef>
              <a:spcAft>
                <a:spcPts val="0"/>
              </a:spcAft>
              <a:buClr>
                <a:schemeClr val="dk1"/>
              </a:buClr>
              <a:buSzPts val="1050"/>
              <a:buChar char="•"/>
              <a:defRPr sz="1050"/>
            </a:lvl9pPr>
          </a:lstStyle>
          <a:p/>
        </p:txBody>
      </p:sp>
      <p:sp>
        <p:nvSpPr>
          <p:cNvPr id="64" name="Google Shape;64;p28"/>
          <p:cNvSpPr txBox="1"/>
          <p:nvPr>
            <p:ph idx="2"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960"/>
              <a:buNone/>
              <a:defRPr sz="1200"/>
            </a:lvl1pPr>
            <a:lvl2pPr indent="-228600" lvl="1" marL="914400" algn="l">
              <a:lnSpc>
                <a:spcPct val="90000"/>
              </a:lnSpc>
              <a:spcBef>
                <a:spcPts val="750"/>
              </a:spcBef>
              <a:spcAft>
                <a:spcPts val="0"/>
              </a:spcAft>
              <a:buClr>
                <a:schemeClr val="dk1"/>
              </a:buClr>
              <a:buSzPts val="720"/>
              <a:buNone/>
              <a:defRPr sz="900"/>
            </a:lvl2pPr>
            <a:lvl3pPr indent="-228600" lvl="2" marL="1371600" algn="l">
              <a:lnSpc>
                <a:spcPct val="90000"/>
              </a:lnSpc>
              <a:spcBef>
                <a:spcPts val="600"/>
              </a:spcBef>
              <a:spcAft>
                <a:spcPts val="0"/>
              </a:spcAft>
              <a:buClr>
                <a:schemeClr val="dk1"/>
              </a:buClr>
              <a:buSzPts val="600"/>
              <a:buNone/>
              <a:defRPr sz="750"/>
            </a:lvl3pPr>
            <a:lvl4pPr indent="-228600" lvl="3" marL="1828800" algn="l">
              <a:lnSpc>
                <a:spcPct val="90000"/>
              </a:lnSpc>
              <a:spcBef>
                <a:spcPts val="600"/>
              </a:spcBef>
              <a:spcAft>
                <a:spcPts val="0"/>
              </a:spcAft>
              <a:buClr>
                <a:schemeClr val="dk1"/>
              </a:buClr>
              <a:buSzPts val="540"/>
              <a:buNone/>
              <a:defRPr sz="675"/>
            </a:lvl4pPr>
            <a:lvl5pPr indent="-228600" lvl="4" marL="2286000" algn="l">
              <a:lnSpc>
                <a:spcPct val="90000"/>
              </a:lnSpc>
              <a:spcBef>
                <a:spcPts val="600"/>
              </a:spcBef>
              <a:spcAft>
                <a:spcPts val="0"/>
              </a:spcAft>
              <a:buClr>
                <a:schemeClr val="dk1"/>
              </a:buClr>
              <a:buSzPts val="540"/>
              <a:buNone/>
              <a:defRPr sz="675"/>
            </a:lvl5pPr>
            <a:lvl6pPr indent="-228600" lvl="5" marL="2743200" algn="l">
              <a:lnSpc>
                <a:spcPct val="90000"/>
              </a:lnSpc>
              <a:spcBef>
                <a:spcPts val="600"/>
              </a:spcBef>
              <a:spcAft>
                <a:spcPts val="0"/>
              </a:spcAft>
              <a:buClr>
                <a:schemeClr val="dk1"/>
              </a:buClr>
              <a:buSzPts val="675"/>
              <a:buNone/>
              <a:defRPr sz="675"/>
            </a:lvl6pPr>
            <a:lvl7pPr indent="-228600" lvl="6" marL="3200400" algn="l">
              <a:lnSpc>
                <a:spcPct val="90000"/>
              </a:lnSpc>
              <a:spcBef>
                <a:spcPts val="600"/>
              </a:spcBef>
              <a:spcAft>
                <a:spcPts val="0"/>
              </a:spcAft>
              <a:buClr>
                <a:schemeClr val="dk1"/>
              </a:buClr>
              <a:buSzPts val="675"/>
              <a:buNone/>
              <a:defRPr sz="675"/>
            </a:lvl7pPr>
            <a:lvl8pPr indent="-228600" lvl="7" marL="3657600" algn="l">
              <a:lnSpc>
                <a:spcPct val="90000"/>
              </a:lnSpc>
              <a:spcBef>
                <a:spcPts val="600"/>
              </a:spcBef>
              <a:spcAft>
                <a:spcPts val="0"/>
              </a:spcAft>
              <a:buClr>
                <a:schemeClr val="dk1"/>
              </a:buClr>
              <a:buSzPts val="675"/>
              <a:buNone/>
              <a:defRPr sz="675"/>
            </a:lvl8pPr>
            <a:lvl9pPr indent="-228600" lvl="8" marL="4114800" algn="l">
              <a:lnSpc>
                <a:spcPct val="90000"/>
              </a:lnSpc>
              <a:spcBef>
                <a:spcPts val="600"/>
              </a:spcBef>
              <a:spcAft>
                <a:spcPts val="0"/>
              </a:spcAft>
              <a:buClr>
                <a:schemeClr val="dk1"/>
              </a:buClr>
              <a:buSzPts val="675"/>
              <a:buNone/>
              <a:defRPr sz="675"/>
            </a:lvl9pPr>
          </a:lstStyle>
          <a:p/>
        </p:txBody>
      </p:sp>
      <p:sp>
        <p:nvSpPr>
          <p:cNvPr id="65" name="Google Shape;65;p2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9"/>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50"/>
              <a:buNone/>
              <a:defRPr b="0" sz="2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p:nvPr>
            <p:ph idx="2" type="pic"/>
          </p:nvPr>
        </p:nvSpPr>
        <p:spPr>
          <a:xfrm>
            <a:off x="226314" y="502920"/>
            <a:ext cx="5026914" cy="5843016"/>
          </a:xfrm>
          <a:prstGeom prst="rect">
            <a:avLst/>
          </a:prstGeom>
          <a:solidFill>
            <a:srgbClr val="ABE2E4"/>
          </a:solidFill>
          <a:ln>
            <a:noFill/>
          </a:ln>
        </p:spPr>
      </p:sp>
      <p:sp>
        <p:nvSpPr>
          <p:cNvPr id="71" name="Google Shape;71;p29"/>
          <p:cNvSpPr txBox="1"/>
          <p:nvPr>
            <p:ph idx="1"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960"/>
              <a:buNone/>
              <a:defRPr sz="1200"/>
            </a:lvl1pPr>
            <a:lvl2pPr indent="-228600" lvl="1" marL="914400" algn="l">
              <a:lnSpc>
                <a:spcPct val="90000"/>
              </a:lnSpc>
              <a:spcBef>
                <a:spcPts val="750"/>
              </a:spcBef>
              <a:spcAft>
                <a:spcPts val="0"/>
              </a:spcAft>
              <a:buClr>
                <a:schemeClr val="dk1"/>
              </a:buClr>
              <a:buSzPts val="720"/>
              <a:buNone/>
              <a:defRPr sz="900"/>
            </a:lvl2pPr>
            <a:lvl3pPr indent="-228600" lvl="2" marL="1371600" algn="l">
              <a:lnSpc>
                <a:spcPct val="90000"/>
              </a:lnSpc>
              <a:spcBef>
                <a:spcPts val="600"/>
              </a:spcBef>
              <a:spcAft>
                <a:spcPts val="0"/>
              </a:spcAft>
              <a:buClr>
                <a:schemeClr val="dk1"/>
              </a:buClr>
              <a:buSzPts val="600"/>
              <a:buNone/>
              <a:defRPr sz="750"/>
            </a:lvl3pPr>
            <a:lvl4pPr indent="-228600" lvl="3" marL="1828800" algn="l">
              <a:lnSpc>
                <a:spcPct val="90000"/>
              </a:lnSpc>
              <a:spcBef>
                <a:spcPts val="600"/>
              </a:spcBef>
              <a:spcAft>
                <a:spcPts val="0"/>
              </a:spcAft>
              <a:buClr>
                <a:schemeClr val="dk1"/>
              </a:buClr>
              <a:buSzPts val="540"/>
              <a:buNone/>
              <a:defRPr sz="675"/>
            </a:lvl4pPr>
            <a:lvl5pPr indent="-228600" lvl="4" marL="2286000" algn="l">
              <a:lnSpc>
                <a:spcPct val="90000"/>
              </a:lnSpc>
              <a:spcBef>
                <a:spcPts val="600"/>
              </a:spcBef>
              <a:spcAft>
                <a:spcPts val="0"/>
              </a:spcAft>
              <a:buClr>
                <a:schemeClr val="dk1"/>
              </a:buClr>
              <a:buSzPts val="540"/>
              <a:buNone/>
              <a:defRPr sz="675"/>
            </a:lvl5pPr>
            <a:lvl6pPr indent="-228600" lvl="5" marL="2743200" algn="l">
              <a:lnSpc>
                <a:spcPct val="90000"/>
              </a:lnSpc>
              <a:spcBef>
                <a:spcPts val="600"/>
              </a:spcBef>
              <a:spcAft>
                <a:spcPts val="0"/>
              </a:spcAft>
              <a:buClr>
                <a:schemeClr val="dk1"/>
              </a:buClr>
              <a:buSzPts val="675"/>
              <a:buNone/>
              <a:defRPr sz="675"/>
            </a:lvl6pPr>
            <a:lvl7pPr indent="-228600" lvl="6" marL="3200400" algn="l">
              <a:lnSpc>
                <a:spcPct val="90000"/>
              </a:lnSpc>
              <a:spcBef>
                <a:spcPts val="600"/>
              </a:spcBef>
              <a:spcAft>
                <a:spcPts val="0"/>
              </a:spcAft>
              <a:buClr>
                <a:schemeClr val="dk1"/>
              </a:buClr>
              <a:buSzPts val="675"/>
              <a:buNone/>
              <a:defRPr sz="675"/>
            </a:lvl7pPr>
            <a:lvl8pPr indent="-228600" lvl="7" marL="3657600" algn="l">
              <a:lnSpc>
                <a:spcPct val="90000"/>
              </a:lnSpc>
              <a:spcBef>
                <a:spcPts val="600"/>
              </a:spcBef>
              <a:spcAft>
                <a:spcPts val="0"/>
              </a:spcAft>
              <a:buClr>
                <a:schemeClr val="dk1"/>
              </a:buClr>
              <a:buSzPts val="675"/>
              <a:buNone/>
              <a:defRPr sz="675"/>
            </a:lvl8pPr>
            <a:lvl9pPr indent="-228600" lvl="8" marL="4114800" algn="l">
              <a:lnSpc>
                <a:spcPct val="90000"/>
              </a:lnSpc>
              <a:spcBef>
                <a:spcPts val="600"/>
              </a:spcBef>
              <a:spcAft>
                <a:spcPts val="0"/>
              </a:spcAft>
              <a:buClr>
                <a:schemeClr val="dk1"/>
              </a:buClr>
              <a:buSzPts val="675"/>
              <a:buNone/>
              <a:defRPr sz="675"/>
            </a:lvl9pPr>
          </a:lstStyle>
          <a:p/>
        </p:txBody>
      </p:sp>
      <p:sp>
        <p:nvSpPr>
          <p:cNvPr id="72" name="Google Shape;72;p2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2550"/>
              <a:buFont typeface="Arial"/>
              <a:buNone/>
              <a:defRPr b="0" i="0" sz="2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1005840" y="1901953"/>
            <a:ext cx="7132320" cy="4127627"/>
          </a:xfrm>
          <a:prstGeom prst="rect">
            <a:avLst/>
          </a:prstGeom>
          <a:noFill/>
          <a:ln>
            <a:noFill/>
          </a:ln>
        </p:spPr>
        <p:txBody>
          <a:bodyPr anchorCtr="0" anchor="t" bIns="45700" lIns="91425" spcFirstLastPara="1" rIns="91425" wrap="square" tIns="45700">
            <a:normAutofit/>
          </a:bodyPr>
          <a:lstStyle>
            <a:lvl1pPr indent="-304800" lvl="0" marL="457200" marR="0" rtl="0" algn="l">
              <a:lnSpc>
                <a:spcPct val="90000"/>
              </a:lnSpc>
              <a:spcBef>
                <a:spcPts val="1350"/>
              </a:spcBef>
              <a:spcAft>
                <a:spcPts val="0"/>
              </a:spcAft>
              <a:buClr>
                <a:schemeClr val="dk1"/>
              </a:buClr>
              <a:buSzPts val="1200"/>
              <a:buFont typeface="Arial"/>
              <a:buChar char="•"/>
              <a:defRPr b="0" i="0" sz="1500" u="none" cap="none" strike="noStrike">
                <a:solidFill>
                  <a:schemeClr val="dk1"/>
                </a:solidFill>
                <a:latin typeface="Calibri"/>
                <a:ea typeface="Calibri"/>
                <a:cs typeface="Calibri"/>
                <a:sym typeface="Calibri"/>
              </a:defRPr>
            </a:lvl1pPr>
            <a:lvl2pPr indent="-297180" lvl="1" marL="914400" marR="0" rtl="0" algn="l">
              <a:lnSpc>
                <a:spcPct val="90000"/>
              </a:lnSpc>
              <a:spcBef>
                <a:spcPts val="750"/>
              </a:spcBef>
              <a:spcAft>
                <a:spcPts val="0"/>
              </a:spcAft>
              <a:buClr>
                <a:schemeClr val="dk1"/>
              </a:buClr>
              <a:buSzPts val="1080"/>
              <a:buFont typeface="Arial"/>
              <a:buChar char="•"/>
              <a:defRPr b="0" i="0" sz="1350" u="none" cap="none" strike="noStrike">
                <a:solidFill>
                  <a:schemeClr val="dk1"/>
                </a:solidFill>
                <a:latin typeface="Calibri"/>
                <a:ea typeface="Calibri"/>
                <a:cs typeface="Calibri"/>
                <a:sym typeface="Calibri"/>
              </a:defRPr>
            </a:lvl2pPr>
            <a:lvl3pPr indent="-289560" lvl="2" marL="1371600" marR="0" rtl="0" algn="l">
              <a:lnSpc>
                <a:spcPct val="90000"/>
              </a:lnSpc>
              <a:spcBef>
                <a:spcPts val="600"/>
              </a:spcBef>
              <a:spcAft>
                <a:spcPts val="0"/>
              </a:spcAft>
              <a:buClr>
                <a:schemeClr val="dk1"/>
              </a:buClr>
              <a:buSzPts val="960"/>
              <a:buFont typeface="Arial"/>
              <a:buChar char="•"/>
              <a:defRPr b="0" i="0" sz="1200" u="none" cap="none" strike="noStrike">
                <a:solidFill>
                  <a:schemeClr val="dk1"/>
                </a:solidFill>
                <a:latin typeface="Calibri"/>
                <a:ea typeface="Calibri"/>
                <a:cs typeface="Calibri"/>
                <a:sym typeface="Calibri"/>
              </a:defRPr>
            </a:lvl3pPr>
            <a:lvl4pPr indent="-281939" lvl="3" marL="1828800" marR="0" rtl="0" algn="l">
              <a:lnSpc>
                <a:spcPct val="90000"/>
              </a:lnSpc>
              <a:spcBef>
                <a:spcPts val="600"/>
              </a:spcBef>
              <a:spcAft>
                <a:spcPts val="0"/>
              </a:spcAft>
              <a:buClr>
                <a:schemeClr val="dk1"/>
              </a:buClr>
              <a:buSzPts val="840"/>
              <a:buFont typeface="Arial"/>
              <a:buChar char="•"/>
              <a:defRPr b="0" i="0" sz="1050" u="none" cap="none" strike="noStrike">
                <a:solidFill>
                  <a:schemeClr val="dk1"/>
                </a:solidFill>
                <a:latin typeface="Calibri"/>
                <a:ea typeface="Calibri"/>
                <a:cs typeface="Calibri"/>
                <a:sym typeface="Calibri"/>
              </a:defRPr>
            </a:lvl4pPr>
            <a:lvl5pPr indent="-281939" lvl="4" marL="2286000" marR="0" rtl="0" algn="l">
              <a:lnSpc>
                <a:spcPct val="90000"/>
              </a:lnSpc>
              <a:spcBef>
                <a:spcPts val="600"/>
              </a:spcBef>
              <a:spcAft>
                <a:spcPts val="0"/>
              </a:spcAft>
              <a:buClr>
                <a:schemeClr val="dk1"/>
              </a:buClr>
              <a:buSzPts val="840"/>
              <a:buFont typeface="Arial"/>
              <a:buChar char="•"/>
              <a:defRPr b="0" i="0" sz="1050" u="none" cap="none" strike="noStrike">
                <a:solidFill>
                  <a:schemeClr val="dk1"/>
                </a:solidFill>
                <a:latin typeface="Calibri"/>
                <a:ea typeface="Calibri"/>
                <a:cs typeface="Calibri"/>
                <a:sym typeface="Calibri"/>
              </a:defRPr>
            </a:lvl5pPr>
            <a:lvl6pPr indent="-295275" lvl="5" marL="27432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6pPr>
            <a:lvl7pPr indent="-295275" lvl="6" marL="32004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7pPr>
            <a:lvl8pPr indent="-295275" lvl="7" marL="36576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8pPr>
            <a:lvl9pPr indent="-295275" lvl="8" marL="41148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00" u="none" cap="none" strike="noStrike">
                <a:solidFill>
                  <a:srgbClr val="8E8F8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8E8F8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600" u="none" cap="none" strike="noStrike">
                <a:solidFill>
                  <a:srgbClr val="8E8F8F"/>
                </a:solidFill>
                <a:latin typeface="Arial"/>
                <a:ea typeface="Arial"/>
                <a:cs typeface="Arial"/>
                <a:sym typeface="Arial"/>
              </a:defRPr>
            </a:lvl1pPr>
            <a:lvl2pPr indent="0" lvl="1" marL="0" marR="0" rtl="0" algn="r">
              <a:spcBef>
                <a:spcPts val="0"/>
              </a:spcBef>
              <a:spcAft>
                <a:spcPts val="0"/>
              </a:spcAft>
              <a:buNone/>
              <a:defRPr b="0" i="0" sz="600" u="none" cap="none" strike="noStrike">
                <a:solidFill>
                  <a:srgbClr val="8E8F8F"/>
                </a:solidFill>
                <a:latin typeface="Arial"/>
                <a:ea typeface="Arial"/>
                <a:cs typeface="Arial"/>
                <a:sym typeface="Arial"/>
              </a:defRPr>
            </a:lvl2pPr>
            <a:lvl3pPr indent="0" lvl="2" marL="0" marR="0" rtl="0" algn="r">
              <a:spcBef>
                <a:spcPts val="0"/>
              </a:spcBef>
              <a:spcAft>
                <a:spcPts val="0"/>
              </a:spcAft>
              <a:buNone/>
              <a:defRPr b="0" i="0" sz="600" u="none" cap="none" strike="noStrike">
                <a:solidFill>
                  <a:srgbClr val="8E8F8F"/>
                </a:solidFill>
                <a:latin typeface="Arial"/>
                <a:ea typeface="Arial"/>
                <a:cs typeface="Arial"/>
                <a:sym typeface="Arial"/>
              </a:defRPr>
            </a:lvl3pPr>
            <a:lvl4pPr indent="0" lvl="3" marL="0" marR="0" rtl="0" algn="r">
              <a:spcBef>
                <a:spcPts val="0"/>
              </a:spcBef>
              <a:spcAft>
                <a:spcPts val="0"/>
              </a:spcAft>
              <a:buNone/>
              <a:defRPr b="0" i="0" sz="600" u="none" cap="none" strike="noStrike">
                <a:solidFill>
                  <a:srgbClr val="8E8F8F"/>
                </a:solidFill>
                <a:latin typeface="Arial"/>
                <a:ea typeface="Arial"/>
                <a:cs typeface="Arial"/>
                <a:sym typeface="Arial"/>
              </a:defRPr>
            </a:lvl4pPr>
            <a:lvl5pPr indent="0" lvl="4" marL="0" marR="0" rtl="0" algn="r">
              <a:spcBef>
                <a:spcPts val="0"/>
              </a:spcBef>
              <a:spcAft>
                <a:spcPts val="0"/>
              </a:spcAft>
              <a:buNone/>
              <a:defRPr b="0" i="0" sz="600" u="none" cap="none" strike="noStrike">
                <a:solidFill>
                  <a:srgbClr val="8E8F8F"/>
                </a:solidFill>
                <a:latin typeface="Arial"/>
                <a:ea typeface="Arial"/>
                <a:cs typeface="Arial"/>
                <a:sym typeface="Arial"/>
              </a:defRPr>
            </a:lvl5pPr>
            <a:lvl6pPr indent="0" lvl="5" marL="0" marR="0" rtl="0" algn="r">
              <a:spcBef>
                <a:spcPts val="0"/>
              </a:spcBef>
              <a:spcAft>
                <a:spcPts val="0"/>
              </a:spcAft>
              <a:buNone/>
              <a:defRPr b="0" i="0" sz="600" u="none" cap="none" strike="noStrike">
                <a:solidFill>
                  <a:srgbClr val="8E8F8F"/>
                </a:solidFill>
                <a:latin typeface="Arial"/>
                <a:ea typeface="Arial"/>
                <a:cs typeface="Arial"/>
                <a:sym typeface="Arial"/>
              </a:defRPr>
            </a:lvl6pPr>
            <a:lvl7pPr indent="0" lvl="6" marL="0" marR="0" rtl="0" algn="r">
              <a:spcBef>
                <a:spcPts val="0"/>
              </a:spcBef>
              <a:spcAft>
                <a:spcPts val="0"/>
              </a:spcAft>
              <a:buNone/>
              <a:defRPr b="0" i="0" sz="600" u="none" cap="none" strike="noStrike">
                <a:solidFill>
                  <a:srgbClr val="8E8F8F"/>
                </a:solidFill>
                <a:latin typeface="Arial"/>
                <a:ea typeface="Arial"/>
                <a:cs typeface="Arial"/>
                <a:sym typeface="Arial"/>
              </a:defRPr>
            </a:lvl7pPr>
            <a:lvl8pPr indent="0" lvl="7" marL="0" marR="0" rtl="0" algn="r">
              <a:spcBef>
                <a:spcPts val="0"/>
              </a:spcBef>
              <a:spcAft>
                <a:spcPts val="0"/>
              </a:spcAft>
              <a:buNone/>
              <a:defRPr b="0" i="0" sz="600" u="none" cap="none" strike="noStrike">
                <a:solidFill>
                  <a:srgbClr val="8E8F8F"/>
                </a:solidFill>
                <a:latin typeface="Arial"/>
                <a:ea typeface="Arial"/>
                <a:cs typeface="Arial"/>
                <a:sym typeface="Arial"/>
              </a:defRPr>
            </a:lvl8pPr>
            <a:lvl9pPr indent="0" lvl="8" marL="0" marR="0" rtl="0" algn="r">
              <a:spcBef>
                <a:spcPts val="0"/>
              </a:spcBef>
              <a:spcAft>
                <a:spcPts val="0"/>
              </a:spcAft>
              <a:buNone/>
              <a:defRPr b="0" i="0" sz="600" u="none" cap="none" strike="noStrike">
                <a:solidFill>
                  <a:srgbClr val="8E8F8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2550"/>
              <a:buFont typeface="Arial"/>
              <a:buNone/>
              <a:defRPr b="0" i="0" sz="2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20"/>
          <p:cNvSpPr txBox="1"/>
          <p:nvPr>
            <p:ph idx="1" type="body"/>
          </p:nvPr>
        </p:nvSpPr>
        <p:spPr>
          <a:xfrm>
            <a:off x="1005840" y="1901953"/>
            <a:ext cx="7132320" cy="4127627"/>
          </a:xfrm>
          <a:prstGeom prst="rect">
            <a:avLst/>
          </a:prstGeom>
          <a:noFill/>
          <a:ln>
            <a:noFill/>
          </a:ln>
        </p:spPr>
        <p:txBody>
          <a:bodyPr anchorCtr="0" anchor="t" bIns="45700" lIns="91425" spcFirstLastPara="1" rIns="91425" wrap="square" tIns="45700">
            <a:normAutofit/>
          </a:bodyPr>
          <a:lstStyle>
            <a:lvl1pPr indent="-304800" lvl="0" marL="457200" marR="0" rtl="0" algn="l">
              <a:lnSpc>
                <a:spcPct val="90000"/>
              </a:lnSpc>
              <a:spcBef>
                <a:spcPts val="1350"/>
              </a:spcBef>
              <a:spcAft>
                <a:spcPts val="0"/>
              </a:spcAft>
              <a:buClr>
                <a:schemeClr val="dk1"/>
              </a:buClr>
              <a:buSzPts val="1200"/>
              <a:buFont typeface="Arial"/>
              <a:buChar char="•"/>
              <a:defRPr b="0" i="0" sz="1500" u="none" cap="none" strike="noStrike">
                <a:solidFill>
                  <a:schemeClr val="dk1"/>
                </a:solidFill>
                <a:latin typeface="Calibri"/>
                <a:ea typeface="Calibri"/>
                <a:cs typeface="Calibri"/>
                <a:sym typeface="Calibri"/>
              </a:defRPr>
            </a:lvl1pPr>
            <a:lvl2pPr indent="-297180" lvl="1" marL="914400" marR="0" rtl="0" algn="l">
              <a:lnSpc>
                <a:spcPct val="90000"/>
              </a:lnSpc>
              <a:spcBef>
                <a:spcPts val="750"/>
              </a:spcBef>
              <a:spcAft>
                <a:spcPts val="0"/>
              </a:spcAft>
              <a:buClr>
                <a:schemeClr val="dk1"/>
              </a:buClr>
              <a:buSzPts val="1080"/>
              <a:buFont typeface="Arial"/>
              <a:buChar char="•"/>
              <a:defRPr b="0" i="0" sz="1350" u="none" cap="none" strike="noStrike">
                <a:solidFill>
                  <a:schemeClr val="dk1"/>
                </a:solidFill>
                <a:latin typeface="Calibri"/>
                <a:ea typeface="Calibri"/>
                <a:cs typeface="Calibri"/>
                <a:sym typeface="Calibri"/>
              </a:defRPr>
            </a:lvl2pPr>
            <a:lvl3pPr indent="-289560" lvl="2" marL="1371600" marR="0" rtl="0" algn="l">
              <a:lnSpc>
                <a:spcPct val="90000"/>
              </a:lnSpc>
              <a:spcBef>
                <a:spcPts val="600"/>
              </a:spcBef>
              <a:spcAft>
                <a:spcPts val="0"/>
              </a:spcAft>
              <a:buClr>
                <a:schemeClr val="dk1"/>
              </a:buClr>
              <a:buSzPts val="960"/>
              <a:buFont typeface="Arial"/>
              <a:buChar char="•"/>
              <a:defRPr b="0" i="0" sz="1200" u="none" cap="none" strike="noStrike">
                <a:solidFill>
                  <a:schemeClr val="dk1"/>
                </a:solidFill>
                <a:latin typeface="Calibri"/>
                <a:ea typeface="Calibri"/>
                <a:cs typeface="Calibri"/>
                <a:sym typeface="Calibri"/>
              </a:defRPr>
            </a:lvl3pPr>
            <a:lvl4pPr indent="-281939" lvl="3" marL="1828800" marR="0" rtl="0" algn="l">
              <a:lnSpc>
                <a:spcPct val="90000"/>
              </a:lnSpc>
              <a:spcBef>
                <a:spcPts val="600"/>
              </a:spcBef>
              <a:spcAft>
                <a:spcPts val="0"/>
              </a:spcAft>
              <a:buClr>
                <a:schemeClr val="dk1"/>
              </a:buClr>
              <a:buSzPts val="840"/>
              <a:buFont typeface="Arial"/>
              <a:buChar char="•"/>
              <a:defRPr b="0" i="0" sz="1050" u="none" cap="none" strike="noStrike">
                <a:solidFill>
                  <a:schemeClr val="dk1"/>
                </a:solidFill>
                <a:latin typeface="Calibri"/>
                <a:ea typeface="Calibri"/>
                <a:cs typeface="Calibri"/>
                <a:sym typeface="Calibri"/>
              </a:defRPr>
            </a:lvl4pPr>
            <a:lvl5pPr indent="-281939" lvl="4" marL="2286000" marR="0" rtl="0" algn="l">
              <a:lnSpc>
                <a:spcPct val="90000"/>
              </a:lnSpc>
              <a:spcBef>
                <a:spcPts val="600"/>
              </a:spcBef>
              <a:spcAft>
                <a:spcPts val="0"/>
              </a:spcAft>
              <a:buClr>
                <a:schemeClr val="dk1"/>
              </a:buClr>
              <a:buSzPts val="840"/>
              <a:buFont typeface="Arial"/>
              <a:buChar char="•"/>
              <a:defRPr b="0" i="0" sz="1050" u="none" cap="none" strike="noStrike">
                <a:solidFill>
                  <a:schemeClr val="dk1"/>
                </a:solidFill>
                <a:latin typeface="Calibri"/>
                <a:ea typeface="Calibri"/>
                <a:cs typeface="Calibri"/>
                <a:sym typeface="Calibri"/>
              </a:defRPr>
            </a:lvl5pPr>
            <a:lvl6pPr indent="-295275" lvl="5" marL="27432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6pPr>
            <a:lvl7pPr indent="-295275" lvl="6" marL="32004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7pPr>
            <a:lvl8pPr indent="-295275" lvl="7" marL="36576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8pPr>
            <a:lvl9pPr indent="-295275" lvl="8" marL="4114800" marR="0" rtl="0" algn="l">
              <a:lnSpc>
                <a:spcPct val="90000"/>
              </a:lnSpc>
              <a:spcBef>
                <a:spcPts val="600"/>
              </a:spcBef>
              <a:spcAft>
                <a:spcPts val="0"/>
              </a:spcAft>
              <a:buClr>
                <a:schemeClr val="dk1"/>
              </a:buClr>
              <a:buSzPts val="1050"/>
              <a:buFont typeface="Arial"/>
              <a:buChar char="•"/>
              <a:defRPr b="0" i="0" sz="1050" u="none" cap="none" strike="noStrike">
                <a:solidFill>
                  <a:schemeClr val="dk1"/>
                </a:solidFill>
                <a:latin typeface="Calibri"/>
                <a:ea typeface="Calibri"/>
                <a:cs typeface="Calibri"/>
                <a:sym typeface="Calibri"/>
              </a:defRPr>
            </a:lvl9pPr>
          </a:lstStyle>
          <a:p/>
        </p:txBody>
      </p:sp>
      <p:sp>
        <p:nvSpPr>
          <p:cNvPr id="90" name="Google Shape;90;p2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00" u="none" cap="none" strike="noStrike">
                <a:solidFill>
                  <a:srgbClr val="8E8F8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2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8E8F8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20"/>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600" u="none" cap="none" strike="noStrike">
                <a:solidFill>
                  <a:srgbClr val="8E8F8F"/>
                </a:solidFill>
                <a:latin typeface="Arial"/>
                <a:ea typeface="Arial"/>
                <a:cs typeface="Arial"/>
                <a:sym typeface="Arial"/>
              </a:defRPr>
            </a:lvl1pPr>
            <a:lvl2pPr indent="0" lvl="1" marL="0" marR="0" rtl="0" algn="r">
              <a:spcBef>
                <a:spcPts val="0"/>
              </a:spcBef>
              <a:spcAft>
                <a:spcPts val="0"/>
              </a:spcAft>
              <a:buNone/>
              <a:defRPr b="0" i="0" sz="600" u="none" cap="none" strike="noStrike">
                <a:solidFill>
                  <a:srgbClr val="8E8F8F"/>
                </a:solidFill>
                <a:latin typeface="Arial"/>
                <a:ea typeface="Arial"/>
                <a:cs typeface="Arial"/>
                <a:sym typeface="Arial"/>
              </a:defRPr>
            </a:lvl2pPr>
            <a:lvl3pPr indent="0" lvl="2" marL="0" marR="0" rtl="0" algn="r">
              <a:spcBef>
                <a:spcPts val="0"/>
              </a:spcBef>
              <a:spcAft>
                <a:spcPts val="0"/>
              </a:spcAft>
              <a:buNone/>
              <a:defRPr b="0" i="0" sz="600" u="none" cap="none" strike="noStrike">
                <a:solidFill>
                  <a:srgbClr val="8E8F8F"/>
                </a:solidFill>
                <a:latin typeface="Arial"/>
                <a:ea typeface="Arial"/>
                <a:cs typeface="Arial"/>
                <a:sym typeface="Arial"/>
              </a:defRPr>
            </a:lvl3pPr>
            <a:lvl4pPr indent="0" lvl="3" marL="0" marR="0" rtl="0" algn="r">
              <a:spcBef>
                <a:spcPts val="0"/>
              </a:spcBef>
              <a:spcAft>
                <a:spcPts val="0"/>
              </a:spcAft>
              <a:buNone/>
              <a:defRPr b="0" i="0" sz="600" u="none" cap="none" strike="noStrike">
                <a:solidFill>
                  <a:srgbClr val="8E8F8F"/>
                </a:solidFill>
                <a:latin typeface="Arial"/>
                <a:ea typeface="Arial"/>
                <a:cs typeface="Arial"/>
                <a:sym typeface="Arial"/>
              </a:defRPr>
            </a:lvl4pPr>
            <a:lvl5pPr indent="0" lvl="4" marL="0" marR="0" rtl="0" algn="r">
              <a:spcBef>
                <a:spcPts val="0"/>
              </a:spcBef>
              <a:spcAft>
                <a:spcPts val="0"/>
              </a:spcAft>
              <a:buNone/>
              <a:defRPr b="0" i="0" sz="600" u="none" cap="none" strike="noStrike">
                <a:solidFill>
                  <a:srgbClr val="8E8F8F"/>
                </a:solidFill>
                <a:latin typeface="Arial"/>
                <a:ea typeface="Arial"/>
                <a:cs typeface="Arial"/>
                <a:sym typeface="Arial"/>
              </a:defRPr>
            </a:lvl5pPr>
            <a:lvl6pPr indent="0" lvl="5" marL="0" marR="0" rtl="0" algn="r">
              <a:spcBef>
                <a:spcPts val="0"/>
              </a:spcBef>
              <a:spcAft>
                <a:spcPts val="0"/>
              </a:spcAft>
              <a:buNone/>
              <a:defRPr b="0" i="0" sz="600" u="none" cap="none" strike="noStrike">
                <a:solidFill>
                  <a:srgbClr val="8E8F8F"/>
                </a:solidFill>
                <a:latin typeface="Arial"/>
                <a:ea typeface="Arial"/>
                <a:cs typeface="Arial"/>
                <a:sym typeface="Arial"/>
              </a:defRPr>
            </a:lvl6pPr>
            <a:lvl7pPr indent="0" lvl="6" marL="0" marR="0" rtl="0" algn="r">
              <a:spcBef>
                <a:spcPts val="0"/>
              </a:spcBef>
              <a:spcAft>
                <a:spcPts val="0"/>
              </a:spcAft>
              <a:buNone/>
              <a:defRPr b="0" i="0" sz="600" u="none" cap="none" strike="noStrike">
                <a:solidFill>
                  <a:srgbClr val="8E8F8F"/>
                </a:solidFill>
                <a:latin typeface="Arial"/>
                <a:ea typeface="Arial"/>
                <a:cs typeface="Arial"/>
                <a:sym typeface="Arial"/>
              </a:defRPr>
            </a:lvl7pPr>
            <a:lvl8pPr indent="0" lvl="7" marL="0" marR="0" rtl="0" algn="r">
              <a:spcBef>
                <a:spcPts val="0"/>
              </a:spcBef>
              <a:spcAft>
                <a:spcPts val="0"/>
              </a:spcAft>
              <a:buNone/>
              <a:defRPr b="0" i="0" sz="600" u="none" cap="none" strike="noStrike">
                <a:solidFill>
                  <a:srgbClr val="8E8F8F"/>
                </a:solidFill>
                <a:latin typeface="Arial"/>
                <a:ea typeface="Arial"/>
                <a:cs typeface="Arial"/>
                <a:sym typeface="Arial"/>
              </a:defRPr>
            </a:lvl8pPr>
            <a:lvl9pPr indent="0" lvl="8" marL="0" marR="0" rtl="0" algn="r">
              <a:spcBef>
                <a:spcPts val="0"/>
              </a:spcBef>
              <a:spcAft>
                <a:spcPts val="0"/>
              </a:spcAft>
              <a:buNone/>
              <a:defRPr b="0" i="0" sz="600" u="none" cap="none" strike="noStrike">
                <a:solidFill>
                  <a:srgbClr val="8E8F8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1"/>
          <p:cNvSpPr txBox="1"/>
          <p:nvPr>
            <p:ph type="ctrTitle"/>
          </p:nvPr>
        </p:nvSpPr>
        <p:spPr>
          <a:xfrm>
            <a:off x="0" y="2286000"/>
            <a:ext cx="9144000" cy="15179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None/>
            </a:pPr>
            <a:r>
              <a:rPr lang="en-US" sz="4400"/>
              <a:t>BẢNG BĂM</a:t>
            </a:r>
            <a:br>
              <a:rPr lang="en-US" sz="4400"/>
            </a:br>
            <a:r>
              <a:rPr lang="en-US" sz="4400"/>
              <a:t>(HASH TABLE)</a:t>
            </a:r>
            <a:endParaRPr/>
          </a:p>
        </p:txBody>
      </p:sp>
      <p:sp>
        <p:nvSpPr>
          <p:cNvPr id="266" name="Google Shape;266;p1"/>
          <p:cNvSpPr txBox="1"/>
          <p:nvPr>
            <p:ph idx="1" type="subTitle"/>
          </p:nvPr>
        </p:nvSpPr>
        <p:spPr>
          <a:xfrm>
            <a:off x="3962400" y="4800600"/>
            <a:ext cx="5029200" cy="688848"/>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2F2F2"/>
              </a:buClr>
              <a:buSzPts val="1600"/>
              <a:buNone/>
            </a:pPr>
            <a:r>
              <a:rPr lang="en-US" cap="none">
                <a:solidFill>
                  <a:srgbClr val="F2F2F2"/>
                </a:solidFill>
              </a:rPr>
              <a:t>ThS Nguyễn Thị Ngọc Diễm</a:t>
            </a:r>
            <a:endParaRPr cap="none">
              <a:solidFill>
                <a:srgbClr val="F2F2F2"/>
              </a:solidFill>
            </a:endParaRPr>
          </a:p>
          <a:p>
            <a:pPr indent="0" lvl="0" marL="0" rtl="0" algn="r">
              <a:lnSpc>
                <a:spcPct val="90000"/>
              </a:lnSpc>
              <a:spcBef>
                <a:spcPts val="0"/>
              </a:spcBef>
              <a:spcAft>
                <a:spcPts val="0"/>
              </a:spcAft>
              <a:buClr>
                <a:srgbClr val="F2F2F2"/>
              </a:buClr>
              <a:buSzPts val="1600"/>
              <a:buNone/>
            </a:pPr>
            <a:r>
              <a:rPr lang="en-US" cap="none">
                <a:solidFill>
                  <a:srgbClr val="F2F2F2"/>
                </a:solidFill>
              </a:rPr>
              <a:t>diemntn@uit.edu.vn</a:t>
            </a:r>
            <a:endParaRPr/>
          </a:p>
          <a:p>
            <a:pPr indent="0" lvl="0" marL="0" rtl="0" algn="r">
              <a:lnSpc>
                <a:spcPct val="90000"/>
              </a:lnSpc>
              <a:spcBef>
                <a:spcPts val="0"/>
              </a:spcBef>
              <a:spcAft>
                <a:spcPts val="0"/>
              </a:spcAft>
              <a:buClr>
                <a:schemeClr val="lt1"/>
              </a:buClr>
              <a:buSzPts val="1600"/>
              <a:buNone/>
            </a:pPr>
            <a:r>
              <a:t/>
            </a:r>
            <a:endParaRPr/>
          </a:p>
        </p:txBody>
      </p:sp>
      <p:cxnSp>
        <p:nvCxnSpPr>
          <p:cNvPr id="267" name="Google Shape;267;p1"/>
          <p:cNvCxnSpPr/>
          <p:nvPr/>
        </p:nvCxnSpPr>
        <p:spPr>
          <a:xfrm>
            <a:off x="1295400" y="3886200"/>
            <a:ext cx="7010400" cy="0"/>
          </a:xfrm>
          <a:prstGeom prst="straightConnector1">
            <a:avLst/>
          </a:prstGeom>
          <a:noFill/>
          <a:ln cap="flat" cmpd="sng" w="12700">
            <a:solidFill>
              <a:srgbClr val="0070C0"/>
            </a:solidFill>
            <a:prstDash val="solid"/>
            <a:miter lim="800000"/>
            <a:headEnd len="sm" w="sm" type="none"/>
            <a:tailEnd len="sm" w="sm" type="none"/>
          </a:ln>
        </p:spPr>
      </p:cxnSp>
      <p:sp>
        <p:nvSpPr>
          <p:cNvPr id="268" name="Google Shape;268;p1"/>
          <p:cNvSpPr txBox="1"/>
          <p:nvPr/>
        </p:nvSpPr>
        <p:spPr>
          <a:xfrm>
            <a:off x="933450" y="3930693"/>
            <a:ext cx="7200900" cy="68884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1600"/>
              <a:buFont typeface="Arial"/>
              <a:buNone/>
            </a:pPr>
            <a:r>
              <a:rPr b="0" i="0" lang="en-US" sz="2000" u="none" cap="none" strike="noStrike">
                <a:solidFill>
                  <a:schemeClr val="lt1"/>
                </a:solidFill>
                <a:latin typeface="Calibri"/>
                <a:ea typeface="Calibri"/>
                <a:cs typeface="Calibri"/>
                <a:sym typeface="Calibri"/>
              </a:rPr>
              <a:t>DATA STRUCTURES AND ALGORITHMS</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1"/>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Phép băm phổ quát</a:t>
            </a:r>
            <a:endParaRPr/>
          </a:p>
        </p:txBody>
      </p:sp>
      <p:sp>
        <p:nvSpPr>
          <p:cNvPr id="354" name="Google Shape;354;p11"/>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fontScale="85000" lnSpcReduction="10000"/>
          </a:bodyPr>
          <a:lstStyle/>
          <a:p>
            <a:pPr indent="-153162" lvl="0" marL="205740" rtl="0" algn="just">
              <a:lnSpc>
                <a:spcPct val="90000"/>
              </a:lnSpc>
              <a:spcBef>
                <a:spcPts val="0"/>
              </a:spcBef>
              <a:spcAft>
                <a:spcPts val="0"/>
              </a:spcAft>
              <a:buClr>
                <a:schemeClr val="dk1"/>
              </a:buClr>
              <a:buSzPct val="80000"/>
              <a:buFont typeface="Noto Sans Symbols"/>
              <a:buChar char="⮚"/>
            </a:pPr>
            <a:r>
              <a:rPr lang="en-US" sz="2400"/>
              <a:t>Việc chọn hàm băm không tốt có thể dẫn đến xác suất đụng độ lớn.</a:t>
            </a:r>
            <a:endParaRPr/>
          </a:p>
          <a:p>
            <a:pPr indent="-153162" lvl="0" marL="205740" rtl="0" algn="just">
              <a:lnSpc>
                <a:spcPct val="90000"/>
              </a:lnSpc>
              <a:spcBef>
                <a:spcPts val="1350"/>
              </a:spcBef>
              <a:spcAft>
                <a:spcPts val="0"/>
              </a:spcAft>
              <a:buClr>
                <a:schemeClr val="dk1"/>
              </a:buClr>
              <a:buSzPct val="80000"/>
              <a:buFont typeface="Noto Sans Symbols"/>
              <a:buChar char="⮚"/>
            </a:pPr>
            <a:r>
              <a:rPr lang="en-US" sz="2400"/>
              <a:t>Giải pháp:</a:t>
            </a:r>
            <a:endParaRPr/>
          </a:p>
          <a:p>
            <a:pPr indent="-153161" lvl="1" marL="445769" rtl="0" algn="just">
              <a:lnSpc>
                <a:spcPct val="90000"/>
              </a:lnSpc>
              <a:spcBef>
                <a:spcPts val="750"/>
              </a:spcBef>
              <a:spcAft>
                <a:spcPts val="0"/>
              </a:spcAft>
              <a:buClr>
                <a:schemeClr val="dk1"/>
              </a:buClr>
              <a:buSzPct val="80000"/>
              <a:buFont typeface="Noto Sans Symbols"/>
              <a:buChar char="⮚"/>
            </a:pPr>
            <a:r>
              <a:rPr lang="en-US" sz="2400"/>
              <a:t>Lựa chọn hàm băm h ngẫu nhiên.</a:t>
            </a:r>
            <a:endParaRPr/>
          </a:p>
          <a:p>
            <a:pPr indent="-153161" lvl="1" marL="445769" rtl="0" algn="just">
              <a:lnSpc>
                <a:spcPct val="90000"/>
              </a:lnSpc>
              <a:spcBef>
                <a:spcPts val="750"/>
              </a:spcBef>
              <a:spcAft>
                <a:spcPts val="0"/>
              </a:spcAft>
              <a:buClr>
                <a:schemeClr val="dk1"/>
              </a:buClr>
              <a:buSzPct val="80000"/>
              <a:buFont typeface="Noto Sans Symbols"/>
              <a:buChar char="⮚"/>
            </a:pPr>
            <a:r>
              <a:rPr lang="en-US" sz="2400"/>
              <a:t>Chọn hàm băm độc lập với khóa.</a:t>
            </a:r>
            <a:endParaRPr/>
          </a:p>
          <a:p>
            <a:pPr indent="-153161" lvl="1" marL="445769" rtl="0" algn="just">
              <a:lnSpc>
                <a:spcPct val="90000"/>
              </a:lnSpc>
              <a:spcBef>
                <a:spcPts val="750"/>
              </a:spcBef>
              <a:spcAft>
                <a:spcPts val="0"/>
              </a:spcAft>
              <a:buClr>
                <a:schemeClr val="dk1"/>
              </a:buClr>
              <a:buSzPct val="80000"/>
              <a:buFont typeface="Noto Sans Symbols"/>
              <a:buChar char="⮚"/>
            </a:pPr>
            <a:r>
              <a:rPr lang="en-US" sz="2400"/>
              <a:t>Khởi tạo một tập các hàm băm H phổ quát và từ đó h được chọn ngẫu nhiên.</a:t>
            </a:r>
            <a:endParaRPr/>
          </a:p>
          <a:p>
            <a:pPr indent="-143002" lvl="0" marL="205740" rtl="0" algn="l">
              <a:lnSpc>
                <a:spcPct val="120000"/>
              </a:lnSpc>
              <a:spcBef>
                <a:spcPts val="0"/>
              </a:spcBef>
              <a:spcAft>
                <a:spcPts val="0"/>
              </a:spcAft>
              <a:buSzPct val="68571"/>
              <a:buFont typeface="Noto Sans Symbols"/>
              <a:buChar char="⮚"/>
            </a:pPr>
            <a:r>
              <a:rPr lang="en-US" sz="2800">
                <a:solidFill>
                  <a:schemeClr val="dk2"/>
                </a:solidFill>
                <a:latin typeface="Calibri"/>
                <a:ea typeface="Calibri"/>
                <a:cs typeface="Calibri"/>
                <a:sym typeface="Calibri"/>
              </a:rPr>
              <a:t>Một họ các hàm băm </a:t>
            </a:r>
            <a:r>
              <a:rPr b="1" i="1" lang="en-US" sz="2800">
                <a:solidFill>
                  <a:schemeClr val="dk2"/>
                </a:solidFill>
                <a:latin typeface="Calibri"/>
                <a:ea typeface="Calibri"/>
                <a:cs typeface="Calibri"/>
                <a:sym typeface="Calibri"/>
              </a:rPr>
              <a:t>H</a:t>
            </a:r>
            <a:r>
              <a:rPr lang="en-US" sz="2800">
                <a:solidFill>
                  <a:schemeClr val="dk2"/>
                </a:solidFill>
                <a:latin typeface="Calibri"/>
                <a:ea typeface="Calibri"/>
                <a:cs typeface="Calibri"/>
                <a:sym typeface="Calibri"/>
              </a:rPr>
              <a:t> được gọi là phổ quát nếu với hai khóa x ≠ y bất kỳ thì số lượng hàm băm </a:t>
            </a:r>
            <a:r>
              <a:rPr i="1" lang="en-US" sz="2800">
                <a:solidFill>
                  <a:schemeClr val="dk2"/>
                </a:solidFill>
                <a:latin typeface="Calibri"/>
                <a:ea typeface="Calibri"/>
                <a:cs typeface="Calibri"/>
                <a:sym typeface="Calibri"/>
              </a:rPr>
              <a:t>h</a:t>
            </a:r>
            <a:r>
              <a:rPr lang="en-US" sz="2800">
                <a:solidFill>
                  <a:schemeClr val="dk2"/>
                </a:solidFill>
                <a:latin typeface="Arial"/>
                <a:ea typeface="Arial"/>
                <a:cs typeface="Arial"/>
                <a:sym typeface="Arial"/>
              </a:rPr>
              <a:t>Î</a:t>
            </a:r>
            <a:r>
              <a:rPr b="1" i="1" lang="en-US" sz="2800">
                <a:solidFill>
                  <a:schemeClr val="dk2"/>
                </a:solidFill>
                <a:latin typeface="Calibri"/>
                <a:ea typeface="Calibri"/>
                <a:cs typeface="Calibri"/>
                <a:sym typeface="Calibri"/>
              </a:rPr>
              <a:t>H </a:t>
            </a:r>
            <a:r>
              <a:rPr lang="en-US" sz="2800">
                <a:solidFill>
                  <a:schemeClr val="dk2"/>
                </a:solidFill>
                <a:latin typeface="Calibri"/>
                <a:ea typeface="Calibri"/>
                <a:cs typeface="Calibri"/>
                <a:sym typeface="Calibri"/>
              </a:rPr>
              <a:t>có h(x) = h(y) không vượt quá |</a:t>
            </a:r>
            <a:r>
              <a:rPr b="1" i="1" lang="en-US" sz="2800">
                <a:solidFill>
                  <a:schemeClr val="dk2"/>
                </a:solidFill>
                <a:latin typeface="Calibri"/>
                <a:ea typeface="Calibri"/>
                <a:cs typeface="Calibri"/>
                <a:sym typeface="Calibri"/>
              </a:rPr>
              <a:t>H</a:t>
            </a:r>
            <a:r>
              <a:rPr lang="en-US" sz="2800">
                <a:solidFill>
                  <a:schemeClr val="dk2"/>
                </a:solidFill>
                <a:latin typeface="Calibri"/>
                <a:ea typeface="Calibri"/>
                <a:cs typeface="Calibri"/>
                <a:sym typeface="Calibri"/>
              </a:rPr>
              <a:t>|/m.</a:t>
            </a:r>
            <a:endParaRPr sz="2800">
              <a:solidFill>
                <a:schemeClr val="dk2"/>
              </a:solidFill>
              <a:latin typeface="Calibri"/>
              <a:ea typeface="Calibri"/>
              <a:cs typeface="Calibri"/>
              <a:sym typeface="Calibri"/>
            </a:endParaRPr>
          </a:p>
          <a:p>
            <a:pPr indent="-143002" lvl="0" marL="205740" rtl="0" algn="l">
              <a:lnSpc>
                <a:spcPct val="120000"/>
              </a:lnSpc>
              <a:spcBef>
                <a:spcPts val="0"/>
              </a:spcBef>
              <a:spcAft>
                <a:spcPts val="0"/>
              </a:spcAft>
              <a:buSzPct val="68571"/>
              <a:buFont typeface="Noto Sans Symbols"/>
              <a:buChar char="⮚"/>
            </a:pPr>
            <a:r>
              <a:rPr lang="en-US" sz="2800">
                <a:solidFill>
                  <a:schemeClr val="dk2"/>
                </a:solidFill>
                <a:latin typeface="Calibri"/>
                <a:ea typeface="Calibri"/>
                <a:cs typeface="Calibri"/>
                <a:sym typeface="Calibri"/>
              </a:rPr>
              <a:t>Nếu hàm băm </a:t>
            </a:r>
            <a:r>
              <a:rPr i="1" lang="en-US" sz="2800">
                <a:solidFill>
                  <a:schemeClr val="dk2"/>
                </a:solidFill>
                <a:latin typeface="Calibri"/>
                <a:ea typeface="Calibri"/>
                <a:cs typeface="Calibri"/>
                <a:sym typeface="Calibri"/>
              </a:rPr>
              <a:t>h</a:t>
            </a:r>
            <a:r>
              <a:rPr lang="en-US" sz="2800">
                <a:solidFill>
                  <a:schemeClr val="dk2"/>
                </a:solidFill>
                <a:latin typeface="Arial"/>
                <a:ea typeface="Arial"/>
                <a:cs typeface="Arial"/>
                <a:sym typeface="Arial"/>
              </a:rPr>
              <a:t>Î</a:t>
            </a:r>
            <a:r>
              <a:rPr b="1" i="1" lang="en-US" sz="2800">
                <a:solidFill>
                  <a:schemeClr val="dk2"/>
                </a:solidFill>
                <a:latin typeface="Calibri"/>
                <a:ea typeface="Calibri"/>
                <a:cs typeface="Calibri"/>
                <a:sym typeface="Calibri"/>
              </a:rPr>
              <a:t>H</a:t>
            </a:r>
            <a:r>
              <a:rPr lang="en-US" sz="2800">
                <a:solidFill>
                  <a:schemeClr val="dk2"/>
                </a:solidFill>
                <a:latin typeface="Calibri"/>
                <a:ea typeface="Calibri"/>
                <a:cs typeface="Calibri"/>
                <a:sym typeface="Calibri"/>
              </a:rPr>
              <a:t> thì xác suất xảy ra đụng độ khi sử dụng hàm băm h không vượt quá 1/m</a:t>
            </a:r>
            <a:endParaRPr sz="2400"/>
          </a:p>
          <a:p>
            <a:pPr indent="-49530" lvl="0" marL="205740" rtl="0" algn="just">
              <a:lnSpc>
                <a:spcPct val="90000"/>
              </a:lnSpc>
              <a:spcBef>
                <a:spcPts val="1350"/>
              </a:spcBef>
              <a:spcAft>
                <a:spcPts val="0"/>
              </a:spcAft>
              <a:buClr>
                <a:schemeClr val="dk1"/>
              </a:buClr>
              <a:buSzPct val="80000"/>
              <a:buFont typeface="Noto Sans Symbols"/>
              <a:buNone/>
            </a:pPr>
            <a:r>
              <a:t/>
            </a:r>
            <a:endParaRPr sz="2400"/>
          </a:p>
          <a:p>
            <a:pPr indent="-49529" lvl="1" marL="445769" rtl="0" algn="just">
              <a:lnSpc>
                <a:spcPct val="90000"/>
              </a:lnSpc>
              <a:spcBef>
                <a:spcPts val="750"/>
              </a:spcBef>
              <a:spcAft>
                <a:spcPts val="0"/>
              </a:spcAft>
              <a:buClr>
                <a:schemeClr val="dk1"/>
              </a:buClr>
              <a:buSzPct val="80000"/>
              <a:buFont typeface="Noto Sans Symbols"/>
              <a:buNone/>
            </a:pPr>
            <a:r>
              <a:t/>
            </a:r>
            <a:endParaRPr sz="2400"/>
          </a:p>
          <a:p>
            <a:pPr indent="-59689" lvl="1" marL="445769" rtl="0" algn="just">
              <a:lnSpc>
                <a:spcPct val="90000"/>
              </a:lnSpc>
              <a:spcBef>
                <a:spcPts val="750"/>
              </a:spcBef>
              <a:spcAft>
                <a:spcPts val="0"/>
              </a:spcAft>
              <a:buClr>
                <a:schemeClr val="dk1"/>
              </a:buClr>
              <a:buSzPct val="80000"/>
              <a:buFont typeface="Noto Sans Symbols"/>
              <a:buNone/>
            </a:pPr>
            <a:r>
              <a:t/>
            </a:r>
            <a:endParaRPr/>
          </a:p>
          <a:p>
            <a:pPr indent="-59689" lvl="1" marL="445769" rtl="0" algn="just">
              <a:lnSpc>
                <a:spcPct val="90000"/>
              </a:lnSpc>
              <a:spcBef>
                <a:spcPts val="750"/>
              </a:spcBef>
              <a:spcAft>
                <a:spcPts val="0"/>
              </a:spcAft>
              <a:buClr>
                <a:schemeClr val="dk1"/>
              </a:buClr>
              <a:buSzPct val="80000"/>
              <a:buFont typeface="Noto Sans Symbols"/>
              <a:buNone/>
            </a:pPr>
            <a:r>
              <a:t/>
            </a:r>
            <a:endParaRPr/>
          </a:p>
        </p:txBody>
      </p:sp>
      <p:sp>
        <p:nvSpPr>
          <p:cNvPr id="355" name="Google Shape;355;p11"/>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56" name="Google Shape;356;p11"/>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315ee1cd9f_0_8"/>
          <p:cNvSpPr txBox="1"/>
          <p:nvPr>
            <p:ph idx="1" type="body"/>
          </p:nvPr>
        </p:nvSpPr>
        <p:spPr>
          <a:xfrm>
            <a:off x="197427" y="893619"/>
            <a:ext cx="8749200" cy="5528100"/>
          </a:xfrm>
          <a:prstGeom prst="rect">
            <a:avLst/>
          </a:prstGeom>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2"/>
              </a:buClr>
              <a:buSzPts val="1100"/>
              <a:buFont typeface="Arial"/>
              <a:buNone/>
            </a:pPr>
            <a:r>
              <a:rPr b="1" i="1" lang="en-US" sz="2800" u="sng">
                <a:solidFill>
                  <a:schemeClr val="dk2"/>
                </a:solidFill>
                <a:latin typeface="Calibri"/>
                <a:ea typeface="Calibri"/>
                <a:cs typeface="Calibri"/>
                <a:sym typeface="Calibri"/>
              </a:rPr>
              <a:t>Định lý</a:t>
            </a:r>
            <a:r>
              <a:rPr lang="en-US" sz="2800">
                <a:solidFill>
                  <a:schemeClr val="dk2"/>
                </a:solidFill>
                <a:latin typeface="Calibri"/>
                <a:ea typeface="Calibri"/>
                <a:cs typeface="Calibri"/>
                <a:sym typeface="Calibri"/>
              </a:rPr>
              <a:t>:</a:t>
            </a:r>
            <a:endParaRPr sz="2800">
              <a:solidFill>
                <a:schemeClr val="dk2"/>
              </a:solidFill>
              <a:latin typeface="Calibri"/>
              <a:ea typeface="Calibri"/>
              <a:cs typeface="Calibri"/>
              <a:sym typeface="Calibri"/>
            </a:endParaRPr>
          </a:p>
          <a:p>
            <a:pPr indent="0" lvl="0" marL="0" rtl="0" algn="l">
              <a:lnSpc>
                <a:spcPct val="120000"/>
              </a:lnSpc>
              <a:spcBef>
                <a:spcPts val="0"/>
              </a:spcBef>
              <a:spcAft>
                <a:spcPts val="0"/>
              </a:spcAft>
              <a:buClr>
                <a:schemeClr val="dk2"/>
              </a:buClr>
              <a:buSzPts val="1100"/>
              <a:buFont typeface="Arial"/>
              <a:buNone/>
            </a:pPr>
            <a:r>
              <a:rPr lang="en-US" sz="2800">
                <a:solidFill>
                  <a:schemeClr val="dk2"/>
                </a:solidFill>
                <a:latin typeface="Calibri"/>
                <a:ea typeface="Calibri"/>
                <a:cs typeface="Calibri"/>
                <a:sym typeface="Calibri"/>
              </a:rPr>
              <a:t>Họ hàm băm </a:t>
            </a:r>
            <a:r>
              <a:rPr b="1" i="1" lang="en-US" sz="2800">
                <a:solidFill>
                  <a:schemeClr val="dk2"/>
                </a:solidFill>
                <a:latin typeface="Calibri"/>
                <a:ea typeface="Calibri"/>
                <a:cs typeface="Calibri"/>
                <a:sym typeface="Calibri"/>
              </a:rPr>
              <a:t>H</a:t>
            </a:r>
            <a:r>
              <a:rPr lang="en-US" sz="2800">
                <a:solidFill>
                  <a:schemeClr val="dk2"/>
                </a:solidFill>
                <a:latin typeface="Calibri"/>
                <a:ea typeface="Calibri"/>
                <a:cs typeface="Calibri"/>
                <a:sym typeface="Calibri"/>
              </a:rPr>
              <a:t>={</a:t>
            </a:r>
            <a:r>
              <a:rPr i="1" lang="en-US" sz="2800">
                <a:solidFill>
                  <a:schemeClr val="dk2"/>
                </a:solidFill>
                <a:latin typeface="Calibri"/>
                <a:ea typeface="Calibri"/>
                <a:cs typeface="Calibri"/>
                <a:sym typeface="Calibri"/>
              </a:rPr>
              <a:t>H</a:t>
            </a:r>
            <a:r>
              <a:rPr baseline="-25000" i="1" lang="en-US" sz="4700">
                <a:solidFill>
                  <a:schemeClr val="dk2"/>
                </a:solidFill>
                <a:latin typeface="Calibri"/>
                <a:ea typeface="Calibri"/>
                <a:cs typeface="Calibri"/>
                <a:sym typeface="Calibri"/>
              </a:rPr>
              <a:t>a,b</a:t>
            </a:r>
            <a:r>
              <a:rPr i="1" lang="en-US" sz="2800">
                <a:solidFill>
                  <a:schemeClr val="dk2"/>
                </a:solidFill>
                <a:latin typeface="Calibri"/>
                <a:ea typeface="Calibri"/>
                <a:cs typeface="Calibri"/>
                <a:sym typeface="Calibri"/>
              </a:rPr>
              <a:t>(k)=((a*k+b) mod p) mod m</a:t>
            </a:r>
            <a:r>
              <a:rPr lang="en-US" sz="2800">
                <a:solidFill>
                  <a:schemeClr val="dk2"/>
                </a:solidFill>
                <a:latin typeface="Calibri"/>
                <a:ea typeface="Calibri"/>
                <a:cs typeface="Calibri"/>
                <a:sym typeface="Calibri"/>
              </a:rPr>
              <a:t>} là phổ quát.</a:t>
            </a:r>
            <a:endParaRPr sz="2800">
              <a:solidFill>
                <a:schemeClr val="dk2"/>
              </a:solidFill>
              <a:latin typeface="Calibri"/>
              <a:ea typeface="Calibri"/>
              <a:cs typeface="Calibri"/>
              <a:sym typeface="Calibri"/>
            </a:endParaRPr>
          </a:p>
          <a:p>
            <a:pPr indent="0" lvl="0" marL="0" rtl="0" algn="l">
              <a:lnSpc>
                <a:spcPct val="120000"/>
              </a:lnSpc>
              <a:spcBef>
                <a:spcPts val="0"/>
              </a:spcBef>
              <a:spcAft>
                <a:spcPts val="0"/>
              </a:spcAft>
              <a:buClr>
                <a:schemeClr val="dk2"/>
              </a:buClr>
              <a:buSzPts val="1100"/>
              <a:buFont typeface="Arial"/>
              <a:buNone/>
            </a:pPr>
            <a:r>
              <a:rPr lang="en-US" sz="2800">
                <a:solidFill>
                  <a:schemeClr val="dk2"/>
                </a:solidFill>
                <a:latin typeface="Calibri"/>
                <a:ea typeface="Calibri"/>
                <a:cs typeface="Calibri"/>
                <a:sym typeface="Calibri"/>
              </a:rPr>
              <a:t>Trong đó:</a:t>
            </a:r>
            <a:endParaRPr sz="2800">
              <a:solidFill>
                <a:schemeClr val="dk2"/>
              </a:solidFill>
              <a:latin typeface="Calibri"/>
              <a:ea typeface="Calibri"/>
              <a:cs typeface="Calibri"/>
              <a:sym typeface="Calibri"/>
            </a:endParaRPr>
          </a:p>
          <a:p>
            <a:pPr indent="0" lvl="0" marL="12700" rtl="0" algn="l">
              <a:lnSpc>
                <a:spcPct val="120000"/>
              </a:lnSpc>
              <a:spcBef>
                <a:spcPts val="0"/>
              </a:spcBef>
              <a:spcAft>
                <a:spcPts val="0"/>
              </a:spcAft>
              <a:buClr>
                <a:schemeClr val="dk2"/>
              </a:buClr>
              <a:buSzPts val="1100"/>
              <a:buFont typeface="Arial"/>
              <a:buNone/>
            </a:pPr>
            <a:r>
              <a:rPr lang="en-US" sz="2800">
                <a:solidFill>
                  <a:schemeClr val="dk2"/>
                </a:solidFill>
                <a:latin typeface="Arial"/>
                <a:ea typeface="Arial"/>
                <a:cs typeface="Arial"/>
                <a:sym typeface="Arial"/>
              </a:rPr>
              <a:t>-</a:t>
            </a:r>
            <a:r>
              <a:rPr lang="en-US" sz="2800">
                <a:solidFill>
                  <a:schemeClr val="dk2"/>
                </a:solidFill>
                <a:latin typeface="Calibri"/>
                <a:ea typeface="Calibri"/>
                <a:cs typeface="Calibri"/>
                <a:sym typeface="Calibri"/>
              </a:rPr>
              <a:t>a, b là hai số tự nhiên tùy ý, 1 ≤ a ≤ p-1, 0 ≤ b ≤ p-1</a:t>
            </a:r>
            <a:endParaRPr sz="2800">
              <a:solidFill>
                <a:schemeClr val="dk2"/>
              </a:solidFill>
              <a:latin typeface="Calibri"/>
              <a:ea typeface="Calibri"/>
              <a:cs typeface="Calibri"/>
              <a:sym typeface="Calibri"/>
            </a:endParaRPr>
          </a:p>
          <a:p>
            <a:pPr indent="0" lvl="0" marL="12700" rtl="0" algn="l">
              <a:lnSpc>
                <a:spcPct val="120000"/>
              </a:lnSpc>
              <a:spcBef>
                <a:spcPts val="0"/>
              </a:spcBef>
              <a:spcAft>
                <a:spcPts val="0"/>
              </a:spcAft>
              <a:buClr>
                <a:schemeClr val="dk2"/>
              </a:buClr>
              <a:buSzPts val="1100"/>
              <a:buFont typeface="Arial"/>
              <a:buNone/>
            </a:pPr>
            <a:r>
              <a:rPr lang="en-US" sz="2800">
                <a:solidFill>
                  <a:schemeClr val="dk2"/>
                </a:solidFill>
                <a:latin typeface="Arial"/>
                <a:ea typeface="Arial"/>
                <a:cs typeface="Arial"/>
                <a:sym typeface="Arial"/>
              </a:rPr>
              <a:t>-</a:t>
            </a:r>
            <a:r>
              <a:rPr lang="en-US" sz="2800">
                <a:solidFill>
                  <a:schemeClr val="dk2"/>
                </a:solidFill>
                <a:latin typeface="Calibri"/>
                <a:ea typeface="Calibri"/>
                <a:cs typeface="Calibri"/>
                <a:sym typeface="Calibri"/>
              </a:rPr>
              <a:t>p là số nguyên tố lớn hơn tất cả các giá trị khóa. </a:t>
            </a:r>
            <a:endParaRPr sz="2800">
              <a:solidFill>
                <a:schemeClr val="dk2"/>
              </a:solidFill>
              <a:latin typeface="Calibri"/>
              <a:ea typeface="Calibri"/>
              <a:cs typeface="Calibri"/>
              <a:sym typeface="Calibri"/>
            </a:endParaRPr>
          </a:p>
          <a:p>
            <a:pPr indent="0" lvl="0" marL="0" rtl="0" algn="l">
              <a:spcBef>
                <a:spcPts val="1350"/>
              </a:spcBef>
              <a:spcAft>
                <a:spcPts val="0"/>
              </a:spcAft>
              <a:buNone/>
            </a:pPr>
            <a:r>
              <a:t/>
            </a:r>
            <a:endParaRPr/>
          </a:p>
        </p:txBody>
      </p:sp>
      <p:sp>
        <p:nvSpPr>
          <p:cNvPr id="363" name="Google Shape;363;g2315ee1cd9f_0_8"/>
          <p:cNvSpPr txBox="1"/>
          <p:nvPr>
            <p:ph idx="12" type="sldNum"/>
          </p:nvPr>
        </p:nvSpPr>
        <p:spPr>
          <a:xfrm>
            <a:off x="7746422" y="6544056"/>
            <a:ext cx="711900" cy="237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4" name="Google Shape;364;g2315ee1cd9f_0_8"/>
          <p:cNvSpPr txBox="1"/>
          <p:nvPr>
            <p:ph type="title"/>
          </p:nvPr>
        </p:nvSpPr>
        <p:spPr>
          <a:xfrm>
            <a:off x="197427" y="0"/>
            <a:ext cx="8749200" cy="727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Hàm</a:t>
            </a:r>
            <a:r>
              <a:rPr lang="en-US"/>
              <a:t> băm phổ quát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315ee1cd9f_0_0"/>
          <p:cNvSpPr txBox="1"/>
          <p:nvPr>
            <p:ph type="title"/>
          </p:nvPr>
        </p:nvSpPr>
        <p:spPr>
          <a:xfrm>
            <a:off x="197427" y="0"/>
            <a:ext cx="8749200" cy="727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Hàm băm phổ quát</a:t>
            </a:r>
            <a:endParaRPr/>
          </a:p>
        </p:txBody>
      </p:sp>
      <p:sp>
        <p:nvSpPr>
          <p:cNvPr id="371" name="Google Shape;371;g2315ee1cd9f_0_0"/>
          <p:cNvSpPr txBox="1"/>
          <p:nvPr>
            <p:ph idx="1" type="body"/>
          </p:nvPr>
        </p:nvSpPr>
        <p:spPr>
          <a:xfrm>
            <a:off x="197427" y="893619"/>
            <a:ext cx="8749200" cy="5528100"/>
          </a:xfrm>
          <a:prstGeom prst="rect">
            <a:avLst/>
          </a:prstGeom>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2"/>
              </a:buClr>
              <a:buSzPts val="1100"/>
              <a:buFont typeface="Arial"/>
              <a:buNone/>
            </a:pPr>
            <a:r>
              <a:rPr lang="en-US" sz="2800">
                <a:solidFill>
                  <a:schemeClr val="dk2"/>
                </a:solidFill>
                <a:latin typeface="Calibri"/>
                <a:ea typeface="Calibri"/>
                <a:cs typeface="Calibri"/>
                <a:sym typeface="Calibri"/>
              </a:rPr>
              <a:t>Ví dụ: Xác định hàm băm cho bảng băm T có kích thước 11 và có giá trị khóa lớn nhất là 48.</a:t>
            </a:r>
            <a:endParaRPr sz="2800">
              <a:solidFill>
                <a:schemeClr val="dk2"/>
              </a:solidFill>
              <a:latin typeface="Calibri"/>
              <a:ea typeface="Calibri"/>
              <a:cs typeface="Calibri"/>
              <a:sym typeface="Calibri"/>
            </a:endParaRPr>
          </a:p>
          <a:p>
            <a:pPr indent="0" lvl="0" marL="12700" rtl="0" algn="l">
              <a:lnSpc>
                <a:spcPct val="120000"/>
              </a:lnSpc>
              <a:spcBef>
                <a:spcPts val="0"/>
              </a:spcBef>
              <a:spcAft>
                <a:spcPts val="0"/>
              </a:spcAft>
              <a:buClr>
                <a:schemeClr val="dk2"/>
              </a:buClr>
              <a:buSzPts val="1100"/>
              <a:buFont typeface="Arial"/>
              <a:buNone/>
            </a:pPr>
            <a:r>
              <a:rPr lang="en-US" sz="2800">
                <a:solidFill>
                  <a:schemeClr val="dk2"/>
                </a:solidFill>
                <a:latin typeface="Arial"/>
                <a:ea typeface="Arial"/>
                <a:cs typeface="Arial"/>
                <a:sym typeface="Arial"/>
              </a:rPr>
              <a:t>-</a:t>
            </a:r>
            <a:r>
              <a:rPr lang="en-US" sz="2800">
                <a:solidFill>
                  <a:schemeClr val="dk2"/>
                </a:solidFill>
                <a:latin typeface="Calibri"/>
                <a:ea typeface="Calibri"/>
                <a:cs typeface="Calibri"/>
                <a:sym typeface="Calibri"/>
              </a:rPr>
              <a:t>Chọn p = 53 là số nguyên tố lớn hơn 48.</a:t>
            </a:r>
            <a:endParaRPr sz="2800">
              <a:solidFill>
                <a:schemeClr val="dk2"/>
              </a:solidFill>
              <a:latin typeface="Calibri"/>
              <a:ea typeface="Calibri"/>
              <a:cs typeface="Calibri"/>
              <a:sym typeface="Calibri"/>
            </a:endParaRPr>
          </a:p>
          <a:p>
            <a:pPr indent="0" lvl="0" marL="12700" rtl="0" algn="l">
              <a:lnSpc>
                <a:spcPct val="120000"/>
              </a:lnSpc>
              <a:spcBef>
                <a:spcPts val="0"/>
              </a:spcBef>
              <a:spcAft>
                <a:spcPts val="0"/>
              </a:spcAft>
              <a:buClr>
                <a:schemeClr val="dk2"/>
              </a:buClr>
              <a:buSzPts val="1100"/>
              <a:buFont typeface="Arial"/>
              <a:buNone/>
            </a:pPr>
            <a:r>
              <a:rPr lang="en-US" sz="2800">
                <a:solidFill>
                  <a:schemeClr val="dk2"/>
                </a:solidFill>
                <a:latin typeface="Arial"/>
                <a:ea typeface="Arial"/>
                <a:cs typeface="Arial"/>
                <a:sym typeface="Arial"/>
              </a:rPr>
              <a:t>-</a:t>
            </a:r>
            <a:r>
              <a:rPr lang="en-US" sz="2800">
                <a:solidFill>
                  <a:schemeClr val="dk2"/>
                </a:solidFill>
                <a:latin typeface="Calibri"/>
                <a:ea typeface="Calibri"/>
                <a:cs typeface="Calibri"/>
                <a:sym typeface="Calibri"/>
              </a:rPr>
              <a:t>Chọn a = 2 và b = 1.</a:t>
            </a:r>
            <a:endParaRPr sz="2800">
              <a:solidFill>
                <a:schemeClr val="dk2"/>
              </a:solidFill>
              <a:latin typeface="Calibri"/>
              <a:ea typeface="Calibri"/>
              <a:cs typeface="Calibri"/>
              <a:sym typeface="Calibri"/>
            </a:endParaRPr>
          </a:p>
          <a:p>
            <a:pPr indent="0" lvl="0" marL="0" rtl="0" algn="l">
              <a:lnSpc>
                <a:spcPct val="120000"/>
              </a:lnSpc>
              <a:spcBef>
                <a:spcPts val="0"/>
              </a:spcBef>
              <a:spcAft>
                <a:spcPts val="0"/>
              </a:spcAft>
              <a:buClr>
                <a:schemeClr val="dk2"/>
              </a:buClr>
              <a:buSzPts val="1100"/>
              <a:buFont typeface="Arial"/>
              <a:buNone/>
            </a:pPr>
            <a:r>
              <a:rPr lang="en-US" sz="2800">
                <a:solidFill>
                  <a:schemeClr val="dk2"/>
                </a:solidFill>
                <a:latin typeface="Calibri"/>
                <a:ea typeface="Calibri"/>
                <a:cs typeface="Calibri"/>
                <a:sym typeface="Calibri"/>
              </a:rPr>
              <a:t>Hàm băm cần tìm là:</a:t>
            </a:r>
            <a:endParaRPr sz="2800">
              <a:solidFill>
                <a:schemeClr val="dk2"/>
              </a:solidFill>
              <a:latin typeface="Calibri"/>
              <a:ea typeface="Calibri"/>
              <a:cs typeface="Calibri"/>
              <a:sym typeface="Calibri"/>
            </a:endParaRPr>
          </a:p>
          <a:p>
            <a:pPr indent="0" lvl="0" marL="0" rtl="0" algn="ctr">
              <a:lnSpc>
                <a:spcPct val="120000"/>
              </a:lnSpc>
              <a:spcBef>
                <a:spcPts val="0"/>
              </a:spcBef>
              <a:spcAft>
                <a:spcPts val="0"/>
              </a:spcAft>
              <a:buClr>
                <a:schemeClr val="dk2"/>
              </a:buClr>
              <a:buSzPts val="1100"/>
              <a:buFont typeface="Arial"/>
              <a:buNone/>
            </a:pPr>
            <a:r>
              <a:rPr lang="en-US" sz="2800">
                <a:solidFill>
                  <a:schemeClr val="dk2"/>
                </a:solidFill>
                <a:latin typeface="Calibri"/>
                <a:ea typeface="Calibri"/>
                <a:cs typeface="Calibri"/>
                <a:sym typeface="Calibri"/>
              </a:rPr>
              <a:t>h(k) = ((2 * k + 1) mod 53) mod 11</a:t>
            </a:r>
            <a:endParaRPr sz="2800">
              <a:solidFill>
                <a:schemeClr val="dk2"/>
              </a:solidFill>
              <a:latin typeface="Calibri"/>
              <a:ea typeface="Calibri"/>
              <a:cs typeface="Calibri"/>
              <a:sym typeface="Calibri"/>
            </a:endParaRPr>
          </a:p>
          <a:p>
            <a:pPr indent="0" lvl="0" marL="0" rtl="0" algn="l">
              <a:spcBef>
                <a:spcPts val="1350"/>
              </a:spcBef>
              <a:spcAft>
                <a:spcPts val="0"/>
              </a:spcAft>
              <a:buNone/>
            </a:pPr>
            <a:r>
              <a:t/>
            </a:r>
            <a:endParaRPr/>
          </a:p>
        </p:txBody>
      </p:sp>
      <p:sp>
        <p:nvSpPr>
          <p:cNvPr id="372" name="Google Shape;372;g2315ee1cd9f_0_0"/>
          <p:cNvSpPr txBox="1"/>
          <p:nvPr>
            <p:ph idx="12" type="sldNum"/>
          </p:nvPr>
        </p:nvSpPr>
        <p:spPr>
          <a:xfrm>
            <a:off x="7746422" y="6544056"/>
            <a:ext cx="711900" cy="237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Sự đụng độ (Collision)</a:t>
            </a:r>
            <a:endParaRPr/>
          </a:p>
        </p:txBody>
      </p:sp>
      <p:sp>
        <p:nvSpPr>
          <p:cNvPr id="379" name="Google Shape;379;p13"/>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71450" lvl="0" marL="205740" rtl="0" algn="just">
              <a:lnSpc>
                <a:spcPct val="150000"/>
              </a:lnSpc>
              <a:spcBef>
                <a:spcPts val="0"/>
              </a:spcBef>
              <a:spcAft>
                <a:spcPts val="0"/>
              </a:spcAft>
              <a:buClr>
                <a:schemeClr val="dk1"/>
              </a:buClr>
              <a:buSzPts val="2080"/>
              <a:buFont typeface="Noto Sans Symbols"/>
              <a:buChar char="⮚"/>
            </a:pPr>
            <a:r>
              <a:rPr lang="en-US"/>
              <a:t>Sự đụng độ là hiện tượng các khóa khác nhau nhưng băm cùng địa chỉ như nhau.</a:t>
            </a:r>
            <a:endParaRPr/>
          </a:p>
          <a:p>
            <a:pPr indent="-171450" lvl="0" marL="205740" rtl="0" algn="just">
              <a:lnSpc>
                <a:spcPct val="150000"/>
              </a:lnSpc>
              <a:spcBef>
                <a:spcPts val="1350"/>
              </a:spcBef>
              <a:spcAft>
                <a:spcPts val="0"/>
              </a:spcAft>
              <a:buClr>
                <a:schemeClr val="dk1"/>
              </a:buClr>
              <a:buSzPts val="2080"/>
              <a:buFont typeface="Noto Sans Symbols"/>
              <a:buChar char="⮚"/>
            </a:pPr>
            <a:r>
              <a:rPr lang="en-US"/>
              <a:t>Khi </a:t>
            </a:r>
            <a:r>
              <a:rPr lang="en-US">
                <a:solidFill>
                  <a:srgbClr val="E27100"/>
                </a:solidFill>
              </a:rPr>
              <a:t>key1&lt;&gt;key2 mà f(key1)=f(key2)</a:t>
            </a:r>
            <a:r>
              <a:rPr lang="en-US"/>
              <a:t> chúng ta nói nút có khóa key1 đụng độ với nút có khóa key2.</a:t>
            </a:r>
            <a:endParaRPr/>
          </a:p>
          <a:p>
            <a:pPr indent="-171450" lvl="0" marL="205740" rtl="0" algn="just">
              <a:lnSpc>
                <a:spcPct val="150000"/>
              </a:lnSpc>
              <a:spcBef>
                <a:spcPts val="1350"/>
              </a:spcBef>
              <a:spcAft>
                <a:spcPts val="0"/>
              </a:spcAft>
              <a:buClr>
                <a:schemeClr val="dk1"/>
              </a:buClr>
              <a:buSzPts val="2080"/>
              <a:buFont typeface="Noto Sans Symbols"/>
              <a:buChar char="⮚"/>
            </a:pPr>
            <a:r>
              <a:rPr lang="en-US"/>
              <a:t>Thực tế người ta giải quyết sự đụng độ theo hai phương pháp: phương pháp nối kết (chaining) và phương pháp băm lại (open adressing).</a:t>
            </a:r>
            <a:endParaRPr/>
          </a:p>
        </p:txBody>
      </p:sp>
      <p:sp>
        <p:nvSpPr>
          <p:cNvPr id="380" name="Google Shape;380;p13"/>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81" name="Google Shape;381;p13"/>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4"/>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Quy trình thực hiện lưu trữ bằng bảng băm</a:t>
            </a:r>
            <a:endParaRPr/>
          </a:p>
        </p:txBody>
      </p:sp>
      <p:sp>
        <p:nvSpPr>
          <p:cNvPr id="387" name="Google Shape;387;p14"/>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0" lvl="0" marL="34290" rtl="0" algn="l">
              <a:lnSpc>
                <a:spcPct val="90000"/>
              </a:lnSpc>
              <a:spcBef>
                <a:spcPts val="0"/>
              </a:spcBef>
              <a:spcAft>
                <a:spcPts val="0"/>
              </a:spcAft>
              <a:buClr>
                <a:schemeClr val="dk1"/>
              </a:buClr>
              <a:buSzPts val="2080"/>
              <a:buNone/>
            </a:pPr>
            <a:r>
              <a:rPr lang="en-US"/>
              <a:t>Quy trình thực hiện lưu trữ bằng bảng băm được thực hiện qua 2 bước:</a:t>
            </a:r>
            <a:endParaRPr/>
          </a:p>
          <a:p>
            <a:pPr indent="-171450" lvl="0" marL="205740" rtl="0" algn="l">
              <a:lnSpc>
                <a:spcPct val="90000"/>
              </a:lnSpc>
              <a:spcBef>
                <a:spcPts val="1350"/>
              </a:spcBef>
              <a:spcAft>
                <a:spcPts val="0"/>
              </a:spcAft>
              <a:buClr>
                <a:schemeClr val="dk1"/>
              </a:buClr>
              <a:buSzPts val="2080"/>
              <a:buChar char="•"/>
            </a:pPr>
            <a:r>
              <a:rPr i="1" lang="en-US"/>
              <a:t>Bước 1:</a:t>
            </a:r>
            <a:r>
              <a:rPr lang="en-US"/>
              <a:t> Xác định hàm băm để biến đổi khóa cần tìm thành địa chỉ trong bảng băm. </a:t>
            </a:r>
            <a:endParaRPr/>
          </a:p>
          <a:p>
            <a:pPr indent="-171450" lvl="0" marL="205740" rtl="0" algn="l">
              <a:lnSpc>
                <a:spcPct val="90000"/>
              </a:lnSpc>
              <a:spcBef>
                <a:spcPts val="1350"/>
              </a:spcBef>
              <a:spcAft>
                <a:spcPts val="0"/>
              </a:spcAft>
              <a:buClr>
                <a:schemeClr val="dk1"/>
              </a:buClr>
              <a:buSzPts val="2080"/>
              <a:buChar char="•"/>
            </a:pPr>
            <a:r>
              <a:rPr i="1" lang="en-US"/>
              <a:t>Bước 2:</a:t>
            </a:r>
            <a:r>
              <a:rPr lang="en-US"/>
              <a:t> Giải quyết đụng độ (collision) cho trường hợp những khóa khác cho ra cùng một địa chỉ trong bảng băm.</a:t>
            </a:r>
            <a:endParaRPr/>
          </a:p>
          <a:p>
            <a:pPr indent="-39370" lvl="0" marL="205740" rtl="0" algn="l">
              <a:lnSpc>
                <a:spcPct val="90000"/>
              </a:lnSpc>
              <a:spcBef>
                <a:spcPts val="1350"/>
              </a:spcBef>
              <a:spcAft>
                <a:spcPts val="0"/>
              </a:spcAft>
              <a:buClr>
                <a:schemeClr val="dk1"/>
              </a:buClr>
              <a:buSzPts val="2080"/>
              <a:buNone/>
            </a:pPr>
            <a:r>
              <a:t/>
            </a:r>
            <a:endParaRPr/>
          </a:p>
        </p:txBody>
      </p:sp>
      <p:sp>
        <p:nvSpPr>
          <p:cNvPr id="388" name="Google Shape;388;p14"/>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89" name="Google Shape;389;p14"/>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5"/>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Giải quyết xung đột - Collision Resolution</a:t>
            </a:r>
            <a:endParaRPr/>
          </a:p>
        </p:txBody>
      </p:sp>
      <p:sp>
        <p:nvSpPr>
          <p:cNvPr id="395" name="Google Shape;395;p15"/>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n-US" sz="2000"/>
              <a:t>Gồm các phương pháp:</a:t>
            </a:r>
            <a:endParaRPr/>
          </a:p>
          <a:p>
            <a:pPr indent="0" lvl="0" marL="34290" rtl="0" algn="just">
              <a:lnSpc>
                <a:spcPct val="90000"/>
              </a:lnSpc>
              <a:spcBef>
                <a:spcPts val="1350"/>
              </a:spcBef>
              <a:spcAft>
                <a:spcPts val="0"/>
              </a:spcAft>
              <a:buClr>
                <a:schemeClr val="dk1"/>
              </a:buClr>
              <a:buSzPts val="1600"/>
              <a:buNone/>
            </a:pPr>
            <a:r>
              <a:rPr lang="en-US" sz="2000"/>
              <a:t>1. Các loại bảng băm giải quyết sự xung đột bằng phương pháp nối kết như:</a:t>
            </a:r>
            <a:endParaRPr sz="2000"/>
          </a:p>
          <a:p>
            <a:pPr indent="-171449" lvl="1" marL="445769" rtl="0" algn="just">
              <a:lnSpc>
                <a:spcPct val="90000"/>
              </a:lnSpc>
              <a:spcBef>
                <a:spcPts val="750"/>
              </a:spcBef>
              <a:spcAft>
                <a:spcPts val="0"/>
              </a:spcAft>
              <a:buClr>
                <a:schemeClr val="dk1"/>
              </a:buClr>
              <a:buSzPts val="1600"/>
              <a:buFont typeface="Noto Sans Symbols"/>
              <a:buChar char="⮚"/>
            </a:pPr>
            <a:r>
              <a:rPr lang="en-US" sz="2000"/>
              <a:t>Nối kết trực tiếp - Direct Chaining	</a:t>
            </a:r>
            <a:endParaRPr/>
          </a:p>
          <a:p>
            <a:pPr indent="-171449" lvl="1" marL="445769" rtl="0" algn="just">
              <a:lnSpc>
                <a:spcPct val="90000"/>
              </a:lnSpc>
              <a:spcBef>
                <a:spcPts val="750"/>
              </a:spcBef>
              <a:spcAft>
                <a:spcPts val="0"/>
              </a:spcAft>
              <a:buClr>
                <a:schemeClr val="dk1"/>
              </a:buClr>
              <a:buSzPts val="1600"/>
              <a:buFont typeface="Noto Sans Symbols"/>
              <a:buChar char="⮚"/>
            </a:pPr>
            <a:r>
              <a:rPr lang="en-US" sz="2000"/>
              <a:t>Nối kết hợp nhất - Coalesced Chaining</a:t>
            </a:r>
            <a:endParaRPr sz="2000"/>
          </a:p>
          <a:p>
            <a:pPr indent="-355600" lvl="0" marL="491490" rtl="0" algn="just">
              <a:lnSpc>
                <a:spcPct val="90000"/>
              </a:lnSpc>
              <a:spcBef>
                <a:spcPts val="1350"/>
              </a:spcBef>
              <a:spcAft>
                <a:spcPts val="0"/>
              </a:spcAft>
              <a:buClr>
                <a:schemeClr val="dk1"/>
              </a:buClr>
              <a:buSzPts val="1600"/>
              <a:buNone/>
            </a:pPr>
            <a:r>
              <a:t/>
            </a:r>
            <a:endParaRPr sz="2000"/>
          </a:p>
          <a:p>
            <a:pPr indent="-171450" lvl="0" marL="205740" rtl="0" algn="just">
              <a:lnSpc>
                <a:spcPct val="90000"/>
              </a:lnSpc>
              <a:spcBef>
                <a:spcPts val="1350"/>
              </a:spcBef>
              <a:spcAft>
                <a:spcPts val="0"/>
              </a:spcAft>
              <a:buClr>
                <a:schemeClr val="dk1"/>
              </a:buClr>
              <a:buSzPts val="1600"/>
              <a:buChar char="•"/>
            </a:pPr>
            <a:r>
              <a:rPr lang="en-US" sz="2000"/>
              <a:t>Các phần tử bị băm cùng địa chỉ (các phần tử bị xung đột) được gom thành một danh sách liên kết. Lúc này mỗi phần tử trên bảng băm cần khai báo thêm trường liên kết next chỉ phần tử kế bị xung đột cùng địa chỉ.</a:t>
            </a:r>
            <a:endParaRPr/>
          </a:p>
          <a:p>
            <a:pPr indent="-171450" lvl="0" marL="205740" rtl="0" algn="just">
              <a:lnSpc>
                <a:spcPct val="90000"/>
              </a:lnSpc>
              <a:spcBef>
                <a:spcPts val="1350"/>
              </a:spcBef>
              <a:spcAft>
                <a:spcPts val="0"/>
              </a:spcAft>
              <a:buClr>
                <a:schemeClr val="dk1"/>
              </a:buClr>
              <a:buSzPts val="1600"/>
              <a:buChar char="•"/>
            </a:pPr>
            <a:r>
              <a:rPr lang="en-US" sz="2000"/>
              <a:t>Bảng băm giải quyết sự xung đột bằng phương pháp này cho phép tổ chức các phần tử trên bảng băm rất linh hoạt: khi thêm một phần tử vào bảng băm chúng ta sẽ thêm phần tử này vào danh sách liên kết thích hợp phụ thuộc vào băm. Tuy nhiên bảng bảng băm loại này bị hạn chế về tốc độ truy xuất. </a:t>
            </a:r>
            <a:endParaRPr sz="2000"/>
          </a:p>
          <a:p>
            <a:pPr indent="-69850" lvl="0" marL="205740" rtl="0" algn="just">
              <a:lnSpc>
                <a:spcPct val="90000"/>
              </a:lnSpc>
              <a:spcBef>
                <a:spcPts val="1350"/>
              </a:spcBef>
              <a:spcAft>
                <a:spcPts val="0"/>
              </a:spcAft>
              <a:buClr>
                <a:schemeClr val="dk1"/>
              </a:buClr>
              <a:buSzPts val="1600"/>
              <a:buNone/>
            </a:pPr>
            <a:r>
              <a:t/>
            </a:r>
            <a:endParaRPr sz="2000"/>
          </a:p>
          <a:p>
            <a:pPr indent="-69850" lvl="0" marL="205740" rtl="0" algn="just">
              <a:lnSpc>
                <a:spcPct val="90000"/>
              </a:lnSpc>
              <a:spcBef>
                <a:spcPts val="1350"/>
              </a:spcBef>
              <a:spcAft>
                <a:spcPts val="0"/>
              </a:spcAft>
              <a:buClr>
                <a:schemeClr val="dk1"/>
              </a:buClr>
              <a:buSzPts val="1600"/>
              <a:buNone/>
            </a:pPr>
            <a:r>
              <a:t/>
            </a:r>
            <a:endParaRPr sz="2000"/>
          </a:p>
        </p:txBody>
      </p:sp>
      <p:sp>
        <p:nvSpPr>
          <p:cNvPr id="396" name="Google Shape;396;p15"/>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97" name="Google Shape;397;p15"/>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6"/>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Giải quyết xung đột - collision Resolution</a:t>
            </a:r>
            <a:endParaRPr/>
          </a:p>
        </p:txBody>
      </p:sp>
      <p:sp>
        <p:nvSpPr>
          <p:cNvPr id="404" name="Google Shape;404;p16"/>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lnSpcReduction="10000"/>
          </a:bodyPr>
          <a:lstStyle/>
          <a:p>
            <a:pPr indent="0" lvl="0" marL="34290" rtl="0" algn="just">
              <a:lnSpc>
                <a:spcPct val="90000"/>
              </a:lnSpc>
              <a:spcBef>
                <a:spcPts val="0"/>
              </a:spcBef>
              <a:spcAft>
                <a:spcPts val="0"/>
              </a:spcAft>
              <a:buClr>
                <a:schemeClr val="dk1"/>
              </a:buClr>
              <a:buSzPts val="1760"/>
              <a:buNone/>
            </a:pPr>
            <a:r>
              <a:rPr lang="en-US" sz="2200"/>
              <a:t>2. Các loại bảng băm giải quyết sự xung đột bằng phương pháp băm lại như:  (open addressing)</a:t>
            </a:r>
            <a:endParaRPr/>
          </a:p>
          <a:p>
            <a:pPr indent="-171449" lvl="1" marL="445769" rtl="0" algn="just">
              <a:lnSpc>
                <a:spcPct val="90000"/>
              </a:lnSpc>
              <a:spcBef>
                <a:spcPts val="750"/>
              </a:spcBef>
              <a:spcAft>
                <a:spcPts val="0"/>
              </a:spcAft>
              <a:buClr>
                <a:schemeClr val="dk1"/>
              </a:buClr>
              <a:buSzPts val="1760"/>
              <a:buFont typeface="Noto Sans Symbols"/>
              <a:buChar char="⮚"/>
            </a:pPr>
            <a:r>
              <a:rPr lang="en-US"/>
              <a:t>Dò tuyến tính - Linear probing</a:t>
            </a:r>
            <a:endParaRPr/>
          </a:p>
          <a:p>
            <a:pPr indent="-171449" lvl="1" marL="445769" rtl="0" algn="just">
              <a:lnSpc>
                <a:spcPct val="90000"/>
              </a:lnSpc>
              <a:spcBef>
                <a:spcPts val="750"/>
              </a:spcBef>
              <a:spcAft>
                <a:spcPts val="0"/>
              </a:spcAft>
              <a:buClr>
                <a:schemeClr val="dk1"/>
              </a:buClr>
              <a:buSzPts val="1760"/>
              <a:buFont typeface="Noto Sans Symbols"/>
              <a:buChar char="⮚"/>
            </a:pPr>
            <a:r>
              <a:rPr lang="en-US"/>
              <a:t>Dò bậc hai - Quadratic probing </a:t>
            </a:r>
            <a:endParaRPr/>
          </a:p>
          <a:p>
            <a:pPr indent="-171449" lvl="1" marL="445769" rtl="0" algn="just">
              <a:lnSpc>
                <a:spcPct val="90000"/>
              </a:lnSpc>
              <a:spcBef>
                <a:spcPts val="750"/>
              </a:spcBef>
              <a:spcAft>
                <a:spcPts val="0"/>
              </a:spcAft>
              <a:buClr>
                <a:schemeClr val="dk1"/>
              </a:buClr>
              <a:buSzPts val="1760"/>
              <a:buFont typeface="Noto Sans Symbols"/>
              <a:buChar char="⮚"/>
            </a:pPr>
            <a:r>
              <a:rPr lang="en-US"/>
              <a:t>Băm kép - Double hashing</a:t>
            </a:r>
            <a:endParaRPr/>
          </a:p>
          <a:p>
            <a:pPr indent="0" lvl="1" marL="274320" rtl="0" algn="just">
              <a:lnSpc>
                <a:spcPct val="90000"/>
              </a:lnSpc>
              <a:spcBef>
                <a:spcPts val="750"/>
              </a:spcBef>
              <a:spcAft>
                <a:spcPts val="0"/>
              </a:spcAft>
              <a:buClr>
                <a:schemeClr val="dk1"/>
              </a:buClr>
              <a:buSzPts val="1760"/>
              <a:buNone/>
            </a:pPr>
            <a:r>
              <a:t/>
            </a:r>
            <a:endParaRPr/>
          </a:p>
          <a:p>
            <a:pPr indent="0" lvl="0" marL="34290" rtl="0" algn="just">
              <a:lnSpc>
                <a:spcPct val="90000"/>
              </a:lnSpc>
              <a:spcBef>
                <a:spcPts val="1350"/>
              </a:spcBef>
              <a:spcAft>
                <a:spcPts val="0"/>
              </a:spcAft>
              <a:buClr>
                <a:schemeClr val="dk1"/>
              </a:buClr>
              <a:buSzPts val="1760"/>
              <a:buNone/>
            </a:pPr>
            <a:r>
              <a:t/>
            </a:r>
            <a:endParaRPr sz="2200"/>
          </a:p>
          <a:p>
            <a:pPr indent="-171450" lvl="0" marL="205740" rtl="0" algn="just">
              <a:lnSpc>
                <a:spcPct val="90000"/>
              </a:lnSpc>
              <a:spcBef>
                <a:spcPts val="1350"/>
              </a:spcBef>
              <a:spcAft>
                <a:spcPts val="0"/>
              </a:spcAft>
              <a:buClr>
                <a:schemeClr val="dk1"/>
              </a:buClr>
              <a:buSzPts val="1760"/>
              <a:buChar char="•"/>
            </a:pPr>
            <a:r>
              <a:rPr lang="en-US" sz="2200"/>
              <a:t>Nếu băm lần đầu bị xung đột thì băm lại lần 1, nếu bị xung đột nữa thì băm lai lần 2,… Quá trình băm lại diễn ra cho đến khi không còn xung đột nữa. Các phép băm lại (rehash function) thường sẽ chọn địa chỉ khác cho các phần tử.</a:t>
            </a:r>
            <a:endParaRPr/>
          </a:p>
          <a:p>
            <a:pPr indent="-171450" lvl="0" marL="205740" rtl="0" algn="just">
              <a:lnSpc>
                <a:spcPct val="90000"/>
              </a:lnSpc>
              <a:spcBef>
                <a:spcPts val="1350"/>
              </a:spcBef>
              <a:spcAft>
                <a:spcPts val="0"/>
              </a:spcAft>
              <a:buClr>
                <a:schemeClr val="dk1"/>
              </a:buClr>
              <a:buSzPts val="1760"/>
              <a:buChar char="•"/>
            </a:pPr>
            <a:r>
              <a:rPr lang="en-US" sz="2200"/>
              <a:t>Để tăng tốc độ truy xuất, các bảng băm giải quyết sự xung đột bằng phương pháp băm lại thường được cài đặt bằng danh sách kề. Tuy nhiên việc tổ chức các phần tử trên bảng băm không linh hoạt vì các phần tử chỉ được lưu trữ trên một danh sách kề có kích thước đã xác định trước.</a:t>
            </a:r>
            <a:endParaRPr sz="2200"/>
          </a:p>
          <a:p>
            <a:pPr indent="-231140" lvl="1" marL="920750" rtl="0" algn="just">
              <a:lnSpc>
                <a:spcPct val="90000"/>
              </a:lnSpc>
              <a:spcBef>
                <a:spcPts val="750"/>
              </a:spcBef>
              <a:spcAft>
                <a:spcPts val="0"/>
              </a:spcAft>
              <a:buClr>
                <a:schemeClr val="dk1"/>
              </a:buClr>
              <a:buSzPts val="1760"/>
              <a:buFont typeface="Noto Sans Symbols"/>
              <a:buNone/>
            </a:pPr>
            <a:r>
              <a:t/>
            </a:r>
            <a:endParaRPr/>
          </a:p>
          <a:p>
            <a:pPr indent="-59690" lvl="0" marL="205740" rtl="0" algn="just">
              <a:lnSpc>
                <a:spcPct val="90000"/>
              </a:lnSpc>
              <a:spcBef>
                <a:spcPts val="1350"/>
              </a:spcBef>
              <a:spcAft>
                <a:spcPts val="0"/>
              </a:spcAft>
              <a:buClr>
                <a:schemeClr val="dk1"/>
              </a:buClr>
              <a:buSzPts val="1760"/>
              <a:buNone/>
            </a:pPr>
            <a:r>
              <a:t/>
            </a:r>
            <a:endParaRPr sz="2200"/>
          </a:p>
        </p:txBody>
      </p:sp>
      <p:sp>
        <p:nvSpPr>
          <p:cNvPr id="405" name="Google Shape;405;p16"/>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06" name="Google Shape;406;p16"/>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pic>
        <p:nvPicPr>
          <p:cNvPr id="411" name="Google Shape;411;p17"/>
          <p:cNvPicPr preferRelativeResize="0"/>
          <p:nvPr/>
        </p:nvPicPr>
        <p:blipFill rotWithShape="1">
          <a:blip r:embed="rId3">
            <a:alphaModFix/>
          </a:blip>
          <a:srcRect b="0" l="0" r="0" t="0"/>
          <a:stretch/>
        </p:blipFill>
        <p:spPr>
          <a:xfrm>
            <a:off x="1338072" y="1272540"/>
            <a:ext cx="6467856" cy="4312920"/>
          </a:xfrm>
          <a:prstGeom prst="rect">
            <a:avLst/>
          </a:prstGeom>
          <a:noFill/>
          <a:ln>
            <a:noFill/>
          </a:ln>
        </p:spPr>
      </p:pic>
      <p:sp>
        <p:nvSpPr>
          <p:cNvPr id="412" name="Google Shape;412;p17"/>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50"/>
              <a:buNone/>
            </a:pPr>
            <a:r>
              <a:t/>
            </a:r>
            <a:endParaRPr/>
          </a:p>
        </p:txBody>
      </p:sp>
      <p:sp>
        <p:nvSpPr>
          <p:cNvPr id="413" name="Google Shape;413;p17"/>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0" lvl="0" marL="82296" rtl="0" algn="ctr">
              <a:lnSpc>
                <a:spcPct val="90000"/>
              </a:lnSpc>
              <a:spcBef>
                <a:spcPts val="0"/>
              </a:spcBef>
              <a:spcAft>
                <a:spcPts val="0"/>
              </a:spcAft>
              <a:buClr>
                <a:srgbClr val="FF0000"/>
              </a:buClr>
              <a:buSzPts val="4000"/>
              <a:buNone/>
            </a:pPr>
            <a:r>
              <a:rPr b="1" lang="en-US" sz="5000">
                <a:solidFill>
                  <a:srgbClr val="FF0000"/>
                </a:solidFill>
                <a:latin typeface="Times New Roman"/>
                <a:ea typeface="Times New Roman"/>
                <a:cs typeface="Times New Roman"/>
                <a:sym typeface="Times New Roman"/>
              </a:rPr>
              <a:t>Chúc các em học tốt!</a:t>
            </a:r>
            <a:endParaRPr/>
          </a:p>
        </p:txBody>
      </p:sp>
      <p:sp>
        <p:nvSpPr>
          <p:cNvPr id="414" name="Google Shape;414;p17"/>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415" name="Google Shape;415;p17"/>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600">
                <a:solidFill>
                  <a:schemeClr val="lt1"/>
                </a:solidFill>
              </a:rPr>
              <a:t>‹#›</a:t>
            </a:fld>
            <a:endParaRPr sz="16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Nội dung</a:t>
            </a:r>
            <a:endParaRPr/>
          </a:p>
        </p:txBody>
      </p:sp>
      <p:sp>
        <p:nvSpPr>
          <p:cNvPr id="275" name="Google Shape;275;p2"/>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lnSpcReduction="10000"/>
          </a:bodyPr>
          <a:lstStyle/>
          <a:p>
            <a:pPr indent="-171450" lvl="0" marL="205740" rtl="0" algn="just">
              <a:lnSpc>
                <a:spcPct val="150000"/>
              </a:lnSpc>
              <a:spcBef>
                <a:spcPts val="0"/>
              </a:spcBef>
              <a:spcAft>
                <a:spcPts val="0"/>
              </a:spcAft>
              <a:buClr>
                <a:schemeClr val="dk1"/>
              </a:buClr>
              <a:buSzPts val="1760"/>
              <a:buChar char="•"/>
            </a:pPr>
            <a:r>
              <a:rPr b="1" lang="en-US" sz="2200"/>
              <a:t>Giới thiệu về bảng băm</a:t>
            </a:r>
            <a:endParaRPr/>
          </a:p>
          <a:p>
            <a:pPr indent="-171450" lvl="0" marL="205740" rtl="0" algn="just">
              <a:lnSpc>
                <a:spcPct val="150000"/>
              </a:lnSpc>
              <a:spcBef>
                <a:spcPts val="1350"/>
              </a:spcBef>
              <a:spcAft>
                <a:spcPts val="0"/>
              </a:spcAft>
              <a:buClr>
                <a:schemeClr val="dk1"/>
              </a:buClr>
              <a:buSzPts val="1760"/>
              <a:buChar char="•"/>
            </a:pPr>
            <a:r>
              <a:rPr b="1" lang="en-US" sz="2200"/>
              <a:t>Hàm băm</a:t>
            </a:r>
            <a:endParaRPr/>
          </a:p>
          <a:p>
            <a:pPr indent="-171450" lvl="0" marL="205740" rtl="0" algn="just">
              <a:lnSpc>
                <a:spcPct val="150000"/>
              </a:lnSpc>
              <a:spcBef>
                <a:spcPts val="1350"/>
              </a:spcBef>
              <a:spcAft>
                <a:spcPts val="0"/>
              </a:spcAft>
              <a:buClr>
                <a:schemeClr val="dk1"/>
              </a:buClr>
              <a:buSzPts val="1760"/>
              <a:buChar char="•"/>
            </a:pPr>
            <a:r>
              <a:rPr b="1" lang="en-US" sz="2200"/>
              <a:t>Sự đụng độ</a:t>
            </a:r>
            <a:endParaRPr/>
          </a:p>
          <a:p>
            <a:pPr indent="-171450" lvl="0" marL="205740" rtl="0" algn="just">
              <a:lnSpc>
                <a:spcPct val="150000"/>
              </a:lnSpc>
              <a:spcBef>
                <a:spcPts val="1350"/>
              </a:spcBef>
              <a:spcAft>
                <a:spcPts val="0"/>
              </a:spcAft>
              <a:buClr>
                <a:schemeClr val="dk1"/>
              </a:buClr>
              <a:buSzPts val="1760"/>
              <a:buChar char="•"/>
            </a:pPr>
            <a:r>
              <a:rPr lang="en-US" sz="2200"/>
              <a:t>Các phương pháp giải quyết đụng độ</a:t>
            </a:r>
            <a:endParaRPr/>
          </a:p>
          <a:p>
            <a:pPr indent="-171449" lvl="1" marL="445769" rtl="0" algn="just">
              <a:lnSpc>
                <a:spcPct val="150000"/>
              </a:lnSpc>
              <a:spcBef>
                <a:spcPts val="750"/>
              </a:spcBef>
              <a:spcAft>
                <a:spcPts val="0"/>
              </a:spcAft>
              <a:buClr>
                <a:schemeClr val="dk1"/>
              </a:buClr>
              <a:buSzPts val="1760"/>
              <a:buChar char="•"/>
            </a:pPr>
            <a:r>
              <a:rPr lang="en-US"/>
              <a:t>Nối kết trực tiếp - Direct Chaining	</a:t>
            </a:r>
            <a:endParaRPr/>
          </a:p>
          <a:p>
            <a:pPr indent="-171449" lvl="1" marL="445769" rtl="0" algn="just">
              <a:lnSpc>
                <a:spcPct val="150000"/>
              </a:lnSpc>
              <a:spcBef>
                <a:spcPts val="750"/>
              </a:spcBef>
              <a:spcAft>
                <a:spcPts val="0"/>
              </a:spcAft>
              <a:buClr>
                <a:schemeClr val="dk1"/>
              </a:buClr>
              <a:buSzPts val="1760"/>
              <a:buChar char="•"/>
            </a:pPr>
            <a:r>
              <a:rPr lang="en-US"/>
              <a:t>Nối kết hợp nhất - Coalesced Chaining</a:t>
            </a:r>
            <a:endParaRPr/>
          </a:p>
          <a:p>
            <a:pPr indent="-171449" lvl="1" marL="445769" rtl="0" algn="just">
              <a:lnSpc>
                <a:spcPct val="150000"/>
              </a:lnSpc>
              <a:spcBef>
                <a:spcPts val="750"/>
              </a:spcBef>
              <a:spcAft>
                <a:spcPts val="0"/>
              </a:spcAft>
              <a:buClr>
                <a:schemeClr val="dk1"/>
              </a:buClr>
              <a:buSzPts val="1760"/>
              <a:buChar char="•"/>
            </a:pPr>
            <a:r>
              <a:rPr lang="en-US"/>
              <a:t>Dò tuyến tính - Linear probing</a:t>
            </a:r>
            <a:endParaRPr/>
          </a:p>
          <a:p>
            <a:pPr indent="-171449" lvl="1" marL="445769" rtl="0" algn="just">
              <a:lnSpc>
                <a:spcPct val="150000"/>
              </a:lnSpc>
              <a:spcBef>
                <a:spcPts val="750"/>
              </a:spcBef>
              <a:spcAft>
                <a:spcPts val="0"/>
              </a:spcAft>
              <a:buClr>
                <a:schemeClr val="dk1"/>
              </a:buClr>
              <a:buSzPts val="1760"/>
              <a:buChar char="•"/>
            </a:pPr>
            <a:r>
              <a:rPr lang="en-US"/>
              <a:t>Dò bậc hai - Quadratic probing </a:t>
            </a:r>
            <a:endParaRPr/>
          </a:p>
          <a:p>
            <a:pPr indent="-171449" lvl="1" marL="445769" rtl="0" algn="just">
              <a:lnSpc>
                <a:spcPct val="150000"/>
              </a:lnSpc>
              <a:spcBef>
                <a:spcPts val="750"/>
              </a:spcBef>
              <a:spcAft>
                <a:spcPts val="0"/>
              </a:spcAft>
              <a:buClr>
                <a:schemeClr val="dk1"/>
              </a:buClr>
              <a:buSzPts val="1760"/>
              <a:buChar char="•"/>
            </a:pPr>
            <a:r>
              <a:rPr lang="en-US"/>
              <a:t>Băm kép - Double hashing</a:t>
            </a:r>
            <a:endParaRPr/>
          </a:p>
          <a:p>
            <a:pPr indent="-59689" lvl="1" marL="445769" rtl="0" algn="just">
              <a:lnSpc>
                <a:spcPct val="150000"/>
              </a:lnSpc>
              <a:spcBef>
                <a:spcPts val="750"/>
              </a:spcBef>
              <a:spcAft>
                <a:spcPts val="0"/>
              </a:spcAft>
              <a:buClr>
                <a:schemeClr val="dk1"/>
              </a:buClr>
              <a:buSzPts val="1760"/>
              <a:buFont typeface="Noto Sans Symbols"/>
              <a:buNone/>
            </a:pPr>
            <a:r>
              <a:t/>
            </a:r>
            <a:endParaRPr/>
          </a:p>
          <a:p>
            <a:pPr indent="-59690" lvl="0" marL="205740" rtl="0" algn="just">
              <a:lnSpc>
                <a:spcPct val="150000"/>
              </a:lnSpc>
              <a:spcBef>
                <a:spcPts val="1350"/>
              </a:spcBef>
              <a:spcAft>
                <a:spcPts val="0"/>
              </a:spcAft>
              <a:buClr>
                <a:schemeClr val="dk1"/>
              </a:buClr>
              <a:buSzPts val="1760"/>
              <a:buNone/>
            </a:pPr>
            <a:r>
              <a:t/>
            </a:r>
            <a:endParaRPr sz="2200"/>
          </a:p>
          <a:p>
            <a:pPr indent="-59689" lvl="1" marL="445769" rtl="0" algn="just">
              <a:lnSpc>
                <a:spcPct val="150000"/>
              </a:lnSpc>
              <a:spcBef>
                <a:spcPts val="750"/>
              </a:spcBef>
              <a:spcAft>
                <a:spcPts val="0"/>
              </a:spcAft>
              <a:buClr>
                <a:schemeClr val="dk1"/>
              </a:buClr>
              <a:buSzPts val="1760"/>
              <a:buNone/>
            </a:pPr>
            <a:r>
              <a:t/>
            </a:r>
            <a:endParaRPr/>
          </a:p>
        </p:txBody>
      </p:sp>
      <p:sp>
        <p:nvSpPr>
          <p:cNvPr id="276" name="Google Shape;276;p2"/>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77" name="Google Shape;277;p2"/>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Giới thiệu</a:t>
            </a:r>
            <a:endParaRPr/>
          </a:p>
        </p:txBody>
      </p:sp>
      <p:sp>
        <p:nvSpPr>
          <p:cNvPr id="284" name="Google Shape;284;p3"/>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71450" lvl="0" marL="205740" rtl="0" algn="just">
              <a:lnSpc>
                <a:spcPct val="90000"/>
              </a:lnSpc>
              <a:spcBef>
                <a:spcPts val="0"/>
              </a:spcBef>
              <a:spcAft>
                <a:spcPts val="0"/>
              </a:spcAft>
              <a:buClr>
                <a:schemeClr val="dk1"/>
              </a:buClr>
              <a:buSzPts val="2080"/>
              <a:buChar char="•"/>
            </a:pPr>
            <a:r>
              <a:rPr lang="en-US"/>
              <a:t>Phép băm được đề xuất và hiện thực trên máy tính từ những năm 50 của thế kỷ 20. Dựa trên ý tưởng: chuyển đổi khóa thành một số (xử lý băm) và sử dụng số này để đánh chỉ số cho bảng dữ liệu.</a:t>
            </a:r>
            <a:endParaRPr/>
          </a:p>
          <a:p>
            <a:pPr indent="-171450" lvl="0" marL="205740" rtl="0" algn="just">
              <a:lnSpc>
                <a:spcPct val="90000"/>
              </a:lnSpc>
              <a:spcBef>
                <a:spcPts val="1350"/>
              </a:spcBef>
              <a:spcAft>
                <a:spcPts val="0"/>
              </a:spcAft>
              <a:buClr>
                <a:schemeClr val="dk1"/>
              </a:buClr>
              <a:buSzPts val="2080"/>
              <a:buChar char="•"/>
            </a:pPr>
            <a:r>
              <a:rPr lang="en-US"/>
              <a:t>Các phép toán trên các cấu trúc dữ liệu như danh sách, cây nhị phân, … phần lớn được thực hiện bằng cách so sánh các phần tử của cấu trúc, do vậy thời gian truy xuất không nhanh và phụ thuộc vào kích thước của cấu trúc. Trong khi đó các phép toán trên bảng băm sẽ giúp hạn chế số lần so sánh, và vì vậy sẽ cố gắng giảm thiểu được thời gian truy xuất. Độ phức tạp của các phép toán trên bảng băm thường có bậc là O(1) và không phụ thuộc vào kích thước của bảng băm.</a:t>
            </a:r>
            <a:endParaRPr/>
          </a:p>
        </p:txBody>
      </p:sp>
      <p:sp>
        <p:nvSpPr>
          <p:cNvPr id="285" name="Google Shape;285;p3"/>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86" name="Google Shape;286;p3"/>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Các thuật ngữ thường dùng</a:t>
            </a:r>
            <a:endParaRPr/>
          </a:p>
        </p:txBody>
      </p:sp>
      <p:sp>
        <p:nvSpPr>
          <p:cNvPr id="292" name="Google Shape;292;p4"/>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71450" lvl="0" marL="205740" rtl="0" algn="just">
              <a:lnSpc>
                <a:spcPct val="150000"/>
              </a:lnSpc>
              <a:spcBef>
                <a:spcPts val="0"/>
              </a:spcBef>
              <a:spcAft>
                <a:spcPts val="0"/>
              </a:spcAft>
              <a:buClr>
                <a:schemeClr val="dk1"/>
              </a:buClr>
              <a:buSzPts val="2080"/>
              <a:buChar char="•"/>
            </a:pPr>
            <a:r>
              <a:rPr lang="en-US"/>
              <a:t>Hash table (bảng băm)</a:t>
            </a:r>
            <a:endParaRPr/>
          </a:p>
          <a:p>
            <a:pPr indent="-171450" lvl="0" marL="205740" rtl="0" algn="just">
              <a:lnSpc>
                <a:spcPct val="150000"/>
              </a:lnSpc>
              <a:spcBef>
                <a:spcPts val="1350"/>
              </a:spcBef>
              <a:spcAft>
                <a:spcPts val="0"/>
              </a:spcAft>
              <a:buClr>
                <a:schemeClr val="dk1"/>
              </a:buClr>
              <a:buSzPts val="2080"/>
              <a:buChar char="•"/>
            </a:pPr>
            <a:r>
              <a:rPr lang="en-US"/>
              <a:t>Hashing (phép băm)</a:t>
            </a:r>
            <a:endParaRPr/>
          </a:p>
          <a:p>
            <a:pPr indent="-171450" lvl="0" marL="205740" rtl="0" algn="just">
              <a:lnSpc>
                <a:spcPct val="150000"/>
              </a:lnSpc>
              <a:spcBef>
                <a:spcPts val="1350"/>
              </a:spcBef>
              <a:spcAft>
                <a:spcPts val="0"/>
              </a:spcAft>
              <a:buClr>
                <a:schemeClr val="dk1"/>
              </a:buClr>
              <a:buSzPts val="2080"/>
              <a:buChar char="•"/>
            </a:pPr>
            <a:r>
              <a:rPr lang="en-US"/>
              <a:t>Hash function (hàm băm)</a:t>
            </a:r>
            <a:endParaRPr/>
          </a:p>
          <a:p>
            <a:pPr indent="-171450" lvl="0" marL="205740" rtl="0" algn="just">
              <a:lnSpc>
                <a:spcPct val="150000"/>
              </a:lnSpc>
              <a:spcBef>
                <a:spcPts val="1350"/>
              </a:spcBef>
              <a:spcAft>
                <a:spcPts val="0"/>
              </a:spcAft>
              <a:buClr>
                <a:schemeClr val="dk1"/>
              </a:buClr>
              <a:buSzPts val="2080"/>
              <a:buChar char="•"/>
            </a:pPr>
            <a:r>
              <a:rPr lang="en-US"/>
              <a:t>Collision resolution (giải quyết đụng độ)</a:t>
            </a:r>
            <a:endParaRPr/>
          </a:p>
          <a:p>
            <a:pPr indent="-171450" lvl="0" marL="205740" rtl="0" algn="just">
              <a:lnSpc>
                <a:spcPct val="150000"/>
              </a:lnSpc>
              <a:spcBef>
                <a:spcPts val="1350"/>
              </a:spcBef>
              <a:spcAft>
                <a:spcPts val="0"/>
              </a:spcAft>
              <a:buClr>
                <a:schemeClr val="dk1"/>
              </a:buClr>
              <a:buSzPts val="2080"/>
              <a:buChar char="•"/>
            </a:pPr>
            <a:r>
              <a:rPr lang="en-US"/>
              <a:t>Open addressing (Địa chỉ mở)</a:t>
            </a:r>
            <a:endParaRPr/>
          </a:p>
          <a:p>
            <a:pPr indent="-39370" lvl="0" marL="205740" rtl="0" algn="l">
              <a:lnSpc>
                <a:spcPct val="90000"/>
              </a:lnSpc>
              <a:spcBef>
                <a:spcPts val="1350"/>
              </a:spcBef>
              <a:spcAft>
                <a:spcPts val="0"/>
              </a:spcAft>
              <a:buClr>
                <a:schemeClr val="dk1"/>
              </a:buClr>
              <a:buSzPts val="2080"/>
              <a:buNone/>
            </a:pPr>
            <a:r>
              <a:t/>
            </a:r>
            <a:endParaRPr/>
          </a:p>
        </p:txBody>
      </p:sp>
      <p:sp>
        <p:nvSpPr>
          <p:cNvPr id="293" name="Google Shape;293;p4"/>
          <p:cNvSpPr txBox="1"/>
          <p:nvPr/>
        </p:nvSpPr>
        <p:spPr>
          <a:xfrm>
            <a:off x="915988" y="1052513"/>
            <a:ext cx="7910512" cy="5400675"/>
          </a:xfrm>
          <a:prstGeom prst="rect">
            <a:avLst/>
          </a:prstGeom>
          <a:noFill/>
          <a:ln>
            <a:noFill/>
          </a:ln>
        </p:spPr>
        <p:txBody>
          <a:bodyPr anchorCtr="0" anchor="t" bIns="45700" lIns="91425" spcFirstLastPara="1" rIns="91425" wrap="square" tIns="45700">
            <a:noAutofit/>
          </a:bodyPr>
          <a:lstStyle/>
          <a:p>
            <a:pPr indent="-285750" lvl="0" marL="463550" marR="0" rtl="0" algn="just">
              <a:lnSpc>
                <a:spcPct val="15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sp>
        <p:nvSpPr>
          <p:cNvPr id="294" name="Google Shape;294;p4"/>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295" name="Google Shape;295;p4"/>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Các thuật ngữ thường dung (tt)</a:t>
            </a:r>
            <a:endParaRPr/>
          </a:p>
        </p:txBody>
      </p:sp>
      <p:sp>
        <p:nvSpPr>
          <p:cNvPr id="302" name="Google Shape;302;p5"/>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71450" lvl="0" marL="205740" rtl="0" algn="just">
              <a:lnSpc>
                <a:spcPct val="90000"/>
              </a:lnSpc>
              <a:spcBef>
                <a:spcPts val="0"/>
              </a:spcBef>
              <a:spcAft>
                <a:spcPts val="0"/>
              </a:spcAft>
              <a:buClr>
                <a:schemeClr val="dk1"/>
              </a:buClr>
              <a:buSzPts val="2080"/>
              <a:buChar char="•"/>
            </a:pPr>
            <a:r>
              <a:rPr lang="en-US"/>
              <a:t>Phép băm (Hashing): Là quá trình ánh xạ một giá trị khóa vào một vị trí trong bảng.</a:t>
            </a:r>
            <a:endParaRPr/>
          </a:p>
          <a:p>
            <a:pPr indent="-171450" lvl="0" marL="205740" rtl="0" algn="just">
              <a:lnSpc>
                <a:spcPct val="90000"/>
              </a:lnSpc>
              <a:spcBef>
                <a:spcPts val="1350"/>
              </a:spcBef>
              <a:spcAft>
                <a:spcPts val="0"/>
              </a:spcAft>
              <a:buClr>
                <a:schemeClr val="dk1"/>
              </a:buClr>
              <a:buSzPts val="2080"/>
              <a:buChar char="•"/>
            </a:pPr>
            <a:r>
              <a:rPr lang="en-US"/>
              <a:t>Một hàm băm (Hash function) ánh xạ các giá trị khóa đến các vị trí ký hiệu: h hay HF</a:t>
            </a:r>
            <a:endParaRPr/>
          </a:p>
          <a:p>
            <a:pPr indent="-171450" lvl="0" marL="205740" rtl="0" algn="just">
              <a:lnSpc>
                <a:spcPct val="90000"/>
              </a:lnSpc>
              <a:spcBef>
                <a:spcPts val="1350"/>
              </a:spcBef>
              <a:spcAft>
                <a:spcPts val="0"/>
              </a:spcAft>
              <a:buClr>
                <a:schemeClr val="dk1"/>
              </a:buClr>
              <a:buSzPts val="2080"/>
              <a:buChar char="•"/>
            </a:pPr>
            <a:r>
              <a:rPr lang="en-US"/>
              <a:t>Bảng băm (Hash Table) là mảng lưu trữ các record, ký hiệu: HT</a:t>
            </a:r>
            <a:endParaRPr/>
          </a:p>
          <a:p>
            <a:pPr indent="-171450" lvl="0" marL="205740" rtl="0" algn="just">
              <a:lnSpc>
                <a:spcPct val="90000"/>
              </a:lnSpc>
              <a:spcBef>
                <a:spcPts val="1350"/>
              </a:spcBef>
              <a:spcAft>
                <a:spcPts val="0"/>
              </a:spcAft>
              <a:buClr>
                <a:schemeClr val="dk1"/>
              </a:buClr>
              <a:buSzPts val="2080"/>
              <a:buChar char="•"/>
            </a:pPr>
            <a:r>
              <a:rPr lang="en-US"/>
              <a:t>HT có M vị trí được đánh chỉ mục từ 0 đến M-1, M là kích thước của bảng băm.</a:t>
            </a:r>
            <a:endParaRPr/>
          </a:p>
          <a:p>
            <a:pPr indent="-171450" lvl="0" marL="205740" rtl="0" algn="just">
              <a:lnSpc>
                <a:spcPct val="90000"/>
              </a:lnSpc>
              <a:spcBef>
                <a:spcPts val="1350"/>
              </a:spcBef>
              <a:spcAft>
                <a:spcPts val="0"/>
              </a:spcAft>
              <a:buClr>
                <a:schemeClr val="dk1"/>
              </a:buClr>
              <a:buSzPts val="2080"/>
              <a:buChar char="•"/>
            </a:pPr>
            <a:r>
              <a:rPr lang="en-US"/>
              <a:t>Bảng băm thích hợp cho các ứng dụng được cài đặt trên đĩa và bộ nhớ, là một cấu trúc dung hòa giữa thời gian truy xuất và không gian lưu trữ.</a:t>
            </a:r>
            <a:endParaRPr/>
          </a:p>
        </p:txBody>
      </p:sp>
      <p:sp>
        <p:nvSpPr>
          <p:cNvPr id="303" name="Google Shape;303;p5"/>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04" name="Google Shape;304;p5"/>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Hàm băm (Hash Function)</a:t>
            </a:r>
            <a:endParaRPr/>
          </a:p>
        </p:txBody>
      </p:sp>
      <p:sp>
        <p:nvSpPr>
          <p:cNvPr id="311" name="Google Shape;311;p6"/>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71450" lvl="0" marL="205740" rtl="0" algn="just">
              <a:lnSpc>
                <a:spcPct val="80000"/>
              </a:lnSpc>
              <a:spcBef>
                <a:spcPts val="0"/>
              </a:spcBef>
              <a:spcAft>
                <a:spcPts val="0"/>
              </a:spcAft>
              <a:buClr>
                <a:schemeClr val="dk1"/>
              </a:buClr>
              <a:buSzPts val="1920"/>
              <a:buFont typeface="Noto Sans Symbols"/>
              <a:buChar char="⮚"/>
            </a:pPr>
            <a:r>
              <a:rPr lang="en-US" sz="2400"/>
              <a:t>Hàm băm biến đổi một khóa vào một bảng các địa chỉ.</a:t>
            </a:r>
            <a:endParaRPr sz="2400"/>
          </a:p>
          <a:p>
            <a:pPr indent="-49530" lvl="0" marL="205740" rtl="0" algn="just">
              <a:lnSpc>
                <a:spcPct val="80000"/>
              </a:lnSpc>
              <a:spcBef>
                <a:spcPts val="1350"/>
              </a:spcBef>
              <a:spcAft>
                <a:spcPts val="0"/>
              </a:spcAft>
              <a:buClr>
                <a:schemeClr val="dk1"/>
              </a:buClr>
              <a:buSzPts val="1920"/>
              <a:buFont typeface="Noto Sans Symbols"/>
              <a:buNone/>
            </a:pPr>
            <a:r>
              <a:t/>
            </a:r>
            <a:endParaRPr sz="2400"/>
          </a:p>
          <a:p>
            <a:pPr indent="-49530" lvl="0" marL="205740" rtl="0" algn="just">
              <a:lnSpc>
                <a:spcPct val="80000"/>
              </a:lnSpc>
              <a:spcBef>
                <a:spcPts val="1350"/>
              </a:spcBef>
              <a:spcAft>
                <a:spcPts val="0"/>
              </a:spcAft>
              <a:buClr>
                <a:schemeClr val="dk1"/>
              </a:buClr>
              <a:buSzPts val="1920"/>
              <a:buFont typeface="Noto Sans Symbols"/>
              <a:buNone/>
            </a:pPr>
            <a:r>
              <a:t/>
            </a:r>
            <a:endParaRPr sz="2400"/>
          </a:p>
          <a:p>
            <a:pPr indent="-171450" lvl="0" marL="205740" rtl="0" algn="just">
              <a:lnSpc>
                <a:spcPct val="80000"/>
              </a:lnSpc>
              <a:spcBef>
                <a:spcPts val="1350"/>
              </a:spcBef>
              <a:spcAft>
                <a:spcPts val="0"/>
              </a:spcAft>
              <a:buClr>
                <a:schemeClr val="dk1"/>
              </a:buClr>
              <a:buSzPts val="1920"/>
              <a:buFont typeface="Noto Sans Symbols"/>
              <a:buChar char="⮚"/>
            </a:pPr>
            <a:r>
              <a:rPr lang="en-US" sz="2400"/>
              <a:t>Khóa có thể là dạng số hay số dạng chuỗi.</a:t>
            </a:r>
            <a:endParaRPr sz="2400"/>
          </a:p>
          <a:p>
            <a:pPr indent="-171450" lvl="0" marL="205740" rtl="0" algn="just">
              <a:lnSpc>
                <a:spcPct val="80000"/>
              </a:lnSpc>
              <a:spcBef>
                <a:spcPts val="1350"/>
              </a:spcBef>
              <a:spcAft>
                <a:spcPts val="0"/>
              </a:spcAft>
              <a:buClr>
                <a:schemeClr val="dk1"/>
              </a:buClr>
              <a:buSzPts val="1920"/>
              <a:buFont typeface="Noto Sans Symbols"/>
              <a:buChar char="⮚"/>
            </a:pPr>
            <a:r>
              <a:rPr lang="en-US" sz="2400"/>
              <a:t>Địa chỉ tính ra được là số nguyên trong khoảng 0 đến M-1 với M là số địa chỉ có trên bảng băm</a:t>
            </a:r>
            <a:endParaRPr/>
          </a:p>
          <a:p>
            <a:pPr indent="-49529" lvl="1" marL="445769" rtl="0" algn="just">
              <a:lnSpc>
                <a:spcPct val="80000"/>
              </a:lnSpc>
              <a:spcBef>
                <a:spcPts val="750"/>
              </a:spcBef>
              <a:spcAft>
                <a:spcPts val="0"/>
              </a:spcAft>
              <a:buClr>
                <a:schemeClr val="dk1"/>
              </a:buClr>
              <a:buSzPts val="1920"/>
              <a:buNone/>
            </a:pPr>
            <a:r>
              <a:t/>
            </a:r>
            <a:endParaRPr sz="2400"/>
          </a:p>
        </p:txBody>
      </p:sp>
      <p:sp>
        <p:nvSpPr>
          <p:cNvPr id="312" name="Google Shape;312;p6"/>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13" name="Google Shape;313;p6"/>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6"/>
          <p:cNvSpPr txBox="1"/>
          <p:nvPr/>
        </p:nvSpPr>
        <p:spPr>
          <a:xfrm>
            <a:off x="-1143000" y="4267200"/>
            <a:ext cx="8749146" cy="5527964"/>
          </a:xfrm>
          <a:prstGeom prst="rect">
            <a:avLst/>
          </a:prstGeom>
          <a:noFill/>
          <a:ln>
            <a:noFill/>
          </a:ln>
        </p:spPr>
        <p:txBody>
          <a:bodyPr anchorCtr="0" anchor="t" bIns="45700" lIns="91425" spcFirstLastPara="1" rIns="91425" wrap="square" tIns="45700">
            <a:normAutofit/>
          </a:bodyPr>
          <a:lstStyle/>
          <a:p>
            <a:pPr indent="-39370" lvl="0" marL="205740" marR="0" rtl="0" algn="l">
              <a:lnSpc>
                <a:spcPct val="90000"/>
              </a:lnSpc>
              <a:spcBef>
                <a:spcPts val="0"/>
              </a:spcBef>
              <a:spcAft>
                <a:spcPts val="0"/>
              </a:spcAft>
              <a:buClr>
                <a:schemeClr val="dk1"/>
              </a:buClr>
              <a:buSzPts val="2080"/>
              <a:buFont typeface="Arial"/>
              <a:buNone/>
            </a:pPr>
            <a:r>
              <a:t/>
            </a:r>
            <a:endParaRPr b="0" i="0" sz="2600" u="none" cap="none" strike="noStrike">
              <a:solidFill>
                <a:schemeClr val="dk1"/>
              </a:solidFill>
              <a:latin typeface="Tahoma"/>
              <a:ea typeface="Tahoma"/>
              <a:cs typeface="Tahoma"/>
              <a:sym typeface="Tahoma"/>
            </a:endParaRPr>
          </a:p>
        </p:txBody>
      </p:sp>
      <p:pic>
        <p:nvPicPr>
          <p:cNvPr id="315" name="Google Shape;315;p6"/>
          <p:cNvPicPr preferRelativeResize="0"/>
          <p:nvPr/>
        </p:nvPicPr>
        <p:blipFill rotWithShape="1">
          <a:blip r:embed="rId3">
            <a:alphaModFix/>
          </a:blip>
          <a:srcRect b="0" l="0" r="0" t="0"/>
          <a:stretch/>
        </p:blipFill>
        <p:spPr>
          <a:xfrm>
            <a:off x="1605552" y="1503718"/>
            <a:ext cx="4642848" cy="781498"/>
          </a:xfrm>
          <a:prstGeom prst="rect">
            <a:avLst/>
          </a:prstGeom>
          <a:noFill/>
          <a:ln>
            <a:noFill/>
          </a:ln>
        </p:spPr>
      </p:pic>
      <p:pic>
        <p:nvPicPr>
          <p:cNvPr id="316" name="Google Shape;316;p6"/>
          <p:cNvPicPr preferRelativeResize="0"/>
          <p:nvPr/>
        </p:nvPicPr>
        <p:blipFill rotWithShape="1">
          <a:blip r:embed="rId4">
            <a:alphaModFix/>
          </a:blip>
          <a:srcRect b="0" l="0" r="0" t="0"/>
          <a:stretch/>
        </p:blipFill>
        <p:spPr>
          <a:xfrm>
            <a:off x="1524000" y="3505200"/>
            <a:ext cx="5919124" cy="28763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5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5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5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5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500"/>
                                        <p:tgtEl>
                                          <p:spTgt spid="3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animEffect filter="fade" transition="in">
                                      <p:cBhvr>
                                        <p:cTn dur="500"/>
                                        <p:tgtEl>
                                          <p:spTgt spid="3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7"/>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Hàm băm (Hash Function)</a:t>
            </a:r>
            <a:endParaRPr/>
          </a:p>
        </p:txBody>
      </p:sp>
      <p:sp>
        <p:nvSpPr>
          <p:cNvPr id="323" name="Google Shape;323;p7"/>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Autofit/>
          </a:bodyPr>
          <a:lstStyle/>
          <a:p>
            <a:pPr indent="-171450" lvl="0" marL="205740" rtl="0" algn="just">
              <a:lnSpc>
                <a:spcPct val="100000"/>
              </a:lnSpc>
              <a:spcBef>
                <a:spcPts val="0"/>
              </a:spcBef>
              <a:spcAft>
                <a:spcPts val="0"/>
              </a:spcAft>
              <a:buClr>
                <a:schemeClr val="dk1"/>
              </a:buClr>
              <a:buSzPts val="1760"/>
              <a:buFont typeface="Noto Sans Symbols"/>
              <a:buChar char="⮚"/>
            </a:pPr>
            <a:r>
              <a:rPr lang="en-US" sz="2200"/>
              <a:t>Hàm băm tốt thỏa mãn các điều kiện sau:</a:t>
            </a:r>
            <a:endParaRPr/>
          </a:p>
          <a:p>
            <a:pPr indent="-171449" lvl="1" marL="445769" rtl="0" algn="just">
              <a:lnSpc>
                <a:spcPct val="100000"/>
              </a:lnSpc>
              <a:spcBef>
                <a:spcPts val="750"/>
              </a:spcBef>
              <a:spcAft>
                <a:spcPts val="0"/>
              </a:spcAft>
              <a:buClr>
                <a:schemeClr val="dk1"/>
              </a:buClr>
              <a:buSzPts val="1760"/>
              <a:buFont typeface="Noto Sans Symbols"/>
              <a:buChar char="⮚"/>
            </a:pPr>
            <a:r>
              <a:rPr lang="en-US"/>
              <a:t>Tính toán nhanh</a:t>
            </a:r>
            <a:endParaRPr/>
          </a:p>
          <a:p>
            <a:pPr indent="-171449" lvl="1" marL="445769" rtl="0" algn="just">
              <a:lnSpc>
                <a:spcPct val="100000"/>
              </a:lnSpc>
              <a:spcBef>
                <a:spcPts val="750"/>
              </a:spcBef>
              <a:spcAft>
                <a:spcPts val="0"/>
              </a:spcAft>
              <a:buClr>
                <a:schemeClr val="dk1"/>
              </a:buClr>
              <a:buSzPts val="1760"/>
              <a:buFont typeface="Noto Sans Symbols"/>
              <a:buChar char="⮚"/>
            </a:pPr>
            <a:r>
              <a:rPr lang="en-US"/>
              <a:t>Các khoá được phân bố đều trong bảng</a:t>
            </a:r>
            <a:endParaRPr/>
          </a:p>
          <a:p>
            <a:pPr indent="-171449" lvl="1" marL="445769" rtl="0" algn="just">
              <a:lnSpc>
                <a:spcPct val="100000"/>
              </a:lnSpc>
              <a:spcBef>
                <a:spcPts val="750"/>
              </a:spcBef>
              <a:spcAft>
                <a:spcPts val="0"/>
              </a:spcAft>
              <a:buClr>
                <a:schemeClr val="dk1"/>
              </a:buClr>
              <a:buSzPts val="1760"/>
              <a:buFont typeface="Noto Sans Symbols"/>
              <a:buChar char="⮚"/>
            </a:pPr>
            <a:r>
              <a:rPr lang="en-US"/>
              <a:t>Ít xảy ra đụng độ</a:t>
            </a:r>
            <a:endParaRPr/>
          </a:p>
          <a:p>
            <a:pPr indent="-171449" lvl="1" marL="445769" rtl="0" algn="just">
              <a:lnSpc>
                <a:spcPct val="100000"/>
              </a:lnSpc>
              <a:spcBef>
                <a:spcPts val="750"/>
              </a:spcBef>
              <a:spcAft>
                <a:spcPts val="0"/>
              </a:spcAft>
              <a:buClr>
                <a:schemeClr val="dk1"/>
              </a:buClr>
              <a:buSzPts val="1760"/>
              <a:buFont typeface="Noto Sans Symbols"/>
              <a:buChar char="⮚"/>
            </a:pPr>
            <a:r>
              <a:rPr lang="en-US"/>
              <a:t>Xử lý được các loại khóa có kiểu dữ liệu khác nhau </a:t>
            </a:r>
            <a:endParaRPr/>
          </a:p>
          <a:p>
            <a:pPr indent="-171450" lvl="0" marL="205740" rtl="0" algn="just">
              <a:lnSpc>
                <a:spcPct val="100000"/>
              </a:lnSpc>
              <a:spcBef>
                <a:spcPts val="1350"/>
              </a:spcBef>
              <a:spcAft>
                <a:spcPts val="0"/>
              </a:spcAft>
              <a:buClr>
                <a:schemeClr val="dk1"/>
              </a:buClr>
              <a:buSzPts val="1760"/>
              <a:buFont typeface="Noto Sans Symbols"/>
              <a:buChar char="⮚"/>
            </a:pPr>
            <a:r>
              <a:rPr lang="en-US" sz="2200"/>
              <a:t>Giải quyết vấn đề băm với các khoá không phải là số nguyên:</a:t>
            </a:r>
            <a:endParaRPr/>
          </a:p>
          <a:p>
            <a:pPr indent="-171449" lvl="1" marL="445769" rtl="0" algn="just">
              <a:lnSpc>
                <a:spcPct val="100000"/>
              </a:lnSpc>
              <a:spcBef>
                <a:spcPts val="750"/>
              </a:spcBef>
              <a:spcAft>
                <a:spcPts val="0"/>
              </a:spcAft>
              <a:buClr>
                <a:schemeClr val="dk1"/>
              </a:buClr>
              <a:buSzPts val="1760"/>
              <a:buFont typeface="Noto Sans Symbols"/>
              <a:buChar char="⮚"/>
            </a:pPr>
            <a:r>
              <a:rPr lang="en-US"/>
              <a:t>Tìm cách biến đổi khóa thành số nguyên. </a:t>
            </a:r>
            <a:endParaRPr/>
          </a:p>
          <a:p>
            <a:pPr indent="-171450" lvl="2" marL="685800" rtl="0" algn="just">
              <a:lnSpc>
                <a:spcPct val="100000"/>
              </a:lnSpc>
              <a:spcBef>
                <a:spcPts val="600"/>
              </a:spcBef>
              <a:spcAft>
                <a:spcPts val="0"/>
              </a:spcAft>
              <a:buClr>
                <a:schemeClr val="dk1"/>
              </a:buClr>
              <a:buSzPts val="1760"/>
              <a:buFont typeface="Noto Sans Symbols"/>
              <a:buChar char="⮚"/>
            </a:pPr>
            <a:r>
              <a:rPr lang="en-US"/>
              <a:t>Ví dụ: loại bỏ dấu “-” trong “9635-8904” đưa về số nguyên 96358904</a:t>
            </a:r>
            <a:endParaRPr/>
          </a:p>
          <a:p>
            <a:pPr indent="-171450" lvl="2" marL="685800" rtl="0" algn="just">
              <a:lnSpc>
                <a:spcPct val="100000"/>
              </a:lnSpc>
              <a:spcBef>
                <a:spcPts val="600"/>
              </a:spcBef>
              <a:spcAft>
                <a:spcPts val="0"/>
              </a:spcAft>
              <a:buClr>
                <a:schemeClr val="dk1"/>
              </a:buClr>
              <a:buSzPts val="1760"/>
              <a:buFont typeface="Noto Sans Symbols"/>
              <a:buChar char="⮚"/>
            </a:pPr>
            <a:r>
              <a:rPr lang="en-US"/>
              <a:t>Đối với chuỗi, sử dụng giá trị các ký tự trong bảng mã ASCCI</a:t>
            </a:r>
            <a:endParaRPr/>
          </a:p>
          <a:p>
            <a:pPr indent="-171450" lvl="0" marL="205740" rtl="0" algn="just">
              <a:lnSpc>
                <a:spcPct val="100000"/>
              </a:lnSpc>
              <a:spcBef>
                <a:spcPts val="1350"/>
              </a:spcBef>
              <a:spcAft>
                <a:spcPts val="0"/>
              </a:spcAft>
              <a:buClr>
                <a:schemeClr val="dk1"/>
              </a:buClr>
              <a:buSzPts val="1760"/>
              <a:buFont typeface="Noto Sans Symbols"/>
              <a:buChar char="⮚"/>
            </a:pPr>
            <a:r>
              <a:rPr lang="en-US" sz="2200"/>
              <a:t>Sau đó sử dụng các hàm băm chuẩn trên số nguyên.</a:t>
            </a:r>
            <a:endParaRPr/>
          </a:p>
        </p:txBody>
      </p:sp>
      <p:sp>
        <p:nvSpPr>
          <p:cNvPr id="324" name="Google Shape;324;p7"/>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25" name="Google Shape;325;p7"/>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5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5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5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5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500"/>
                                        <p:tgtEl>
                                          <p:spTgt spid="3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Effect filter="fade" transition="in">
                                      <p:cBhvr>
                                        <p:cTn dur="500"/>
                                        <p:tgtEl>
                                          <p:spTgt spid="3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animEffect filter="fade" transition="in">
                                      <p:cBhvr>
                                        <p:cTn dur="500"/>
                                        <p:tgtEl>
                                          <p:spTgt spid="3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7" st="7"/>
                                            </p:txEl>
                                          </p:spTgt>
                                        </p:tgtEl>
                                        <p:attrNameLst>
                                          <p:attrName>style.visibility</p:attrName>
                                        </p:attrNameLst>
                                      </p:cBhvr>
                                      <p:to>
                                        <p:strVal val="visible"/>
                                      </p:to>
                                    </p:set>
                                    <p:animEffect filter="fade" transition="in">
                                      <p:cBhvr>
                                        <p:cTn dur="500"/>
                                        <p:tgtEl>
                                          <p:spTgt spid="3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8" st="8"/>
                                            </p:txEl>
                                          </p:spTgt>
                                        </p:tgtEl>
                                        <p:attrNameLst>
                                          <p:attrName>style.visibility</p:attrName>
                                        </p:attrNameLst>
                                      </p:cBhvr>
                                      <p:to>
                                        <p:strVal val="visible"/>
                                      </p:to>
                                    </p:set>
                                    <p:animEffect filter="fade" transition="in">
                                      <p:cBhvr>
                                        <p:cTn dur="500"/>
                                        <p:tgtEl>
                                          <p:spTgt spid="3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9" st="9"/>
                                            </p:txEl>
                                          </p:spTgt>
                                        </p:tgtEl>
                                        <p:attrNameLst>
                                          <p:attrName>style.visibility</p:attrName>
                                        </p:attrNameLst>
                                      </p:cBhvr>
                                      <p:to>
                                        <p:strVal val="visible"/>
                                      </p:to>
                                    </p:set>
                                    <p:animEffect filter="fade" transition="in">
                                      <p:cBhvr>
                                        <p:cTn dur="500"/>
                                        <p:tgtEl>
                                          <p:spTgt spid="32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8"/>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HF: Phương pháp chia</a:t>
            </a:r>
            <a:endParaRPr/>
          </a:p>
        </p:txBody>
      </p:sp>
      <p:sp>
        <p:nvSpPr>
          <p:cNvPr id="332" name="Google Shape;332;p8"/>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a:bodyPr>
          <a:lstStyle/>
          <a:p>
            <a:pPr indent="-171450" lvl="0" marL="205740" rtl="0" algn="l">
              <a:lnSpc>
                <a:spcPct val="90000"/>
              </a:lnSpc>
              <a:spcBef>
                <a:spcPts val="0"/>
              </a:spcBef>
              <a:spcAft>
                <a:spcPts val="0"/>
              </a:spcAft>
              <a:buClr>
                <a:schemeClr val="dk1"/>
              </a:buClr>
              <a:buSzPts val="1920"/>
              <a:buChar char="•"/>
            </a:pPr>
            <a:r>
              <a:rPr lang="en-US" sz="2400"/>
              <a:t>Dùng số dư: </a:t>
            </a:r>
            <a:r>
              <a:rPr i="1" lang="en-US" sz="2400"/>
              <a:t>h </a:t>
            </a:r>
            <a:r>
              <a:rPr lang="en-US" sz="2400"/>
              <a:t>(</a:t>
            </a:r>
            <a:r>
              <a:rPr i="1" lang="en-US" sz="2400"/>
              <a:t>k</a:t>
            </a:r>
            <a:r>
              <a:rPr lang="en-US" sz="2400"/>
              <a:t>) = </a:t>
            </a:r>
            <a:r>
              <a:rPr i="1" lang="en-US" sz="2400"/>
              <a:t>k</a:t>
            </a:r>
            <a:r>
              <a:rPr lang="en-US" sz="2400"/>
              <a:t> mod </a:t>
            </a:r>
            <a:r>
              <a:rPr i="1" lang="en-US" sz="2400"/>
              <a:t>m</a:t>
            </a:r>
            <a:endParaRPr/>
          </a:p>
          <a:p>
            <a:pPr indent="-171449" lvl="1" marL="445769" rtl="0" algn="l">
              <a:lnSpc>
                <a:spcPct val="90000"/>
              </a:lnSpc>
              <a:spcBef>
                <a:spcPts val="750"/>
              </a:spcBef>
              <a:spcAft>
                <a:spcPts val="0"/>
              </a:spcAft>
              <a:buClr>
                <a:schemeClr val="dk1"/>
              </a:buClr>
              <a:buSzPts val="1920"/>
              <a:buChar char="•"/>
            </a:pPr>
            <a:r>
              <a:rPr i="1" lang="en-US" sz="2400"/>
              <a:t>k</a:t>
            </a:r>
            <a:r>
              <a:rPr lang="en-US" sz="2400"/>
              <a:t> là khoá, </a:t>
            </a:r>
            <a:r>
              <a:rPr i="1" lang="en-US" sz="2400"/>
              <a:t>m</a:t>
            </a:r>
            <a:r>
              <a:rPr lang="en-US" sz="2400"/>
              <a:t> là kích thước của bảng.</a:t>
            </a:r>
            <a:endParaRPr/>
          </a:p>
          <a:p>
            <a:pPr indent="-171449" lvl="1" marL="445769" rtl="0" algn="l">
              <a:lnSpc>
                <a:spcPct val="90000"/>
              </a:lnSpc>
              <a:spcBef>
                <a:spcPts val="750"/>
              </a:spcBef>
              <a:spcAft>
                <a:spcPts val="0"/>
              </a:spcAft>
              <a:buClr>
                <a:schemeClr val="dk1"/>
              </a:buClr>
              <a:buSzPts val="1920"/>
              <a:buChar char="•"/>
            </a:pPr>
            <a:r>
              <a:rPr lang="en-US" sz="2400"/>
              <a:t>Như vậy h(k) sẽ nhận: 0, 1, 2, …, m-1. </a:t>
            </a:r>
            <a:endParaRPr sz="2400"/>
          </a:p>
          <a:p>
            <a:pPr indent="-171450" lvl="0" marL="205740" rtl="0" algn="l">
              <a:lnSpc>
                <a:spcPct val="90000"/>
              </a:lnSpc>
              <a:spcBef>
                <a:spcPts val="1350"/>
              </a:spcBef>
              <a:spcAft>
                <a:spcPts val="0"/>
              </a:spcAft>
              <a:buClr>
                <a:schemeClr val="dk1"/>
              </a:buClr>
              <a:buSzPts val="1920"/>
              <a:buChar char="•"/>
            </a:pPr>
            <a:r>
              <a:rPr b="1" lang="en-US" sz="2400"/>
              <a:t>Vấn đề chọn giá trị </a:t>
            </a:r>
            <a:r>
              <a:rPr b="1" i="1" lang="en-US" sz="2400"/>
              <a:t>m</a:t>
            </a:r>
            <a:endParaRPr/>
          </a:p>
          <a:p>
            <a:pPr indent="-171449" lvl="1" marL="445769" rtl="0" algn="l">
              <a:lnSpc>
                <a:spcPct val="90000"/>
              </a:lnSpc>
              <a:spcBef>
                <a:spcPts val="750"/>
              </a:spcBef>
              <a:spcAft>
                <a:spcPts val="0"/>
              </a:spcAft>
              <a:buClr>
                <a:schemeClr val="dk1"/>
              </a:buClr>
              <a:buSzPts val="1920"/>
              <a:buChar char="•"/>
            </a:pPr>
            <a:r>
              <a:rPr i="1" lang="en-US" sz="2400"/>
              <a:t>m</a:t>
            </a:r>
            <a:r>
              <a:rPr lang="en-US" sz="2400"/>
              <a:t> = 2</a:t>
            </a:r>
            <a:r>
              <a:rPr baseline="30000" i="1" lang="en-US" sz="2400"/>
              <a:t>n</a:t>
            </a:r>
            <a:r>
              <a:rPr lang="en-US" sz="2400"/>
              <a:t>: </a:t>
            </a:r>
            <a:r>
              <a:rPr b="1" lang="en-US" sz="2400">
                <a:solidFill>
                  <a:srgbClr val="FF0000"/>
                </a:solidFill>
              </a:rPr>
              <a:t>không tốt </a:t>
            </a:r>
            <a:r>
              <a:rPr lang="en-US" sz="2400"/>
              <a:t>=&gt; giá trị của h(k) sẽ là n bits cuối cùng trong biểu diễn nhị phân của k. </a:t>
            </a:r>
            <a:endParaRPr/>
          </a:p>
          <a:p>
            <a:pPr indent="-171449" lvl="1" marL="445769" rtl="0" algn="l">
              <a:lnSpc>
                <a:spcPct val="90000"/>
              </a:lnSpc>
              <a:spcBef>
                <a:spcPts val="750"/>
              </a:spcBef>
              <a:spcAft>
                <a:spcPts val="0"/>
              </a:spcAft>
              <a:buClr>
                <a:schemeClr val="dk1"/>
              </a:buClr>
              <a:buSzPts val="1920"/>
              <a:buChar char="•"/>
            </a:pPr>
            <a:r>
              <a:rPr lang="en-US" sz="2400"/>
              <a:t>m= 10</a:t>
            </a:r>
            <a:r>
              <a:rPr baseline="30000" lang="en-US" sz="2400"/>
              <a:t>n</a:t>
            </a:r>
            <a:r>
              <a:rPr lang="en-US" sz="2400"/>
              <a:t>: </a:t>
            </a:r>
            <a:r>
              <a:rPr b="1" lang="en-US" sz="2400">
                <a:solidFill>
                  <a:srgbClr val="FF0000"/>
                </a:solidFill>
              </a:rPr>
              <a:t>không tốt</a:t>
            </a:r>
            <a:r>
              <a:rPr lang="en-US" sz="2400">
                <a:solidFill>
                  <a:srgbClr val="FF0000"/>
                </a:solidFill>
              </a:rPr>
              <a:t> </a:t>
            </a:r>
            <a:r>
              <a:rPr lang="en-US" sz="2400"/>
              <a:t>=&gt; giá trị của h(k) sẽ là n chữ số cuối cùng trong biểu diễn thập phân của k. </a:t>
            </a:r>
            <a:endParaRPr/>
          </a:p>
          <a:p>
            <a:pPr indent="-171449" lvl="1" marL="445769" rtl="0" algn="l">
              <a:lnSpc>
                <a:spcPct val="90000"/>
              </a:lnSpc>
              <a:spcBef>
                <a:spcPts val="750"/>
              </a:spcBef>
              <a:spcAft>
                <a:spcPts val="0"/>
              </a:spcAft>
              <a:buClr>
                <a:schemeClr val="dk1"/>
              </a:buClr>
              <a:buSzPts val="1920"/>
              <a:buChar char="•"/>
            </a:pPr>
            <a:r>
              <a:rPr i="1" lang="en-US" sz="2400"/>
              <a:t>m</a:t>
            </a:r>
            <a:r>
              <a:rPr lang="en-US" sz="2400"/>
              <a:t> là nguyên tố: </a:t>
            </a:r>
            <a:r>
              <a:rPr b="1" lang="en-US" sz="2400">
                <a:solidFill>
                  <a:srgbClr val="FF0000"/>
                </a:solidFill>
              </a:rPr>
              <a:t>tốt</a:t>
            </a:r>
            <a:endParaRPr/>
          </a:p>
          <a:p>
            <a:pPr indent="-171450" lvl="2" marL="685800" rtl="0" algn="l">
              <a:lnSpc>
                <a:spcPct val="90000"/>
              </a:lnSpc>
              <a:spcBef>
                <a:spcPts val="600"/>
              </a:spcBef>
              <a:spcAft>
                <a:spcPts val="0"/>
              </a:spcAft>
              <a:buClr>
                <a:schemeClr val="dk1"/>
              </a:buClr>
              <a:buSzPts val="1920"/>
              <a:buChar char="•"/>
            </a:pPr>
            <a:r>
              <a:rPr lang="en-US" sz="2400"/>
              <a:t>Gia tăng sự phân bố đều</a:t>
            </a:r>
            <a:endParaRPr/>
          </a:p>
          <a:p>
            <a:pPr indent="-171450" lvl="2" marL="685800" rtl="0" algn="l">
              <a:lnSpc>
                <a:spcPct val="90000"/>
              </a:lnSpc>
              <a:spcBef>
                <a:spcPts val="600"/>
              </a:spcBef>
              <a:spcAft>
                <a:spcPts val="0"/>
              </a:spcAft>
              <a:buClr>
                <a:schemeClr val="dk1"/>
              </a:buClr>
              <a:buSzPts val="1920"/>
              <a:buChar char="•"/>
            </a:pPr>
            <a:r>
              <a:rPr lang="en-US" sz="2400"/>
              <a:t>Thông thường m được chọn là số nguyên tố gần với 2</a:t>
            </a:r>
            <a:r>
              <a:rPr baseline="30000" lang="en-US" sz="2400"/>
              <a:t>n</a:t>
            </a:r>
            <a:endParaRPr/>
          </a:p>
          <a:p>
            <a:pPr indent="-171450" lvl="2" marL="685800" rtl="0" algn="l">
              <a:lnSpc>
                <a:spcPct val="90000"/>
              </a:lnSpc>
              <a:spcBef>
                <a:spcPts val="600"/>
              </a:spcBef>
              <a:spcAft>
                <a:spcPts val="0"/>
              </a:spcAft>
              <a:buClr>
                <a:schemeClr val="dk1"/>
              </a:buClr>
              <a:buSzPts val="1920"/>
              <a:buChar char="•"/>
            </a:pPr>
            <a:r>
              <a:rPr lang="en-US" sz="2400"/>
              <a:t>Chẳng hạn bảng ~4000 mục, chọn </a:t>
            </a:r>
            <a:r>
              <a:rPr i="1" lang="en-US" sz="2400"/>
              <a:t>m</a:t>
            </a:r>
            <a:r>
              <a:rPr lang="en-US" sz="2400"/>
              <a:t> = 4093	 </a:t>
            </a:r>
            <a:endParaRPr/>
          </a:p>
        </p:txBody>
      </p:sp>
      <p:grpSp>
        <p:nvGrpSpPr>
          <p:cNvPr id="333" name="Google Shape;333;p8"/>
          <p:cNvGrpSpPr/>
          <p:nvPr/>
        </p:nvGrpSpPr>
        <p:grpSpPr>
          <a:xfrm>
            <a:off x="5258295" y="1600200"/>
            <a:ext cx="3657600" cy="1030287"/>
            <a:chOff x="2688" y="3287"/>
            <a:chExt cx="2304" cy="649"/>
          </a:xfrm>
        </p:grpSpPr>
        <p:sp>
          <p:nvSpPr>
            <p:cNvPr id="334" name="Google Shape;334;p8"/>
            <p:cNvSpPr txBox="1"/>
            <p:nvPr/>
          </p:nvSpPr>
          <p:spPr>
            <a:xfrm>
              <a:off x="2688" y="3642"/>
              <a:ext cx="2301" cy="288"/>
            </a:xfrm>
            <a:prstGeom prst="rect">
              <a:avLst/>
            </a:prstGeom>
            <a:solidFill>
              <a:srgbClr val="99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ourier New"/>
                  <a:ea typeface="Courier New"/>
                  <a:cs typeface="Courier New"/>
                  <a:sym typeface="Courier New"/>
                </a:rPr>
                <a:t>0110010111000011010</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8"/>
            <p:cNvSpPr/>
            <p:nvPr/>
          </p:nvSpPr>
          <p:spPr>
            <a:xfrm>
              <a:off x="4032" y="3648"/>
              <a:ext cx="960" cy="288"/>
            </a:xfrm>
            <a:prstGeom prst="rect">
              <a:avLst/>
            </a:prstGeom>
            <a:noFill/>
            <a:ln cap="flat" cmpd="sng" w="1905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endParaRPr/>
            </a:p>
          </p:txBody>
        </p:sp>
        <p:sp>
          <p:nvSpPr>
            <p:cNvPr id="336" name="Google Shape;336;p8"/>
            <p:cNvSpPr/>
            <p:nvPr/>
          </p:nvSpPr>
          <p:spPr>
            <a:xfrm>
              <a:off x="3456" y="3287"/>
              <a:ext cx="1533" cy="336"/>
            </a:xfrm>
            <a:prstGeom prst="downArrowCallout">
              <a:avLst>
                <a:gd fmla="val 114063" name="adj1"/>
                <a:gd fmla="val 114063" name="adj2"/>
                <a:gd fmla="val 16667" name="adj3"/>
                <a:gd fmla="val 66667" name="adj4"/>
              </a:avLst>
            </a:prstGeom>
            <a:noFill/>
            <a:ln cap="flat" cmpd="sng" w="28575">
              <a:solidFill>
                <a:srgbClr val="FC0128"/>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k</a:t>
              </a:r>
              <a:r>
                <a:rPr b="1" i="0" lang="en-US" sz="1800" u="none" cap="none" strike="noStrike">
                  <a:solidFill>
                    <a:schemeClr val="dk1"/>
                  </a:solidFill>
                  <a:latin typeface="Times New Roman"/>
                  <a:ea typeface="Times New Roman"/>
                  <a:cs typeface="Times New Roman"/>
                  <a:sym typeface="Times New Roman"/>
                </a:rPr>
                <a:t> mod 2</a:t>
              </a:r>
              <a:r>
                <a:rPr b="1" baseline="30000" i="0" lang="en-US" sz="1800" u="none" cap="none" strike="noStrike">
                  <a:solidFill>
                    <a:schemeClr val="dk1"/>
                  </a:solidFill>
                  <a:latin typeface="Times New Roman"/>
                  <a:ea typeface="Times New Roman"/>
                  <a:cs typeface="Times New Roman"/>
                  <a:sym typeface="Times New Roman"/>
                </a:rPr>
                <a:t>8</a:t>
              </a:r>
              <a:r>
                <a:rPr b="1" i="0" lang="en-US" sz="1800" u="none" cap="none" strike="noStrike">
                  <a:solidFill>
                    <a:schemeClr val="dk1"/>
                  </a:solidFill>
                  <a:latin typeface="Arial"/>
                  <a:ea typeface="Arial"/>
                  <a:cs typeface="Arial"/>
                  <a:sym typeface="Arial"/>
                </a:rPr>
                <a:t> ch</a:t>
              </a:r>
              <a:r>
                <a:rPr b="1" i="0" lang="en-US" sz="1400" u="none" cap="none" strike="noStrike">
                  <a:solidFill>
                    <a:schemeClr val="dk1"/>
                  </a:solidFill>
                  <a:latin typeface="Arial"/>
                  <a:ea typeface="Arial"/>
                  <a:cs typeface="Arial"/>
                  <a:sym typeface="Arial"/>
                </a:rPr>
                <a:t>ọn các</a:t>
              </a:r>
              <a:r>
                <a:rPr b="1" i="0" lang="en-US" sz="1800" u="none" cap="none" strike="noStrike">
                  <a:solidFill>
                    <a:schemeClr val="dk1"/>
                  </a:solidFill>
                  <a:latin typeface="Arial"/>
                  <a:ea typeface="Arial"/>
                  <a:cs typeface="Arial"/>
                  <a:sym typeface="Arial"/>
                </a:rPr>
                <a:t> bits</a:t>
              </a:r>
              <a:endParaRPr/>
            </a:p>
          </p:txBody>
        </p:sp>
      </p:grpSp>
      <p:sp>
        <p:nvSpPr>
          <p:cNvPr id="337" name="Google Shape;337;p8"/>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38" name="Google Shape;338;p8"/>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9"/>
          <p:cNvSpPr txBox="1"/>
          <p:nvPr>
            <p:ph type="title"/>
          </p:nvPr>
        </p:nvSpPr>
        <p:spPr>
          <a:xfrm>
            <a:off x="197427" y="0"/>
            <a:ext cx="8749146" cy="7273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500"/>
              <a:buNone/>
            </a:pPr>
            <a:r>
              <a:rPr lang="en-US"/>
              <a:t>HF: Phương pháp nhân</a:t>
            </a:r>
            <a:endParaRPr/>
          </a:p>
        </p:txBody>
      </p:sp>
      <p:sp>
        <p:nvSpPr>
          <p:cNvPr id="345" name="Google Shape;345;p9"/>
          <p:cNvSpPr txBox="1"/>
          <p:nvPr>
            <p:ph idx="1" type="body"/>
          </p:nvPr>
        </p:nvSpPr>
        <p:spPr>
          <a:xfrm>
            <a:off x="197427" y="893619"/>
            <a:ext cx="8749146" cy="5527964"/>
          </a:xfrm>
          <a:prstGeom prst="rect">
            <a:avLst/>
          </a:prstGeom>
          <a:noFill/>
          <a:ln>
            <a:noFill/>
          </a:ln>
        </p:spPr>
        <p:txBody>
          <a:bodyPr anchorCtr="0" anchor="t" bIns="45700" lIns="91425" spcFirstLastPara="1" rIns="91425" wrap="square" tIns="45700">
            <a:normAutofit lnSpcReduction="10000"/>
          </a:bodyPr>
          <a:lstStyle/>
          <a:p>
            <a:pPr indent="-171450" lvl="0" marL="205740" rtl="0" algn="l">
              <a:lnSpc>
                <a:spcPct val="90000"/>
              </a:lnSpc>
              <a:spcBef>
                <a:spcPts val="0"/>
              </a:spcBef>
              <a:spcAft>
                <a:spcPts val="0"/>
              </a:spcAft>
              <a:buClr>
                <a:schemeClr val="dk1"/>
              </a:buClr>
              <a:buSzPts val="2080"/>
              <a:buChar char="•"/>
            </a:pPr>
            <a:r>
              <a:rPr lang="en-US"/>
              <a:t>Sử dụng: </a:t>
            </a:r>
            <a:r>
              <a:rPr i="1" lang="en-US" sz="2800">
                <a:latin typeface="Times New Roman"/>
                <a:ea typeface="Times New Roman"/>
                <a:cs typeface="Times New Roman"/>
                <a:sym typeface="Times New Roman"/>
              </a:rPr>
              <a:t>h</a:t>
            </a:r>
            <a:r>
              <a:rPr lang="en-US" sz="2800">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k</a:t>
            </a:r>
            <a:r>
              <a:rPr lang="en-US" sz="2800">
                <a:latin typeface="Times New Roman"/>
                <a:ea typeface="Times New Roman"/>
                <a:cs typeface="Times New Roman"/>
                <a:sym typeface="Times New Roman"/>
              </a:rPr>
              <a:t>) = floor( </a:t>
            </a:r>
            <a:r>
              <a:rPr i="1" lang="en-US" sz="2800">
                <a:latin typeface="Times New Roman"/>
                <a:ea typeface="Times New Roman"/>
                <a:cs typeface="Times New Roman"/>
                <a:sym typeface="Times New Roman"/>
              </a:rPr>
              <a:t>m</a:t>
            </a:r>
            <a:r>
              <a:rPr lang="en-US" sz="2800">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kA</a:t>
            </a:r>
            <a:r>
              <a:rPr lang="en-US" sz="2800">
                <a:latin typeface="Times New Roman"/>
                <a:ea typeface="Times New Roman"/>
                <a:cs typeface="Times New Roman"/>
                <a:sym typeface="Times New Roman"/>
              </a:rPr>
              <a:t> mod 1) ) </a:t>
            </a:r>
            <a:endParaRPr/>
          </a:p>
          <a:p>
            <a:pPr indent="-171449" lvl="1" marL="445769" rtl="0" algn="l">
              <a:lnSpc>
                <a:spcPct val="90000"/>
              </a:lnSpc>
              <a:spcBef>
                <a:spcPts val="750"/>
              </a:spcBef>
              <a:spcAft>
                <a:spcPts val="0"/>
              </a:spcAft>
              <a:buClr>
                <a:schemeClr val="dk1"/>
              </a:buClr>
              <a:buSzPts val="1760"/>
              <a:buChar char="•"/>
            </a:pPr>
            <a:r>
              <a:rPr lang="en-US"/>
              <a:t>k là khóa, m là kích thước bảng, </a:t>
            </a:r>
            <a:r>
              <a:rPr i="1" lang="en-US"/>
              <a:t>A</a:t>
            </a:r>
            <a:r>
              <a:rPr lang="en-US"/>
              <a:t> là hằng số với 0 &lt; </a:t>
            </a:r>
            <a:r>
              <a:rPr i="1" lang="en-US"/>
              <a:t>A &lt; </a:t>
            </a:r>
            <a:r>
              <a:rPr lang="en-US"/>
              <a:t>1 và (kA mod 1) là phần thập phân kA.</a:t>
            </a:r>
            <a:endParaRPr/>
          </a:p>
          <a:p>
            <a:pPr indent="-171450" lvl="0" marL="205740" rtl="0" algn="l">
              <a:lnSpc>
                <a:spcPct val="90000"/>
              </a:lnSpc>
              <a:spcBef>
                <a:spcPts val="1350"/>
              </a:spcBef>
              <a:spcAft>
                <a:spcPts val="0"/>
              </a:spcAft>
              <a:buClr>
                <a:schemeClr val="dk1"/>
              </a:buClr>
              <a:buSzPts val="2080"/>
              <a:buChar char="•"/>
            </a:pPr>
            <a:r>
              <a:rPr i="1" lang="en-US"/>
              <a:t>Chọn m và A</a:t>
            </a:r>
            <a:endParaRPr/>
          </a:p>
          <a:p>
            <a:pPr indent="-171449" lvl="1" marL="445769" rtl="0" algn="l">
              <a:lnSpc>
                <a:spcPct val="90000"/>
              </a:lnSpc>
              <a:spcBef>
                <a:spcPts val="750"/>
              </a:spcBef>
              <a:spcAft>
                <a:spcPts val="0"/>
              </a:spcAft>
              <a:buClr>
                <a:schemeClr val="dk1"/>
              </a:buClr>
              <a:buSzPts val="1760"/>
              <a:buChar char="•"/>
            </a:pPr>
            <a:r>
              <a:rPr lang="en-US"/>
              <a:t>Lợi thế của phương pháp nhân là nó hoạt động tốt như nhau với bất kỳ kích thước m. Và thường thì người ta chọn lũy thừa của 2: </a:t>
            </a:r>
            <a:r>
              <a:rPr i="1" lang="en-US"/>
              <a:t>m =</a:t>
            </a:r>
            <a:r>
              <a:rPr lang="en-US"/>
              <a:t> 2</a:t>
            </a:r>
            <a:r>
              <a:rPr baseline="30000" lang="en-US"/>
              <a:t>p</a:t>
            </a:r>
            <a:endParaRPr/>
          </a:p>
          <a:p>
            <a:pPr indent="-171449" lvl="1" marL="445769" rtl="0" algn="l">
              <a:lnSpc>
                <a:spcPct val="90000"/>
              </a:lnSpc>
              <a:spcBef>
                <a:spcPts val="750"/>
              </a:spcBef>
              <a:spcAft>
                <a:spcPts val="0"/>
              </a:spcAft>
              <a:buClr>
                <a:schemeClr val="dk1"/>
              </a:buClr>
              <a:buSzPts val="1760"/>
              <a:buChar char="•"/>
            </a:pPr>
            <a:r>
              <a:rPr lang="en-US"/>
              <a:t>Sự tối ưu trong việc chọn A phụ thuộc vào đặc trưng của dữ liệu. Theo Knuth</a:t>
            </a:r>
            <a:r>
              <a:rPr lang="en-US" sz="3200">
                <a:latin typeface="Times New Roman"/>
                <a:ea typeface="Times New Roman"/>
                <a:cs typeface="Times New Roman"/>
                <a:sym typeface="Times New Roman"/>
              </a:rPr>
              <a:t> </a:t>
            </a:r>
            <a:r>
              <a:rPr lang="en-US"/>
              <a:t>chọn </a:t>
            </a:r>
            <a:r>
              <a:rPr lang="en-US" sz="3200">
                <a:latin typeface="Times New Roman"/>
                <a:ea typeface="Times New Roman"/>
                <a:cs typeface="Times New Roman"/>
                <a:sym typeface="Times New Roman"/>
              </a:rPr>
              <a:t>A = ½(</a:t>
            </a:r>
            <a:r>
              <a:rPr lang="en-US" sz="3200">
                <a:latin typeface="Noto Sans Symbols"/>
                <a:ea typeface="Noto Sans Symbols"/>
                <a:cs typeface="Noto Sans Symbols"/>
                <a:sym typeface="Noto Sans Symbols"/>
              </a:rPr>
              <a:t>√</a:t>
            </a:r>
            <a:r>
              <a:rPr lang="en-US">
                <a:latin typeface="Times New Roman"/>
                <a:ea typeface="Times New Roman"/>
                <a:cs typeface="Times New Roman"/>
                <a:sym typeface="Times New Roman"/>
              </a:rPr>
              <a:t>5</a:t>
            </a:r>
            <a:r>
              <a:rPr lang="en-US" sz="3200">
                <a:latin typeface="Times New Roman"/>
                <a:ea typeface="Times New Roman"/>
                <a:cs typeface="Times New Roman"/>
                <a:sym typeface="Times New Roman"/>
              </a:rPr>
              <a:t> -</a:t>
            </a:r>
            <a:r>
              <a:rPr lang="en-US">
                <a:latin typeface="Times New Roman"/>
                <a:ea typeface="Times New Roman"/>
                <a:cs typeface="Times New Roman"/>
                <a:sym typeface="Times New Roman"/>
              </a:rPr>
              <a:t>1</a:t>
            </a:r>
            <a:r>
              <a:rPr lang="en-US" sz="3200">
                <a:latin typeface="Times New Roman"/>
                <a:ea typeface="Times New Roman"/>
                <a:cs typeface="Times New Roman"/>
                <a:sym typeface="Times New Roman"/>
              </a:rPr>
              <a:t>) ≈ </a:t>
            </a:r>
            <a:r>
              <a:rPr lang="en-US"/>
              <a:t>0.6180339887 được xem là tốt.</a:t>
            </a:r>
            <a:endParaRPr/>
          </a:p>
          <a:p>
            <a:pPr indent="-171450" lvl="0" marL="205740" rtl="0" algn="l">
              <a:lnSpc>
                <a:spcPct val="90000"/>
              </a:lnSpc>
              <a:spcBef>
                <a:spcPts val="1350"/>
              </a:spcBef>
              <a:spcAft>
                <a:spcPts val="0"/>
              </a:spcAft>
              <a:buClr>
                <a:schemeClr val="dk1"/>
              </a:buClr>
              <a:buSzPts val="2080"/>
              <a:buChar char="•"/>
            </a:pPr>
            <a:r>
              <a:rPr lang="en-US"/>
              <a:t>Ví dụ: </a:t>
            </a:r>
            <a:endParaRPr/>
          </a:p>
          <a:p>
            <a:pPr indent="-171449" lvl="1" marL="445769" rtl="0" algn="l">
              <a:lnSpc>
                <a:spcPct val="90000"/>
              </a:lnSpc>
              <a:spcBef>
                <a:spcPts val="750"/>
              </a:spcBef>
              <a:spcAft>
                <a:spcPts val="0"/>
              </a:spcAft>
              <a:buClr>
                <a:schemeClr val="dk1"/>
              </a:buClr>
              <a:buSzPts val="1760"/>
              <a:buChar char="•"/>
            </a:pPr>
            <a:r>
              <a:rPr lang="en-US"/>
              <a:t>k = 270589; m = 1000 </a:t>
            </a:r>
            <a:endParaRPr/>
          </a:p>
          <a:p>
            <a:pPr indent="-171449" lvl="1" marL="445769" rtl="0" algn="l">
              <a:lnSpc>
                <a:spcPct val="90000"/>
              </a:lnSpc>
              <a:spcBef>
                <a:spcPts val="750"/>
              </a:spcBef>
              <a:spcAft>
                <a:spcPts val="0"/>
              </a:spcAft>
              <a:buClr>
                <a:schemeClr val="dk1"/>
              </a:buClr>
              <a:buSzPts val="1760"/>
              <a:buChar char="•"/>
            </a:pPr>
            <a:r>
              <a:rPr lang="en-US"/>
              <a:t>h(k) = 1000 * (270589* 0.6180339887 mod 1)</a:t>
            </a:r>
            <a:endParaRPr/>
          </a:p>
          <a:p>
            <a:pPr indent="-171449" lvl="1" marL="445769" rtl="0" algn="l">
              <a:lnSpc>
                <a:spcPct val="90000"/>
              </a:lnSpc>
              <a:spcBef>
                <a:spcPts val="750"/>
              </a:spcBef>
              <a:spcAft>
                <a:spcPts val="0"/>
              </a:spcAft>
              <a:buClr>
                <a:schemeClr val="dk1"/>
              </a:buClr>
              <a:buSzPts val="1760"/>
              <a:buChar char="•"/>
            </a:pPr>
            <a:r>
              <a:rPr lang="en-US"/>
              <a:t>h(k) = 1000 * (167233.1990 mod 1) </a:t>
            </a:r>
            <a:endParaRPr/>
          </a:p>
          <a:p>
            <a:pPr indent="-171449" lvl="1" marL="445769" rtl="0" algn="l">
              <a:lnSpc>
                <a:spcPct val="90000"/>
              </a:lnSpc>
              <a:spcBef>
                <a:spcPts val="750"/>
              </a:spcBef>
              <a:spcAft>
                <a:spcPts val="0"/>
              </a:spcAft>
              <a:buClr>
                <a:schemeClr val="dk1"/>
              </a:buClr>
              <a:buSzPts val="1760"/>
              <a:buChar char="•"/>
            </a:pPr>
            <a:r>
              <a:rPr lang="en-US"/>
              <a:t>h(k) = 1000* 0.199 = 199</a:t>
            </a:r>
            <a:endParaRPr/>
          </a:p>
        </p:txBody>
      </p:sp>
      <p:sp>
        <p:nvSpPr>
          <p:cNvPr id="346" name="Google Shape;346;p9"/>
          <p:cNvSpPr txBox="1"/>
          <p:nvPr>
            <p:ph idx="11" type="ftr"/>
          </p:nvPr>
        </p:nvSpPr>
        <p:spPr>
          <a:xfrm>
            <a:off x="197427" y="6544056"/>
            <a:ext cx="6355773" cy="2377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DSA</a:t>
            </a:r>
            <a:endParaRPr/>
          </a:p>
        </p:txBody>
      </p:sp>
      <p:sp>
        <p:nvSpPr>
          <p:cNvPr id="347" name="Google Shape;347;p9"/>
          <p:cNvSpPr txBox="1"/>
          <p:nvPr>
            <p:ph idx="12" type="sldNum"/>
          </p:nvPr>
        </p:nvSpPr>
        <p:spPr>
          <a:xfrm>
            <a:off x="7746422" y="6544056"/>
            <a:ext cx="711777"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anded Design Teal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anded Design Teal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2007-09-05T08:24:33Z</dcterms:created>
</cp:coreProperties>
</file>