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5"/>
  </p:notesMasterIdLst>
  <p:sldIdLst>
    <p:sldId id="256" r:id="rId2"/>
    <p:sldId id="316" r:id="rId3"/>
    <p:sldId id="327" r:id="rId4"/>
    <p:sldId id="372" r:id="rId5"/>
    <p:sldId id="373" r:id="rId6"/>
    <p:sldId id="374" r:id="rId7"/>
    <p:sldId id="375" r:id="rId8"/>
    <p:sldId id="376" r:id="rId9"/>
    <p:sldId id="377" r:id="rId10"/>
    <p:sldId id="266" r:id="rId11"/>
    <p:sldId id="314" r:id="rId12"/>
    <p:sldId id="340" r:id="rId13"/>
    <p:sldId id="342" r:id="rId14"/>
    <p:sldId id="335" r:id="rId15"/>
    <p:sldId id="341" r:id="rId16"/>
    <p:sldId id="345" r:id="rId17"/>
    <p:sldId id="346" r:id="rId18"/>
    <p:sldId id="347" r:id="rId19"/>
    <p:sldId id="348" r:id="rId20"/>
    <p:sldId id="349" r:id="rId21"/>
    <p:sldId id="344" r:id="rId22"/>
    <p:sldId id="318" r:id="rId23"/>
    <p:sldId id="354" r:id="rId24"/>
    <p:sldId id="355" r:id="rId25"/>
    <p:sldId id="356" r:id="rId26"/>
    <p:sldId id="357" r:id="rId27"/>
    <p:sldId id="358" r:id="rId28"/>
    <p:sldId id="319" r:id="rId29"/>
    <p:sldId id="339" r:id="rId30"/>
    <p:sldId id="378" r:id="rId31"/>
    <p:sldId id="404" r:id="rId32"/>
    <p:sldId id="418" r:id="rId33"/>
    <p:sldId id="405" r:id="rId34"/>
    <p:sldId id="406" r:id="rId35"/>
    <p:sldId id="320" r:id="rId36"/>
    <p:sldId id="321" r:id="rId37"/>
    <p:sldId id="322" r:id="rId38"/>
    <p:sldId id="379" r:id="rId39"/>
    <p:sldId id="380" r:id="rId40"/>
    <p:sldId id="383" r:id="rId41"/>
    <p:sldId id="387" r:id="rId42"/>
    <p:sldId id="388" r:id="rId43"/>
    <p:sldId id="398" r:id="rId44"/>
    <p:sldId id="389" r:id="rId45"/>
    <p:sldId id="390" r:id="rId46"/>
    <p:sldId id="391" r:id="rId47"/>
    <p:sldId id="399" r:id="rId48"/>
    <p:sldId id="400" r:id="rId49"/>
    <p:sldId id="323" r:id="rId50"/>
    <p:sldId id="324" r:id="rId51"/>
    <p:sldId id="397" r:id="rId52"/>
    <p:sldId id="452" r:id="rId53"/>
    <p:sldId id="453" r:id="rId54"/>
    <p:sldId id="455" r:id="rId55"/>
    <p:sldId id="454" r:id="rId56"/>
    <p:sldId id="456" r:id="rId57"/>
    <p:sldId id="457" r:id="rId58"/>
    <p:sldId id="458" r:id="rId59"/>
    <p:sldId id="459" r:id="rId60"/>
    <p:sldId id="325" r:id="rId61"/>
    <p:sldId id="326" r:id="rId62"/>
    <p:sldId id="407" r:id="rId63"/>
    <p:sldId id="408" r:id="rId64"/>
    <p:sldId id="410" r:id="rId65"/>
    <p:sldId id="409" r:id="rId66"/>
    <p:sldId id="411" r:id="rId67"/>
    <p:sldId id="412" r:id="rId68"/>
    <p:sldId id="419" r:id="rId69"/>
    <p:sldId id="421" r:id="rId70"/>
    <p:sldId id="422" r:id="rId71"/>
    <p:sldId id="424" r:id="rId72"/>
    <p:sldId id="332" r:id="rId73"/>
    <p:sldId id="329" r:id="rId74"/>
    <p:sldId id="330" r:id="rId75"/>
    <p:sldId id="351" r:id="rId76"/>
    <p:sldId id="352" r:id="rId77"/>
    <p:sldId id="413" r:id="rId78"/>
    <p:sldId id="414" r:id="rId79"/>
    <p:sldId id="415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432" r:id="rId88"/>
    <p:sldId id="440" r:id="rId89"/>
    <p:sldId id="441" r:id="rId90"/>
    <p:sldId id="451" r:id="rId91"/>
    <p:sldId id="435" r:id="rId92"/>
    <p:sldId id="436" r:id="rId93"/>
    <p:sldId id="437" r:id="rId94"/>
    <p:sldId id="443" r:id="rId95"/>
    <p:sldId id="442" r:id="rId96"/>
    <p:sldId id="444" r:id="rId97"/>
    <p:sldId id="445" r:id="rId98"/>
    <p:sldId id="446" r:id="rId99"/>
    <p:sldId id="447" r:id="rId100"/>
    <p:sldId id="448" r:id="rId101"/>
    <p:sldId id="449" r:id="rId102"/>
    <p:sldId id="450" r:id="rId103"/>
    <p:sldId id="334" r:id="rId10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6"/>
    </p:embeddedFont>
    <p:embeddedFont>
      <p:font typeface="Catamaran" panose="020B0604020202020204" charset="0"/>
      <p:regular r:id="rId107"/>
      <p:bold r:id="rId108"/>
    </p:embeddedFont>
    <p:embeddedFont>
      <p:font typeface="Quantico" panose="020B0604020202020204" charset="0"/>
      <p:regular r:id="rId109"/>
      <p:bold r:id="rId110"/>
      <p:italic r:id="rId111"/>
      <p:boldItalic r:id="rId1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17E5"/>
    <a:srgbClr val="CC0066"/>
    <a:srgbClr val="2C4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AB896B-A0DC-4C55-A728-6EA3A66BA193}">
  <a:tblStyle styleId="{B7AB896B-A0DC-4C55-A728-6EA3A66BA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7.fntdata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5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1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45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1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42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9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3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649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4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49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2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922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113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72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94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031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49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267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483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2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08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99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73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371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900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598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806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09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67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478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1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24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34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735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4485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399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48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8545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278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95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638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6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45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299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3190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451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7014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73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222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0055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1679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659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40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4589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249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65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9898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899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608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530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8904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930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52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1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2161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595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451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177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2373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158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1879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21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0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a7be6e97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0a7be6e97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125" name="Google Shape;125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 rot="-5400000" flipH="1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318" name="Google Shape;318;p3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4"/>
          <p:cNvGrpSpPr/>
          <p:nvPr/>
        </p:nvGrpSpPr>
        <p:grpSpPr>
          <a:xfrm rot="-5400000" flipH="1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324" name="Google Shape;324;p3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rot="5400000" flipH="1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330" name="Google Shape;330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37" name="Google Shape;337;p3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sz="3200" b="1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80" r:id="rId4"/>
    <p:sldLayoutId id="214748368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NHÓM 7</a:t>
            </a:r>
            <a:endParaRPr dirty="0"/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2"/>
          </p:nvPr>
        </p:nvSpPr>
        <p:spPr>
          <a:xfrm>
            <a:off x="705300" y="1394659"/>
            <a:ext cx="3332008" cy="81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Vũ Khang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2674278" y="659625"/>
            <a:ext cx="5532075" cy="404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COMPUTER SCIENCE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Quantico"/>
            </a:endParaRPr>
          </a:p>
        </p:txBody>
      </p:sp>
      <p:sp>
        <p:nvSpPr>
          <p:cNvPr id="358" name="Google Shape;358;p39"/>
          <p:cNvSpPr/>
          <p:nvPr/>
        </p:nvSpPr>
        <p:spPr>
          <a:xfrm>
            <a:off x="776478" y="1447475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776478" y="3564400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5;p39">
            <a:extLst>
              <a:ext uri="{FF2B5EF4-FFF2-40B4-BE49-F238E27FC236}">
                <a16:creationId xmlns:a16="http://schemas.microsoft.com/office/drawing/2014/main" id="{2BEA99DE-0255-BFD1-0FE9-9165A8D27716}"/>
              </a:ext>
            </a:extLst>
          </p:cNvPr>
          <p:cNvSpPr txBox="1">
            <a:spLocks/>
          </p:cNvSpPr>
          <p:nvPr/>
        </p:nvSpPr>
        <p:spPr>
          <a:xfrm>
            <a:off x="1387219" y="1870278"/>
            <a:ext cx="398610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antico"/>
              <a:buNone/>
              <a:defRPr sz="40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Hoàng Khiêm</a:t>
            </a:r>
          </a:p>
        </p:txBody>
      </p:sp>
      <p:sp>
        <p:nvSpPr>
          <p:cNvPr id="3" name="Google Shape;355;p39">
            <a:extLst>
              <a:ext uri="{FF2B5EF4-FFF2-40B4-BE49-F238E27FC236}">
                <a16:creationId xmlns:a16="http://schemas.microsoft.com/office/drawing/2014/main" id="{805049A4-D1A9-3977-B3FF-59CA998096B7}"/>
              </a:ext>
            </a:extLst>
          </p:cNvPr>
          <p:cNvSpPr txBox="1">
            <a:spLocks/>
          </p:cNvSpPr>
          <p:nvPr/>
        </p:nvSpPr>
        <p:spPr>
          <a:xfrm>
            <a:off x="2472102" y="2373099"/>
            <a:ext cx="3423195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antico"/>
              <a:buNone/>
              <a:defRPr sz="40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Bùi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55;p39">
            <a:extLst>
              <a:ext uri="{FF2B5EF4-FFF2-40B4-BE49-F238E27FC236}">
                <a16:creationId xmlns:a16="http://schemas.microsoft.com/office/drawing/2014/main" id="{32299CEC-3432-3DE7-7E24-BE72FE513823}"/>
              </a:ext>
            </a:extLst>
          </p:cNvPr>
          <p:cNvSpPr txBox="1">
            <a:spLocks/>
          </p:cNvSpPr>
          <p:nvPr/>
        </p:nvSpPr>
        <p:spPr>
          <a:xfrm>
            <a:off x="3789464" y="2694825"/>
            <a:ext cx="6223687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Quantico"/>
              <a:buNone/>
              <a:defRPr sz="40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Đinh Lê Bình An</a:t>
            </a:r>
          </a:p>
        </p:txBody>
      </p:sp>
      <p:sp>
        <p:nvSpPr>
          <p:cNvPr id="5" name="Google Shape;359;p39">
            <a:extLst>
              <a:ext uri="{FF2B5EF4-FFF2-40B4-BE49-F238E27FC236}">
                <a16:creationId xmlns:a16="http://schemas.microsoft.com/office/drawing/2014/main" id="{EDA8851D-42AD-B647-89FF-5C9A12A1079E}"/>
              </a:ext>
            </a:extLst>
          </p:cNvPr>
          <p:cNvSpPr/>
          <p:nvPr/>
        </p:nvSpPr>
        <p:spPr>
          <a:xfrm rot="10800000">
            <a:off x="4572000" y="3564400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9;p39">
            <a:extLst>
              <a:ext uri="{FF2B5EF4-FFF2-40B4-BE49-F238E27FC236}">
                <a16:creationId xmlns:a16="http://schemas.microsoft.com/office/drawing/2014/main" id="{AA4765B2-978D-DAE5-4775-54B4529B4B65}"/>
              </a:ext>
            </a:extLst>
          </p:cNvPr>
          <p:cNvSpPr/>
          <p:nvPr/>
        </p:nvSpPr>
        <p:spPr>
          <a:xfrm rot="10800000">
            <a:off x="4571922" y="1445937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56;p39">
            <a:extLst>
              <a:ext uri="{FF2B5EF4-FFF2-40B4-BE49-F238E27FC236}">
                <a16:creationId xmlns:a16="http://schemas.microsoft.com/office/drawing/2014/main" id="{E7F34E8C-2393-B569-635E-89743167161C}"/>
              </a:ext>
            </a:extLst>
          </p:cNvPr>
          <p:cNvSpPr/>
          <p:nvPr/>
        </p:nvSpPr>
        <p:spPr>
          <a:xfrm>
            <a:off x="4774044" y="3947238"/>
            <a:ext cx="3664656" cy="5883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DSA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Quantic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C2654E-9835-9E7B-D246-B77F7EF5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32" y="1755050"/>
            <a:ext cx="3493379" cy="14243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1515700" y="799181"/>
            <a:ext cx="5795100" cy="1131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▪Thêm vào đầu List đơn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▪Thêm vào cuối List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▪Thêm vào vị trí bất kỳ.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05D86B-F2C4-FABD-7091-18AED671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23" y="2470143"/>
            <a:ext cx="1736179" cy="1005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5AEF2D-97B4-F47B-205C-800C342E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99" y="2470144"/>
            <a:ext cx="1736179" cy="1005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7F937D-2081-82C0-50C0-BD51823AD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97" y="2470143"/>
            <a:ext cx="1736179" cy="10059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D44BAB-30D9-C2B7-83AA-D21745A4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7" y="2453235"/>
            <a:ext cx="1736179" cy="1005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19B39E-00B3-5F2F-E7E7-18FA3531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10" y="3981999"/>
            <a:ext cx="1736179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18035-E76E-0FCA-7C13-2F45538CEB1D}"/>
              </a:ext>
            </a:extLst>
          </p:cNvPr>
          <p:cNvCxnSpPr>
            <a:stCxn id="2" idx="3"/>
          </p:cNvCxnSpPr>
          <p:nvPr/>
        </p:nvCxnSpPr>
        <p:spPr>
          <a:xfrm flipV="1">
            <a:off x="2079226" y="2956198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01D0B-58A8-19DD-A9C7-29074775ED09}"/>
              </a:ext>
            </a:extLst>
          </p:cNvPr>
          <p:cNvCxnSpPr/>
          <p:nvPr/>
        </p:nvCxnSpPr>
        <p:spPr>
          <a:xfrm flipV="1">
            <a:off x="4319802" y="2973106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06762-2763-F63D-72BE-F65AE3771A0E}"/>
              </a:ext>
            </a:extLst>
          </p:cNvPr>
          <p:cNvCxnSpPr/>
          <p:nvPr/>
        </p:nvCxnSpPr>
        <p:spPr>
          <a:xfrm flipV="1">
            <a:off x="6560378" y="2973106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A49FA8-F3C4-E54C-8479-510978A793A1}"/>
              </a:ext>
            </a:extLst>
          </p:cNvPr>
          <p:cNvCxnSpPr>
            <a:cxnSpLocks/>
          </p:cNvCxnSpPr>
          <p:nvPr/>
        </p:nvCxnSpPr>
        <p:spPr>
          <a:xfrm>
            <a:off x="8394534" y="3476070"/>
            <a:ext cx="0" cy="627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1CC809-BE34-E3E9-803B-103A7B6FDD66}"/>
              </a:ext>
            </a:extLst>
          </p:cNvPr>
          <p:cNvSpPr txBox="1"/>
          <p:nvPr/>
        </p:nvSpPr>
        <p:spPr>
          <a:xfrm>
            <a:off x="7676932" y="4158831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823815-EC11-E057-6130-9ED07141C0B1}"/>
              </a:ext>
            </a:extLst>
          </p:cNvPr>
          <p:cNvSpPr/>
          <p:nvPr/>
        </p:nvSpPr>
        <p:spPr>
          <a:xfrm rot="1631667" flipH="1">
            <a:off x="1259778" y="3618281"/>
            <a:ext cx="2457323" cy="1005927"/>
          </a:xfrm>
          <a:prstGeom prst="rightArrow">
            <a:avLst>
              <a:gd name="adj1" fmla="val 2750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575CD8-279D-F064-D5E6-B7E5967E2306}"/>
              </a:ext>
            </a:extLst>
          </p:cNvPr>
          <p:cNvSpPr/>
          <p:nvPr/>
        </p:nvSpPr>
        <p:spPr>
          <a:xfrm rot="5797316" flipH="1">
            <a:off x="4060837" y="3000546"/>
            <a:ext cx="846624" cy="1005927"/>
          </a:xfrm>
          <a:prstGeom prst="rightArrow">
            <a:avLst>
              <a:gd name="adj1" fmla="val 2782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F15201-1A14-CE8F-4D78-23D9DFA71A32}"/>
              </a:ext>
            </a:extLst>
          </p:cNvPr>
          <p:cNvSpPr/>
          <p:nvPr/>
        </p:nvSpPr>
        <p:spPr>
          <a:xfrm rot="9261071" flipH="1">
            <a:off x="5382266" y="3255356"/>
            <a:ext cx="3857066" cy="1005927"/>
          </a:xfrm>
          <a:prstGeom prst="rightArrow">
            <a:avLst>
              <a:gd name="adj1" fmla="val 2782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7C40D-F96D-80B5-D918-44EA38610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" y="136126"/>
            <a:ext cx="5499069" cy="536494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7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7107519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697963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4511111" y="17533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6471998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6844563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31CC79-1A1A-991B-6C4C-54DA4051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7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7107519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697963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4511111" y="17533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6471998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6844563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31CC79-1A1A-991B-6C4C-54DA4051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E4DA9E-CAF2-30C4-1A22-15A631A0D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5" y="3200727"/>
            <a:ext cx="4036973" cy="13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" y="2118751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32485" y="2621714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04" y="2105484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66470" y="2616137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42" y="2081055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39456" y="2604984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82" y="2077436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73448" y="259383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27622" y="239573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20901" y="202970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4495613" y="228801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6456500" y="22880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588924" y="22703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38735" y="23014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522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81776" y="58776"/>
            <a:ext cx="8891239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vi-VN" sz="3000" b="1" u="none" strike="noStrike" dirty="0">
                <a:solidFill>
                  <a:srgbClr val="FF0000"/>
                </a:solidFill>
                <a:effectLst/>
                <a:latin typeface="+mj-lt"/>
              </a:rPr>
              <a:t>MỘT SỐ BÀI TẬP ÁP DỤNG CTDL - DSLK ĐƠN</a:t>
            </a:r>
            <a:endParaRPr lang="en-US" sz="3000" b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endParaRPr lang="vi-VN" sz="3000" b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- </a:t>
            </a:r>
            <a:r>
              <a:rPr lang="vi-VN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Viết chương trình thực hiện sắp xếp 1 danh sách liên kết bao gồm các phần tử là số nguyên</a:t>
            </a:r>
            <a:endParaRPr lang="en-US" sz="2800" b="1" i="1" u="none" strike="noStrike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2800" b="1" i="1" u="none" strike="noStrike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- </a:t>
            </a:r>
            <a:r>
              <a:rPr lang="vi-VN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Viết chương trình tạo 1 danh sách liên kết đơn để sắp xếp các phân số với nhau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800" b="1" i="1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Di chuyển phần tử đầu tiên xuống cuối cùng</a:t>
            </a:r>
          </a:p>
        </p:txBody>
      </p:sp>
    </p:spTree>
    <p:extLst>
      <p:ext uri="{BB962C8B-B14F-4D97-AF65-F5344CB8AC3E}">
        <p14:creationId xmlns:p14="http://schemas.microsoft.com/office/powerpoint/2010/main" val="141537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462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 đầu danh sách liên kết đơn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69" y="906932"/>
            <a:ext cx="1736179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F0C5C-9B8E-5651-91BD-58B41BA4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90" y="906932"/>
            <a:ext cx="1736179" cy="100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AC823-EFBF-AE32-8BAE-58E5FE01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11" y="906932"/>
            <a:ext cx="1736179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844B7E-E76F-1FCC-89A2-A33FD1ACAA93}"/>
              </a:ext>
            </a:extLst>
          </p:cNvPr>
          <p:cNvCxnSpPr/>
          <p:nvPr/>
        </p:nvCxnSpPr>
        <p:spPr>
          <a:xfrm flipV="1">
            <a:off x="3234648" y="1409895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BBC5F8-E06D-1DA2-5317-2A5A8AEC9046}"/>
              </a:ext>
            </a:extLst>
          </p:cNvPr>
          <p:cNvCxnSpPr/>
          <p:nvPr/>
        </p:nvCxnSpPr>
        <p:spPr>
          <a:xfrm flipV="1">
            <a:off x="5407569" y="1409895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B57EB7-DA51-7722-83B4-9FE68AB9695E}"/>
              </a:ext>
            </a:extLst>
          </p:cNvPr>
          <p:cNvCxnSpPr>
            <a:cxnSpLocks/>
          </p:cNvCxnSpPr>
          <p:nvPr/>
        </p:nvCxnSpPr>
        <p:spPr>
          <a:xfrm>
            <a:off x="7290559" y="1912859"/>
            <a:ext cx="0" cy="693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B367AB-6EED-865B-FC27-0C39B0CC0703}"/>
              </a:ext>
            </a:extLst>
          </p:cNvPr>
          <p:cNvSpPr txBox="1"/>
          <p:nvPr/>
        </p:nvSpPr>
        <p:spPr>
          <a:xfrm>
            <a:off x="6557025" y="260682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CF6271-13C6-BB2F-56AD-DE056BC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40" y="3460561"/>
            <a:ext cx="1736179" cy="10059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77DF7B-813E-72D0-8B68-E8325EC1242B}"/>
              </a:ext>
            </a:extLst>
          </p:cNvPr>
          <p:cNvCxnSpPr>
            <a:cxnSpLocks/>
          </p:cNvCxnSpPr>
          <p:nvPr/>
        </p:nvCxnSpPr>
        <p:spPr>
          <a:xfrm rot="10800000">
            <a:off x="695075" y="1814608"/>
            <a:ext cx="2789392" cy="2148916"/>
          </a:xfrm>
          <a:prstGeom prst="bentConnector3">
            <a:avLst>
              <a:gd name="adj1" fmla="val 998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CCACDE-CF13-C4FC-B1F0-1BE8D73AE166}"/>
              </a:ext>
            </a:extLst>
          </p:cNvPr>
          <p:cNvCxnSpPr/>
          <p:nvPr/>
        </p:nvCxnSpPr>
        <p:spPr>
          <a:xfrm flipV="1">
            <a:off x="2047039" y="1414736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2.22222E-6 0.00031 L 0.03975 -0.00154 C 0.04357 -0.00185 0.04739 -0.00308 0.05121 -0.00308 C 0.07153 -0.00339 0.09184 -0.00308 0.11232 -0.00308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3.61111E-6 0.00031 L 0.03975 -0.00154 C 0.04357 -0.00185 0.04739 -0.00308 0.05121 -0.00308 C 0.07152 -0.00339 0.09184 -0.00308 0.11232 -0.00308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1.11022E-1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46914E-6 L -2.22222E-6 0.00031 L 0.03976 -0.00155 C 0.04358 -0.00185 0.0474 -0.00309 0.05122 -0.00309 C 0.07153 -0.0034 0.09184 -0.00309 0.11233 -0.0030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2.22222E-6 0.00031 L 0.03976 -0.00154 C 0.04358 -0.00185 0.0474 -0.00308 0.05122 -0.00308 C 0.07153 -0.00339 0.09184 -0.00308 0.11233 -0.00308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34549 -3.7037E-7 L -0.34549 -0.4963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4" y="-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555825" y="2942223"/>
            <a:ext cx="3536150" cy="140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 Ngược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lại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(List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không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rỗng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)</a:t>
            </a:r>
            <a:endParaRPr lang="vi-VN" sz="2000" dirty="0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p-&gt;pNext = pHead;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pHead = 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54307-C4F1-90A9-D617-3C7D7955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6" y="653727"/>
            <a:ext cx="4976024" cy="433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462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 đầu danh sách liên kết đơn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43ADC-CBF3-E01D-5BFD-18FA69C27FBD}"/>
              </a:ext>
            </a:extLst>
          </p:cNvPr>
          <p:cNvSpPr txBox="1"/>
          <p:nvPr/>
        </p:nvSpPr>
        <p:spPr>
          <a:xfrm>
            <a:off x="5511375" y="1371419"/>
            <a:ext cx="2311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List rỗng thì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:</a:t>
            </a: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pHead = p;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 = pHead;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0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959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cuối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danh sách liên kết đơn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3" y="906931"/>
            <a:ext cx="1736179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F0C5C-9B8E-5651-91BD-58B41BA4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72" y="906931"/>
            <a:ext cx="1736179" cy="100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AC823-EFBF-AE32-8BAE-58E5FE011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621" y="891979"/>
            <a:ext cx="1736179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844B7E-E76F-1FCC-89A2-A33FD1ACAA93}"/>
              </a:ext>
            </a:extLst>
          </p:cNvPr>
          <p:cNvCxnSpPr/>
          <p:nvPr/>
        </p:nvCxnSpPr>
        <p:spPr>
          <a:xfrm flipV="1">
            <a:off x="2013702" y="1418454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BBC5F8-E06D-1DA2-5317-2A5A8AEC9046}"/>
              </a:ext>
            </a:extLst>
          </p:cNvPr>
          <p:cNvCxnSpPr/>
          <p:nvPr/>
        </p:nvCxnSpPr>
        <p:spPr>
          <a:xfrm flipV="1">
            <a:off x="4227251" y="1418454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B57EB7-DA51-7722-83B4-9FE68AB9695E}"/>
              </a:ext>
            </a:extLst>
          </p:cNvPr>
          <p:cNvCxnSpPr>
            <a:cxnSpLocks/>
          </p:cNvCxnSpPr>
          <p:nvPr/>
        </p:nvCxnSpPr>
        <p:spPr>
          <a:xfrm>
            <a:off x="6145703" y="1912859"/>
            <a:ext cx="0" cy="693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B367AB-6EED-865B-FC27-0C39B0CC0703}"/>
              </a:ext>
            </a:extLst>
          </p:cNvPr>
          <p:cNvSpPr txBox="1"/>
          <p:nvPr/>
        </p:nvSpPr>
        <p:spPr>
          <a:xfrm>
            <a:off x="5432988" y="262177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CF6271-13C6-BB2F-56AD-DE056BC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04" y="3984853"/>
            <a:ext cx="1736179" cy="100592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77DF7B-813E-72D0-8B68-E8325EC1242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335683" y="1960058"/>
            <a:ext cx="2321488" cy="2527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CCACDE-CF13-C4FC-B1F0-1BE8D73AE166}"/>
              </a:ext>
            </a:extLst>
          </p:cNvPr>
          <p:cNvCxnSpPr/>
          <p:nvPr/>
        </p:nvCxnSpPr>
        <p:spPr>
          <a:xfrm flipV="1">
            <a:off x="6440800" y="1418454"/>
            <a:ext cx="7297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8.64198E-7 L 0.36215 -8.64198E-7 L 0.35972 -0.6021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-30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2.46914E-6 L 0.0026 0.00031 L 0.05208 0.00123 L 0.08055 0.00278 L 0.21476 0.00555 C 0.23316 0.0071 0.22604 0.00679 0.23594 0.00679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3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8.64198E-7 L 0.0026 0.00031 L 0.05208 0.00124 L 0.08055 0.00278 L 0.21475 0.00556 C 0.23316 0.0071 0.22604 0.00679 0.23593 0.0067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733625" y="2594897"/>
            <a:ext cx="3353225" cy="140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 Ngược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lại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(List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không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rỗng</a:t>
            </a: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)</a:t>
            </a:r>
            <a:endParaRPr lang="vi-VN" sz="2000" dirty="0">
              <a:solidFill>
                <a:schemeClr val="lt1"/>
              </a:solidFill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pTail-&gt;pNext=p;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pTail=p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1393026" y="152719"/>
            <a:ext cx="61959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</a:t>
            </a:r>
            <a:r>
              <a:rPr lang="en-US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ode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 p vào</a:t>
            </a:r>
            <a:r>
              <a:rPr lang="vi-VN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cuối</a:t>
            </a:r>
            <a:r>
              <a:rPr lang="vi-VN" sz="2400" b="1" dirty="0">
                <a:solidFill>
                  <a:srgbClr val="FF0000"/>
                </a:solidFill>
                <a:latin typeface="Times New Roman (Headings)"/>
                <a:ea typeface="Catamaran"/>
                <a:cs typeface="Catamaran"/>
                <a:sym typeface="Catamaran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danh sách liên kết đơn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43ADC-CBF3-E01D-5BFD-18FA69C27FBD}"/>
              </a:ext>
            </a:extLst>
          </p:cNvPr>
          <p:cNvSpPr txBox="1"/>
          <p:nvPr/>
        </p:nvSpPr>
        <p:spPr>
          <a:xfrm>
            <a:off x="5651523" y="829827"/>
            <a:ext cx="34353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•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List rỗng thì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-&gt; </a:t>
            </a:r>
            <a:r>
              <a:rPr lang="en-US" sz="2000" dirty="0" err="1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Thêm</a:t>
            </a: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 Head </a:t>
            </a:r>
            <a:r>
              <a:rPr lang="en-US" sz="2000" dirty="0" err="1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cho</a:t>
            </a: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 list </a:t>
            </a:r>
            <a:r>
              <a:rPr lang="en-US" sz="2000" dirty="0" err="1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rỗng</a:t>
            </a:r>
            <a:r>
              <a:rPr lang="en-US" sz="2000" dirty="0">
                <a:solidFill>
                  <a:schemeClr val="lt1"/>
                </a:solidFill>
                <a:latin typeface="Times New Roman (Headings)"/>
                <a:ea typeface="Catamaran"/>
                <a:cs typeface="Catamaran"/>
                <a:sym typeface="Catamaran"/>
              </a:rPr>
              <a:t>:</a:t>
            </a:r>
            <a:endParaRPr lang="vi-VN" sz="2000" dirty="0">
              <a:solidFill>
                <a:schemeClr val="lt1"/>
              </a:solidFill>
              <a:latin typeface="Times New Roman (Headings)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pHead = p;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pTail = pHead;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00299C-3C87-7D0F-BF8F-3BD36309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682624"/>
            <a:ext cx="5314156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607B25-995B-D2B6-6901-B7B5A1BF2D2E}"/>
              </a:ext>
            </a:extLst>
          </p:cNvPr>
          <p:cNvCxnSpPr>
            <a:cxnSpLocks/>
          </p:cNvCxnSpPr>
          <p:nvPr/>
        </p:nvCxnSpPr>
        <p:spPr>
          <a:xfrm rot="10800000">
            <a:off x="551650" y="2513008"/>
            <a:ext cx="2456990" cy="1798598"/>
          </a:xfrm>
          <a:prstGeom prst="bentConnector3">
            <a:avLst>
              <a:gd name="adj1" fmla="val 99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E9F845D-08B8-D152-BA08-4DAFCD7EB7D5}"/>
              </a:ext>
            </a:extLst>
          </p:cNvPr>
          <p:cNvCxnSpPr>
            <a:cxnSpLocks/>
          </p:cNvCxnSpPr>
          <p:nvPr/>
        </p:nvCxnSpPr>
        <p:spPr>
          <a:xfrm flipV="1">
            <a:off x="4128734" y="2193074"/>
            <a:ext cx="4576651" cy="2112071"/>
          </a:xfrm>
          <a:prstGeom prst="bentConnector3">
            <a:avLst>
              <a:gd name="adj1" fmla="val 1000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908378-4B0E-1539-1228-D05805BACAA2}"/>
              </a:ext>
            </a:extLst>
          </p:cNvPr>
          <p:cNvSpPr txBox="1"/>
          <p:nvPr/>
        </p:nvSpPr>
        <p:spPr>
          <a:xfrm>
            <a:off x="131548" y="170781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350230-889F-571C-93A2-75314C71B3AB}"/>
              </a:ext>
            </a:extLst>
          </p:cNvPr>
          <p:cNvSpPr txBox="1"/>
          <p:nvPr/>
        </p:nvSpPr>
        <p:spPr>
          <a:xfrm>
            <a:off x="8053637" y="1639193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 + 1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930B82-9AA7-2C13-AF2E-7A6D70A0F686}"/>
              </a:ext>
            </a:extLst>
          </p:cNvPr>
          <p:cNvSpPr txBox="1"/>
          <p:nvPr/>
        </p:nvSpPr>
        <p:spPr>
          <a:xfrm>
            <a:off x="4265281" y="5202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671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5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607B25-995B-D2B6-6901-B7B5A1BF2D2E}"/>
              </a:ext>
            </a:extLst>
          </p:cNvPr>
          <p:cNvCxnSpPr>
            <a:cxnSpLocks/>
          </p:cNvCxnSpPr>
          <p:nvPr/>
        </p:nvCxnSpPr>
        <p:spPr>
          <a:xfrm rot="10800000">
            <a:off x="551650" y="2513008"/>
            <a:ext cx="2456990" cy="1798598"/>
          </a:xfrm>
          <a:prstGeom prst="bentConnector3">
            <a:avLst>
              <a:gd name="adj1" fmla="val 99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E9F845D-08B8-D152-BA08-4DAFCD7EB7D5}"/>
              </a:ext>
            </a:extLst>
          </p:cNvPr>
          <p:cNvCxnSpPr>
            <a:cxnSpLocks/>
          </p:cNvCxnSpPr>
          <p:nvPr/>
        </p:nvCxnSpPr>
        <p:spPr>
          <a:xfrm flipV="1">
            <a:off x="4128734" y="2193074"/>
            <a:ext cx="4576651" cy="2112071"/>
          </a:xfrm>
          <a:prstGeom prst="bentConnector3">
            <a:avLst>
              <a:gd name="adj1" fmla="val 1000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DAD582B-1987-BDFC-01D3-D3D8CC02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5" y="584918"/>
            <a:ext cx="8410109" cy="42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7607B25-995B-D2B6-6901-B7B5A1BF2D2E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1360269" y="2663233"/>
            <a:ext cx="1944191" cy="1352554"/>
          </a:xfrm>
          <a:prstGeom prst="bentConnector3">
            <a:avLst>
              <a:gd name="adj1" fmla="val -6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60ABA-B9F2-5FC4-FC1A-E744C56CAA80}"/>
              </a:ext>
            </a:extLst>
          </p:cNvPr>
          <p:cNvSpPr txBox="1"/>
          <p:nvPr/>
        </p:nvSpPr>
        <p:spPr>
          <a:xfrm>
            <a:off x="4621639" y="3852634"/>
            <a:ext cx="3828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ADD HEAD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FE620-F273-CCEF-566C-DB5C83CF0519}"/>
              </a:ext>
            </a:extLst>
          </p:cNvPr>
          <p:cNvSpPr txBox="1"/>
          <p:nvPr/>
        </p:nvSpPr>
        <p:spPr>
          <a:xfrm>
            <a:off x="4265281" y="5202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997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C2CC4-C343-ACC0-75D4-B4123E4D0D70}"/>
              </a:ext>
            </a:extLst>
          </p:cNvPr>
          <p:cNvCxnSpPr>
            <a:cxnSpLocks/>
          </p:cNvCxnSpPr>
          <p:nvPr/>
        </p:nvCxnSpPr>
        <p:spPr>
          <a:xfrm>
            <a:off x="5900376" y="2354147"/>
            <a:ext cx="0" cy="693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86D1CE-F1EB-01E2-581E-845E1432D78C}"/>
              </a:ext>
            </a:extLst>
          </p:cNvPr>
          <p:cNvSpPr txBox="1"/>
          <p:nvPr/>
        </p:nvSpPr>
        <p:spPr>
          <a:xfrm>
            <a:off x="5166842" y="304811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7B832-EB2C-19C8-9A34-1AD345B878F0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68" y="3802181"/>
            <a:ext cx="1110466" cy="100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D2560D-D858-A524-3D59-2E72EE0B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33592" y="1323163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3BB1F-5C15-B992-97F6-C95B31852DD0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1DF063-ED79-B3A8-7EAA-68C040C87834}"/>
              </a:ext>
            </a:extLst>
          </p:cNvPr>
          <p:cNvSpPr txBox="1"/>
          <p:nvPr/>
        </p:nvSpPr>
        <p:spPr>
          <a:xfrm>
            <a:off x="7008704" y="544159"/>
            <a:ext cx="19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>
                    <a:alpha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0ABA-B9F2-5FC4-FC1A-E744C56CAA80}"/>
              </a:ext>
            </a:extLst>
          </p:cNvPr>
          <p:cNvSpPr txBox="1"/>
          <p:nvPr/>
        </p:nvSpPr>
        <p:spPr>
          <a:xfrm>
            <a:off x="322744" y="2857110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ADD TAIL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E987C10-79B4-DC5C-333C-145C7125E28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128734" y="2329090"/>
            <a:ext cx="3360091" cy="197605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B94988-B30F-1156-B7F9-2F1BFD0BBDCD}"/>
              </a:ext>
            </a:extLst>
          </p:cNvPr>
          <p:cNvSpPr txBox="1"/>
          <p:nvPr/>
        </p:nvSpPr>
        <p:spPr>
          <a:xfrm>
            <a:off x="4265281" y="5202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461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79" y="1517791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2437396" y="781205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4428383" y="737023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6339464" y="70519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193976" y="2007488"/>
            <a:ext cx="823519" cy="24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95" y="1504524"/>
            <a:ext cx="1110466" cy="10059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28" y="1504523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19" y="3644211"/>
            <a:ext cx="1110466" cy="10059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859CF-3483-5CB5-B459-B5A953B8B1CE}"/>
              </a:ext>
            </a:extLst>
          </p:cNvPr>
          <p:cNvCxnSpPr>
            <a:cxnSpLocks/>
          </p:cNvCxnSpPr>
          <p:nvPr/>
        </p:nvCxnSpPr>
        <p:spPr>
          <a:xfrm flipV="1">
            <a:off x="5134835" y="2007487"/>
            <a:ext cx="823519" cy="24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4724400" y="2571750"/>
            <a:ext cx="462243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Cấu trúc dữ liệu của DSLK đơ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struct LIST {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NODE* pHead;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NODE* pTail;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};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8FB61-8AEF-A451-580A-9467BFA0F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" y="0"/>
            <a:ext cx="462505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D1CCBC-98DD-A77C-2498-F82819D97707}"/>
              </a:ext>
            </a:extLst>
          </p:cNvPr>
          <p:cNvSpPr txBox="1"/>
          <p:nvPr/>
        </p:nvSpPr>
        <p:spPr>
          <a:xfrm>
            <a:off x="4622438" y="605085"/>
            <a:ext cx="452156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Cấu trúc dữ liệu của 1 node trong List đơn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struct NODE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data info;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struct NODE* pNext;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F14E-5BCD-588C-242E-66E43EB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00" y="1361487"/>
            <a:ext cx="1110466" cy="100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A6A177-84B6-6D6C-BF73-9CC56CCD39A6}"/>
              </a:ext>
            </a:extLst>
          </p:cNvPr>
          <p:cNvSpPr txBox="1"/>
          <p:nvPr/>
        </p:nvSpPr>
        <p:spPr>
          <a:xfrm>
            <a:off x="1687117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BDAB-C72D-A19A-F100-F11BA4BBE18E}"/>
              </a:ext>
            </a:extLst>
          </p:cNvPr>
          <p:cNvSpPr txBox="1"/>
          <p:nvPr/>
        </p:nvSpPr>
        <p:spPr>
          <a:xfrm>
            <a:off x="367810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B22FF-AEF5-59A1-FE69-3B1E47BDAF1C}"/>
              </a:ext>
            </a:extLst>
          </p:cNvPr>
          <p:cNvSpPr txBox="1"/>
          <p:nvPr/>
        </p:nvSpPr>
        <p:spPr>
          <a:xfrm>
            <a:off x="7604458" y="60916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DFBD9C-5F46-5C97-06CA-95455D18F12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443697" y="1851184"/>
            <a:ext cx="823519" cy="24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31DBB-94E0-376A-5735-6E61B2A4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16" y="1348220"/>
            <a:ext cx="1110466" cy="10059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E83208-FAC5-6931-DB40-9471804B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4" y="1323791"/>
            <a:ext cx="1110466" cy="10059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034985-3E0C-0944-7BE7-4C79CB08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90" y="3499235"/>
            <a:ext cx="1110466" cy="100592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61A864A-1100-B26F-BC94-968C5A16E7C2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4377682" y="1851184"/>
            <a:ext cx="763608" cy="215101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E35C226-353A-C2A7-ECD0-546749E13390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6251756" y="1826755"/>
            <a:ext cx="896018" cy="2175444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6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609397" y="99453"/>
            <a:ext cx="50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Thêm node p vào vị trí bất kỳ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BBE0E-D50F-60D1-A5E7-1A8F2622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61487"/>
            <a:ext cx="1110466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6C236-A419-6BD1-2F5C-327C5DB121D8}"/>
              </a:ext>
            </a:extLst>
          </p:cNvPr>
          <p:cNvSpPr txBox="1"/>
          <p:nvPr/>
        </p:nvSpPr>
        <p:spPr>
          <a:xfrm>
            <a:off x="1460471" y="624901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C2D2D-EB1B-958E-466C-89863CA12907}"/>
              </a:ext>
            </a:extLst>
          </p:cNvPr>
          <p:cNvSpPr txBox="1"/>
          <p:nvPr/>
        </p:nvSpPr>
        <p:spPr>
          <a:xfrm>
            <a:off x="3467084" y="58071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B981B-3CF0-71E2-CCDB-AD32EF38057A}"/>
              </a:ext>
            </a:extLst>
          </p:cNvPr>
          <p:cNvSpPr txBox="1"/>
          <p:nvPr/>
        </p:nvSpPr>
        <p:spPr>
          <a:xfrm>
            <a:off x="5393800" y="544160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0A8C9C-704D-11DA-5BB7-85C04D3935E1}"/>
              </a:ext>
            </a:extLst>
          </p:cNvPr>
          <p:cNvCxnSpPr>
            <a:cxnSpLocks/>
          </p:cNvCxnSpPr>
          <p:nvPr/>
        </p:nvCxnSpPr>
        <p:spPr>
          <a:xfrm flipV="1">
            <a:off x="2217051" y="186445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70" y="1348220"/>
            <a:ext cx="1110466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4151036" y="185887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068A7CB-2739-BCC6-6E7D-399CA4DF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1323791"/>
            <a:ext cx="1110466" cy="10059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6124022" y="184772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EC6D395-90DF-7B08-CA9C-AA681949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48" y="1320172"/>
            <a:ext cx="1110466" cy="10059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10BE01-2412-A54E-4E61-61CF523DE009}"/>
              </a:ext>
            </a:extLst>
          </p:cNvPr>
          <p:cNvSpPr txBox="1"/>
          <p:nvPr/>
        </p:nvSpPr>
        <p:spPr>
          <a:xfrm>
            <a:off x="7320187" y="567109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962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4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Đếm số node từ đầu tới cuối danh sách liên kết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  <a:stCxn id="534" idx="1"/>
          </p:cNvCxnSpPr>
          <p:nvPr/>
        </p:nvCxnSpPr>
        <p:spPr>
          <a:xfrm rot="10800000">
            <a:off x="2304585" y="602167"/>
            <a:ext cx="3018264" cy="18838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E6DDD12-39D8-846E-EC7B-85E48FDDF063}"/>
              </a:ext>
            </a:extLst>
          </p:cNvPr>
          <p:cNvSpPr/>
          <p:nvPr/>
        </p:nvSpPr>
        <p:spPr>
          <a:xfrm>
            <a:off x="351390" y="516673"/>
            <a:ext cx="1878853" cy="24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Các phần từ có thể thêm sẽ nằm trong đoạn từ [1,n+1].</a:t>
            </a:r>
            <a:endParaRPr lang="en-US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vị trí chèn &lt; 1 hoặc lớn hơn n + 1 thì báo vị trí chèn không hợp lẹ và kết thúc hàm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>
            <a:off x="3464315" y="1018479"/>
            <a:ext cx="1791627" cy="11894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52761" y="683941"/>
            <a:ext cx="3137210" cy="84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vị trí cần thêm là 1:</a:t>
            </a:r>
            <a:r>
              <a:rPr lang="en-US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Gọi hàm thêm vào đầu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>
            <a:off x="2245114" y="1880842"/>
            <a:ext cx="3025696" cy="3345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60196" y="1524001"/>
            <a:ext cx="1851102" cy="81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vị trí cần thêm là n+1:</a:t>
            </a:r>
            <a:r>
              <a:rPr lang="en-US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Gọi hàm thêm vào cuối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0634" y="2215377"/>
            <a:ext cx="2520176" cy="5575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52761" y="2326888"/>
            <a:ext cx="2356623" cy="892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661638"/>
            <a:ext cx="3702205" cy="419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Các vị trí còn lại: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</a:t>
            </a: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Khởi tạo node p.</a:t>
            </a:r>
            <a:endParaRPr lang="en-US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</a:t>
            </a:r>
            <a:r>
              <a:rPr lang="en-US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6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vòng lặp chạy đến trước vị trí cần chèn một node.</a:t>
            </a:r>
            <a:endParaRPr lang="en-US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5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6946" y="2215373"/>
            <a:ext cx="2103866" cy="966441"/>
          </a:xfrm>
          <a:prstGeom prst="bentConnector3">
            <a:avLst>
              <a:gd name="adj1" fmla="val 1005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60195" y="3263591"/>
            <a:ext cx="4668644" cy="1594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7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322849" y="114300"/>
            <a:ext cx="3702205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Các vị trí còn lại: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</a:t>
            </a:r>
            <a:r>
              <a:rPr lang="en-US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con trỏ Node p trỏ vào node kế tiếp tại vị trí node đang giữ </a:t>
            </a:r>
            <a:endParaRPr lang="en-US" sz="31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1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</a:t>
            </a:r>
            <a:r>
              <a:rPr lang="en-US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1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con trỏ node tại vị trí hiện tại trỏ vào node 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757BAE-EF0B-C2A6-D3AC-625780EE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89"/>
            <a:ext cx="5060668" cy="48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0ADD183-5534-9D15-72A3-3A2067E670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6946" y="2215373"/>
            <a:ext cx="2103866" cy="966441"/>
          </a:xfrm>
          <a:prstGeom prst="bentConnector3">
            <a:avLst>
              <a:gd name="adj1" fmla="val 1005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4B94-AC88-E511-ABE6-2E54A5455D7F}"/>
              </a:ext>
            </a:extLst>
          </p:cNvPr>
          <p:cNvSpPr/>
          <p:nvPr/>
        </p:nvSpPr>
        <p:spPr>
          <a:xfrm>
            <a:off x="260195" y="3263591"/>
            <a:ext cx="4668644" cy="1594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1182029" y="200025"/>
            <a:ext cx="6752866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40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Hủy phần tử trong DSLK đơn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4000" b="1" dirty="0">
              <a:solidFill>
                <a:schemeClr val="accent2">
                  <a:lumMod val="75000"/>
                </a:schemeClr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• Nguyên tắc: Phải cô lập phần tử cần hủy trước hủy.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05524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001520" y="292107"/>
            <a:ext cx="4142480" cy="306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Bắt đầu: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pHead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==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NULL thì pTail=NULL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(pHead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!=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NULL) thì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 B1: p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pHead (NODE Thế mạng)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 B2: pHead = pHead-&gt;pNext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B3: delete (p)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8F5E9-E573-0FF1-8C32-BBF080473A38}"/>
              </a:ext>
            </a:extLst>
          </p:cNvPr>
          <p:cNvSpPr txBox="1"/>
          <p:nvPr/>
        </p:nvSpPr>
        <p:spPr>
          <a:xfrm>
            <a:off x="2500759" y="48803"/>
            <a:ext cx="41424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Hủy phần tử đầu trong DSLK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A0911C-BD42-88BD-D60B-BEC01207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4" y="453483"/>
            <a:ext cx="4715910" cy="45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5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4572000" y="-74341"/>
            <a:ext cx="4368321" cy="476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B1: cho node p = phead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B2: trong khi danh sách chưa duyệt hết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+</a:t>
            </a:r>
            <a:r>
              <a:rPr lang="en-US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Xử lý phần tử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+</a:t>
            </a:r>
            <a:r>
              <a:rPr lang="en-US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3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Cho p = pNext; // cập nhập lại biến con trỏ p để duyệt tới hết danh sách khi p == 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04CBD-A1C3-63CD-2DAD-3B8244B29AA6}"/>
              </a:ext>
            </a:extLst>
          </p:cNvPr>
          <p:cNvSpPr txBox="1"/>
          <p:nvPr/>
        </p:nvSpPr>
        <p:spPr>
          <a:xfrm>
            <a:off x="4453054" y="70759"/>
            <a:ext cx="2785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Duyệt danh sách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31E01-30D1-BFBD-B45B-31FB2224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" y="70759"/>
            <a:ext cx="4368321" cy="500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40F06-0AF4-80D3-39BB-0353A90B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6" y="568896"/>
            <a:ext cx="1215144" cy="10059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0E2D-77BB-FEDA-E365-0F8193DCCFA2}"/>
              </a:ext>
            </a:extLst>
          </p:cNvPr>
          <p:cNvCxnSpPr>
            <a:cxnSpLocks/>
          </p:cNvCxnSpPr>
          <p:nvPr/>
        </p:nvCxnSpPr>
        <p:spPr>
          <a:xfrm flipV="1">
            <a:off x="2421420" y="106070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10BE-C92A-0593-B3E8-0532B554B399}"/>
              </a:ext>
            </a:extLst>
          </p:cNvPr>
          <p:cNvSpPr txBox="1"/>
          <p:nvPr/>
        </p:nvSpPr>
        <p:spPr>
          <a:xfrm>
            <a:off x="1293374" y="846602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A7DF65-B651-683C-31BD-D2BADD7670EB}"/>
              </a:ext>
            </a:extLst>
          </p:cNvPr>
          <p:cNvSpPr txBox="1"/>
          <p:nvPr/>
        </p:nvSpPr>
        <p:spPr>
          <a:xfrm>
            <a:off x="1970957" y="656360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n2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65AEA7-5D68-275C-8C6C-833F70D98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31" y="3288484"/>
            <a:ext cx="5373869" cy="185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2ECDC9-2197-7832-E64B-521132E209CF}"/>
              </a:ext>
            </a:extLst>
          </p:cNvPr>
          <p:cNvSpPr txBox="1"/>
          <p:nvPr/>
        </p:nvSpPr>
        <p:spPr>
          <a:xfrm>
            <a:off x="1456566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6E3A8-065F-B709-B43D-AB381DC3EEEC}"/>
              </a:ext>
            </a:extLst>
          </p:cNvPr>
          <p:cNvSpPr txBox="1"/>
          <p:nvPr/>
        </p:nvSpPr>
        <p:spPr>
          <a:xfrm>
            <a:off x="1661782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84249-BF88-E7EB-0507-C6007BCAD0EA}"/>
              </a:ext>
            </a:extLst>
          </p:cNvPr>
          <p:cNvSpPr txBox="1"/>
          <p:nvPr/>
        </p:nvSpPr>
        <p:spPr>
          <a:xfrm>
            <a:off x="3628399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0BEFE-55E3-3CD8-ADA4-C4BBDD0E0F06}"/>
              </a:ext>
            </a:extLst>
          </p:cNvPr>
          <p:cNvSpPr txBox="1"/>
          <p:nvPr/>
        </p:nvSpPr>
        <p:spPr>
          <a:xfrm>
            <a:off x="5715062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D1760-04E9-9A36-E269-B801812C7099}"/>
              </a:ext>
            </a:extLst>
          </p:cNvPr>
          <p:cNvSpPr txBox="1"/>
          <p:nvPr/>
        </p:nvSpPr>
        <p:spPr>
          <a:xfrm>
            <a:off x="7681679" y="16176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0009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40F06-0AF4-80D3-39BB-0353A90B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6" y="568896"/>
            <a:ext cx="1215144" cy="10059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0E2D-77BB-FEDA-E365-0F8193DCCFA2}"/>
              </a:ext>
            </a:extLst>
          </p:cNvPr>
          <p:cNvCxnSpPr>
            <a:cxnSpLocks/>
          </p:cNvCxnSpPr>
          <p:nvPr/>
        </p:nvCxnSpPr>
        <p:spPr>
          <a:xfrm flipV="1">
            <a:off x="2421420" y="106070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10BE-C92A-0593-B3E8-0532B554B399}"/>
              </a:ext>
            </a:extLst>
          </p:cNvPr>
          <p:cNvSpPr txBox="1"/>
          <p:nvPr/>
        </p:nvSpPr>
        <p:spPr>
          <a:xfrm>
            <a:off x="1293374" y="846602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D8E2F-0236-5C72-521D-8B86102B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60" y="3556539"/>
            <a:ext cx="4927824" cy="1558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6D328D-C141-0FCA-AB0C-6124DD6C6B57}"/>
              </a:ext>
            </a:extLst>
          </p:cNvPr>
          <p:cNvSpPr txBox="1"/>
          <p:nvPr/>
        </p:nvSpPr>
        <p:spPr>
          <a:xfrm>
            <a:off x="1970957" y="656360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70874-8FCF-4326-0FFB-FF802EE2451B}"/>
              </a:ext>
            </a:extLst>
          </p:cNvPr>
          <p:cNvSpPr txBox="1"/>
          <p:nvPr/>
        </p:nvSpPr>
        <p:spPr>
          <a:xfrm>
            <a:off x="1456566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65064-1183-8B64-C6E7-19CFBC1360E0}"/>
              </a:ext>
            </a:extLst>
          </p:cNvPr>
          <p:cNvSpPr txBox="1"/>
          <p:nvPr/>
        </p:nvSpPr>
        <p:spPr>
          <a:xfrm>
            <a:off x="1661782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FB0F9-61FE-B4EE-8BFE-642BDE67667C}"/>
              </a:ext>
            </a:extLst>
          </p:cNvPr>
          <p:cNvSpPr txBox="1"/>
          <p:nvPr/>
        </p:nvSpPr>
        <p:spPr>
          <a:xfrm>
            <a:off x="3628399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975BD-D92F-123B-FFE2-DB0B1FE23B2F}"/>
              </a:ext>
            </a:extLst>
          </p:cNvPr>
          <p:cNvSpPr txBox="1"/>
          <p:nvPr/>
        </p:nvSpPr>
        <p:spPr>
          <a:xfrm>
            <a:off x="5715062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2DE1C-6EB9-0F82-BCD7-21126D78A0B6}"/>
              </a:ext>
            </a:extLst>
          </p:cNvPr>
          <p:cNvSpPr txBox="1"/>
          <p:nvPr/>
        </p:nvSpPr>
        <p:spPr>
          <a:xfrm>
            <a:off x="7681679" y="16176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636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40F06-0AF4-80D3-39BB-0353A90B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6" y="568896"/>
            <a:ext cx="1215144" cy="10059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0E2D-77BB-FEDA-E365-0F8193DCCFA2}"/>
              </a:ext>
            </a:extLst>
          </p:cNvPr>
          <p:cNvCxnSpPr>
            <a:cxnSpLocks/>
          </p:cNvCxnSpPr>
          <p:nvPr/>
        </p:nvCxnSpPr>
        <p:spPr>
          <a:xfrm flipV="1">
            <a:off x="2421420" y="106070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10BE-C92A-0593-B3E8-0532B554B399}"/>
              </a:ext>
            </a:extLst>
          </p:cNvPr>
          <p:cNvSpPr txBox="1"/>
          <p:nvPr/>
        </p:nvSpPr>
        <p:spPr>
          <a:xfrm>
            <a:off x="1293374" y="846602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D328D-C141-0FCA-AB0C-6124DD6C6B57}"/>
              </a:ext>
            </a:extLst>
          </p:cNvPr>
          <p:cNvSpPr txBox="1"/>
          <p:nvPr/>
        </p:nvSpPr>
        <p:spPr>
          <a:xfrm>
            <a:off x="1970957" y="656360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70874-8FCF-4326-0FFB-FF802EE2451B}"/>
              </a:ext>
            </a:extLst>
          </p:cNvPr>
          <p:cNvSpPr txBox="1"/>
          <p:nvPr/>
        </p:nvSpPr>
        <p:spPr>
          <a:xfrm>
            <a:off x="1456566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65064-1183-8B64-C6E7-19CFBC1360E0}"/>
              </a:ext>
            </a:extLst>
          </p:cNvPr>
          <p:cNvSpPr txBox="1"/>
          <p:nvPr/>
        </p:nvSpPr>
        <p:spPr>
          <a:xfrm>
            <a:off x="1661782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FB0F9-61FE-B4EE-8BFE-642BDE67667C}"/>
              </a:ext>
            </a:extLst>
          </p:cNvPr>
          <p:cNvSpPr txBox="1"/>
          <p:nvPr/>
        </p:nvSpPr>
        <p:spPr>
          <a:xfrm>
            <a:off x="3628399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975BD-D92F-123B-FFE2-DB0B1FE23B2F}"/>
              </a:ext>
            </a:extLst>
          </p:cNvPr>
          <p:cNvSpPr txBox="1"/>
          <p:nvPr/>
        </p:nvSpPr>
        <p:spPr>
          <a:xfrm>
            <a:off x="5715062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2DE1C-6EB9-0F82-BCD7-21126D78A0B6}"/>
              </a:ext>
            </a:extLst>
          </p:cNvPr>
          <p:cNvSpPr txBox="1"/>
          <p:nvPr/>
        </p:nvSpPr>
        <p:spPr>
          <a:xfrm>
            <a:off x="7681679" y="16176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2B3078-2BA4-2E7E-53F2-86E8BD7C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25" y="3414319"/>
            <a:ext cx="5352176" cy="17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6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1DC60-9BC1-F419-5614-58E90F189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25" y="3414319"/>
            <a:ext cx="5352176" cy="1729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D7180-85E4-031B-6722-9288DB4BBEB2}"/>
              </a:ext>
            </a:extLst>
          </p:cNvPr>
          <p:cNvSpPr txBox="1"/>
          <p:nvPr/>
        </p:nvSpPr>
        <p:spPr>
          <a:xfrm>
            <a:off x="3973098" y="675985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9DAB8-88A4-3031-1E38-06AD8DEA9954}"/>
              </a:ext>
            </a:extLst>
          </p:cNvPr>
          <p:cNvSpPr txBox="1"/>
          <p:nvPr/>
        </p:nvSpPr>
        <p:spPr>
          <a:xfrm>
            <a:off x="3537038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1D504-4BA0-EDA5-13EA-D4142BF5021B}"/>
              </a:ext>
            </a:extLst>
          </p:cNvPr>
          <p:cNvSpPr txBox="1"/>
          <p:nvPr/>
        </p:nvSpPr>
        <p:spPr>
          <a:xfrm>
            <a:off x="3683531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A4886-C908-FCA3-DE63-BBA9D9934ADC}"/>
              </a:ext>
            </a:extLst>
          </p:cNvPr>
          <p:cNvSpPr txBox="1"/>
          <p:nvPr/>
        </p:nvSpPr>
        <p:spPr>
          <a:xfrm>
            <a:off x="5650148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B67A7-5B5D-4598-5CB0-CBD4DD4DDAF4}"/>
              </a:ext>
            </a:extLst>
          </p:cNvPr>
          <p:cNvSpPr txBox="1"/>
          <p:nvPr/>
        </p:nvSpPr>
        <p:spPr>
          <a:xfrm>
            <a:off x="7736811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376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3A307B-687B-AC07-C020-192EAFF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7" y="580046"/>
            <a:ext cx="1110466" cy="1005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2D653-905D-D243-56B9-C1CE9CD44B92}"/>
              </a:ext>
            </a:extLst>
          </p:cNvPr>
          <p:cNvCxnSpPr>
            <a:cxnSpLocks/>
          </p:cNvCxnSpPr>
          <p:nvPr/>
        </p:nvCxnSpPr>
        <p:spPr>
          <a:xfrm flipV="1">
            <a:off x="4396894" y="104955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A037A-A1B1-680C-7093-F6905D7C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28" y="516677"/>
            <a:ext cx="1110466" cy="10059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A693-F670-98FF-87B6-21244033464F}"/>
              </a:ext>
            </a:extLst>
          </p:cNvPr>
          <p:cNvCxnSpPr>
            <a:cxnSpLocks/>
          </p:cNvCxnSpPr>
          <p:nvPr/>
        </p:nvCxnSpPr>
        <p:spPr>
          <a:xfrm flipV="1">
            <a:off x="6351627" y="1019641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338B2-0DBB-1212-89C2-74144366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61" y="551712"/>
            <a:ext cx="1110466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DCF5E2-1494-692F-0351-A35B655A8C62}"/>
              </a:ext>
            </a:extLst>
          </p:cNvPr>
          <p:cNvSpPr txBox="1"/>
          <p:nvPr/>
        </p:nvSpPr>
        <p:spPr>
          <a:xfrm>
            <a:off x="4415876" y="5396827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4F343-07E8-4025-0EB0-DEE0420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2829307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FA2824-D56C-74CC-AC8F-2F6727927B2B}"/>
              </a:ext>
            </a:extLst>
          </p:cNvPr>
          <p:cNvSpPr txBox="1"/>
          <p:nvPr/>
        </p:nvSpPr>
        <p:spPr>
          <a:xfrm>
            <a:off x="2335407" y="3835234"/>
            <a:ext cx="63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D6DD8-E732-CF13-8001-7B09CAA8F89E}"/>
              </a:ext>
            </a:extLst>
          </p:cNvPr>
          <p:cNvSpPr txBox="1"/>
          <p:nvPr/>
        </p:nvSpPr>
        <p:spPr>
          <a:xfrm>
            <a:off x="2055100" y="3101437"/>
            <a:ext cx="8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CFC3-715A-7C7A-8878-40A9135DFDF3}"/>
              </a:ext>
            </a:extLst>
          </p:cNvPr>
          <p:cNvSpPr txBox="1"/>
          <p:nvPr/>
        </p:nvSpPr>
        <p:spPr>
          <a:xfrm>
            <a:off x="2746484" y="2929727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head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D7180-85E4-031B-6722-9288DB4BBEB2}"/>
              </a:ext>
            </a:extLst>
          </p:cNvPr>
          <p:cNvSpPr txBox="1"/>
          <p:nvPr/>
        </p:nvSpPr>
        <p:spPr>
          <a:xfrm>
            <a:off x="3973098" y="675985"/>
            <a:ext cx="8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ĐC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9DAB8-88A4-3031-1E38-06AD8DEA9954}"/>
              </a:ext>
            </a:extLst>
          </p:cNvPr>
          <p:cNvSpPr txBox="1"/>
          <p:nvPr/>
        </p:nvSpPr>
        <p:spPr>
          <a:xfrm>
            <a:off x="3537038" y="45905"/>
            <a:ext cx="1110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1D504-4BA0-EDA5-13EA-D4142BF5021B}"/>
              </a:ext>
            </a:extLst>
          </p:cNvPr>
          <p:cNvSpPr txBox="1"/>
          <p:nvPr/>
        </p:nvSpPr>
        <p:spPr>
          <a:xfrm>
            <a:off x="3683531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A4886-C908-FCA3-DE63-BBA9D9934ADC}"/>
              </a:ext>
            </a:extLst>
          </p:cNvPr>
          <p:cNvSpPr txBox="1"/>
          <p:nvPr/>
        </p:nvSpPr>
        <p:spPr>
          <a:xfrm>
            <a:off x="5650148" y="16788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B67A7-5B5D-4598-5CB0-CBD4DD4DDAF4}"/>
              </a:ext>
            </a:extLst>
          </p:cNvPr>
          <p:cNvSpPr txBox="1"/>
          <p:nvPr/>
        </p:nvSpPr>
        <p:spPr>
          <a:xfrm>
            <a:off x="7736811" y="163641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0D4C2-A583-F011-025D-8CF409A15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651" y="3973521"/>
            <a:ext cx="5081044" cy="11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5256649" y="396798"/>
            <a:ext cx="3763329" cy="349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2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Câu hỏi: Làm ngược lại quá trình được không?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0A0F8E-3EB2-2B5F-08CD-11FC7382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4" y="82433"/>
            <a:ext cx="4998408" cy="497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B36DA46-F80F-E313-0BBB-77A188BEBF29}"/>
              </a:ext>
            </a:extLst>
          </p:cNvPr>
          <p:cNvSpPr/>
          <p:nvPr/>
        </p:nvSpPr>
        <p:spPr>
          <a:xfrm>
            <a:off x="2349190" y="3888059"/>
            <a:ext cx="978408" cy="408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AB23627-2F94-5553-DF28-A15595CE59B1}"/>
              </a:ext>
            </a:extLst>
          </p:cNvPr>
          <p:cNvSpPr/>
          <p:nvPr/>
        </p:nvSpPr>
        <p:spPr>
          <a:xfrm>
            <a:off x="1859986" y="4374995"/>
            <a:ext cx="978408" cy="408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646A2-5CC2-91FD-AD68-E83E207E3737}"/>
              </a:ext>
            </a:extLst>
          </p:cNvPr>
          <p:cNvSpPr txBox="1"/>
          <p:nvPr/>
        </p:nvSpPr>
        <p:spPr>
          <a:xfrm>
            <a:off x="3398616" y="3851775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// Đã xóa phần tử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54654-F376-266F-F200-461FD6B20331}"/>
              </a:ext>
            </a:extLst>
          </p:cNvPr>
          <p:cNvSpPr txBox="1"/>
          <p:nvPr/>
        </p:nvSpPr>
        <p:spPr>
          <a:xfrm>
            <a:off x="2899443" y="4345681"/>
            <a:ext cx="54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// List rỗng không có phần tử để xóa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452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1397620" y="725910"/>
            <a:ext cx="6581880" cy="413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pHead==NULL thì pTail=NULL</a:t>
            </a:r>
            <a:endParaRPr lang="en-US" sz="2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(pHead!=NULL) thì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+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pHead-&gt;pNext == NULL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	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DeleteHead(L, x)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+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Ngược lại: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▪B1: p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pTail (NODE Thế mạng)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▪B2: pTail-&gt;pNext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NULL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   </a:t>
            </a:r>
            <a:r>
              <a:rPr lang="vi-VN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▪B3: Xóa p</a:t>
            </a:r>
            <a:r>
              <a:rPr lang="en-US" sz="2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endParaRPr lang="vi-VN" sz="2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33079-AF0E-367A-11D2-C07018782B40}"/>
              </a:ext>
            </a:extLst>
          </p:cNvPr>
          <p:cNvSpPr txBox="1"/>
          <p:nvPr/>
        </p:nvSpPr>
        <p:spPr>
          <a:xfrm>
            <a:off x="2500759" y="48803"/>
            <a:ext cx="42771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Hủy phần tử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cuối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trong DSLK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2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1EE420-0D9A-EC7C-757B-0161BED1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702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90B4FA-7653-08B3-939F-0BEB7A2CDBBD}"/>
              </a:ext>
            </a:extLst>
          </p:cNvPr>
          <p:cNvSpPr/>
          <p:nvPr/>
        </p:nvSpPr>
        <p:spPr>
          <a:xfrm>
            <a:off x="297366" y="394011"/>
            <a:ext cx="1888273" cy="892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722CA0-F994-1790-C07B-8DF8E6CB435B}"/>
              </a:ext>
            </a:extLst>
          </p:cNvPr>
          <p:cNvSpPr/>
          <p:nvPr/>
        </p:nvSpPr>
        <p:spPr>
          <a:xfrm>
            <a:off x="2376661" y="678013"/>
            <a:ext cx="978408" cy="353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1376-CE77-CE91-FE39-737458B52353}"/>
              </a:ext>
            </a:extLst>
          </p:cNvPr>
          <p:cNvSpPr txBox="1"/>
          <p:nvPr/>
        </p:nvSpPr>
        <p:spPr>
          <a:xfrm>
            <a:off x="3492217" y="624094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RỖNG</a:t>
            </a:r>
          </a:p>
        </p:txBody>
      </p:sp>
    </p:spTree>
    <p:extLst>
      <p:ext uri="{BB962C8B-B14F-4D97-AF65-F5344CB8AC3E}">
        <p14:creationId xmlns:p14="http://schemas.microsoft.com/office/powerpoint/2010/main" val="32511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9898E-641C-C5FA-8616-EF6DCA88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702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90B4FA-7653-08B3-939F-0BEB7A2CDBBD}"/>
              </a:ext>
            </a:extLst>
          </p:cNvPr>
          <p:cNvSpPr/>
          <p:nvPr/>
        </p:nvSpPr>
        <p:spPr>
          <a:xfrm>
            <a:off x="297366" y="1263805"/>
            <a:ext cx="2966224" cy="661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722CA0-F994-1790-C07B-8DF8E6CB435B}"/>
              </a:ext>
            </a:extLst>
          </p:cNvPr>
          <p:cNvSpPr/>
          <p:nvPr/>
        </p:nvSpPr>
        <p:spPr>
          <a:xfrm>
            <a:off x="3519251" y="1432578"/>
            <a:ext cx="978408" cy="353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1376-CE77-CE91-FE39-737458B52353}"/>
              </a:ext>
            </a:extLst>
          </p:cNvPr>
          <p:cNvSpPr txBox="1"/>
          <p:nvPr/>
        </p:nvSpPr>
        <p:spPr>
          <a:xfrm>
            <a:off x="4800629" y="1378659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CHỈ CÓ 1 NODE</a:t>
            </a:r>
          </a:p>
        </p:txBody>
      </p:sp>
    </p:spTree>
    <p:extLst>
      <p:ext uri="{BB962C8B-B14F-4D97-AF65-F5344CB8AC3E}">
        <p14:creationId xmlns:p14="http://schemas.microsoft.com/office/powerpoint/2010/main" val="217542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81C2CA-8E48-6DFE-4156-F8B076AC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702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90B4FA-7653-08B3-939F-0BEB7A2CDBBD}"/>
              </a:ext>
            </a:extLst>
          </p:cNvPr>
          <p:cNvSpPr/>
          <p:nvPr/>
        </p:nvSpPr>
        <p:spPr>
          <a:xfrm>
            <a:off x="297365" y="1895707"/>
            <a:ext cx="5122127" cy="3085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0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3069864" y="342837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17820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212563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20943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2048530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5147695" y="3147479"/>
            <a:ext cx="3116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B1: cho node p = phead</a:t>
            </a:r>
            <a:endParaRPr lang="en-US" sz="2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sz="2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+mj-lt"/>
                <a:ea typeface="Catamaran"/>
                <a:cs typeface="Catamaran"/>
                <a:sym typeface="Catamaran"/>
              </a:rPr>
              <a:t>p = </a:t>
            </a:r>
            <a:r>
              <a:rPr lang="en-US" sz="2800" b="1" dirty="0" err="1">
                <a:solidFill>
                  <a:srgbClr val="00B0F0"/>
                </a:solidFill>
                <a:latin typeface="+mj-lt"/>
                <a:ea typeface="Catamaran"/>
                <a:cs typeface="Catamaran"/>
                <a:sym typeface="Catamaran"/>
              </a:rPr>
              <a:t>phead</a:t>
            </a:r>
            <a:r>
              <a:rPr lang="en-US" sz="2800" b="1" dirty="0">
                <a:solidFill>
                  <a:srgbClr val="00B0F0"/>
                </a:solidFill>
                <a:latin typeface="+mj-lt"/>
                <a:ea typeface="Catamaran"/>
                <a:cs typeface="Catamaran"/>
                <a:sym typeface="Catamaran"/>
              </a:rPr>
              <a:t> == C</a:t>
            </a:r>
            <a:endParaRPr lang="vi-VN" sz="2800" b="1" dirty="0">
              <a:solidFill>
                <a:srgbClr val="00B0F0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CD6DA-CB0C-67DA-F7C8-77EEFBDE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71" y="3262205"/>
            <a:ext cx="1259160" cy="1005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F096-4C6A-731C-61F5-EF193500C110}"/>
              </a:ext>
            </a:extLst>
          </p:cNvPr>
          <p:cNvSpPr txBox="1"/>
          <p:nvPr/>
        </p:nvSpPr>
        <p:spPr>
          <a:xfrm>
            <a:off x="4444513" y="348993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4542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336773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692364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F4C1E-3FB1-6CA6-BAC8-9CEF9511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256982" cy="937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C5A76A-0E4F-BEC4-6C0F-5B4EA7E7A2D4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58417-B86A-4D4B-449B-D41407527BB4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98F7D-23FC-558D-C635-F19DCBB50165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36F73-4581-17B6-29F1-FD02936965CE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A6C6A-F0D3-D35B-F1A3-7D564B8FD501}"/>
              </a:ext>
            </a:extLst>
          </p:cNvPr>
          <p:cNvSpPr txBox="1"/>
          <p:nvPr/>
        </p:nvSpPr>
        <p:spPr>
          <a:xfrm>
            <a:off x="1100840" y="353971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</p:spTree>
    <p:extLst>
      <p:ext uri="{BB962C8B-B14F-4D97-AF65-F5344CB8AC3E}">
        <p14:creationId xmlns:p14="http://schemas.microsoft.com/office/powerpoint/2010/main" val="179660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336773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692364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29CC8C-34D0-E468-5834-03929812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17"/>
            <a:ext cx="7218556" cy="1295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5AF62C-BA0B-022B-BFA0-3C57AF63F6B2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7A3E2-9783-DB9F-6552-D42FC6779659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CC108-9C70-55EA-7103-EA16EA296EC8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BA4EE-ECED-7E9A-C99D-009DFBC6D9C6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9503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29CC8C-34D0-E468-5834-03929812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17"/>
            <a:ext cx="7218556" cy="1295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9E7B0-991A-6FF9-E200-B42317109154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2247C-F260-A4E1-F840-B9A9A551F471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8C512-DA96-5826-B27D-71B225805AC6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567A3-DD76-3FBC-B662-538D59D4324E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A1EAD-3968-3A97-9375-0502AA703AD3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296710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29CC8C-34D0-E468-5834-03929812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17"/>
            <a:ext cx="7218556" cy="1295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9E7B0-991A-6FF9-E200-B42317109154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2247C-F260-A4E1-F840-B9A9A551F471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8C512-DA96-5826-B27D-71B225805AC6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567A3-DD76-3FBC-B662-538D59D4324E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E65AC-DCE4-B762-57DA-C0EE0CF3BDD5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134412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2C53CE4-09BF-09AE-67F6-3352D69FE195}"/>
              </a:ext>
            </a:extLst>
          </p:cNvPr>
          <p:cNvSpPr/>
          <p:nvPr/>
        </p:nvSpPr>
        <p:spPr>
          <a:xfrm rot="10800000">
            <a:off x="666542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14EFEF-6A19-391D-6418-523A18C8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48963" cy="116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4CBC8-4B68-ADCD-066F-A5AD2F558752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AE14F-4655-657F-C7A4-2167678A0125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665242-87F2-CA68-48A4-88041AA2EA4C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245058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7E5929-8805-AE1F-E269-49E4CF5383C6}"/>
              </a:ext>
            </a:extLst>
          </p:cNvPr>
          <p:cNvSpPr txBox="1"/>
          <p:nvPr/>
        </p:nvSpPr>
        <p:spPr>
          <a:xfrm>
            <a:off x="6718025" y="1273354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2C53CE4-09BF-09AE-67F6-3352D69FE195}"/>
              </a:ext>
            </a:extLst>
          </p:cNvPr>
          <p:cNvSpPr/>
          <p:nvPr/>
        </p:nvSpPr>
        <p:spPr>
          <a:xfrm rot="10800000">
            <a:off x="666542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14EFEF-6A19-391D-6418-523A18C8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48963" cy="116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4CBC8-4B68-ADCD-066F-A5AD2F558752}"/>
              </a:ext>
            </a:extLst>
          </p:cNvPr>
          <p:cNvSpPr txBox="1"/>
          <p:nvPr/>
        </p:nvSpPr>
        <p:spPr>
          <a:xfrm>
            <a:off x="5077684" y="1929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137C0-0225-309F-E0BF-9A9F20DCB031}"/>
              </a:ext>
            </a:extLst>
          </p:cNvPr>
          <p:cNvSpPr txBox="1"/>
          <p:nvPr/>
        </p:nvSpPr>
        <p:spPr>
          <a:xfrm>
            <a:off x="6324472" y="194585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9B16-C0EE-4A0D-BC5D-2F904058C156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2D8F5-8D94-EFDA-DA6F-505C90CD3ACF}"/>
              </a:ext>
            </a:extLst>
          </p:cNvPr>
          <p:cNvSpPr txBox="1"/>
          <p:nvPr/>
        </p:nvSpPr>
        <p:spPr>
          <a:xfrm>
            <a:off x="7033426" y="3397458"/>
            <a:ext cx="767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 (n4)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A06F90-2EDA-F9E3-188B-647CEBF60DC1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</p:spTree>
    <p:extLst>
      <p:ext uri="{BB962C8B-B14F-4D97-AF65-F5344CB8AC3E}">
        <p14:creationId xmlns:p14="http://schemas.microsoft.com/office/powerpoint/2010/main" val="126368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6E43B9-4E6D-4481-3224-7924C120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7"/>
            <a:ext cx="8228650" cy="117552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24306" y="2161297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050505-344A-F0A2-DEF2-572BA526C86D}"/>
              </a:ext>
            </a:extLst>
          </p:cNvPr>
          <p:cNvSpPr txBox="1"/>
          <p:nvPr/>
        </p:nvSpPr>
        <p:spPr>
          <a:xfrm>
            <a:off x="5108509" y="3561267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F167B-B9B5-0D0A-A0F3-93E65AF6247F}"/>
              </a:ext>
            </a:extLst>
          </p:cNvPr>
          <p:cNvSpPr txBox="1"/>
          <p:nvPr/>
        </p:nvSpPr>
        <p:spPr>
          <a:xfrm>
            <a:off x="5086746" y="162891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83E3B-D138-1E7E-BFA2-4E5098E7445F}"/>
              </a:ext>
            </a:extLst>
          </p:cNvPr>
          <p:cNvSpPr txBox="1"/>
          <p:nvPr/>
        </p:nvSpPr>
        <p:spPr>
          <a:xfrm>
            <a:off x="7962704" y="3375050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</a:t>
            </a:r>
          </a:p>
        </p:txBody>
      </p:sp>
    </p:spTree>
    <p:extLst>
      <p:ext uri="{BB962C8B-B14F-4D97-AF65-F5344CB8AC3E}">
        <p14:creationId xmlns:p14="http://schemas.microsoft.com/office/powerpoint/2010/main" val="109547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6E43B9-4E6D-4481-3224-7924C120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7"/>
            <a:ext cx="8228650" cy="117552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24306" y="2161297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050505-344A-F0A2-DEF2-572BA526C86D}"/>
              </a:ext>
            </a:extLst>
          </p:cNvPr>
          <p:cNvSpPr txBox="1"/>
          <p:nvPr/>
        </p:nvSpPr>
        <p:spPr>
          <a:xfrm>
            <a:off x="5149064" y="3414239"/>
            <a:ext cx="76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 (n3)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F167B-B9B5-0D0A-A0F3-93E65AF6247F}"/>
              </a:ext>
            </a:extLst>
          </p:cNvPr>
          <p:cNvSpPr txBox="1"/>
          <p:nvPr/>
        </p:nvSpPr>
        <p:spPr>
          <a:xfrm>
            <a:off x="5086746" y="162891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4249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C36271-9C43-1D93-CC31-E90E8352A4D7}"/>
              </a:ext>
            </a:extLst>
          </p:cNvPr>
          <p:cNvSpPr txBox="1"/>
          <p:nvPr/>
        </p:nvSpPr>
        <p:spPr>
          <a:xfrm>
            <a:off x="783969" y="1338577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ACC6-ED90-2834-6A44-C5E832512C11}"/>
              </a:ext>
            </a:extLst>
          </p:cNvPr>
          <p:cNvSpPr txBox="1"/>
          <p:nvPr/>
        </p:nvSpPr>
        <p:spPr>
          <a:xfrm>
            <a:off x="2790582" y="1294395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791638" y="1280141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4358628" y="4502984"/>
            <a:ext cx="162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CrNode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63" y="3412247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0E8B51-9BB5-FBA4-0160-F1B0128CA6E3}"/>
              </a:ext>
            </a:extLst>
          </p:cNvPr>
          <p:cNvSpPr/>
          <p:nvPr/>
        </p:nvSpPr>
        <p:spPr>
          <a:xfrm rot="10800000">
            <a:off x="4714219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665A-A358-FB1B-1528-70E41824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12" y="3404352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450BD-926F-28EC-E914-C2BFED1F3C35}"/>
              </a:ext>
            </a:extLst>
          </p:cNvPr>
          <p:cNvSpPr txBox="1"/>
          <p:nvPr/>
        </p:nvSpPr>
        <p:spPr>
          <a:xfrm>
            <a:off x="6833713" y="4424247"/>
            <a:ext cx="41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B1F7-BAED-F550-087D-8008D1D79D79}"/>
              </a:ext>
            </a:extLst>
          </p:cNvPr>
          <p:cNvSpPr txBox="1"/>
          <p:nvPr/>
        </p:nvSpPr>
        <p:spPr>
          <a:xfrm>
            <a:off x="4350601" y="19389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7FDA1-AC5D-53DE-B6F7-2C841152DA6D}"/>
              </a:ext>
            </a:extLst>
          </p:cNvPr>
          <p:cNvSpPr txBox="1"/>
          <p:nvPr/>
        </p:nvSpPr>
        <p:spPr>
          <a:xfrm>
            <a:off x="6369934" y="367859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200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424306" y="2161297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050505-344A-F0A2-DEF2-572BA526C86D}"/>
              </a:ext>
            </a:extLst>
          </p:cNvPr>
          <p:cNvSpPr txBox="1"/>
          <p:nvPr/>
        </p:nvSpPr>
        <p:spPr>
          <a:xfrm>
            <a:off x="5149064" y="3414239"/>
            <a:ext cx="76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Tail (n3)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F167B-B9B5-0D0A-A0F3-93E65AF6247F}"/>
              </a:ext>
            </a:extLst>
          </p:cNvPr>
          <p:cNvSpPr txBox="1"/>
          <p:nvPr/>
        </p:nvSpPr>
        <p:spPr>
          <a:xfrm>
            <a:off x="5086746" y="162891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6683D-A040-0B90-38DB-6CA42F47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6"/>
            <a:ext cx="4936273" cy="12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6122200" y="499714"/>
            <a:ext cx="2935043" cy="414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(Q != NULL) thì: Q tồn tại trong List</a:t>
            </a:r>
            <a:endParaRPr lang="en-US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▪B1: p</a:t>
            </a:r>
            <a:r>
              <a:rPr lang="en-US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= Q -&gt;pNext; (NODE thế mạng)</a:t>
            </a:r>
            <a:endParaRPr lang="en-US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18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▪B2: Nếu (p != NULL) thì Q không là phần tử cuối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Q -&gt;pNext=p-&gt;pNext; </a:t>
            </a:r>
            <a:r>
              <a:rPr lang="vi-VN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// tách p ra khỏi xâu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Nếu (p == pTail) </a:t>
            </a:r>
            <a:r>
              <a:rPr lang="vi-VN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// nút cần hủy là nút cuối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pTail= Q;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delete p; </a:t>
            </a:r>
            <a:r>
              <a:rPr lang="vi-VN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Catamaran"/>
                <a:cs typeface="Catamaran"/>
                <a:sym typeface="Catamaran"/>
              </a:rPr>
              <a:t>// hủy 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99FB-4651-DB42-DB86-505AA1886D2A}"/>
              </a:ext>
            </a:extLst>
          </p:cNvPr>
          <p:cNvSpPr txBox="1"/>
          <p:nvPr/>
        </p:nvSpPr>
        <p:spPr>
          <a:xfrm>
            <a:off x="203226" y="54826"/>
            <a:ext cx="7016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Thuật toán hủy phần tử đứng sau phần tử Q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A28DE-D7DD-0124-38B4-523C4534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9714"/>
            <a:ext cx="5865541" cy="46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3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772726" y="359936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3130956" y="3205664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2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DF096-4C6A-731C-61F5-EF193500C110}"/>
              </a:ext>
            </a:extLst>
          </p:cNvPr>
          <p:cNvSpPr txBox="1"/>
          <p:nvPr/>
        </p:nvSpPr>
        <p:spPr>
          <a:xfrm>
            <a:off x="1775839" y="447607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90BDE-04EA-BBDB-2488-0D3C50E7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24" y="3359158"/>
            <a:ext cx="1259160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45391-06B8-444F-2EA9-B9235A61A6F7}"/>
              </a:ext>
            </a:extLst>
          </p:cNvPr>
          <p:cNvSpPr txBox="1"/>
          <p:nvPr/>
        </p:nvSpPr>
        <p:spPr>
          <a:xfrm>
            <a:off x="1615785" y="35970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7F29D-C6B7-9D33-D6A2-8BBA7570F882}"/>
              </a:ext>
            </a:extLst>
          </p:cNvPr>
          <p:cNvSpPr txBox="1"/>
          <p:nvPr/>
        </p:nvSpPr>
        <p:spPr>
          <a:xfrm>
            <a:off x="2143710" y="359704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6200000">
            <a:off x="1688218" y="2597478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CEFF666-72D7-BE63-806E-FBE3D2D8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73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19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A5A87-BF52-4105-75D9-1C6C442B13B0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3493989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75A9-F4EB-8D41-06D2-AEE6F32D0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009276" cy="15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B94A9-CEDC-98F2-95DA-76F59778F992}"/>
              </a:ext>
            </a:extLst>
          </p:cNvPr>
          <p:cNvSpPr txBox="1"/>
          <p:nvPr/>
        </p:nvSpPr>
        <p:spPr>
          <a:xfrm>
            <a:off x="2815280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FEEF6-5AAC-6AB5-29FC-30B1E030EBC6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40259-C9E0-CBAD-179B-A10C6218C449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1584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1CCB21-9946-E064-9EB6-1CB0C52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75A9-F4EB-8D41-06D2-AEE6F32D0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009276" cy="15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B94A9-CEDC-98F2-95DA-76F59778F992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A1D95-F165-9959-6C5B-741058B2F94B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7E98E-5257-3698-4D5A-A7CEE59AD5B3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C18AF-4A9D-1FB6-4B82-462BF32671A7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7BA2-9755-F930-9241-5F5D99C444B8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1F90B-A7CD-A2E4-594E-D2FC399A8E1D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18568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3AA42-B16B-0BCB-87A4-89DE745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106692" cy="1509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7359B5-4449-1862-4E84-3D0EE83F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56" y="3429411"/>
            <a:ext cx="4036973" cy="13964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C7F529-CFD0-B880-02F1-2F7701CEBAFB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5BCBE-4B5A-CB63-8E99-EFEE7716367B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A1893-708E-56D7-CA0B-ED116F67927D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2085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B1497-6917-E65D-60EC-F6E19411B497}"/>
              </a:ext>
            </a:extLst>
          </p:cNvPr>
          <p:cNvCxnSpPr>
            <a:cxnSpLocks/>
          </p:cNvCxnSpPr>
          <p:nvPr/>
        </p:nvCxnSpPr>
        <p:spPr>
          <a:xfrm flipV="1">
            <a:off x="5388048" y="250031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2E3AC0-1442-3DAA-1519-0B508EC3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4" y="1972771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</p:cNvCxnSpPr>
          <p:nvPr/>
        </p:nvCxnSpPr>
        <p:spPr>
          <a:xfrm flipV="1">
            <a:off x="7322040" y="248916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3AA42-B16B-0BCB-87A4-89DE745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106692" cy="1509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430CC7-D0EA-2190-65E5-35A89C92DCD3}"/>
                  </a:ext>
                </a:extLst>
              </p:cNvPr>
              <p:cNvSpPr txBox="1"/>
              <p:nvPr/>
            </p:nvSpPr>
            <p:spPr>
              <a:xfrm>
                <a:off x="6325983" y="4558393"/>
                <a:ext cx="18187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Tail</a:t>
                </a: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430CC7-D0EA-2190-65E5-35A89C92D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83" y="4558393"/>
                <a:ext cx="1818709" cy="830997"/>
              </a:xfrm>
              <a:prstGeom prst="rect">
                <a:avLst/>
              </a:prstGeom>
              <a:blipFill>
                <a:blip r:embed="rId4"/>
                <a:stretch>
                  <a:fillRect l="-536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7359B5-4449-1862-4E84-3D0EE83F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56" y="3429411"/>
            <a:ext cx="4036973" cy="13964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C7F529-CFD0-B880-02F1-2F7701CEBAFB}"/>
              </a:ext>
            </a:extLst>
          </p:cNvPr>
          <p:cNvSpPr txBox="1"/>
          <p:nvPr/>
        </p:nvSpPr>
        <p:spPr>
          <a:xfrm>
            <a:off x="6969294" y="1942795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8D74F-D7B1-6F89-7E51-F037117AAA6D}"/>
              </a:ext>
            </a:extLst>
          </p:cNvPr>
          <p:cNvSpPr txBox="1"/>
          <p:nvPr/>
        </p:nvSpPr>
        <p:spPr>
          <a:xfrm>
            <a:off x="6395752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6222-EBE9-739A-5495-6253B3329F61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7816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73AA42-B16B-0BCB-87A4-89DE745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106692" cy="1509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A4CC2A-A487-1543-493B-6D48D1CEE4CA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8192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80F25-92A6-6683-110B-9D36EED8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894002" cy="1484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0021DF-7312-3EBC-4330-12A8D2C79E60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036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80F25-92A6-6683-110B-9D36EED8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894002" cy="1484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6D8CCB-E66A-5378-E9D6-FACE1A170B84}"/>
              </a:ext>
            </a:extLst>
          </p:cNvPr>
          <p:cNvSpPr txBox="1"/>
          <p:nvPr/>
        </p:nvSpPr>
        <p:spPr>
          <a:xfrm>
            <a:off x="5029420" y="194796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1AB80-8CA9-4D01-C728-B199AA1F9E10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7699D-ECDB-300B-4305-C4A48411625C}"/>
              </a:ext>
            </a:extLst>
          </p:cNvPr>
          <p:cNvSpPr txBox="1"/>
          <p:nvPr/>
        </p:nvSpPr>
        <p:spPr>
          <a:xfrm>
            <a:off x="4405187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12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A4EEB-1E44-B401-873E-08CF521F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70" y="3493989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430CC7-D0EA-2190-65E5-35A89C92DCD3}"/>
              </a:ext>
            </a:extLst>
          </p:cNvPr>
          <p:cNvSpPr txBox="1"/>
          <p:nvPr/>
        </p:nvSpPr>
        <p:spPr>
          <a:xfrm>
            <a:off x="6751854" y="452549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8DC7-BF4F-CBE8-343C-D10A07515C20}"/>
              </a:ext>
            </a:extLst>
          </p:cNvPr>
          <p:cNvSpPr txBox="1"/>
          <p:nvPr/>
        </p:nvSpPr>
        <p:spPr>
          <a:xfrm>
            <a:off x="7008562" y="3643009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D8CCB-E66A-5378-E9D6-FACE1A170B84}"/>
              </a:ext>
            </a:extLst>
          </p:cNvPr>
          <p:cNvSpPr txBox="1"/>
          <p:nvPr/>
        </p:nvSpPr>
        <p:spPr>
          <a:xfrm>
            <a:off x="5029420" y="194796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1AB80-8CA9-4D01-C728-B199AA1F9E10}"/>
              </a:ext>
            </a:extLst>
          </p:cNvPr>
          <p:cNvSpPr txBox="1"/>
          <p:nvPr/>
        </p:nvSpPr>
        <p:spPr>
          <a:xfrm>
            <a:off x="6432180" y="3772313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7699D-ECDB-300B-4305-C4A48411625C}"/>
              </a:ext>
            </a:extLst>
          </p:cNvPr>
          <p:cNvSpPr txBox="1"/>
          <p:nvPr/>
        </p:nvSpPr>
        <p:spPr>
          <a:xfrm>
            <a:off x="4405187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ABCB9D-1804-6E92-F2F7-0B2745BA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" y="30173"/>
            <a:ext cx="5095266" cy="1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0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CE57-FBDB-87A6-58B1-39303D8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2014086"/>
            <a:ext cx="1215144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316D5-5306-3900-9819-F0F973FEFEBC}"/>
              </a:ext>
            </a:extLst>
          </p:cNvPr>
          <p:cNvCxnSpPr>
            <a:cxnSpLocks/>
          </p:cNvCxnSpPr>
          <p:nvPr/>
        </p:nvCxnSpPr>
        <p:spPr>
          <a:xfrm flipV="1">
            <a:off x="1481077" y="251704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EAC5A9-B04B-B1EE-F0D5-EDDA4A0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96" y="2000819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FEC7-9B50-EA1E-6F2E-BBEAE5B9FDB8}"/>
              </a:ext>
            </a:extLst>
          </p:cNvPr>
          <p:cNvCxnSpPr>
            <a:cxnSpLocks/>
          </p:cNvCxnSpPr>
          <p:nvPr/>
        </p:nvCxnSpPr>
        <p:spPr>
          <a:xfrm flipV="1">
            <a:off x="3415062" y="246363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44AF14-F75B-1D15-64C1-241BB3D1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4" y="1976390"/>
            <a:ext cx="1110466" cy="100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B5FAF-7862-6EF1-84C3-B107028F35E4}"/>
              </a:ext>
            </a:extLst>
          </p:cNvPr>
          <p:cNvSpPr txBox="1"/>
          <p:nvPr/>
        </p:nvSpPr>
        <p:spPr>
          <a:xfrm>
            <a:off x="2859829" y="62303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86655-1F08-70CB-193C-6EEBFE9A1EB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57400" y="2479354"/>
            <a:ext cx="2788166" cy="98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F4FE73-DBE2-85C5-8FDC-17F0C7853CCD}"/>
              </a:ext>
            </a:extLst>
          </p:cNvPr>
          <p:cNvSpPr txBox="1"/>
          <p:nvPr/>
        </p:nvSpPr>
        <p:spPr>
          <a:xfrm>
            <a:off x="8176214" y="2291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5178C-6FF5-5AE4-9F29-A27A99961416}"/>
              </a:ext>
            </a:extLst>
          </p:cNvPr>
          <p:cNvSpPr txBox="1"/>
          <p:nvPr/>
        </p:nvSpPr>
        <p:spPr>
          <a:xfrm>
            <a:off x="4689602" y="1515220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87A1-EB09-486E-B816-520ED17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03" y="3514653"/>
            <a:ext cx="1215144" cy="1005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87B6F-022F-3886-038A-90C707A98DCE}"/>
              </a:ext>
            </a:extLst>
          </p:cNvPr>
          <p:cNvSpPr txBox="1"/>
          <p:nvPr/>
        </p:nvSpPr>
        <p:spPr>
          <a:xfrm>
            <a:off x="4497181" y="4558393"/>
            <a:ext cx="181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D8CCB-E66A-5378-E9D6-FACE1A170B84}"/>
              </a:ext>
            </a:extLst>
          </p:cNvPr>
          <p:cNvSpPr txBox="1"/>
          <p:nvPr/>
        </p:nvSpPr>
        <p:spPr>
          <a:xfrm>
            <a:off x="5029420" y="1947962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7699D-ECDB-300B-4305-C4A48411625C}"/>
              </a:ext>
            </a:extLst>
          </p:cNvPr>
          <p:cNvSpPr txBox="1"/>
          <p:nvPr/>
        </p:nvSpPr>
        <p:spPr>
          <a:xfrm>
            <a:off x="4405187" y="2249278"/>
            <a:ext cx="63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ABCB9D-1804-6E92-F2F7-0B2745BA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" y="30173"/>
            <a:ext cx="5095266" cy="1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772726" y="359936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3633597" y="3205664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2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DF096-4C6A-731C-61F5-EF193500C110}"/>
              </a:ext>
            </a:extLst>
          </p:cNvPr>
          <p:cNvSpPr txBox="1"/>
          <p:nvPr/>
        </p:nvSpPr>
        <p:spPr>
          <a:xfrm>
            <a:off x="1775839" y="447607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90BDE-04EA-BBDB-2488-0D3C50E7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24" y="3359158"/>
            <a:ext cx="1259160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45391-06B8-444F-2EA9-B9235A61A6F7}"/>
              </a:ext>
            </a:extLst>
          </p:cNvPr>
          <p:cNvSpPr txBox="1"/>
          <p:nvPr/>
        </p:nvSpPr>
        <p:spPr>
          <a:xfrm>
            <a:off x="1615785" y="35970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7F29D-C6B7-9D33-D6A2-8BBA7570F882}"/>
              </a:ext>
            </a:extLst>
          </p:cNvPr>
          <p:cNvSpPr txBox="1"/>
          <p:nvPr/>
        </p:nvSpPr>
        <p:spPr>
          <a:xfrm>
            <a:off x="2143710" y="359704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9251899">
            <a:off x="2211205" y="2740756"/>
            <a:ext cx="1978516" cy="393728"/>
          </a:xfrm>
          <a:prstGeom prst="rightArrow">
            <a:avLst>
              <a:gd name="adj1" fmla="val 50000"/>
              <a:gd name="adj2" fmla="val 516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E85C43-41FE-5692-BDAE-4678EAA6473C}"/>
              </a:ext>
            </a:extLst>
          </p:cNvPr>
          <p:cNvSpPr/>
          <p:nvPr/>
        </p:nvSpPr>
        <p:spPr>
          <a:xfrm rot="16200000">
            <a:off x="1688218" y="2597478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4695850" y="159138"/>
            <a:ext cx="4202822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Bước 1:</a:t>
            </a: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Tìm phần tử p có khoá bằng x, và Q đứng trước p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Bước 2: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Nếu (p!=NULL) thì //tìm thấy phần tử có khoá bằng x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+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Hủy p ra khỏi List bằng cách hủy phần tử đứng sau Q</a:t>
            </a:r>
            <a:endParaRPr lang="en-US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0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   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Ngược lại: Báo không tìm thấy phần tử có khoá 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674B2-739B-3243-DB60-A4CC223309F6}"/>
              </a:ext>
            </a:extLst>
          </p:cNvPr>
          <p:cNvSpPr txBox="1"/>
          <p:nvPr/>
        </p:nvSpPr>
        <p:spPr>
          <a:xfrm>
            <a:off x="4572000" y="49729"/>
            <a:ext cx="3010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3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Xóa vị trí có khóa x trong danh sách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A64D-A189-EDF7-DD8F-DF838D63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508474" cy="50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22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CB3B706-C252-B1D6-DE91-AD71C2FA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14245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95A195-9973-F970-90E9-4BE7393CABA1}"/>
              </a:ext>
            </a:extLst>
          </p:cNvPr>
          <p:cNvSpPr txBox="1"/>
          <p:nvPr/>
        </p:nvSpPr>
        <p:spPr>
          <a:xfrm>
            <a:off x="2357306" y="304103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// </a:t>
            </a:r>
            <a:r>
              <a:rPr lang="en-US" sz="2800" dirty="0" err="1">
                <a:solidFill>
                  <a:srgbClr val="FF0000"/>
                </a:solidFill>
              </a:rPr>
              <a:t>Tìm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thấy</a:t>
            </a:r>
            <a:r>
              <a:rPr lang="en-US" sz="2800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2EA55-8322-CFEC-8109-B39A245D899B}"/>
              </a:ext>
            </a:extLst>
          </p:cNvPr>
          <p:cNvSpPr/>
          <p:nvPr/>
        </p:nvSpPr>
        <p:spPr>
          <a:xfrm>
            <a:off x="771788" y="3190589"/>
            <a:ext cx="1510426" cy="224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1E31BB-732C-8651-0735-7DBAB647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72" y="0"/>
            <a:ext cx="4911274" cy="1211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575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2746336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494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4748893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BEE506-350F-331B-D1FE-35B8C1834DDF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847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47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8316708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7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830036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786031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842891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40A8E-77BB-B0A3-0154-C23C2968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954555" cy="1408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CC9DC-1FDF-311A-84A7-E3A5FB3BEAE6}"/>
              </a:ext>
            </a:extLst>
          </p:cNvPr>
          <p:cNvSpPr txBox="1"/>
          <p:nvPr/>
        </p:nvSpPr>
        <p:spPr>
          <a:xfrm>
            <a:off x="8745651" y="341189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1056539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A0D77-7028-BC56-BDF7-EC369547161D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316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7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674948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50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2845449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2801444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78715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3071952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1DE3B-A572-5B71-1AB6-3499A1246F35}"/>
              </a:ext>
            </a:extLst>
          </p:cNvPr>
          <p:cNvSpPr txBox="1"/>
          <p:nvPr/>
        </p:nvSpPr>
        <p:spPr>
          <a:xfrm>
            <a:off x="1051230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BF9A-0428-B469-0A8C-383856D7BE8F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4254E-B018-FDAA-0367-3385A897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84"/>
            <a:ext cx="6083559" cy="15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94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2597055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57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4767556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4723551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2709260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4994059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1DE3B-A572-5B71-1AB6-3499A1246F35}"/>
              </a:ext>
            </a:extLst>
          </p:cNvPr>
          <p:cNvSpPr txBox="1"/>
          <p:nvPr/>
        </p:nvSpPr>
        <p:spPr>
          <a:xfrm>
            <a:off x="2973337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BF9A-0428-B469-0A8C-383856D7BE8F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4254E-B018-FDAA-0367-3385A897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84"/>
            <a:ext cx="6083559" cy="15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94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2597055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57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4767556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4723551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2709260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4994059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1DE3B-A572-5B71-1AB6-3499A1246F35}"/>
              </a:ext>
            </a:extLst>
          </p:cNvPr>
          <p:cNvSpPr txBox="1"/>
          <p:nvPr/>
        </p:nvSpPr>
        <p:spPr>
          <a:xfrm>
            <a:off x="2973337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BF9A-0428-B469-0A8C-383856D7BE8F}"/>
              </a:ext>
            </a:extLst>
          </p:cNvPr>
          <p:cNvSpPr txBox="1"/>
          <p:nvPr/>
        </p:nvSpPr>
        <p:spPr>
          <a:xfrm>
            <a:off x="4487867" y="185320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05542-7C43-FEAB-3143-4F7A03A2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24"/>
            <a:ext cx="6348997" cy="13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81968" y="2157678"/>
            <a:ext cx="2796512" cy="468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05542-7C43-FEAB-3143-4F7A03A2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24"/>
            <a:ext cx="6348997" cy="13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1488208" y="1895868"/>
            <a:ext cx="688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 X ở node </a:t>
            </a:r>
            <a:r>
              <a:rPr lang="en-US" sz="6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31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47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8316708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7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830036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786031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842891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40A8E-77BB-B0A3-0154-C23C2968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954555" cy="1408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CC9DC-1FDF-311A-84A7-E3A5FB3BEAE6}"/>
              </a:ext>
            </a:extLst>
          </p:cNvPr>
          <p:cNvSpPr txBox="1"/>
          <p:nvPr/>
        </p:nvSpPr>
        <p:spPr>
          <a:xfrm>
            <a:off x="8745651" y="341189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1056539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A0D77-7028-BC56-BDF7-EC369547161D}"/>
              </a:ext>
            </a:extLst>
          </p:cNvPr>
          <p:cNvSpPr txBox="1"/>
          <p:nvPr/>
        </p:nvSpPr>
        <p:spPr>
          <a:xfrm>
            <a:off x="512547" y="189985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573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2951369" y="34830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5172489" y="3135416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6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A2851-B86B-6BA6-2AB1-1B83BF4D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36" y="3321988"/>
            <a:ext cx="1259160" cy="1005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199BA-C6C1-E26F-F003-E09155DDAED7}"/>
              </a:ext>
            </a:extLst>
          </p:cNvPr>
          <p:cNvSpPr txBox="1"/>
          <p:nvPr/>
        </p:nvSpPr>
        <p:spPr>
          <a:xfrm>
            <a:off x="3700978" y="354458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9251899">
            <a:off x="4268175" y="2693242"/>
            <a:ext cx="1978516" cy="393728"/>
          </a:xfrm>
          <a:prstGeom prst="rightArrow">
            <a:avLst>
              <a:gd name="adj1" fmla="val 50000"/>
              <a:gd name="adj2" fmla="val 516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25846-0E37-F113-CF1A-EFC8D936A2A2}"/>
              </a:ext>
            </a:extLst>
          </p:cNvPr>
          <p:cNvSpPr txBox="1"/>
          <p:nvPr/>
        </p:nvSpPr>
        <p:spPr>
          <a:xfrm>
            <a:off x="3939306" y="433574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E005B-376B-5DFD-A73A-98C2EFA603F2}"/>
              </a:ext>
            </a:extLst>
          </p:cNvPr>
          <p:cNvSpPr txBox="1"/>
          <p:nvPr/>
        </p:nvSpPr>
        <p:spPr>
          <a:xfrm>
            <a:off x="4276093" y="3537147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4F8FA-E020-C4FC-54C9-AAADA0A6D36A}"/>
              </a:ext>
            </a:extLst>
          </p:cNvPr>
          <p:cNvSpPr/>
          <p:nvPr/>
        </p:nvSpPr>
        <p:spPr>
          <a:xfrm rot="16200000">
            <a:off x="3851832" y="2541838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E8BC13-1F3A-E48A-8A02-623FA905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8" y="1696029"/>
            <a:ext cx="1215144" cy="10059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FA49A-5E8E-FE73-0F18-AA7B3AFEB2BC}"/>
              </a:ext>
            </a:extLst>
          </p:cNvPr>
          <p:cNvCxnSpPr>
            <a:cxnSpLocks/>
          </p:cNvCxnSpPr>
          <p:nvPr/>
        </p:nvCxnSpPr>
        <p:spPr>
          <a:xfrm flipV="1">
            <a:off x="1547983" y="219899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47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8316708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6BC1016-499A-C8CE-A7C7-C8BD9161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7" y="3449358"/>
            <a:ext cx="1110466" cy="10059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73A503-1987-E296-5C9F-9BA295F00F87}"/>
              </a:ext>
            </a:extLst>
          </p:cNvPr>
          <p:cNvSpPr txBox="1"/>
          <p:nvPr/>
        </p:nvSpPr>
        <p:spPr>
          <a:xfrm>
            <a:off x="830036" y="4458374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C4D35E-BA8D-31B8-5FDD-0BF8FA313399}"/>
              </a:ext>
            </a:extLst>
          </p:cNvPr>
          <p:cNvSpPr/>
          <p:nvPr/>
        </p:nvSpPr>
        <p:spPr>
          <a:xfrm rot="10800000">
            <a:off x="786031" y="2697695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842891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CC9DC-1FDF-311A-84A7-E3A5FB3BEAE6}"/>
              </a:ext>
            </a:extLst>
          </p:cNvPr>
          <p:cNvSpPr txBox="1"/>
          <p:nvPr/>
        </p:nvSpPr>
        <p:spPr>
          <a:xfrm>
            <a:off x="8745651" y="341189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AECD3-964F-915A-F8C7-0A59EF379F19}"/>
              </a:ext>
            </a:extLst>
          </p:cNvPr>
          <p:cNvSpPr txBox="1"/>
          <p:nvPr/>
        </p:nvSpPr>
        <p:spPr>
          <a:xfrm>
            <a:off x="1056539" y="3596556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A0D77-7028-BC56-BDF7-EC369547161D}"/>
              </a:ext>
            </a:extLst>
          </p:cNvPr>
          <p:cNvSpPr txBox="1"/>
          <p:nvPr/>
        </p:nvSpPr>
        <p:spPr>
          <a:xfrm>
            <a:off x="512547" y="189985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AD888-DB51-F445-3E53-AD05F24A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84"/>
            <a:ext cx="6083559" cy="15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AD9CEDA-B8E5-AC9B-A8E4-5092D3A6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02" y="1682762"/>
            <a:ext cx="1110466" cy="100592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1E809-0F73-D0AF-9682-C54FD7A64262}"/>
              </a:ext>
            </a:extLst>
          </p:cNvPr>
          <p:cNvCxnSpPr>
            <a:cxnSpLocks/>
          </p:cNvCxnSpPr>
          <p:nvPr/>
        </p:nvCxnSpPr>
        <p:spPr>
          <a:xfrm flipV="1">
            <a:off x="3481968" y="2193415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238A2C-9E1B-1965-CA75-A0D2DD36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40" y="1658333"/>
            <a:ext cx="1110466" cy="10059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E0BCC-2A51-CD68-56B6-69AD995AC188}"/>
              </a:ext>
            </a:extLst>
          </p:cNvPr>
          <p:cNvCxnSpPr>
            <a:cxnSpLocks/>
          </p:cNvCxnSpPr>
          <p:nvPr/>
        </p:nvCxnSpPr>
        <p:spPr>
          <a:xfrm flipV="1">
            <a:off x="5454954" y="2182262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5FF919B-B007-49AD-8384-04D9A79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0" y="1654714"/>
            <a:ext cx="1110466" cy="100592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E91EC-6378-F022-40A2-BEA23333211E}"/>
              </a:ext>
            </a:extLst>
          </p:cNvPr>
          <p:cNvCxnSpPr>
            <a:cxnSpLocks/>
          </p:cNvCxnSpPr>
          <p:nvPr/>
        </p:nvCxnSpPr>
        <p:spPr>
          <a:xfrm flipV="1">
            <a:off x="7388946" y="2171109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4377F-CF97-59EC-B7B5-050AAB4C3A70}"/>
              </a:ext>
            </a:extLst>
          </p:cNvPr>
          <p:cNvSpPr txBox="1"/>
          <p:nvPr/>
        </p:nvSpPr>
        <p:spPr>
          <a:xfrm>
            <a:off x="8243120" y="19730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EFE78-98F0-5AD4-EE2A-C072D4191D1D}"/>
              </a:ext>
            </a:extLst>
          </p:cNvPr>
          <p:cNvSpPr txBox="1"/>
          <p:nvPr/>
        </p:nvSpPr>
        <p:spPr>
          <a:xfrm>
            <a:off x="7036399" y="160698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9D7A98-B401-84C5-A55A-C0854D26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47" y="3449358"/>
            <a:ext cx="1110466" cy="10059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84E391-E9AD-964B-0B8F-B6B10D387636}"/>
              </a:ext>
            </a:extLst>
          </p:cNvPr>
          <p:cNvSpPr txBox="1"/>
          <p:nvPr/>
        </p:nvSpPr>
        <p:spPr>
          <a:xfrm>
            <a:off x="8316708" y="4533022"/>
            <a:ext cx="4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36CA2BA-DE38-AEE0-FE40-0955A33CFE1F}"/>
              </a:ext>
            </a:extLst>
          </p:cNvPr>
          <p:cNvSpPr/>
          <p:nvPr/>
        </p:nvSpPr>
        <p:spPr>
          <a:xfrm rot="10800000">
            <a:off x="8428913" y="2686855"/>
            <a:ext cx="484632" cy="7102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CC9DC-1FDF-311A-84A7-E3A5FB3BEAE6}"/>
              </a:ext>
            </a:extLst>
          </p:cNvPr>
          <p:cNvSpPr txBox="1"/>
          <p:nvPr/>
        </p:nvSpPr>
        <p:spPr>
          <a:xfrm>
            <a:off x="8745651" y="3411890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1FEF4-A5D7-F1C0-CC60-8FF3F5E3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15"/>
            <a:ext cx="7765022" cy="11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1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691376" y="200025"/>
            <a:ext cx="7846924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vi-VN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Có tìm kiếm trên linked list bằng binary search được không?</a:t>
            </a:r>
            <a:endParaRPr lang="en-US" sz="3600" b="1" i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3600" b="1" i="1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vi-VN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Vì sa</a:t>
            </a:r>
            <a:r>
              <a:rPr lang="en-US" sz="3600" b="1" i="1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vi-VN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 ngta ưu tiên sài linear search thay binary search</a:t>
            </a:r>
            <a:r>
              <a:rPr lang="en-US" sz="3600" b="1" i="1" u="none" strike="noStrike" dirty="0">
                <a:solidFill>
                  <a:srgbClr val="FF0000"/>
                </a:solidFill>
                <a:effectLst/>
                <a:latin typeface="+mj-lt"/>
              </a:rPr>
              <a:t>?</a:t>
            </a:r>
            <a:endParaRPr lang="vi-VN" sz="3600" b="1" i="1" u="none" strike="noStrike" dirty="0"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76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/>
        </p:nvSpPr>
        <p:spPr>
          <a:xfrm>
            <a:off x="92597" y="0"/>
            <a:ext cx="9051403" cy="48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6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Sắp xếp danh sách bằng Selection Sort</a:t>
            </a:r>
            <a:endParaRPr lang="en-US" sz="3600" b="1" dirty="0">
              <a:solidFill>
                <a:srgbClr val="FF0000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CÓ 2 CÁCH TIẾP CẬN: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	C1: Thay đổi thành phần Info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	C2: Thay đổi thành phần pNext (thay đổi trình tự móc nối sao cho tạo nên thứ tự mong muốn</a:t>
            </a:r>
            <a:r>
              <a:rPr lang="en-US" sz="3400" dirty="0">
                <a:solidFill>
                  <a:schemeClr val="lt1"/>
                </a:solidFill>
                <a:latin typeface="+mj-lt"/>
                <a:ea typeface="Catamaran"/>
                <a:cs typeface="Catamaran"/>
                <a:sym typeface="Catamaran"/>
              </a:rPr>
              <a:t>)</a:t>
            </a:r>
            <a:endParaRPr lang="vi-VN" sz="3400" dirty="0">
              <a:solidFill>
                <a:schemeClr val="lt1"/>
              </a:solidFill>
              <a:latin typeface="+mj-lt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17321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F05338-1A75-E9C3-7AC7-E57426DC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35985"/>
              </p:ext>
            </p:extLst>
          </p:nvPr>
        </p:nvGraphicFramePr>
        <p:xfrm>
          <a:off x="0" y="833768"/>
          <a:ext cx="9144000" cy="4309732"/>
        </p:xfrm>
        <a:graphic>
          <a:graphicData uri="http://schemas.openxmlformats.org/drawingml/2006/table">
            <a:tbl>
              <a:tblPr firstRow="1" bandRow="1">
                <a:tableStyleId>{B7AB896B-A0DC-4C55-A728-6EA3A66BA193}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988841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5478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1767224"/>
                    </a:ext>
                  </a:extLst>
                </a:gridCol>
              </a:tblGrid>
              <a:tr h="1888676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vi-VN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2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628554"/>
                  </a:ext>
                </a:extLst>
              </a:tr>
              <a:tr h="2421056">
                <a:tc>
                  <a:txBody>
                    <a:bodyPr/>
                    <a:lstStyle/>
                    <a:p>
                      <a:pPr algn="ctr"/>
                      <a:r>
                        <a:rPr lang="vi-VN" sz="2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ƯU: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Đơn giản, như sắp xếp mảng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- </a:t>
                      </a: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Kích thước mảng không thay đổi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- </a:t>
                      </a: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Thao tác nhanh</a:t>
                      </a:r>
                    </a:p>
                    <a:p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7502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7F2605-4200-3A6B-145D-E5F2A465B924}"/>
              </a:ext>
            </a:extLst>
          </p:cNvPr>
          <p:cNvSpPr txBox="1"/>
          <p:nvPr/>
        </p:nvSpPr>
        <p:spPr>
          <a:xfrm>
            <a:off x="1717461" y="140712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Ưu và nhược điểm của 2 cách</a:t>
            </a:r>
          </a:p>
        </p:txBody>
      </p:sp>
    </p:spTree>
    <p:extLst>
      <p:ext uri="{BB962C8B-B14F-4D97-AF65-F5344CB8AC3E}">
        <p14:creationId xmlns:p14="http://schemas.microsoft.com/office/powerpoint/2010/main" val="223033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F05338-1A75-E9C3-7AC7-E57426DC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68665"/>
              </p:ext>
            </p:extLst>
          </p:nvPr>
        </p:nvGraphicFramePr>
        <p:xfrm>
          <a:off x="0" y="833769"/>
          <a:ext cx="9144000" cy="4544327"/>
        </p:xfrm>
        <a:graphic>
          <a:graphicData uri="http://schemas.openxmlformats.org/drawingml/2006/table">
            <a:tbl>
              <a:tblPr firstRow="1" bandRow="1">
                <a:tableStyleId>{B7AB896B-A0DC-4C55-A728-6EA3A66BA193}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988841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5478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1767224"/>
                    </a:ext>
                  </a:extLst>
                </a:gridCol>
              </a:tblGrid>
              <a:tr h="140488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1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2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628554"/>
                  </a:ext>
                </a:extLst>
              </a:tr>
              <a:tr h="2904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NHƯỢC: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Đòi hỏi thêm vùng nhớ khi hoán đổi thành phần data của 2 phần t</a:t>
                      </a:r>
                      <a:r>
                        <a:rPr lang="en-US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ử </a:t>
                      </a: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-&gt; thích hợp với những dslk có info nhỏ</a:t>
                      </a:r>
                      <a:endParaRPr lang="en-US" sz="20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20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Khi kích thước info lớn </a:t>
                      </a:r>
                      <a:endParaRPr lang="en-US" sz="20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=&gt; chi phí thực hiện cũng lớn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Làm thao tác chậm lớn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Cài đặ</a:t>
                      </a:r>
                      <a:r>
                        <a:rPr lang="en-US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</a:t>
                      </a:r>
                      <a:r>
                        <a:rPr lang="vi-VN" sz="20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phức tạp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2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7F2605-4200-3A6B-145D-E5F2A465B924}"/>
              </a:ext>
            </a:extLst>
          </p:cNvPr>
          <p:cNvSpPr txBox="1"/>
          <p:nvPr/>
        </p:nvSpPr>
        <p:spPr>
          <a:xfrm>
            <a:off x="1717461" y="140712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Ưu và nhược điểm của 2 cách</a:t>
            </a:r>
          </a:p>
        </p:txBody>
      </p:sp>
    </p:spTree>
    <p:extLst>
      <p:ext uri="{BB962C8B-B14F-4D97-AF65-F5344CB8AC3E}">
        <p14:creationId xmlns:p14="http://schemas.microsoft.com/office/powerpoint/2010/main" val="375247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F05338-1A75-E9C3-7AC7-E57426DC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06561"/>
              </p:ext>
            </p:extLst>
          </p:nvPr>
        </p:nvGraphicFramePr>
        <p:xfrm>
          <a:off x="0" y="725487"/>
          <a:ext cx="9144000" cy="4663440"/>
        </p:xfrm>
        <a:graphic>
          <a:graphicData uri="http://schemas.openxmlformats.org/drawingml/2006/table">
            <a:tbl>
              <a:tblPr firstRow="1" bandRow="1">
                <a:tableStyleId>{B7AB896B-A0DC-4C55-A728-6EA3A66BA193}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988841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5478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1767224"/>
                    </a:ext>
                  </a:extLst>
                </a:gridCol>
              </a:tblGrid>
              <a:tr h="708022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vi-VN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Cách 2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628554"/>
                  </a:ext>
                </a:extLst>
              </a:tr>
              <a:tr h="920428"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ƯU: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Đơn giản, như sắp xếp mảng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18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Kích thước mảng không thay đổi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Thao tác nhanh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750252"/>
                  </a:ext>
                </a:extLst>
              </a:tr>
              <a:tr h="1982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NHƯỢC: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Đòi hỏi thêm vùng nhớ khi hoán đổi thành phần data của 2 phần t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ử</a:t>
                      </a: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-&gt; thích hợp với những dslk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</a:t>
                      </a: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có info nhỏ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vi-VN" sz="1800" b="0" i="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Catamaran"/>
                        <a:cs typeface="Times New Roman" panose="02020603050405020304" pitchFamily="18" charset="0"/>
                        <a:sym typeface="Catamar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Khi kích thước info lớn =&gt; chi phí thực hiện cũng lớn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Làm thao tác chậm lớn</a:t>
                      </a:r>
                    </a:p>
                    <a:p>
                      <a:pPr algn="l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Cài đặ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t</a:t>
                      </a:r>
                      <a:r>
                        <a:rPr lang="vi-VN" sz="1800" b="0" i="0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Catamaran"/>
                          <a:cs typeface="Times New Roman" panose="02020603050405020304" pitchFamily="18" charset="0"/>
                          <a:sym typeface="Catamaran"/>
                        </a:rPr>
                        <a:t> phức tạp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2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7F2605-4200-3A6B-145D-E5F2A465B924}"/>
              </a:ext>
            </a:extLst>
          </p:cNvPr>
          <p:cNvSpPr txBox="1"/>
          <p:nvPr/>
        </p:nvSpPr>
        <p:spPr>
          <a:xfrm>
            <a:off x="1717461" y="140712"/>
            <a:ext cx="536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>
                <a:solidFill>
                  <a:srgbClr val="FF0000"/>
                </a:solidFill>
                <a:latin typeface="+mj-lt"/>
                <a:ea typeface="Catamaran"/>
                <a:cs typeface="Catamaran"/>
                <a:sym typeface="Catamaran"/>
              </a:rPr>
              <a:t>Ưu và nhược điểm của 2 cách</a:t>
            </a:r>
          </a:p>
        </p:txBody>
      </p:sp>
    </p:spTree>
    <p:extLst>
      <p:ext uri="{BB962C8B-B14F-4D97-AF65-F5344CB8AC3E}">
        <p14:creationId xmlns:p14="http://schemas.microsoft.com/office/powerpoint/2010/main" val="372063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C5BF9-004C-BB6E-552C-CC3AE7E8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421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66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BBB02-E686-3A3B-E780-193365CA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608910" cy="1226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28534" y="43192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85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2757711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D0AEA-8125-CCC8-35BD-C35CE591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51" y="3406645"/>
            <a:ext cx="1215144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6759C1-3AEC-65CC-E9B5-8A362F1E4B07}"/>
              </a:ext>
            </a:extLst>
          </p:cNvPr>
          <p:cNvSpPr txBox="1"/>
          <p:nvPr/>
        </p:nvSpPr>
        <p:spPr>
          <a:xfrm>
            <a:off x="4572000" y="431926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CCF31-57EE-34F5-DA35-4AB2F3BAC4A7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A6E01-F365-5E28-68C4-6D91356248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2017F-751D-6650-D301-B04233BD8B69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FB09EB-D43C-6BAF-242C-C5EFE72C79B9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19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2" grpId="0"/>
      <p:bldP spid="2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/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5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2748381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2767413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C68C12-C288-088B-6EE1-E07A90889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1723"/>
            <a:ext cx="4572000" cy="1354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821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4986247" y="35489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54CA9-B6E0-D015-D11A-7BEC4F0036E2}"/>
              </a:ext>
            </a:extLst>
          </p:cNvPr>
          <p:cNvSpPr txBox="1"/>
          <p:nvPr/>
        </p:nvSpPr>
        <p:spPr>
          <a:xfrm>
            <a:off x="179203" y="3252327"/>
            <a:ext cx="4826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p-&gt;Info == 15</a:t>
            </a:r>
          </a:p>
          <a:p>
            <a:r>
              <a:rPr lang="en-US" sz="3600" dirty="0">
                <a:solidFill>
                  <a:srgbClr val="FFC000"/>
                </a:solidFill>
              </a:rPr>
              <a:t>p = p-&gt;</a:t>
            </a:r>
            <a:r>
              <a:rPr lang="en-US" sz="3600" dirty="0" err="1">
                <a:solidFill>
                  <a:srgbClr val="FFC000"/>
                </a:solidFill>
              </a:rPr>
              <a:t>pNext</a:t>
            </a:r>
            <a:r>
              <a:rPr lang="en-US" sz="3600" dirty="0">
                <a:solidFill>
                  <a:srgbClr val="FFC000"/>
                </a:solidFill>
              </a:rPr>
              <a:t> == 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4F8FA-E020-C4FC-54C9-AAADA0A6D36A}"/>
              </a:ext>
            </a:extLst>
          </p:cNvPr>
          <p:cNvSpPr/>
          <p:nvPr/>
        </p:nvSpPr>
        <p:spPr>
          <a:xfrm rot="16200000">
            <a:off x="5936518" y="2575494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A9D60-31E3-64AC-C2D0-DAB476B6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645" y="3364271"/>
            <a:ext cx="1259160" cy="10059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38D39D-B275-37C1-5F95-5EC750ABF9C0}"/>
              </a:ext>
            </a:extLst>
          </p:cNvPr>
          <p:cNvSpPr txBox="1"/>
          <p:nvPr/>
        </p:nvSpPr>
        <p:spPr>
          <a:xfrm>
            <a:off x="5641030" y="361677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2D47C-C076-D161-4D15-045105B829F7}"/>
              </a:ext>
            </a:extLst>
          </p:cNvPr>
          <p:cNvSpPr txBox="1"/>
          <p:nvPr/>
        </p:nvSpPr>
        <p:spPr>
          <a:xfrm>
            <a:off x="6014690" y="4335674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82291-9363-071B-2A88-229C048FDD13}"/>
              </a:ext>
            </a:extLst>
          </p:cNvPr>
          <p:cNvSpPr/>
          <p:nvPr/>
        </p:nvSpPr>
        <p:spPr>
          <a:xfrm rot="18637488">
            <a:off x="6340733" y="2365434"/>
            <a:ext cx="2102140" cy="393728"/>
          </a:xfrm>
          <a:prstGeom prst="rightArrow">
            <a:avLst>
              <a:gd name="adj1" fmla="val 50000"/>
              <a:gd name="adj2" fmla="val 516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AFA24-CBE8-9D6B-732D-9BB5C6BC4AA7}"/>
              </a:ext>
            </a:extLst>
          </p:cNvPr>
          <p:cNvSpPr txBox="1"/>
          <p:nvPr/>
        </p:nvSpPr>
        <p:spPr>
          <a:xfrm>
            <a:off x="6406920" y="3364271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0642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/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5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2748381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2767413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8AA8F9-811C-54DD-7D69-BFB559636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/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A7E18-C07A-9AA7-06CD-58CBBD3E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2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4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4716669" y="431926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73570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92904C-68FD-ED80-6CB8-E8EAC790E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43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/>
              <p:nvPr/>
            </p:nvSpPr>
            <p:spPr>
              <a:xfrm>
                <a:off x="4181977" y="4490284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77" y="4490284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8681" t="-14583" r="-833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73570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159E65-11E5-4228-5827-F15D1D4DB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6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2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6697722" y="441257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65240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BB10F-CAEF-1EC9-7006-1202ACE10103}"/>
              </a:ext>
            </a:extLst>
          </p:cNvPr>
          <p:cNvSpPr txBox="1"/>
          <p:nvPr/>
        </p:nvSpPr>
        <p:spPr>
          <a:xfrm>
            <a:off x="4579347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44AAE4B-7584-E4E8-EB27-BFA51749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93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EDC8D835-BCE3-9D7C-3661-C5A553BE4756}"/>
              </a:ext>
            </a:extLst>
          </p:cNvPr>
          <p:cNvSpPr/>
          <p:nvPr/>
        </p:nvSpPr>
        <p:spPr>
          <a:xfrm rot="10800000">
            <a:off x="4709337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95E1F1-7267-B488-B79A-605661B36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2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/>
              <p:nvPr/>
            </p:nvSpPr>
            <p:spPr>
              <a:xfrm>
                <a:off x="6101038" y="4490285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38" y="4490285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9028" t="-14583" r="-7986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65240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C1D13-05F5-060E-BA09-50AA33622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550586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6428049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5A7C9-778D-81E5-7C55-8DD3553577C3}"/>
              </a:ext>
            </a:extLst>
          </p:cNvPr>
          <p:cNvSpPr txBox="1"/>
          <p:nvPr/>
        </p:nvSpPr>
        <p:spPr>
          <a:xfrm>
            <a:off x="6516636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1EB619-31F6-6A69-6B8A-9046A15C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82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1240BE72-2BCA-8094-E95A-5B1B3295F52A}"/>
              </a:ext>
            </a:extLst>
          </p:cNvPr>
          <p:cNvSpPr/>
          <p:nvPr/>
        </p:nvSpPr>
        <p:spPr>
          <a:xfrm rot="10800000">
            <a:off x="6693123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A8F849C-58CD-CD21-951D-368D6271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6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764704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1094171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692364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5A7C9-778D-81E5-7C55-8DD3553577C3}"/>
              </a:ext>
            </a:extLst>
          </p:cNvPr>
          <p:cNvSpPr txBox="1"/>
          <p:nvPr/>
        </p:nvSpPr>
        <p:spPr>
          <a:xfrm>
            <a:off x="6516636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1EB619-31F6-6A69-6B8A-9046A15C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82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1240BE72-2BCA-8094-E95A-5B1B3295F52A}"/>
              </a:ext>
            </a:extLst>
          </p:cNvPr>
          <p:cNvSpPr/>
          <p:nvPr/>
        </p:nvSpPr>
        <p:spPr>
          <a:xfrm rot="10800000">
            <a:off x="6693123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ABD8DE-98BD-C7EE-B907-0639DEB3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0A7E18-C07A-9AA7-06CD-58CBBD3E3E25}"/>
              </a:ext>
            </a:extLst>
          </p:cNvPr>
          <p:cNvSpPr txBox="1"/>
          <p:nvPr/>
        </p:nvSpPr>
        <p:spPr>
          <a:xfrm>
            <a:off x="2810480" y="4378206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5A7C9-778D-81E5-7C55-8DD3553577C3}"/>
              </a:ext>
            </a:extLst>
          </p:cNvPr>
          <p:cNvSpPr txBox="1"/>
          <p:nvPr/>
        </p:nvSpPr>
        <p:spPr>
          <a:xfrm>
            <a:off x="6516636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1EB619-31F6-6A69-6B8A-9046A15C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82" y="3403241"/>
            <a:ext cx="1215144" cy="100592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1240BE72-2BCA-8094-E95A-5B1B3295F52A}"/>
              </a:ext>
            </a:extLst>
          </p:cNvPr>
          <p:cNvSpPr/>
          <p:nvPr/>
        </p:nvSpPr>
        <p:spPr>
          <a:xfrm rot="10800000">
            <a:off x="6693123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ABD8DE-98BD-C7EE-B907-0639DEB3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8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83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91525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401041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/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844A58C9-893F-605E-28D2-E155B9D96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010849" cy="15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4671928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68144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/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AFC7910-8AF9-DF58-385B-E5CF7EA2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82"/>
            <a:ext cx="5744377" cy="15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8FA79-2CDF-B477-D64C-30C54DDC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6" y="931910"/>
            <a:ext cx="1259160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B6310-63F2-9721-CFB8-C7729573422C}"/>
              </a:ext>
            </a:extLst>
          </p:cNvPr>
          <p:cNvCxnSpPr>
            <a:cxnSpLocks/>
          </p:cNvCxnSpPr>
          <p:nvPr/>
        </p:nvCxnSpPr>
        <p:spPr>
          <a:xfrm flipV="1">
            <a:off x="2597306" y="144256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6790B7-3E9D-33F3-D647-376F97E719C9}"/>
              </a:ext>
            </a:extLst>
          </p:cNvPr>
          <p:cNvCxnSpPr>
            <a:cxnSpLocks/>
          </p:cNvCxnSpPr>
          <p:nvPr/>
        </p:nvCxnSpPr>
        <p:spPr>
          <a:xfrm flipV="1">
            <a:off x="4689236" y="143141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74481E-DBFA-E447-7EDA-DE030B2E2735}"/>
              </a:ext>
            </a:extLst>
          </p:cNvPr>
          <p:cNvCxnSpPr>
            <a:cxnSpLocks/>
          </p:cNvCxnSpPr>
          <p:nvPr/>
        </p:nvCxnSpPr>
        <p:spPr>
          <a:xfrm flipV="1">
            <a:off x="6769626" y="145371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6D2AE4-428C-56DB-7F0B-35867A4306E6}"/>
              </a:ext>
            </a:extLst>
          </p:cNvPr>
          <p:cNvSpPr txBox="1"/>
          <p:nvPr/>
        </p:nvSpPr>
        <p:spPr>
          <a:xfrm>
            <a:off x="7570595" y="1188388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4D2E7-018F-77A0-9F69-38E64EA954F3}"/>
              </a:ext>
            </a:extLst>
          </p:cNvPr>
          <p:cNvSpPr txBox="1"/>
          <p:nvPr/>
        </p:nvSpPr>
        <p:spPr>
          <a:xfrm>
            <a:off x="7104968" y="35489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71579-B6B1-A860-D4AA-17D5CD26F6B8}"/>
              </a:ext>
            </a:extLst>
          </p:cNvPr>
          <p:cNvSpPr txBox="1"/>
          <p:nvPr/>
        </p:nvSpPr>
        <p:spPr>
          <a:xfrm>
            <a:off x="230459" y="202952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Đchỉ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E5A42-05F3-84D9-E310-8E50045C8808}"/>
              </a:ext>
            </a:extLst>
          </p:cNvPr>
          <p:cNvSpPr txBox="1"/>
          <p:nvPr/>
        </p:nvSpPr>
        <p:spPr>
          <a:xfrm>
            <a:off x="1620407" y="11697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642AE2-AF31-06A5-04A9-2C58EAC3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2" y="931910"/>
            <a:ext cx="1259160" cy="1005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73190-CD5A-5415-4823-C1AC6EE8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62" y="928446"/>
            <a:ext cx="1259160" cy="1005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5AA694-19C8-8A9F-6679-06EFB027315D}"/>
              </a:ext>
            </a:extLst>
          </p:cNvPr>
          <p:cNvSpPr txBox="1"/>
          <p:nvPr/>
        </p:nvSpPr>
        <p:spPr>
          <a:xfrm>
            <a:off x="3683174" y="11545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21740-E8A2-A5E5-9BD8-72279E11BEA6}"/>
              </a:ext>
            </a:extLst>
          </p:cNvPr>
          <p:cNvSpPr txBox="1"/>
          <p:nvPr/>
        </p:nvSpPr>
        <p:spPr>
          <a:xfrm>
            <a:off x="5644147" y="11809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0B212-7BC9-0276-3BFA-B9372A287A80}"/>
              </a:ext>
            </a:extLst>
          </p:cNvPr>
          <p:cNvSpPr txBox="1"/>
          <p:nvPr/>
        </p:nvSpPr>
        <p:spPr>
          <a:xfrm>
            <a:off x="1755969" y="19769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E0BE2-C58D-BADB-FE09-8221EF73C7B8}"/>
              </a:ext>
            </a:extLst>
          </p:cNvPr>
          <p:cNvSpPr txBox="1"/>
          <p:nvPr/>
        </p:nvSpPr>
        <p:spPr>
          <a:xfrm>
            <a:off x="3921502" y="19456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BF75-F4B2-C90F-4D89-E06A7C9FE84D}"/>
              </a:ext>
            </a:extLst>
          </p:cNvPr>
          <p:cNvSpPr txBox="1"/>
          <p:nvPr/>
        </p:nvSpPr>
        <p:spPr>
          <a:xfrm>
            <a:off x="6017807" y="189984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C80EB-BF6E-1CAC-8DD5-8A8297884165}"/>
              </a:ext>
            </a:extLst>
          </p:cNvPr>
          <p:cNvSpPr txBox="1"/>
          <p:nvPr/>
        </p:nvSpPr>
        <p:spPr>
          <a:xfrm>
            <a:off x="2148332" y="1169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B48D2-140F-C489-5ACB-01EAB36ED209}"/>
              </a:ext>
            </a:extLst>
          </p:cNvPr>
          <p:cNvSpPr txBox="1"/>
          <p:nvPr/>
        </p:nvSpPr>
        <p:spPr>
          <a:xfrm>
            <a:off x="4258289" y="1147069"/>
            <a:ext cx="4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56CFE-6F9F-5E0C-3AE0-B1C8F8310C49}"/>
              </a:ext>
            </a:extLst>
          </p:cNvPr>
          <p:cNvSpPr txBox="1"/>
          <p:nvPr/>
        </p:nvSpPr>
        <p:spPr>
          <a:xfrm>
            <a:off x="6410037" y="928446"/>
            <a:ext cx="295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1DD1A-EEA6-D747-58B2-93EEA48D567E}"/>
              </a:ext>
            </a:extLst>
          </p:cNvPr>
          <p:cNvCxnSpPr>
            <a:cxnSpLocks/>
          </p:cNvCxnSpPr>
          <p:nvPr/>
        </p:nvCxnSpPr>
        <p:spPr>
          <a:xfrm flipV="1">
            <a:off x="2386362" y="690844"/>
            <a:ext cx="0" cy="4752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45DCD-F45E-D52B-556F-1EC938B83788}"/>
              </a:ext>
            </a:extLst>
          </p:cNvPr>
          <p:cNvSpPr txBox="1"/>
          <p:nvPr/>
        </p:nvSpPr>
        <p:spPr>
          <a:xfrm>
            <a:off x="1755969" y="134269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-&gt;</a:t>
            </a:r>
            <a:r>
              <a:rPr lang="vi-VN" sz="2400" dirty="0">
                <a:solidFill>
                  <a:srgbClr val="FFC000"/>
                </a:solidFill>
                <a:latin typeface="+mj-lt"/>
                <a:ea typeface="Catamaran"/>
                <a:cs typeface="Catamaran"/>
                <a:sym typeface="Catamaran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4F8FA-E020-C4FC-54C9-AAADA0A6D36A}"/>
              </a:ext>
            </a:extLst>
          </p:cNvPr>
          <p:cNvSpPr/>
          <p:nvPr/>
        </p:nvSpPr>
        <p:spPr>
          <a:xfrm rot="16200000">
            <a:off x="7884256" y="2575494"/>
            <a:ext cx="579856" cy="49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A9D60-31E3-64AC-C2D0-DAB476B6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66" y="3364271"/>
            <a:ext cx="125916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4671928" y="44902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68144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/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3F635F-7716-22A9-0517-BFC218F0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48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594" t="-7910" r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A4D02B7-BDAC-0243-F233-4B68E07AD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77" y="3406645"/>
            <a:ext cx="1215144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/>
              <p:nvPr/>
            </p:nvSpPr>
            <p:spPr>
              <a:xfrm>
                <a:off x="4151396" y="4502798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120A9B-DA17-7920-3D2E-91334C6B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96" y="4502798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8681" t="-14583" r="-833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4681435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EF57E9-F5F9-CCE3-AF0A-F6F8F11FE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10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6705567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88468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A5842-F610-555C-D73F-62AFD6B873D5}"/>
              </a:ext>
            </a:extLst>
          </p:cNvPr>
          <p:cNvSpPr txBox="1"/>
          <p:nvPr/>
        </p:nvSpPr>
        <p:spPr>
          <a:xfrm>
            <a:off x="4525103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225D11-D573-44AA-BF54-85D449EA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49" y="3403241"/>
            <a:ext cx="1215144" cy="100592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8C9063C-8FAD-24C9-3E3A-1943CF474462}"/>
              </a:ext>
            </a:extLst>
          </p:cNvPr>
          <p:cNvSpPr/>
          <p:nvPr/>
        </p:nvSpPr>
        <p:spPr>
          <a:xfrm rot="10800000">
            <a:off x="4701590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BA62D-C045-2D9E-4541-7E583919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4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2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7938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36228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A5842-F610-555C-D73F-62AFD6B873D5}"/>
              </a:ext>
            </a:extLst>
          </p:cNvPr>
          <p:cNvSpPr txBox="1"/>
          <p:nvPr/>
        </p:nvSpPr>
        <p:spPr>
          <a:xfrm>
            <a:off x="4525103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225D11-D573-44AA-BF54-85D449EA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49" y="3403241"/>
            <a:ext cx="1215144" cy="100592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8C9063C-8FAD-24C9-3E3A-1943CF474462}"/>
              </a:ext>
            </a:extLst>
          </p:cNvPr>
          <p:cNvSpPr/>
          <p:nvPr/>
        </p:nvSpPr>
        <p:spPr>
          <a:xfrm rot="10800000">
            <a:off x="4701590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97DFCA-CB1C-5712-1F47-5F02B095E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84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3147696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2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7938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2738140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36228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2597251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4503191" y="17533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DFB7D-17F1-6FFD-7DFA-49596058081E}"/>
              </a:ext>
            </a:extLst>
          </p:cNvPr>
          <p:cNvSpPr txBox="1"/>
          <p:nvPr/>
        </p:nvSpPr>
        <p:spPr>
          <a:xfrm>
            <a:off x="2810480" y="4412571"/>
            <a:ext cx="412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b="1" dirty="0">
              <a:solidFill>
                <a:srgbClr val="D117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A5842-F610-555C-D73F-62AFD6B873D5}"/>
              </a:ext>
            </a:extLst>
          </p:cNvPr>
          <p:cNvSpPr txBox="1"/>
          <p:nvPr/>
        </p:nvSpPr>
        <p:spPr>
          <a:xfrm>
            <a:off x="4525103" y="445133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225D11-D573-44AA-BF54-85D449EA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49" y="3403241"/>
            <a:ext cx="1215144" cy="100592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8C9063C-8FAD-24C9-3E3A-1943CF474462}"/>
              </a:ext>
            </a:extLst>
          </p:cNvPr>
          <p:cNvSpPr/>
          <p:nvPr/>
        </p:nvSpPr>
        <p:spPr>
          <a:xfrm rot="10800000">
            <a:off x="4701590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AEACB3-1284-B11D-DC55-B9DD57FC2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28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2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837938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836228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/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225" t="-7910" r="-8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5FC6EC82-8DE6-362F-CD25-F850B404A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82"/>
            <a:ext cx="5744377" cy="15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120A9B-DA17-7920-3D2E-91334C6B8508}"/>
              </a:ext>
            </a:extLst>
          </p:cNvPr>
          <p:cNvSpPr txBox="1"/>
          <p:nvPr/>
        </p:nvSpPr>
        <p:spPr>
          <a:xfrm>
            <a:off x="6659073" y="4412571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/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</a:p>
              <a:p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D6CEF-FF38-1ACE-0000-5B61EAA7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44" y="4412571"/>
                <a:ext cx="1653017" cy="1077218"/>
              </a:xfrm>
              <a:prstGeom prst="rect">
                <a:avLst/>
              </a:prstGeom>
              <a:blipFill>
                <a:blip r:embed="rId4"/>
                <a:stretch>
                  <a:fillRect l="-9225" t="-7910" r="-8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5FC6EC82-8DE6-362F-CD25-F850B404A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82"/>
            <a:ext cx="5744377" cy="15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4806536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2BD4A0-E47E-FC15-355C-FFE1FAA77733}"/>
                  </a:ext>
                </a:extLst>
              </p:cNvPr>
              <p:cNvSpPr txBox="1"/>
              <p:nvPr/>
            </p:nvSpPr>
            <p:spPr>
              <a:xfrm>
                <a:off x="6111935" y="4409810"/>
                <a:ext cx="1755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D117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2BD4A0-E47E-FC15-355C-FFE1FAA77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935" y="4409810"/>
                <a:ext cx="1755609" cy="584775"/>
              </a:xfrm>
              <a:prstGeom prst="rect">
                <a:avLst/>
              </a:prstGeom>
              <a:blipFill>
                <a:blip r:embed="rId4"/>
                <a:stretch>
                  <a:fillRect l="-9028" t="-14583" r="-7986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73CF5BE-ED8E-926F-EF6B-9FC2A529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0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4806536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D4A0-E47E-FC15-355C-FFE1FAA77733}"/>
              </a:ext>
            </a:extLst>
          </p:cNvPr>
          <p:cNvSpPr txBox="1"/>
          <p:nvPr/>
        </p:nvSpPr>
        <p:spPr>
          <a:xfrm>
            <a:off x="6418966" y="441257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61249-274B-60B9-4237-92A54022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45" y="3388562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6BF93-6474-39BB-F927-4B6DE86850BD}"/>
              </a:ext>
            </a:extLst>
          </p:cNvPr>
          <p:cNvSpPr txBox="1"/>
          <p:nvPr/>
        </p:nvSpPr>
        <p:spPr>
          <a:xfrm>
            <a:off x="8345802" y="4394488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DB90EDF-426F-42F4-2E5D-B2179F3DAB2A}"/>
              </a:ext>
            </a:extLst>
          </p:cNvPr>
          <p:cNvSpPr/>
          <p:nvPr/>
        </p:nvSpPr>
        <p:spPr>
          <a:xfrm rot="10800000">
            <a:off x="8328703" y="2600557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203680B-2691-FEAA-A849-B9BB7379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75" y="-6343"/>
            <a:ext cx="4896533" cy="15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3C53E-F7E3-77B1-2395-CDBF5E81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8" y="1584060"/>
            <a:ext cx="1215144" cy="100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8D670-3600-27C4-8202-1B879F8C9040}"/>
              </a:ext>
            </a:extLst>
          </p:cNvPr>
          <p:cNvCxnSpPr>
            <a:cxnSpLocks/>
          </p:cNvCxnSpPr>
          <p:nvPr/>
        </p:nvCxnSpPr>
        <p:spPr>
          <a:xfrm flipV="1">
            <a:off x="1547983" y="208702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44E859-2AFD-FEAF-B819-E16C249E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02" y="1570793"/>
            <a:ext cx="1110466" cy="1005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969CE-6A0E-00E7-57FE-527E395C0E67}"/>
              </a:ext>
            </a:extLst>
          </p:cNvPr>
          <p:cNvCxnSpPr>
            <a:cxnSpLocks/>
          </p:cNvCxnSpPr>
          <p:nvPr/>
        </p:nvCxnSpPr>
        <p:spPr>
          <a:xfrm flipV="1">
            <a:off x="3481968" y="2081446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ED6269-23CD-9E13-1F7B-758F728D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40" y="1546364"/>
            <a:ext cx="1110466" cy="1005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3843F-3C09-9E52-7D71-38A56E704FF2}"/>
              </a:ext>
            </a:extLst>
          </p:cNvPr>
          <p:cNvCxnSpPr>
            <a:cxnSpLocks/>
          </p:cNvCxnSpPr>
          <p:nvPr/>
        </p:nvCxnSpPr>
        <p:spPr>
          <a:xfrm flipV="1">
            <a:off x="5454954" y="2070293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6460CA-6E09-C573-9153-06ED0B1A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80" y="1542745"/>
            <a:ext cx="1110466" cy="1005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C418A-3414-874D-8A4E-6DD7E21AA784}"/>
              </a:ext>
            </a:extLst>
          </p:cNvPr>
          <p:cNvCxnSpPr>
            <a:cxnSpLocks/>
          </p:cNvCxnSpPr>
          <p:nvPr/>
        </p:nvCxnSpPr>
        <p:spPr>
          <a:xfrm flipV="1">
            <a:off x="7388946" y="2059140"/>
            <a:ext cx="823526" cy="11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825D0D-807F-A541-B233-C5E38C4F3C1E}"/>
              </a:ext>
            </a:extLst>
          </p:cNvPr>
          <p:cNvSpPr txBox="1"/>
          <p:nvPr/>
        </p:nvSpPr>
        <p:spPr>
          <a:xfrm>
            <a:off x="8243120" y="18610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25449-65DD-4FC8-C682-9423502C4D35}"/>
              </a:ext>
            </a:extLst>
          </p:cNvPr>
          <p:cNvSpPr txBox="1"/>
          <p:nvPr/>
        </p:nvSpPr>
        <p:spPr>
          <a:xfrm>
            <a:off x="7036399" y="1495011"/>
            <a:ext cx="266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03DA-78F3-0D3C-8E73-F374B7DA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0" y="3406645"/>
            <a:ext cx="1215144" cy="1005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BD3B1-ED95-3A83-864F-917E619887E6}"/>
              </a:ext>
            </a:extLst>
          </p:cNvPr>
          <p:cNvSpPr txBox="1"/>
          <p:nvPr/>
        </p:nvSpPr>
        <p:spPr>
          <a:xfrm>
            <a:off x="5069492" y="3555665"/>
            <a:ext cx="644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ĐC n3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995B80-388A-2751-96B8-D4950BAF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16" y="3406645"/>
            <a:ext cx="1215144" cy="1005927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3BA41AA-C8A1-4298-EDA9-EDD35F35E4B0}"/>
              </a:ext>
            </a:extLst>
          </p:cNvPr>
          <p:cNvSpPr/>
          <p:nvPr/>
        </p:nvSpPr>
        <p:spPr>
          <a:xfrm rot="10800000">
            <a:off x="4659936" y="2640642"/>
            <a:ext cx="484632" cy="7102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C0310B-03A2-F5F5-A22C-DB98D48E9297}"/>
              </a:ext>
            </a:extLst>
          </p:cNvPr>
          <p:cNvSpPr/>
          <p:nvPr/>
        </p:nvSpPr>
        <p:spPr>
          <a:xfrm rot="10800000">
            <a:off x="6641974" y="2618640"/>
            <a:ext cx="484632" cy="710292"/>
          </a:xfrm>
          <a:prstGeom prst="downArrow">
            <a:avLst/>
          </a:prstGeom>
          <a:solidFill>
            <a:srgbClr val="D117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7F927-BC74-44E1-1C8A-275C703B2429}"/>
              </a:ext>
            </a:extLst>
          </p:cNvPr>
          <p:cNvSpPr txBox="1"/>
          <p:nvPr/>
        </p:nvSpPr>
        <p:spPr>
          <a:xfrm>
            <a:off x="6499421" y="1741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8CEC1-068D-7F76-30FF-E00ED6A9D610}"/>
              </a:ext>
            </a:extLst>
          </p:cNvPr>
          <p:cNvSpPr txBox="1"/>
          <p:nvPr/>
        </p:nvSpPr>
        <p:spPr>
          <a:xfrm>
            <a:off x="4531614" y="17412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DF0B4-E94F-735D-DBC9-979C3020927D}"/>
              </a:ext>
            </a:extLst>
          </p:cNvPr>
          <p:cNvSpPr txBox="1"/>
          <p:nvPr/>
        </p:nvSpPr>
        <p:spPr>
          <a:xfrm>
            <a:off x="2604422" y="17356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4E34D-E9F0-4D88-B9C3-E520899B5732}"/>
              </a:ext>
            </a:extLst>
          </p:cNvPr>
          <p:cNvSpPr txBox="1"/>
          <p:nvPr/>
        </p:nvSpPr>
        <p:spPr>
          <a:xfrm>
            <a:off x="554233" y="17667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6CEF-FF38-1ACE-0000-5B61EAA74F41}"/>
              </a:ext>
            </a:extLst>
          </p:cNvPr>
          <p:cNvSpPr txBox="1"/>
          <p:nvPr/>
        </p:nvSpPr>
        <p:spPr>
          <a:xfrm>
            <a:off x="4806536" y="43478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D4A0-E47E-FC15-355C-FFE1FAA77733}"/>
              </a:ext>
            </a:extLst>
          </p:cNvPr>
          <p:cNvSpPr txBox="1"/>
          <p:nvPr/>
        </p:nvSpPr>
        <p:spPr>
          <a:xfrm>
            <a:off x="6418966" y="441257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117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61249-274B-60B9-4237-92A54022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45" y="3388562"/>
            <a:ext cx="1215144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6BF93-6474-39BB-F927-4B6DE86850BD}"/>
              </a:ext>
            </a:extLst>
          </p:cNvPr>
          <p:cNvSpPr txBox="1"/>
          <p:nvPr/>
        </p:nvSpPr>
        <p:spPr>
          <a:xfrm>
            <a:off x="8345802" y="4394488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DB90EDF-426F-42F4-2E5D-B2179F3DAB2A}"/>
              </a:ext>
            </a:extLst>
          </p:cNvPr>
          <p:cNvSpPr/>
          <p:nvPr/>
        </p:nvSpPr>
        <p:spPr>
          <a:xfrm rot="10800000">
            <a:off x="8328703" y="2600557"/>
            <a:ext cx="484632" cy="7102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31CC79-1A1A-991B-6C4C-54DA4051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21"/>
            <a:ext cx="6429664" cy="12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1932</Words>
  <Application>Microsoft Office PowerPoint</Application>
  <PresentationFormat>On-screen Show (16:9)</PresentationFormat>
  <Paragraphs>814</Paragraphs>
  <Slides>103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Catamaran</vt:lpstr>
      <vt:lpstr>Times New Roman (Headings)</vt:lpstr>
      <vt:lpstr>Times New Roman</vt:lpstr>
      <vt:lpstr>Quantico</vt:lpstr>
      <vt:lpstr>Cambria Math</vt:lpstr>
      <vt:lpstr>Arial</vt:lpstr>
      <vt:lpstr>Computer Science &amp; Mathematics Major for College: Data Management Technology by Slidesgo</vt:lpstr>
      <vt:lpstr>NHÓM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</dc:title>
  <cp:lastModifiedBy>Bình An Đinh Lê</cp:lastModifiedBy>
  <cp:revision>252</cp:revision>
  <dcterms:modified xsi:type="dcterms:W3CDTF">2024-03-18T16:47:11Z</dcterms:modified>
</cp:coreProperties>
</file>